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6.xml" ContentType="application/vnd.openxmlformats-officedocument.presentationml.tags+xml"/>
  <Override PartName="/ppt/charts/chartEx1.xml" ContentType="application/vnd.ms-office.chartex+xml"/>
  <Override PartName="/ppt/charts/style2.xml" ContentType="application/vnd.ms-office.chartstyle+xml"/>
  <Override PartName="/ppt/charts/colors2.xml" ContentType="application/vnd.ms-office.chartcolorstyle+xml"/>
  <Override PartName="/ppt/charts/chart2.xml" ContentType="application/vnd.openxmlformats-officedocument.drawingml.chart+xml"/>
  <Override PartName="/ppt/charts/style3.xml" ContentType="application/vnd.ms-office.chartstyle+xml"/>
  <Override PartName="/ppt/charts/colors3.xml" ContentType="application/vnd.ms-office.chartcolorstyle+xml"/>
  <Override PartName="/ppt/charts/chart3.xml" ContentType="application/vnd.openxmlformats-officedocument.drawingml.chart+xml"/>
  <Override PartName="/ppt/charts/style4.xml" ContentType="application/vnd.ms-office.chartstyle+xml"/>
  <Override PartName="/ppt/charts/colors4.xml" ContentType="application/vnd.ms-office.chartcolorstyle+xml"/>
  <Override PartName="/ppt/tags/tag7.xml" ContentType="application/vnd.openxmlformats-officedocument.presentationml.tags+xml"/>
  <Override PartName="/ppt/charts/chart4.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1.xml" ContentType="application/vnd.openxmlformats-officedocument.themeOverr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63" r:id="rId2"/>
    <p:sldId id="264" r:id="rId3"/>
    <p:sldId id="265" r:id="rId4"/>
    <p:sldId id="284" r:id="rId5"/>
    <p:sldId id="285" r:id="rId6"/>
    <p:sldId id="269" r:id="rId7"/>
    <p:sldId id="270" r:id="rId8"/>
    <p:sldId id="286" r:id="rId9"/>
    <p:sldId id="274" r:id="rId10"/>
    <p:sldId id="273" r:id="rId11"/>
    <p:sldId id="266" r:id="rId12"/>
    <p:sldId id="279" r:id="rId13"/>
    <p:sldId id="275" r:id="rId14"/>
    <p:sldId id="276" r:id="rId15"/>
    <p:sldId id="267" r:id="rId16"/>
    <p:sldId id="280" r:id="rId17"/>
    <p:sldId id="281" r:id="rId18"/>
    <p:sldId id="282" r:id="rId19"/>
    <p:sldId id="283" r:id="rId20"/>
    <p:sldId id="262" r:id="rId21"/>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BAE4"/>
    <a:srgbClr val="8DC4E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91" autoAdjust="0"/>
    <p:restoredTop sz="95771" autoAdjust="0"/>
  </p:normalViewPr>
  <p:slideViewPr>
    <p:cSldViewPr snapToGrid="0" showGuides="1">
      <p:cViewPr varScale="1">
        <p:scale>
          <a:sx n="70" d="100"/>
          <a:sy n="70" d="100"/>
        </p:scale>
        <p:origin x="331" y="58"/>
      </p:cViewPr>
      <p:guideLst/>
    </p:cSldViewPr>
  </p:slideViewPr>
  <p:notesTextViewPr>
    <p:cViewPr>
      <p:scale>
        <a:sx n="20" d="100"/>
        <a:sy n="20" d="100"/>
      </p:scale>
      <p:origin x="0" y="0"/>
    </p:cViewPr>
  </p:notesTextViewPr>
  <p:sorterViewPr>
    <p:cViewPr>
      <p:scale>
        <a:sx n="66" d="100"/>
        <a:sy n="66" d="100"/>
      </p:scale>
      <p:origin x="0" y="0"/>
    </p:cViewPr>
  </p:sorterViewPr>
  <p:notesViewPr>
    <p:cSldViewPr snapToGrid="0">
      <p:cViewPr varScale="1">
        <p:scale>
          <a:sx n="85" d="100"/>
          <a:sy n="85" d="100"/>
        </p:scale>
        <p:origin x="388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Ex1.xml.rels><?xml version="1.0" encoding="UTF-8" standalone="yes"?>
<Relationships xmlns="http://schemas.openxmlformats.org/package/2006/relationships"><Relationship Id="rId3" Type="http://schemas.microsoft.com/office/2011/relationships/chartColorStyle" Target="colors2.xml"/><Relationship Id="rId2" Type="http://schemas.microsoft.com/office/2011/relationships/chartStyle" Target="style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127000" cap="rnd">
              <a:solidFill>
                <a:schemeClr val="tx1">
                  <a:lumMod val="50000"/>
                  <a:lumOff val="50000"/>
                  <a:alpha val="20000"/>
                </a:schemeClr>
              </a:solidFill>
              <a:round/>
            </a:ln>
            <a:effectLst/>
          </c:spPr>
          <c:marker>
            <c:symbol val="circle"/>
            <c:size val="5"/>
            <c:spPr>
              <a:noFill/>
              <a:ln w="9525">
                <a:noFill/>
              </a:ln>
              <a:effectLst/>
            </c:spPr>
          </c:marker>
          <c:cat>
            <c:strRef>
              <c:f>Sheet1!$A$2:$A$5</c:f>
              <c:strCache>
                <c:ptCount val="4"/>
                <c:pt idx="0">
                  <c:v>NO.1</c:v>
                </c:pt>
                <c:pt idx="1">
                  <c:v>NO.2</c:v>
                </c:pt>
                <c:pt idx="2">
                  <c:v>NO.3</c:v>
                </c:pt>
                <c:pt idx="3">
                  <c:v>NO.4</c:v>
                </c:pt>
              </c:strCache>
            </c:strRef>
          </c:cat>
          <c:val>
            <c:numRef>
              <c:f>Sheet1!$B$2:$B$5</c:f>
              <c:numCache>
                <c:formatCode>General</c:formatCode>
                <c:ptCount val="4"/>
                <c:pt idx="0">
                  <c:v>4.3</c:v>
                </c:pt>
                <c:pt idx="1">
                  <c:v>2.5</c:v>
                </c:pt>
                <c:pt idx="2">
                  <c:v>3.5</c:v>
                </c:pt>
                <c:pt idx="3">
                  <c:v>4.5</c:v>
                </c:pt>
              </c:numCache>
            </c:numRef>
          </c:val>
          <c:smooth val="1"/>
          <c:extLst>
            <c:ext xmlns:c16="http://schemas.microsoft.com/office/drawing/2014/chart" uri="{C3380CC4-5D6E-409C-BE32-E72D297353CC}">
              <c16:uniqueId val="{00000000-A64E-4E83-9550-64945C4C157B}"/>
            </c:ext>
          </c:extLst>
        </c:ser>
        <c:ser>
          <c:idx val="1"/>
          <c:order val="1"/>
          <c:tx>
            <c:strRef>
              <c:f>Sheet1!$C$1</c:f>
              <c:strCache>
                <c:ptCount val="1"/>
                <c:pt idx="0">
                  <c:v>系列 2</c:v>
                </c:pt>
              </c:strCache>
            </c:strRef>
          </c:tx>
          <c:spPr>
            <a:ln w="127000" cap="rnd">
              <a:solidFill>
                <a:schemeClr val="accent1"/>
              </a:solidFill>
              <a:round/>
            </a:ln>
            <a:effectLst/>
          </c:spPr>
          <c:marker>
            <c:symbol val="circle"/>
            <c:size val="5"/>
            <c:spPr>
              <a:noFill/>
              <a:ln w="9525">
                <a:noFill/>
              </a:ln>
              <a:effectLst/>
            </c:spPr>
          </c:marker>
          <c:cat>
            <c:strRef>
              <c:f>Sheet1!$A$2:$A$5</c:f>
              <c:strCache>
                <c:ptCount val="4"/>
                <c:pt idx="0">
                  <c:v>NO.1</c:v>
                </c:pt>
                <c:pt idx="1">
                  <c:v>NO.2</c:v>
                </c:pt>
                <c:pt idx="2">
                  <c:v>NO.3</c:v>
                </c:pt>
                <c:pt idx="3">
                  <c:v>NO.4</c:v>
                </c:pt>
              </c:strCache>
            </c:strRef>
          </c:cat>
          <c:val>
            <c:numRef>
              <c:f>Sheet1!$C$2:$C$5</c:f>
              <c:numCache>
                <c:formatCode>General</c:formatCode>
                <c:ptCount val="4"/>
                <c:pt idx="0">
                  <c:v>2.4</c:v>
                </c:pt>
                <c:pt idx="1">
                  <c:v>4.4000000000000004</c:v>
                </c:pt>
                <c:pt idx="2">
                  <c:v>1.8</c:v>
                </c:pt>
                <c:pt idx="3">
                  <c:v>2.8</c:v>
                </c:pt>
              </c:numCache>
            </c:numRef>
          </c:val>
          <c:smooth val="1"/>
          <c:extLst>
            <c:ext xmlns:c16="http://schemas.microsoft.com/office/drawing/2014/chart" uri="{C3380CC4-5D6E-409C-BE32-E72D297353CC}">
              <c16:uniqueId val="{00000001-A64E-4E83-9550-64945C4C157B}"/>
            </c:ext>
          </c:extLst>
        </c:ser>
        <c:ser>
          <c:idx val="2"/>
          <c:order val="2"/>
          <c:tx>
            <c:strRef>
              <c:f>Sheet1!$D$1</c:f>
              <c:strCache>
                <c:ptCount val="1"/>
                <c:pt idx="0">
                  <c:v>系列 3</c:v>
                </c:pt>
              </c:strCache>
            </c:strRef>
          </c:tx>
          <c:spPr>
            <a:ln w="127000" cap="rnd">
              <a:solidFill>
                <a:schemeClr val="accent3"/>
              </a:solidFill>
              <a:round/>
            </a:ln>
            <a:effectLst/>
          </c:spPr>
          <c:marker>
            <c:symbol val="circle"/>
            <c:size val="5"/>
            <c:spPr>
              <a:noFill/>
              <a:ln w="9525">
                <a:noFill/>
              </a:ln>
              <a:effectLst/>
            </c:spPr>
          </c:marker>
          <c:cat>
            <c:strRef>
              <c:f>Sheet1!$A$2:$A$5</c:f>
              <c:strCache>
                <c:ptCount val="4"/>
                <c:pt idx="0">
                  <c:v>NO.1</c:v>
                </c:pt>
                <c:pt idx="1">
                  <c:v>NO.2</c:v>
                </c:pt>
                <c:pt idx="2">
                  <c:v>NO.3</c:v>
                </c:pt>
                <c:pt idx="3">
                  <c:v>NO.4</c:v>
                </c:pt>
              </c:strCache>
            </c:strRef>
          </c:cat>
          <c:val>
            <c:numRef>
              <c:f>Sheet1!$D$2:$D$5</c:f>
              <c:numCache>
                <c:formatCode>General</c:formatCode>
                <c:ptCount val="4"/>
                <c:pt idx="0">
                  <c:v>2</c:v>
                </c:pt>
                <c:pt idx="1">
                  <c:v>2</c:v>
                </c:pt>
                <c:pt idx="2">
                  <c:v>3</c:v>
                </c:pt>
                <c:pt idx="3">
                  <c:v>5</c:v>
                </c:pt>
              </c:numCache>
            </c:numRef>
          </c:val>
          <c:smooth val="1"/>
          <c:extLst>
            <c:ext xmlns:c16="http://schemas.microsoft.com/office/drawing/2014/chart" uri="{C3380CC4-5D6E-409C-BE32-E72D297353CC}">
              <c16:uniqueId val="{00000002-A64E-4E83-9550-64945C4C157B}"/>
            </c:ext>
          </c:extLst>
        </c:ser>
        <c:dLbls>
          <c:showLegendKey val="0"/>
          <c:showVal val="0"/>
          <c:showCatName val="0"/>
          <c:showSerName val="0"/>
          <c:showPercent val="0"/>
          <c:showBubbleSize val="0"/>
        </c:dLbls>
        <c:marker val="1"/>
        <c:smooth val="0"/>
        <c:axId val="1448011192"/>
        <c:axId val="1448014720"/>
      </c:lineChart>
      <c:catAx>
        <c:axId val="1448011192"/>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lumMod val="50000"/>
                    <a:lumOff val="50000"/>
                    <a:alpha val="50000"/>
                  </a:schemeClr>
                </a:solidFill>
                <a:latin typeface="+mn-lt"/>
                <a:ea typeface="+mn-ea"/>
                <a:cs typeface="+mn-cs"/>
              </a:defRPr>
            </a:pPr>
            <a:endParaRPr lang="zh-CN"/>
          </a:p>
        </c:txPr>
        <c:crossAx val="1448014720"/>
        <c:crosses val="autoZero"/>
        <c:auto val="1"/>
        <c:lblAlgn val="ctr"/>
        <c:lblOffset val="100"/>
        <c:noMultiLvlLbl val="0"/>
      </c:catAx>
      <c:valAx>
        <c:axId val="1448014720"/>
        <c:scaling>
          <c:orientation val="minMax"/>
        </c:scaling>
        <c:delete val="0"/>
        <c:axPos val="l"/>
        <c:majorGridlines>
          <c:spPr>
            <a:ln w="9525" cap="flat" cmpd="sng" algn="ctr">
              <a:solidFill>
                <a:schemeClr val="tx1">
                  <a:lumMod val="50000"/>
                  <a:lumOff val="50000"/>
                  <a:alpha val="1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50000"/>
                    <a:lumOff val="50000"/>
                    <a:alpha val="50000"/>
                  </a:schemeClr>
                </a:solidFill>
                <a:latin typeface="+mn-lt"/>
                <a:ea typeface="+mn-ea"/>
                <a:cs typeface="+mn-cs"/>
              </a:defRPr>
            </a:pPr>
            <a:endParaRPr lang="zh-CN"/>
          </a:p>
        </c:txPr>
        <c:crossAx val="1448011192"/>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ubbleChart>
        <c:varyColors val="0"/>
        <c:ser>
          <c:idx val="0"/>
          <c:order val="0"/>
          <c:tx>
            <c:strRef>
              <c:f>Sheet1!$B$1</c:f>
              <c:strCache>
                <c:ptCount val="1"/>
                <c:pt idx="0">
                  <c:v>Y 值</c:v>
                </c:pt>
              </c:strCache>
            </c:strRef>
          </c:tx>
          <c:spPr>
            <a:solidFill>
              <a:schemeClr val="accent1"/>
            </a:solidFill>
            <a:ln>
              <a:noFill/>
            </a:ln>
            <a:effectLst/>
          </c:spPr>
          <c:invertIfNegative val="0"/>
          <c:dPt>
            <c:idx val="1"/>
            <c:invertIfNegative val="0"/>
            <c:bubble3D val="0"/>
            <c:spPr>
              <a:solidFill>
                <a:schemeClr val="accent1">
                  <a:lumMod val="20000"/>
                  <a:lumOff val="80000"/>
                </a:schemeClr>
              </a:solidFill>
              <a:ln>
                <a:noFill/>
              </a:ln>
              <a:effectLst/>
            </c:spPr>
            <c:extLst>
              <c:ext xmlns:c16="http://schemas.microsoft.com/office/drawing/2014/chart" uri="{C3380CC4-5D6E-409C-BE32-E72D297353CC}">
                <c16:uniqueId val="{00000001-CF2B-4179-9504-3D92627922B3}"/>
              </c:ext>
            </c:extLst>
          </c:dPt>
          <c:dPt>
            <c:idx val="3"/>
            <c:invertIfNegative val="0"/>
            <c:bubble3D val="0"/>
            <c:spPr>
              <a:solidFill>
                <a:schemeClr val="accent1">
                  <a:lumMod val="20000"/>
                  <a:lumOff val="80000"/>
                </a:schemeClr>
              </a:solidFill>
              <a:ln>
                <a:noFill/>
              </a:ln>
              <a:effectLst/>
            </c:spPr>
            <c:extLst>
              <c:ext xmlns:c16="http://schemas.microsoft.com/office/drawing/2014/chart" uri="{C3380CC4-5D6E-409C-BE32-E72D297353CC}">
                <c16:uniqueId val="{00000003-CF2B-4179-9504-3D92627922B3}"/>
              </c:ext>
            </c:extLst>
          </c:dPt>
          <c:dPt>
            <c:idx val="4"/>
            <c:invertIfNegative val="0"/>
            <c:bubble3D val="0"/>
            <c:spPr>
              <a:solidFill>
                <a:schemeClr val="accent1">
                  <a:lumMod val="20000"/>
                  <a:lumOff val="80000"/>
                </a:schemeClr>
              </a:solidFill>
              <a:ln>
                <a:noFill/>
              </a:ln>
              <a:effectLst/>
            </c:spPr>
            <c:extLst>
              <c:ext xmlns:c16="http://schemas.microsoft.com/office/drawing/2014/chart" uri="{C3380CC4-5D6E-409C-BE32-E72D297353CC}">
                <c16:uniqueId val="{00000005-CF2B-4179-9504-3D92627922B3}"/>
              </c:ext>
            </c:extLst>
          </c:dPt>
          <c:dPt>
            <c:idx val="7"/>
            <c:invertIfNegative val="0"/>
            <c:bubble3D val="0"/>
            <c:spPr>
              <a:solidFill>
                <a:schemeClr val="accent1">
                  <a:lumMod val="20000"/>
                  <a:lumOff val="80000"/>
                </a:schemeClr>
              </a:solidFill>
              <a:ln>
                <a:noFill/>
              </a:ln>
              <a:effectLst/>
            </c:spPr>
            <c:extLst>
              <c:ext xmlns:c16="http://schemas.microsoft.com/office/drawing/2014/chart" uri="{C3380CC4-5D6E-409C-BE32-E72D297353CC}">
                <c16:uniqueId val="{00000007-CF2B-4179-9504-3D92627922B3}"/>
              </c:ext>
            </c:extLst>
          </c:dPt>
          <c:xVal>
            <c:numRef>
              <c:f>Sheet1!$A$2:$A$11</c:f>
              <c:numCache>
                <c:formatCode>General</c:formatCode>
                <c:ptCount val="10"/>
                <c:pt idx="0">
                  <c:v>6</c:v>
                </c:pt>
                <c:pt idx="1">
                  <c:v>1</c:v>
                </c:pt>
                <c:pt idx="2">
                  <c:v>3</c:v>
                </c:pt>
                <c:pt idx="3">
                  <c:v>4</c:v>
                </c:pt>
                <c:pt idx="4">
                  <c:v>2</c:v>
                </c:pt>
                <c:pt idx="5">
                  <c:v>3</c:v>
                </c:pt>
                <c:pt idx="6">
                  <c:v>5</c:v>
                </c:pt>
                <c:pt idx="7">
                  <c:v>6</c:v>
                </c:pt>
                <c:pt idx="8">
                  <c:v>1</c:v>
                </c:pt>
                <c:pt idx="9">
                  <c:v>2</c:v>
                </c:pt>
              </c:numCache>
            </c:numRef>
          </c:xVal>
          <c:yVal>
            <c:numRef>
              <c:f>Sheet1!$B$2:$B$11</c:f>
              <c:numCache>
                <c:formatCode>General</c:formatCode>
                <c:ptCount val="10"/>
                <c:pt idx="0">
                  <c:v>5</c:v>
                </c:pt>
                <c:pt idx="1">
                  <c:v>2</c:v>
                </c:pt>
                <c:pt idx="2">
                  <c:v>6</c:v>
                </c:pt>
                <c:pt idx="3">
                  <c:v>2</c:v>
                </c:pt>
                <c:pt idx="4">
                  <c:v>5</c:v>
                </c:pt>
                <c:pt idx="5">
                  <c:v>1</c:v>
                </c:pt>
                <c:pt idx="6">
                  <c:v>3</c:v>
                </c:pt>
                <c:pt idx="7">
                  <c:v>2</c:v>
                </c:pt>
                <c:pt idx="8">
                  <c:v>5</c:v>
                </c:pt>
                <c:pt idx="9">
                  <c:v>3</c:v>
                </c:pt>
              </c:numCache>
            </c:numRef>
          </c:yVal>
          <c:bubbleSize>
            <c:numRef>
              <c:f>Sheet1!$C$2:$C$11</c:f>
              <c:numCache>
                <c:formatCode>General</c:formatCode>
                <c:ptCount val="10"/>
                <c:pt idx="0">
                  <c:v>4</c:v>
                </c:pt>
                <c:pt idx="1">
                  <c:v>7</c:v>
                </c:pt>
                <c:pt idx="2">
                  <c:v>9</c:v>
                </c:pt>
                <c:pt idx="3">
                  <c:v>1</c:v>
                </c:pt>
                <c:pt idx="4">
                  <c:v>5</c:v>
                </c:pt>
                <c:pt idx="5">
                  <c:v>6</c:v>
                </c:pt>
                <c:pt idx="6">
                  <c:v>2</c:v>
                </c:pt>
                <c:pt idx="7">
                  <c:v>5</c:v>
                </c:pt>
                <c:pt idx="8">
                  <c:v>8</c:v>
                </c:pt>
                <c:pt idx="9">
                  <c:v>8</c:v>
                </c:pt>
              </c:numCache>
            </c:numRef>
          </c:bubbleSize>
          <c:bubble3D val="0"/>
          <c:extLst>
            <c:ext xmlns:c16="http://schemas.microsoft.com/office/drawing/2014/chart" uri="{C3380CC4-5D6E-409C-BE32-E72D297353CC}">
              <c16:uniqueId val="{00000008-CF2B-4179-9504-3D92627922B3}"/>
            </c:ext>
          </c:extLst>
        </c:ser>
        <c:dLbls>
          <c:showLegendKey val="0"/>
          <c:showVal val="0"/>
          <c:showCatName val="0"/>
          <c:showSerName val="0"/>
          <c:showPercent val="0"/>
          <c:showBubbleSize val="0"/>
        </c:dLbls>
        <c:bubbleScale val="100"/>
        <c:showNegBubbles val="0"/>
        <c:axId val="1011108504"/>
        <c:axId val="1011103016"/>
      </c:bubbleChart>
      <c:valAx>
        <c:axId val="1011108504"/>
        <c:scaling>
          <c:orientation val="minMax"/>
        </c:scaling>
        <c:delete val="1"/>
        <c:axPos val="b"/>
        <c:numFmt formatCode="General" sourceLinked="1"/>
        <c:majorTickMark val="none"/>
        <c:minorTickMark val="none"/>
        <c:tickLblPos val="nextTo"/>
        <c:crossAx val="1011103016"/>
        <c:crosses val="autoZero"/>
        <c:crossBetween val="midCat"/>
      </c:valAx>
      <c:valAx>
        <c:axId val="1011103016"/>
        <c:scaling>
          <c:orientation val="minMax"/>
        </c:scaling>
        <c:delete val="1"/>
        <c:axPos val="l"/>
        <c:numFmt formatCode="General" sourceLinked="1"/>
        <c:majorTickMark val="none"/>
        <c:minorTickMark val="none"/>
        <c:tickLblPos val="nextTo"/>
        <c:crossAx val="1011108504"/>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7521046073292939E-2"/>
          <c:y val="8.1636818205010453E-2"/>
          <c:w val="0.93176347772998924"/>
          <c:h val="0.82289028887461313"/>
        </c:manualLayout>
      </c:layout>
      <c:lineChart>
        <c:grouping val="standard"/>
        <c:varyColors val="0"/>
        <c:ser>
          <c:idx val="0"/>
          <c:order val="0"/>
          <c:tx>
            <c:strRef>
              <c:f>Sheet1!$B$1</c:f>
              <c:strCache>
                <c:ptCount val="1"/>
                <c:pt idx="0">
                  <c:v>text here</c:v>
                </c:pt>
              </c:strCache>
            </c:strRef>
          </c:tx>
          <c:spPr>
            <a:ln w="50800" cap="flat">
              <a:solidFill>
                <a:schemeClr val="accent1"/>
              </a:solidFill>
              <a:miter lim="800000"/>
            </a:ln>
            <a:effectLst/>
          </c:spPr>
          <c:marker>
            <c:symbol val="none"/>
          </c:marker>
          <c:dPt>
            <c:idx val="0"/>
            <c:marker>
              <c:symbol val="none"/>
            </c:marker>
            <c:bubble3D val="0"/>
            <c:spPr>
              <a:ln w="50800" cap="flat">
                <a:solidFill>
                  <a:schemeClr val="accent1">
                    <a:alpha val="20000"/>
                  </a:schemeClr>
                </a:solidFill>
                <a:miter lim="800000"/>
              </a:ln>
              <a:effectLst/>
            </c:spPr>
            <c:extLst>
              <c:ext xmlns:c16="http://schemas.microsoft.com/office/drawing/2014/chart" uri="{C3380CC4-5D6E-409C-BE32-E72D297353CC}">
                <c16:uniqueId val="{00000001-9CE1-427D-9E32-6CE26895BE01}"/>
              </c:ext>
            </c:extLst>
          </c:dPt>
          <c:dPt>
            <c:idx val="1"/>
            <c:marker>
              <c:symbol val="none"/>
            </c:marker>
            <c:bubble3D val="0"/>
            <c:spPr>
              <a:ln w="50800" cap="flat">
                <a:solidFill>
                  <a:schemeClr val="accent1">
                    <a:alpha val="18000"/>
                  </a:schemeClr>
                </a:solidFill>
                <a:miter lim="800000"/>
              </a:ln>
              <a:effectLst/>
            </c:spPr>
            <c:extLst>
              <c:ext xmlns:c16="http://schemas.microsoft.com/office/drawing/2014/chart" uri="{C3380CC4-5D6E-409C-BE32-E72D297353CC}">
                <c16:uniqueId val="{00000003-9CE1-427D-9E32-6CE26895BE01}"/>
              </c:ext>
            </c:extLst>
          </c:dPt>
          <c:dPt>
            <c:idx val="2"/>
            <c:marker>
              <c:symbol val="none"/>
            </c:marker>
            <c:bubble3D val="0"/>
            <c:extLst>
              <c:ext xmlns:c16="http://schemas.microsoft.com/office/drawing/2014/chart" uri="{C3380CC4-5D6E-409C-BE32-E72D297353CC}">
                <c16:uniqueId val="{00000004-9CE1-427D-9E32-6CE26895BE01}"/>
              </c:ext>
            </c:extLst>
          </c:dPt>
          <c:dPt>
            <c:idx val="4"/>
            <c:marker>
              <c:symbol val="none"/>
            </c:marker>
            <c:bubble3D val="0"/>
            <c:spPr>
              <a:ln w="50800" cap="flat">
                <a:solidFill>
                  <a:schemeClr val="accent1">
                    <a:alpha val="18000"/>
                  </a:schemeClr>
                </a:solidFill>
                <a:miter lim="800000"/>
              </a:ln>
              <a:effectLst/>
            </c:spPr>
            <c:extLst>
              <c:ext xmlns:c16="http://schemas.microsoft.com/office/drawing/2014/chart" uri="{C3380CC4-5D6E-409C-BE32-E72D297353CC}">
                <c16:uniqueId val="{00000006-9CE1-427D-9E32-6CE26895BE01}"/>
              </c:ext>
            </c:extLst>
          </c:dPt>
          <c:dPt>
            <c:idx val="5"/>
            <c:marker>
              <c:symbol val="none"/>
            </c:marker>
            <c:bubble3D val="0"/>
            <c:spPr>
              <a:ln w="50800" cap="flat">
                <a:solidFill>
                  <a:schemeClr val="accent1">
                    <a:alpha val="18000"/>
                  </a:schemeClr>
                </a:solidFill>
                <a:miter lim="800000"/>
              </a:ln>
              <a:effectLst/>
            </c:spPr>
            <c:extLst>
              <c:ext xmlns:c16="http://schemas.microsoft.com/office/drawing/2014/chart" uri="{C3380CC4-5D6E-409C-BE32-E72D297353CC}">
                <c16:uniqueId val="{00000008-9CE1-427D-9E32-6CE26895BE01}"/>
              </c:ext>
            </c:extLst>
          </c:dPt>
          <c:dPt>
            <c:idx val="6"/>
            <c:marker>
              <c:symbol val="none"/>
            </c:marker>
            <c:bubble3D val="0"/>
            <c:spPr>
              <a:ln w="50800" cap="flat">
                <a:solidFill>
                  <a:schemeClr val="accent1">
                    <a:alpha val="18000"/>
                  </a:schemeClr>
                </a:solidFill>
                <a:miter lim="800000"/>
              </a:ln>
              <a:effectLst/>
            </c:spPr>
            <c:extLst>
              <c:ext xmlns:c16="http://schemas.microsoft.com/office/drawing/2014/chart" uri="{C3380CC4-5D6E-409C-BE32-E72D297353CC}">
                <c16:uniqueId val="{0000000A-9CE1-427D-9E32-6CE26895BE01}"/>
              </c:ext>
            </c:extLst>
          </c:dPt>
          <c:cat>
            <c:numRef>
              <c:f>Sheet1!$A$2:$A$8</c:f>
              <c:numCache>
                <c:formatCode>General</c:formatCode>
                <c:ptCount val="7"/>
                <c:pt idx="0">
                  <c:v>1</c:v>
                </c:pt>
                <c:pt idx="1">
                  <c:v>2</c:v>
                </c:pt>
                <c:pt idx="2">
                  <c:v>3</c:v>
                </c:pt>
                <c:pt idx="3">
                  <c:v>4</c:v>
                </c:pt>
                <c:pt idx="4">
                  <c:v>5</c:v>
                </c:pt>
                <c:pt idx="5">
                  <c:v>6</c:v>
                </c:pt>
                <c:pt idx="6">
                  <c:v>7</c:v>
                </c:pt>
              </c:numCache>
            </c:numRef>
          </c:cat>
          <c:val>
            <c:numRef>
              <c:f>Sheet1!$B$2:$B$8</c:f>
              <c:numCache>
                <c:formatCode>0%</c:formatCode>
                <c:ptCount val="7"/>
                <c:pt idx="0">
                  <c:v>0.06</c:v>
                </c:pt>
                <c:pt idx="1">
                  <c:v>0.12</c:v>
                </c:pt>
                <c:pt idx="2">
                  <c:v>0.08</c:v>
                </c:pt>
                <c:pt idx="3">
                  <c:v>0.26</c:v>
                </c:pt>
                <c:pt idx="4">
                  <c:v>0.12</c:v>
                </c:pt>
                <c:pt idx="5">
                  <c:v>0.08</c:v>
                </c:pt>
                <c:pt idx="6">
                  <c:v>0.04</c:v>
                </c:pt>
              </c:numCache>
            </c:numRef>
          </c:val>
          <c:smooth val="1"/>
          <c:extLst>
            <c:ext xmlns:c16="http://schemas.microsoft.com/office/drawing/2014/chart" uri="{C3380CC4-5D6E-409C-BE32-E72D297353CC}">
              <c16:uniqueId val="{0000000B-9CE1-427D-9E32-6CE26895BE01}"/>
            </c:ext>
          </c:extLst>
        </c:ser>
        <c:dLbls>
          <c:showLegendKey val="0"/>
          <c:showVal val="0"/>
          <c:showCatName val="0"/>
          <c:showSerName val="0"/>
          <c:showPercent val="0"/>
          <c:showBubbleSize val="0"/>
        </c:dLbls>
        <c:smooth val="0"/>
        <c:axId val="1011106152"/>
        <c:axId val="1011105760"/>
      </c:lineChart>
      <c:catAx>
        <c:axId val="1011106152"/>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00" b="0" i="0" u="none" strike="noStrike" kern="1200" baseline="0">
                <a:solidFill>
                  <a:schemeClr val="tx1">
                    <a:alpha val="50000"/>
                  </a:schemeClr>
                </a:solidFill>
                <a:latin typeface="+mn-lt"/>
                <a:ea typeface="+mn-ea"/>
                <a:cs typeface="+mn-cs"/>
              </a:defRPr>
            </a:pPr>
            <a:endParaRPr lang="zh-CN"/>
          </a:p>
        </c:txPr>
        <c:crossAx val="1011105760"/>
        <c:crosses val="autoZero"/>
        <c:auto val="1"/>
        <c:lblAlgn val="ctr"/>
        <c:lblOffset val="100"/>
        <c:noMultiLvlLbl val="0"/>
      </c:catAx>
      <c:valAx>
        <c:axId val="1011105760"/>
        <c:scaling>
          <c:orientation val="minMax"/>
        </c:scaling>
        <c:delete val="1"/>
        <c:axPos val="l"/>
        <c:numFmt formatCode="0%" sourceLinked="1"/>
        <c:majorTickMark val="none"/>
        <c:minorTickMark val="none"/>
        <c:tickLblPos val="nextTo"/>
        <c:crossAx val="101110615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ubbleChart>
        <c:varyColors val="0"/>
        <c:ser>
          <c:idx val="0"/>
          <c:order val="0"/>
          <c:tx>
            <c:strRef>
              <c:f>Sheet1!$B$1</c:f>
              <c:strCache>
                <c:ptCount val="1"/>
                <c:pt idx="0">
                  <c:v>Y 值</c:v>
                </c:pt>
              </c:strCache>
            </c:strRef>
          </c:tx>
          <c:spPr>
            <a:solidFill>
              <a:schemeClr val="accent2"/>
            </a:solidFill>
            <a:ln>
              <a:noFill/>
            </a:ln>
            <a:effectLst/>
          </c:spPr>
          <c:invertIfNegative val="0"/>
          <c:dPt>
            <c:idx val="1"/>
            <c:invertIfNegative val="0"/>
            <c:bubble3D val="0"/>
            <c:spPr>
              <a:solidFill>
                <a:schemeClr val="accent1"/>
              </a:solidFill>
              <a:ln>
                <a:noFill/>
              </a:ln>
              <a:effectLst/>
            </c:spPr>
            <c:extLst>
              <c:ext xmlns:c16="http://schemas.microsoft.com/office/drawing/2014/chart" uri="{C3380CC4-5D6E-409C-BE32-E72D297353CC}">
                <c16:uniqueId val="{00000001-BF5F-4352-A841-5CF10E20AAB6}"/>
              </c:ext>
            </c:extLst>
          </c:dPt>
          <c:dPt>
            <c:idx val="2"/>
            <c:invertIfNegative val="0"/>
            <c:bubble3D val="0"/>
            <c:spPr>
              <a:solidFill>
                <a:schemeClr val="accent1"/>
              </a:solidFill>
              <a:ln>
                <a:noFill/>
              </a:ln>
              <a:effectLst/>
            </c:spPr>
            <c:extLst>
              <c:ext xmlns:c16="http://schemas.microsoft.com/office/drawing/2014/chart" uri="{C3380CC4-5D6E-409C-BE32-E72D297353CC}">
                <c16:uniqueId val="{00000003-BF5F-4352-A841-5CF10E20AAB6}"/>
              </c:ext>
            </c:extLst>
          </c:dPt>
          <c:dPt>
            <c:idx val="3"/>
            <c:invertIfNegative val="0"/>
            <c:bubble3D val="0"/>
            <c:spPr>
              <a:solidFill>
                <a:schemeClr val="accent2"/>
              </a:solidFill>
              <a:ln>
                <a:noFill/>
              </a:ln>
              <a:effectLst/>
            </c:spPr>
            <c:extLst>
              <c:ext xmlns:c16="http://schemas.microsoft.com/office/drawing/2014/chart" uri="{C3380CC4-5D6E-409C-BE32-E72D297353CC}">
                <c16:uniqueId val="{00000005-BF5F-4352-A841-5CF10E20AAB6}"/>
              </c:ext>
            </c:extLst>
          </c:dPt>
          <c:dPt>
            <c:idx val="4"/>
            <c:invertIfNegative val="0"/>
            <c:bubble3D val="0"/>
            <c:spPr>
              <a:solidFill>
                <a:schemeClr val="accent2"/>
              </a:solidFill>
              <a:ln>
                <a:noFill/>
              </a:ln>
              <a:effectLst/>
            </c:spPr>
            <c:extLst>
              <c:ext xmlns:c16="http://schemas.microsoft.com/office/drawing/2014/chart" uri="{C3380CC4-5D6E-409C-BE32-E72D297353CC}">
                <c16:uniqueId val="{00000007-BF5F-4352-A841-5CF10E20AAB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zh-C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numRef>
              <c:f>Sheet1!$A$2:$A$7</c:f>
              <c:numCache>
                <c:formatCode>General</c:formatCode>
                <c:ptCount val="6"/>
                <c:pt idx="0">
                  <c:v>1.2</c:v>
                </c:pt>
                <c:pt idx="1">
                  <c:v>0.8</c:v>
                </c:pt>
                <c:pt idx="2">
                  <c:v>2.1</c:v>
                </c:pt>
                <c:pt idx="3">
                  <c:v>1.8</c:v>
                </c:pt>
                <c:pt idx="4">
                  <c:v>2.2999999999999998</c:v>
                </c:pt>
                <c:pt idx="5">
                  <c:v>2.6</c:v>
                </c:pt>
              </c:numCache>
            </c:numRef>
          </c:xVal>
          <c:yVal>
            <c:numRef>
              <c:f>Sheet1!$B$2:$B$7</c:f>
              <c:numCache>
                <c:formatCode>General</c:formatCode>
                <c:ptCount val="6"/>
                <c:pt idx="0">
                  <c:v>2.7</c:v>
                </c:pt>
                <c:pt idx="1">
                  <c:v>1.2</c:v>
                </c:pt>
                <c:pt idx="2">
                  <c:v>0.8</c:v>
                </c:pt>
                <c:pt idx="3">
                  <c:v>1.2</c:v>
                </c:pt>
                <c:pt idx="4">
                  <c:v>3.5</c:v>
                </c:pt>
                <c:pt idx="5">
                  <c:v>3.8</c:v>
                </c:pt>
              </c:numCache>
            </c:numRef>
          </c:yVal>
          <c:bubbleSize>
            <c:numRef>
              <c:f>Sheet1!$C$2:$C$7</c:f>
              <c:numCache>
                <c:formatCode>General</c:formatCode>
                <c:ptCount val="6"/>
                <c:pt idx="0">
                  <c:v>10</c:v>
                </c:pt>
                <c:pt idx="1">
                  <c:v>4</c:v>
                </c:pt>
                <c:pt idx="2">
                  <c:v>8</c:v>
                </c:pt>
                <c:pt idx="3">
                  <c:v>3</c:v>
                </c:pt>
                <c:pt idx="4">
                  <c:v>2</c:v>
                </c:pt>
                <c:pt idx="5">
                  <c:v>5</c:v>
                </c:pt>
              </c:numCache>
            </c:numRef>
          </c:bubbleSize>
          <c:bubble3D val="0"/>
          <c:extLst>
            <c:ext xmlns:c16="http://schemas.microsoft.com/office/drawing/2014/chart" uri="{C3380CC4-5D6E-409C-BE32-E72D297353CC}">
              <c16:uniqueId val="{00000008-BF5F-4352-A841-5CF10E20AAB6}"/>
            </c:ext>
          </c:extLst>
        </c:ser>
        <c:dLbls>
          <c:dLblPos val="ctr"/>
          <c:showLegendKey val="0"/>
          <c:showVal val="1"/>
          <c:showCatName val="0"/>
          <c:showSerName val="0"/>
          <c:showPercent val="0"/>
          <c:showBubbleSize val="0"/>
        </c:dLbls>
        <c:bubbleScale val="200"/>
        <c:showNegBubbles val="0"/>
        <c:sizeRepresents val="w"/>
        <c:axId val="657258160"/>
        <c:axId val="657256592"/>
      </c:bubbleChart>
      <c:valAx>
        <c:axId val="657258160"/>
        <c:scaling>
          <c:orientation val="minMax"/>
          <c:max val="3"/>
        </c:scaling>
        <c:delete val="1"/>
        <c:axPos val="b"/>
        <c:numFmt formatCode="General" sourceLinked="1"/>
        <c:majorTickMark val="none"/>
        <c:minorTickMark val="none"/>
        <c:tickLblPos val="nextTo"/>
        <c:crossAx val="657256592"/>
        <c:crosses val="autoZero"/>
        <c:crossBetween val="midCat"/>
      </c:valAx>
      <c:valAx>
        <c:axId val="657256592"/>
        <c:scaling>
          <c:orientation val="minMax"/>
        </c:scaling>
        <c:delete val="1"/>
        <c:axPos val="l"/>
        <c:numFmt formatCode="General" sourceLinked="1"/>
        <c:majorTickMark val="none"/>
        <c:minorTickMark val="none"/>
        <c:tickLblPos val="nextTo"/>
        <c:crossAx val="657258160"/>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zh-CN"/>
    </a:p>
  </c:txPr>
  <c:externalData r:id="rId3">
    <c:autoUpdate val="0"/>
  </c:externalData>
</c:chartSpace>
</file>

<file path=ppt/charts/chartEx1.xml><?xml version="1.0" encoding="utf-8"?>
<cx:chartSpace xmlns:a="http://schemas.openxmlformats.org/drawingml/2006/main" xmlns:r="http://schemas.openxmlformats.org/officeDocument/2006/relationships" xmlns:cx="http://schemas.microsoft.com/office/drawing/2014/chartex">
  <cx:chartData>
    <cx:externalData r:id="rId1" cx:autoUpdate="0"/>
    <cx:data id="0">
      <cx:strDim type="cat">
        <cx:f>Sheet1!$A$2:$A$9</cx:f>
        <cx:lvl ptCount="8">
          <cx:pt idx="0">NO.1</cx:pt>
          <cx:pt idx="1">NO.2</cx:pt>
          <cx:pt idx="2">NO.3</cx:pt>
          <cx:pt idx="3">NO.4</cx:pt>
          <cx:pt idx="4">NO.5</cx:pt>
          <cx:pt idx="5">NO.6</cx:pt>
          <cx:pt idx="6">NO.7</cx:pt>
          <cx:pt idx="7">NO.8</cx:pt>
        </cx:lvl>
      </cx:strDim>
      <cx:numDim type="val">
        <cx:f>Sheet1!$B$2:$B$9</cx:f>
        <cx:lvl ptCount="8" formatCode="G/通用格式">
          <cx:pt idx="0">100</cx:pt>
          <cx:pt idx="1">20</cx:pt>
          <cx:pt idx="2">50</cx:pt>
          <cx:pt idx="3">-40</cx:pt>
          <cx:pt idx="4">130</cx:pt>
          <cx:pt idx="5">-60</cx:pt>
          <cx:pt idx="6">70</cx:pt>
          <cx:pt idx="7">140</cx:pt>
        </cx:lvl>
      </cx:numDim>
    </cx:data>
  </cx:chartData>
  <cx:chart>
    <cx:plotArea>
      <cx:plotAreaRegion>
        <cx:series layoutId="waterfall" uniqueId="{BAF7CB81-3A4C-4532-9713-CC9A8E02248C}">
          <cx:tx>
            <cx:txData>
              <cx:f>Sheet1!$B$1</cx:f>
              <cx:v>系列 1</cx:v>
            </cx:txData>
          </cx:tx>
          <cx:spPr>
            <a:solidFill>
              <a:schemeClr val="accent1"/>
            </a:solidFill>
            <a:ln>
              <a:noFill/>
            </a:ln>
          </cx:spPr>
          <cx:dataLabels pos="outEnd">
            <cx:visibility seriesName="0" categoryName="0" value="1"/>
          </cx:dataLabels>
          <cx:dataId val="0"/>
          <cx:layoutPr>
            <cx:subtotals>
              <cx:idx val="0"/>
              <cx:idx val="4"/>
              <cx:idx val="7"/>
            </cx:subtotals>
          </cx:layoutPr>
        </cx:series>
      </cx:plotAreaRegion>
      <cx:axis id="0">
        <cx:catScaling gapWidth="0"/>
        <cx:tickLabels/>
        <cx:spPr>
          <a:ln>
            <a:noFill/>
          </a:ln>
        </cx:spPr>
        <cx:txPr>
          <a:bodyPr spcFirstLastPara="1" vertOverflow="ellipsis" horzOverflow="overflow" wrap="square" lIns="0" tIns="0" rIns="0" bIns="0" anchor="ctr" anchorCtr="1"/>
          <a:lstStyle/>
          <a:p>
            <a:pPr algn="ctr" rtl="0">
              <a:defRPr sz="1000">
                <a:solidFill>
                  <a:schemeClr val="tx1">
                    <a:lumMod val="50000"/>
                    <a:lumOff val="50000"/>
                  </a:schemeClr>
                </a:solidFill>
              </a:defRPr>
            </a:pPr>
            <a:endParaRPr lang="zh-CN" altLang="en-US" sz="1000" b="0" i="0" u="none" strike="noStrike" baseline="0">
              <a:solidFill>
                <a:schemeClr val="tx1">
                  <a:lumMod val="50000"/>
                  <a:lumOff val="50000"/>
                </a:schemeClr>
              </a:solidFill>
              <a:latin typeface="Arial"/>
              <a:ea typeface="微软雅黑"/>
            </a:endParaRPr>
          </a:p>
        </cx:txPr>
      </cx:axis>
      <cx:axis id="1">
        <cx:valScaling/>
        <cx:tickLabels/>
        <cx:spPr>
          <a:ln>
            <a:noFill/>
          </a:ln>
        </cx:spPr>
        <cx:txPr>
          <a:bodyPr spcFirstLastPara="1" vertOverflow="ellipsis" horzOverflow="overflow" wrap="square" lIns="0" tIns="0" rIns="0" bIns="0" anchor="ctr" anchorCtr="1"/>
          <a:lstStyle/>
          <a:p>
            <a:pPr algn="ctr" rtl="0">
              <a:defRPr sz="1000">
                <a:solidFill>
                  <a:schemeClr val="tx1">
                    <a:lumMod val="50000"/>
                    <a:lumOff val="50000"/>
                  </a:schemeClr>
                </a:solidFill>
              </a:defRPr>
            </a:pPr>
            <a:endParaRPr lang="zh-CN" altLang="en-US" sz="1000" b="0" i="0" u="none" strike="noStrike" baseline="0">
              <a:solidFill>
                <a:schemeClr val="tx1">
                  <a:lumMod val="50000"/>
                  <a:lumOff val="50000"/>
                </a:schemeClr>
              </a:solidFill>
              <a:latin typeface="Arial"/>
              <a:ea typeface="微软雅黑"/>
            </a:endParaRPr>
          </a:p>
        </cx:txPr>
      </cx:axis>
    </cx:plotArea>
  </cx:chart>
</cx: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95">
  <cs:axisTitle>
    <cs:lnRef idx="0"/>
    <cs:fillRef idx="0"/>
    <cs:effectRef idx="0"/>
    <cs:fontRef idx="minor">
      <a:schemeClr val="tx1">
        <a:lumMod val="65000"/>
        <a:lumOff val="35000"/>
      </a:schemeClr>
    </cs:fontRef>
    <cs:defRPr sz="1197"/>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cs:chartArea>
  <cs:dataLabel>
    <cs:lnRef idx="0"/>
    <cs:fillRef idx="0"/>
    <cs:effectRef idx="0"/>
    <cs:fontRef idx="minor">
      <a:schemeClr val="tx1">
        <a:lumMod val="65000"/>
        <a:lumOff val="35000"/>
      </a:schemeClr>
    </cs:fontRef>
    <cs:defRPr sz="1197"/>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cs:spPr>
  </cs:dataPoint>
  <cs:dataPoint3D>
    <cs:lnRef idx="0"/>
    <cs:fillRef idx="0">
      <cs:styleClr val="auto"/>
    </cs:fillRef>
    <cs:effectRef idx="0"/>
    <cs:fontRef idx="minor">
      <a:schemeClr val="tx1"/>
    </cs:fontRef>
    <cs:spPr>
      <a:solidFill>
        <a:schemeClr val="phClr"/>
      </a:solidFill>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5"/>
  <cs:dataPointWireframe>
    <cs:lnRef idx="0">
      <cs:styleClr val="auto"/>
    </cs:lnRef>
    <cs:fillRef idx="0"/>
    <cs:effectRef idx="0"/>
    <cs:fontRef idx="minor">
      <a:schemeClr val="tx1"/>
    </cs:fontRef>
    <cs:spPr>
      <a:ln w="2857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15000"/>
            <a:lumOff val="8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cs:seriesAxis>
  <cs:seriesLine>
    <cs:lnRef idx="0"/>
    <cs:fillRef idx="0"/>
    <cs:effectRef idx="0"/>
    <cs:fontRef idx="minor">
      <a:schemeClr val="tx1"/>
    </cs:fontRef>
    <cs:spPr>
      <a:ln w="9525" cap="flat">
        <a:solidFill>
          <a:srgbClr val="D9D9D9"/>
        </a:solidFill>
        <a:round/>
      </a:ln>
    </cs:spPr>
  </cs:seriesLine>
  <cs:title>
    <cs:lnRef idx="0"/>
    <cs:fillRef idx="0"/>
    <cs:effectRef idx="0"/>
    <cs:fontRef idx="minor">
      <a:schemeClr val="tx1">
        <a:lumMod val="65000"/>
        <a:lumOff val="35000"/>
      </a:schemeClr>
    </cs:fontRef>
    <cs:defRPr sz="1862"/>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cs:valueAxis>
  <cs:wall>
    <cs:lnRef idx="0"/>
    <cs:fillRef idx="0"/>
    <cs:effectRef idx="0"/>
    <cs:fontRef idx="minor">
      <a:schemeClr val="tx1"/>
    </cs:fontRef>
  </cs:wall>
</cs:chartStyle>
</file>

<file path=ppt/charts/style3.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F3CA8971-A8C7-4C46-9834-FFEA817C85D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79F6361A-206D-4DAB-9C06-16BFE0552E9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046CA86-C6A6-44B1-AE3B-03A4BA11AD5A}" type="datetimeFigureOut">
              <a:rPr lang="zh-CN" altLang="en-US" smtClean="0"/>
              <a:t>2024-09-15</a:t>
            </a:fld>
            <a:endParaRPr lang="zh-CN" altLang="en-US"/>
          </a:p>
        </p:txBody>
      </p:sp>
      <p:sp>
        <p:nvSpPr>
          <p:cNvPr id="4" name="页脚占位符 3">
            <a:extLst>
              <a:ext uri="{FF2B5EF4-FFF2-40B4-BE49-F238E27FC236}">
                <a16:creationId xmlns:a16="http://schemas.microsoft.com/office/drawing/2014/main" id="{6CA8A608-9650-4C34-A3F9-30DACB8D865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572F5545-40D0-4EE2-AFDD-1E4583F05A1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1D1479B-6065-4A92-A0A4-39D04E4C0904}" type="slidenum">
              <a:rPr lang="zh-CN" altLang="en-US" smtClean="0"/>
              <a:t>‹#›</a:t>
            </a:fld>
            <a:endParaRPr lang="zh-CN" altLang="en-US"/>
          </a:p>
        </p:txBody>
      </p:sp>
    </p:spTree>
    <p:extLst>
      <p:ext uri="{BB962C8B-B14F-4D97-AF65-F5344CB8AC3E}">
        <p14:creationId xmlns:p14="http://schemas.microsoft.com/office/powerpoint/2010/main" val="42198310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82A3D24-6083-4546-8C6D-DEE86BAAAE49}" type="datetimeFigureOut">
              <a:rPr lang="zh-CN" altLang="en-US" smtClean="0"/>
              <a:t>2024-09-15</a:t>
            </a:fld>
            <a:endParaRPr lang="zh-CN"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ED8765-8EF3-408C-9341-152904E414ED}" type="slidenum">
              <a:rPr lang="zh-CN" altLang="en-US" smtClean="0"/>
              <a:t>‹#›</a:t>
            </a:fld>
            <a:endParaRPr lang="zh-CN" altLang="en-US"/>
          </a:p>
        </p:txBody>
      </p:sp>
    </p:spTree>
    <p:extLst>
      <p:ext uri="{BB962C8B-B14F-4D97-AF65-F5344CB8AC3E}">
        <p14:creationId xmlns:p14="http://schemas.microsoft.com/office/powerpoint/2010/main" val="1898542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模板网，幻灯片演示模板及素材免费下载！</a:t>
            </a:r>
          </a:p>
          <a:p>
            <a:r>
              <a:rPr lang="en-US" altLang="zh-CN" dirty="0"/>
              <a:t>51PPT</a:t>
            </a:r>
            <a:r>
              <a:rPr lang="zh-CN" altLang="en-US" dirty="0"/>
              <a:t>模板网 唯一访问网址：</a:t>
            </a:r>
            <a:r>
              <a:rPr lang="en-US" altLang="zh-CN"/>
              <a:t>www.51pptmoban.com</a:t>
            </a:r>
            <a:endParaRPr lang="zh-CN" altLang="en-US"/>
          </a:p>
        </p:txBody>
      </p:sp>
      <p:sp>
        <p:nvSpPr>
          <p:cNvPr id="4" name="灯片编号占位符 3"/>
          <p:cNvSpPr>
            <a:spLocks noGrp="1"/>
          </p:cNvSpPr>
          <p:nvPr>
            <p:ph type="sldNum" sz="quarter" idx="5"/>
          </p:nvPr>
        </p:nvSpPr>
        <p:spPr/>
        <p:txBody>
          <a:bodyPr/>
          <a:lstStyle/>
          <a:p>
            <a:fld id="{A3ED8765-8EF3-408C-9341-152904E414ED}" type="slidenum">
              <a:rPr lang="zh-CN" altLang="en-US" smtClean="0"/>
              <a:t>1</a:t>
            </a:fld>
            <a:endParaRPr lang="zh-CN" altLang="en-US"/>
          </a:p>
        </p:txBody>
      </p:sp>
    </p:spTree>
    <p:extLst>
      <p:ext uri="{BB962C8B-B14F-4D97-AF65-F5344CB8AC3E}">
        <p14:creationId xmlns:p14="http://schemas.microsoft.com/office/powerpoint/2010/main" val="1164468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模板网，幻灯片演示模板及素材免费下载！</a:t>
            </a:r>
          </a:p>
          <a:p>
            <a:r>
              <a:rPr lang="en-US" altLang="zh-CN" dirty="0"/>
              <a:t>51PPT</a:t>
            </a:r>
            <a:r>
              <a:rPr lang="zh-CN" altLang="en-US" dirty="0"/>
              <a:t>模板网 唯一访问网址：</a:t>
            </a:r>
            <a:r>
              <a:rPr lang="en-US" altLang="zh-CN" dirty="0"/>
              <a:t>www.51pptmoban.com</a:t>
            </a:r>
            <a:endParaRPr lang="zh-CN" altLang="en-US" dirty="0"/>
          </a:p>
        </p:txBody>
      </p:sp>
      <p:sp>
        <p:nvSpPr>
          <p:cNvPr id="4" name="灯片编号占位符 3"/>
          <p:cNvSpPr>
            <a:spLocks noGrp="1"/>
          </p:cNvSpPr>
          <p:nvPr>
            <p:ph type="sldNum" sz="quarter" idx="5"/>
          </p:nvPr>
        </p:nvSpPr>
        <p:spPr/>
        <p:txBody>
          <a:bodyPr/>
          <a:lstStyle/>
          <a:p>
            <a:fld id="{A3ED8765-8EF3-408C-9341-152904E414ED}" type="slidenum">
              <a:rPr lang="zh-CN" altLang="en-US" smtClean="0"/>
              <a:t>9</a:t>
            </a:fld>
            <a:endParaRPr lang="zh-CN" altLang="en-US"/>
          </a:p>
        </p:txBody>
      </p:sp>
    </p:spTree>
    <p:extLst>
      <p:ext uri="{BB962C8B-B14F-4D97-AF65-F5344CB8AC3E}">
        <p14:creationId xmlns:p14="http://schemas.microsoft.com/office/powerpoint/2010/main" val="7193240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51PPT</a:t>
            </a:r>
            <a:r>
              <a:rPr lang="zh-CN" altLang="en-US" dirty="0"/>
              <a:t>模板网，幻灯片演示模板及素材免费下载！</a:t>
            </a:r>
          </a:p>
          <a:p>
            <a:r>
              <a:rPr lang="en-US" altLang="zh-CN" dirty="0"/>
              <a:t>51PPT</a:t>
            </a:r>
            <a:r>
              <a:rPr lang="zh-CN" altLang="en-US" dirty="0"/>
              <a:t>模板网 唯一访问网址：</a:t>
            </a:r>
            <a:r>
              <a:rPr lang="en-US" altLang="zh-CN" dirty="0"/>
              <a:t>www.51pptmoban.com</a:t>
            </a:r>
            <a:endParaRPr lang="zh-CN" altLang="en-US" dirty="0"/>
          </a:p>
        </p:txBody>
      </p:sp>
      <p:sp>
        <p:nvSpPr>
          <p:cNvPr id="4" name="灯片编号占位符 3"/>
          <p:cNvSpPr>
            <a:spLocks noGrp="1"/>
          </p:cNvSpPr>
          <p:nvPr>
            <p:ph type="sldNum" sz="quarter" idx="5"/>
          </p:nvPr>
        </p:nvSpPr>
        <p:spPr/>
        <p:txBody>
          <a:bodyPr/>
          <a:lstStyle/>
          <a:p>
            <a:fld id="{A3ED8765-8EF3-408C-9341-152904E414ED}" type="slidenum">
              <a:rPr lang="zh-CN" altLang="en-US" smtClean="0"/>
              <a:t>20</a:t>
            </a:fld>
            <a:endParaRPr lang="zh-CN" altLang="en-US"/>
          </a:p>
        </p:txBody>
      </p:sp>
    </p:spTree>
    <p:extLst>
      <p:ext uri="{BB962C8B-B14F-4D97-AF65-F5344CB8AC3E}">
        <p14:creationId xmlns:p14="http://schemas.microsoft.com/office/powerpoint/2010/main" val="104031531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76E07471-BF9F-905B-D9F3-3205B6117F84}"/>
              </a:ext>
            </a:extLst>
          </p:cNvPr>
          <p:cNvGrpSpPr/>
          <p:nvPr userDrawn="1"/>
        </p:nvGrpSpPr>
        <p:grpSpPr>
          <a:xfrm>
            <a:off x="0" y="0"/>
            <a:ext cx="12191999" cy="6858000"/>
            <a:chOff x="0" y="0"/>
            <a:chExt cx="12191999" cy="6858000"/>
          </a:xfrm>
        </p:grpSpPr>
        <p:pic>
          <p:nvPicPr>
            <p:cNvPr id="11" name="图片 10">
              <a:extLst>
                <a:ext uri="{FF2B5EF4-FFF2-40B4-BE49-F238E27FC236}">
                  <a16:creationId xmlns:a16="http://schemas.microsoft.com/office/drawing/2014/main" id="{AC2F09A6-D596-D430-3DD7-D116B873CFE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15" name="图片 14">
              <a:extLst>
                <a:ext uri="{FF2B5EF4-FFF2-40B4-BE49-F238E27FC236}">
                  <a16:creationId xmlns:a16="http://schemas.microsoft.com/office/drawing/2014/main" id="{42F96CEB-D402-5D62-2337-2940906A7CC5}"/>
                </a:ext>
              </a:extLst>
            </p:cNvPr>
            <p:cNvPicPr>
              <a:picLocks noChangeAspect="1"/>
            </p:cNvPicPr>
            <p:nvPr userDrawn="1"/>
          </p:nvPicPr>
          <p:blipFill rotWithShape="1">
            <a:blip r:embed="rId2" cstate="screen">
              <a:alphaModFix amt="39000"/>
              <a:extLst>
                <a:ext uri="{28A0092B-C50C-407E-A947-70E740481C1C}">
                  <a14:useLocalDpi xmlns:a14="http://schemas.microsoft.com/office/drawing/2010/main"/>
                </a:ext>
              </a:extLst>
            </a:blip>
            <a:srcRect l="46562"/>
            <a:stretch/>
          </p:blipFill>
          <p:spPr>
            <a:xfrm flipH="1" flipV="1">
              <a:off x="0" y="0"/>
              <a:ext cx="6515100" cy="6858000"/>
            </a:xfrm>
            <a:prstGeom prst="rect">
              <a:avLst/>
            </a:prstGeom>
          </p:spPr>
        </p:pic>
      </p:grpSp>
      <p:sp>
        <p:nvSpPr>
          <p:cNvPr id="2" name="标题 1">
            <a:extLst>
              <a:ext uri="{FF2B5EF4-FFF2-40B4-BE49-F238E27FC236}">
                <a16:creationId xmlns:a16="http://schemas.microsoft.com/office/drawing/2014/main" id="{E545B57F-7D9D-4AD8-9FE4-E5267D65BB87}"/>
              </a:ext>
            </a:extLst>
          </p:cNvPr>
          <p:cNvSpPr>
            <a:spLocks noGrp="1"/>
          </p:cNvSpPr>
          <p:nvPr>
            <p:ph type="ctrTitle" hasCustomPrompt="1"/>
          </p:nvPr>
        </p:nvSpPr>
        <p:spPr>
          <a:xfrm>
            <a:off x="1468281" y="2835685"/>
            <a:ext cx="6685119" cy="1421928"/>
          </a:xfrm>
        </p:spPr>
        <p:txBody>
          <a:bodyPr vert="horz" wrap="square" lIns="91440" tIns="45720" rIns="91440" bIns="45720" rtlCol="0" anchor="b">
            <a:spAutoFit/>
          </a:bodyPr>
          <a:lstStyle>
            <a:lvl1pPr>
              <a:defRPr lang="zh-CN" altLang="en-US" sz="4800" b="1" dirty="0">
                <a:solidFill>
                  <a:schemeClr val="tx1"/>
                </a:solidFill>
              </a:defRPr>
            </a:lvl1pPr>
          </a:lstStyle>
          <a:p>
            <a:pPr lvl="0" defTabSz="914354"/>
            <a:r>
              <a:rPr lang="en-US" altLang="zh-CN" dirty="0"/>
              <a:t>Click to edit </a:t>
            </a:r>
            <a:br>
              <a:rPr lang="en-US" altLang="zh-CN" dirty="0"/>
            </a:br>
            <a:r>
              <a:rPr lang="en-US" altLang="zh-CN" dirty="0"/>
              <a:t>Master title style</a:t>
            </a:r>
            <a:endParaRPr lang="zh-CN" altLang="en-US" dirty="0"/>
          </a:p>
        </p:txBody>
      </p:sp>
      <p:sp>
        <p:nvSpPr>
          <p:cNvPr id="3" name="副标题 2">
            <a:extLst>
              <a:ext uri="{FF2B5EF4-FFF2-40B4-BE49-F238E27FC236}">
                <a16:creationId xmlns:a16="http://schemas.microsoft.com/office/drawing/2014/main" id="{42DDB65F-C302-4F35-9CCB-12FB82E2590D}"/>
              </a:ext>
            </a:extLst>
          </p:cNvPr>
          <p:cNvSpPr>
            <a:spLocks noGrp="1"/>
          </p:cNvSpPr>
          <p:nvPr>
            <p:ph type="subTitle" idx="1" hasCustomPrompt="1"/>
          </p:nvPr>
        </p:nvSpPr>
        <p:spPr>
          <a:xfrm>
            <a:off x="1468281" y="2040940"/>
            <a:ext cx="2319020" cy="389513"/>
          </a:xfrm>
          <a:prstGeom prst="roundRect">
            <a:avLst>
              <a:gd name="adj" fmla="val 50000"/>
            </a:avLst>
          </a:prstGeom>
          <a:gradFill>
            <a:gsLst>
              <a:gs pos="0">
                <a:schemeClr val="accent1"/>
              </a:gs>
              <a:gs pos="100000">
                <a:schemeClr val="accent2"/>
              </a:gs>
            </a:gsLst>
            <a:lin ang="0" scaled="0"/>
          </a:gradFill>
        </p:spPr>
        <p:txBody>
          <a:bodyPr vert="horz" wrap="square" lIns="91440" tIns="45720" rIns="91440" bIns="45720" rtlCol="0" anchor="t">
            <a:spAutoFit/>
          </a:bodyPr>
          <a:lstStyle>
            <a:lvl1pPr marL="0" indent="0">
              <a:lnSpc>
                <a:spcPct val="100000"/>
              </a:lnSpc>
              <a:spcBef>
                <a:spcPts val="0"/>
              </a:spcBef>
              <a:buNone/>
              <a:defRPr lang="zh-CN" altLang="en-US" sz="1200">
                <a:solidFill>
                  <a:schemeClr val="bg1"/>
                </a:solidFill>
              </a:defRPr>
            </a:lvl1pPr>
          </a:lstStyle>
          <a:p>
            <a:pPr marL="228600" lvl="0" indent="-228600" defTabSz="914354"/>
            <a:r>
              <a:rPr lang="en-US" altLang="zh-CN" dirty="0"/>
              <a:t>Click to edit Master</a:t>
            </a:r>
            <a:endParaRPr lang="zh-CN" altLang="en-US" dirty="0"/>
          </a:p>
        </p:txBody>
      </p:sp>
      <p:sp>
        <p:nvSpPr>
          <p:cNvPr id="12" name="文本占位符 11">
            <a:extLst>
              <a:ext uri="{FF2B5EF4-FFF2-40B4-BE49-F238E27FC236}">
                <a16:creationId xmlns:a16="http://schemas.microsoft.com/office/drawing/2014/main" id="{4EF3F9F2-2DBE-4016-9D2B-F5CF4BE8EBCE}"/>
              </a:ext>
            </a:extLst>
          </p:cNvPr>
          <p:cNvSpPr>
            <a:spLocks noGrp="1"/>
          </p:cNvSpPr>
          <p:nvPr>
            <p:ph type="body" sz="quarter" idx="15" hasCustomPrompt="1"/>
          </p:nvPr>
        </p:nvSpPr>
        <p:spPr>
          <a:xfrm>
            <a:off x="660400" y="742769"/>
            <a:ext cx="1099981" cy="258532"/>
          </a:xfrm>
        </p:spPr>
        <p:txBody>
          <a:bodyPr vert="horz" wrap="none" lIns="91440" tIns="45720" rIns="91440" bIns="45720" rtlCol="0" anchor="ctr">
            <a:sp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321854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DC6DA8-D137-41D2-A934-63CB8FFB8B81}"/>
              </a:ext>
            </a:extLst>
          </p:cNvPr>
          <p:cNvSpPr>
            <a:spLocks noGrp="1"/>
          </p:cNvSpPr>
          <p:nvPr>
            <p:ph type="title"/>
          </p:nvPr>
        </p:nvSpPr>
        <p:spPr/>
        <p:txBody>
          <a:bodyPr/>
          <a:lstStyle/>
          <a:p>
            <a:r>
              <a:rPr lang="en-US" altLang="zh-CN" dirty="0"/>
              <a:t>Click to edit Master title style</a:t>
            </a:r>
            <a:endParaRPr lang="zh-CN" altLang="en-US" dirty="0"/>
          </a:p>
        </p:txBody>
      </p:sp>
      <p:sp>
        <p:nvSpPr>
          <p:cNvPr id="3" name="内容占位符 2">
            <a:extLst>
              <a:ext uri="{FF2B5EF4-FFF2-40B4-BE49-F238E27FC236}">
                <a16:creationId xmlns:a16="http://schemas.microsoft.com/office/drawing/2014/main" id="{0CED916A-3E34-4B9E-8F9F-7A8921A30F99}"/>
              </a:ext>
            </a:extLst>
          </p:cNvPr>
          <p:cNvSpPr>
            <a:spLocks noGrp="1"/>
          </p:cNvSpPr>
          <p:nvPr>
            <p:ph idx="1"/>
          </p:nvPr>
        </p:nvSpPr>
        <p:spPr/>
        <p:txBody>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4" name="日期占位符 3">
            <a:extLst>
              <a:ext uri="{FF2B5EF4-FFF2-40B4-BE49-F238E27FC236}">
                <a16:creationId xmlns:a16="http://schemas.microsoft.com/office/drawing/2014/main" id="{57FE6FF3-E480-4C96-9DE0-054940E7CBC6}"/>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055DFAA1-D4C3-4306-A3AE-0641E358196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A3E0EBE-EC20-4150-A2C6-9837F3449581}"/>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82374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 Layout">
    <p:spTree>
      <p:nvGrpSpPr>
        <p:cNvPr id="1" name=""/>
        <p:cNvGrpSpPr/>
        <p:nvPr/>
      </p:nvGrpSpPr>
      <p:grpSpPr>
        <a:xfrm>
          <a:off x="0" y="0"/>
          <a:ext cx="0" cy="0"/>
          <a:chOff x="0" y="0"/>
          <a:chExt cx="0" cy="0"/>
        </a:xfrm>
      </p:grpSpPr>
      <p:sp>
        <p:nvSpPr>
          <p:cNvPr id="9" name="文本占位符 8">
            <a:extLst>
              <a:ext uri="{FF2B5EF4-FFF2-40B4-BE49-F238E27FC236}">
                <a16:creationId xmlns:a16="http://schemas.microsoft.com/office/drawing/2014/main" id="{FDF03A82-401C-4A0E-BE21-BE588E874141}"/>
              </a:ext>
            </a:extLst>
          </p:cNvPr>
          <p:cNvSpPr>
            <a:spLocks noGrp="1"/>
          </p:cNvSpPr>
          <p:nvPr>
            <p:ph type="body" sz="quarter" idx="14" hasCustomPrompt="1"/>
          </p:nvPr>
        </p:nvSpPr>
        <p:spPr>
          <a:xfrm>
            <a:off x="660400" y="1500188"/>
            <a:ext cx="2836562" cy="594626"/>
          </a:xfrm>
        </p:spPr>
        <p:txBody>
          <a:bodyPr>
            <a:normAutofit/>
          </a:bodyPr>
          <a:lstStyle>
            <a:lvl1pPr marL="0" indent="0" algn="r">
              <a:buFont typeface="+mj-lt"/>
              <a:buNone/>
              <a:defRPr sz="2400" b="1"/>
            </a:lvl1pPr>
            <a:lvl2pPr marL="457200" indent="0">
              <a:buFont typeface="+mj-ea"/>
              <a:buNone/>
              <a:defRPr/>
            </a:lvl2pPr>
            <a:lvl3pPr marL="1257300" indent="-342900">
              <a:buFont typeface="+mj-lt"/>
              <a:buAutoNum type="alphaLcParenR"/>
              <a:defRPr/>
            </a:lvl3pPr>
          </a:lstStyle>
          <a:p>
            <a:pPr lvl="0"/>
            <a:r>
              <a:rPr lang="en-US" altLang="zh-CN" dirty="0"/>
              <a:t>CONTENTS</a:t>
            </a:r>
            <a:endParaRPr lang="zh-CN" altLang="en-US" dirty="0"/>
          </a:p>
        </p:txBody>
      </p:sp>
      <p:sp>
        <p:nvSpPr>
          <p:cNvPr id="7" name="文本占位符 6">
            <a:extLst>
              <a:ext uri="{FF2B5EF4-FFF2-40B4-BE49-F238E27FC236}">
                <a16:creationId xmlns:a16="http://schemas.microsoft.com/office/drawing/2014/main" id="{0BEF0FD1-3ACE-43A8-AF57-CC0D436DC7D0}"/>
              </a:ext>
            </a:extLst>
          </p:cNvPr>
          <p:cNvSpPr>
            <a:spLocks noGrp="1"/>
          </p:cNvSpPr>
          <p:nvPr>
            <p:ph type="body" sz="quarter" idx="13"/>
          </p:nvPr>
        </p:nvSpPr>
        <p:spPr>
          <a:xfrm>
            <a:off x="3647836" y="1500187"/>
            <a:ext cx="7871045" cy="4633913"/>
          </a:xfrm>
        </p:spPr>
        <p:txBody>
          <a:bodyPr/>
          <a:lstStyle>
            <a:lvl1pPr marL="342900" indent="-342900">
              <a:buFont typeface="+mj-lt"/>
              <a:buAutoNum type="arabicPeriod"/>
              <a:defRPr/>
            </a:lvl1pPr>
            <a:lvl2pPr marL="800100" indent="-342900">
              <a:buFont typeface="+mj-ea"/>
              <a:buAutoNum type="circleNumDbPlain"/>
              <a:defRPr/>
            </a:lvl2pPr>
            <a:lvl3pPr marL="1257300" indent="-342900">
              <a:buFont typeface="+mj-lt"/>
              <a:buAutoNum type="alphaLcParenR"/>
              <a:defRPr/>
            </a:lvl3pPr>
          </a:lstStyle>
          <a:p>
            <a:pPr lvl="0"/>
            <a:r>
              <a:rPr lang="en-US" altLang="zh-CN" dirty="0"/>
              <a:t>Click to edit Master text styles</a:t>
            </a:r>
          </a:p>
          <a:p>
            <a:pPr lvl="1"/>
            <a:r>
              <a:rPr lang="en-US" altLang="zh-CN" dirty="0"/>
              <a:t>Second level</a:t>
            </a:r>
          </a:p>
          <a:p>
            <a:pPr lvl="2"/>
            <a:r>
              <a:rPr lang="en-US" altLang="zh-CN" dirty="0"/>
              <a:t>Third level</a:t>
            </a:r>
          </a:p>
          <a:p>
            <a:pPr lvl="3"/>
            <a:r>
              <a:rPr lang="en-US" altLang="zh-CN" dirty="0"/>
              <a:t>Fourth level</a:t>
            </a:r>
          </a:p>
          <a:p>
            <a:pPr lvl="4"/>
            <a:r>
              <a:rPr lang="en-US" altLang="zh-CN" dirty="0"/>
              <a:t>Fifth level</a:t>
            </a:r>
            <a:endParaRPr lang="zh-CN" altLang="en-US" dirty="0"/>
          </a:p>
        </p:txBody>
      </p:sp>
      <p:sp>
        <p:nvSpPr>
          <p:cNvPr id="3" name="页脚占位符 2">
            <a:extLst>
              <a:ext uri="{FF2B5EF4-FFF2-40B4-BE49-F238E27FC236}">
                <a16:creationId xmlns:a16="http://schemas.microsoft.com/office/drawing/2014/main" id="{CAEA95BB-0FD6-4D94-81DB-8D38069818E5}"/>
              </a:ext>
            </a:extLst>
          </p:cNvPr>
          <p:cNvSpPr>
            <a:spLocks noGrp="1"/>
          </p:cNvSpPr>
          <p:nvPr>
            <p:ph type="ftr" sz="quarter" idx="10"/>
          </p:nvPr>
        </p:nvSpPr>
        <p:spPr/>
        <p:txBody>
          <a:bodyPr/>
          <a:lstStyle/>
          <a:p>
            <a:endParaRPr lang="zh-CN" altLang="en-US" dirty="0"/>
          </a:p>
        </p:txBody>
      </p:sp>
      <p:sp>
        <p:nvSpPr>
          <p:cNvPr id="4" name="日期占位符 3">
            <a:extLst>
              <a:ext uri="{FF2B5EF4-FFF2-40B4-BE49-F238E27FC236}">
                <a16:creationId xmlns:a16="http://schemas.microsoft.com/office/drawing/2014/main" id="{16C2568E-3CA5-4FDE-A375-CB503A7EDE34}"/>
              </a:ext>
            </a:extLst>
          </p:cNvPr>
          <p:cNvSpPr>
            <a:spLocks noGrp="1"/>
          </p:cNvSpPr>
          <p:nvPr>
            <p:ph type="dt" sz="half" idx="11"/>
          </p:nvPr>
        </p:nvSpPr>
        <p:spPr/>
        <p:txBody>
          <a:bodyPr/>
          <a:lstStyle/>
          <a:p>
            <a:endParaRPr lang="en-US" altLang="zh-CN"/>
          </a:p>
        </p:txBody>
      </p:sp>
      <p:cxnSp>
        <p:nvCxnSpPr>
          <p:cNvPr id="10" name="î$ļíďé">
            <a:extLst>
              <a:ext uri="{FF2B5EF4-FFF2-40B4-BE49-F238E27FC236}">
                <a16:creationId xmlns:a16="http://schemas.microsoft.com/office/drawing/2014/main" id="{5866F782-5852-4C4E-B3FE-2AD687E8AC1B}"/>
              </a:ext>
            </a:extLst>
          </p:cNvPr>
          <p:cNvCxnSpPr>
            <a:cxnSpLocks/>
          </p:cNvCxnSpPr>
          <p:nvPr userDrawn="1"/>
        </p:nvCxnSpPr>
        <p:spPr>
          <a:xfrm>
            <a:off x="3621019" y="1500188"/>
            <a:ext cx="0" cy="4633913"/>
          </a:xfrm>
          <a:prstGeom prst="line">
            <a:avLst/>
          </a:prstGeom>
          <a:solidFill>
            <a:srgbClr val="FFCC00"/>
          </a:solidFill>
          <a:ln w="3175" cap="flat" cmpd="sng" algn="ctr">
            <a:solidFill>
              <a:schemeClr val="bg1">
                <a:lumMod val="75000"/>
              </a:schemeClr>
            </a:solidFill>
            <a:prstDash val="solid"/>
            <a:round/>
            <a:headEnd type="none" w="med" len="med"/>
            <a:tailEnd type="none" w="med" len="med"/>
          </a:ln>
          <a:effectLst/>
        </p:spPr>
      </p:cxnSp>
      <p:sp>
        <p:nvSpPr>
          <p:cNvPr id="11" name="iṡḻídé">
            <a:extLst>
              <a:ext uri="{FF2B5EF4-FFF2-40B4-BE49-F238E27FC236}">
                <a16:creationId xmlns:a16="http://schemas.microsoft.com/office/drawing/2014/main" id="{3CCCD118-A808-47B5-869B-310AF975DC9C}"/>
              </a:ext>
            </a:extLst>
          </p:cNvPr>
          <p:cNvSpPr>
            <a:spLocks noChangeAspect="1"/>
          </p:cNvSpPr>
          <p:nvPr userDrawn="1"/>
        </p:nvSpPr>
        <p:spPr bwMode="auto">
          <a:xfrm>
            <a:off x="2626456" y="5219207"/>
            <a:ext cx="870506" cy="915667"/>
          </a:xfrm>
          <a:custGeom>
            <a:avLst/>
            <a:gdLst>
              <a:gd name="T0" fmla="*/ 3353 w 5127"/>
              <a:gd name="T1" fmla="*/ 1728 h 5401"/>
              <a:gd name="T2" fmla="*/ 2183 w 5127"/>
              <a:gd name="T3" fmla="*/ 1608 h 5401"/>
              <a:gd name="T4" fmla="*/ 3353 w 5127"/>
              <a:gd name="T5" fmla="*/ 1488 h 5401"/>
              <a:gd name="T6" fmla="*/ 3103 w 5127"/>
              <a:gd name="T7" fmla="*/ 2231 h 5401"/>
              <a:gd name="T8" fmla="*/ 3103 w 5127"/>
              <a:gd name="T9" fmla="*/ 1991 h 5401"/>
              <a:gd name="T10" fmla="*/ 2432 w 5127"/>
              <a:gd name="T11" fmla="*/ 2111 h 5401"/>
              <a:gd name="T12" fmla="*/ 3103 w 5127"/>
              <a:gd name="T13" fmla="*/ 2231 h 5401"/>
              <a:gd name="T14" fmla="*/ 3353 w 5127"/>
              <a:gd name="T15" fmla="*/ 2648 h 5401"/>
              <a:gd name="T16" fmla="*/ 2183 w 5127"/>
              <a:gd name="T17" fmla="*/ 2768 h 5401"/>
              <a:gd name="T18" fmla="*/ 3353 w 5127"/>
              <a:gd name="T19" fmla="*/ 2888 h 5401"/>
              <a:gd name="T20" fmla="*/ 2552 w 5127"/>
              <a:gd name="T21" fmla="*/ 3151 h 5401"/>
              <a:gd name="T22" fmla="*/ 2552 w 5127"/>
              <a:gd name="T23" fmla="*/ 3391 h 5401"/>
              <a:gd name="T24" fmla="*/ 3223 w 5127"/>
              <a:gd name="T25" fmla="*/ 3271 h 5401"/>
              <a:gd name="T26" fmla="*/ 2552 w 5127"/>
              <a:gd name="T27" fmla="*/ 3151 h 5401"/>
              <a:gd name="T28" fmla="*/ 4448 w 5127"/>
              <a:gd name="T29" fmla="*/ 1442 h 5401"/>
              <a:gd name="T30" fmla="*/ 4688 w 5127"/>
              <a:gd name="T31" fmla="*/ 1442 h 5401"/>
              <a:gd name="T32" fmla="*/ 3988 w 5127"/>
              <a:gd name="T33" fmla="*/ 0 h 5401"/>
              <a:gd name="T34" fmla="*/ 0 w 5127"/>
              <a:gd name="T35" fmla="*/ 604 h 5401"/>
              <a:gd name="T36" fmla="*/ 120 w 5127"/>
              <a:gd name="T37" fmla="*/ 1792 h 5401"/>
              <a:gd name="T38" fmla="*/ 686 w 5127"/>
              <a:gd name="T39" fmla="*/ 1672 h 5401"/>
              <a:gd name="T40" fmla="*/ 240 w 5127"/>
              <a:gd name="T41" fmla="*/ 1552 h 5401"/>
              <a:gd name="T42" fmla="*/ 604 w 5127"/>
              <a:gd name="T43" fmla="*/ 240 h 5401"/>
              <a:gd name="T44" fmla="*/ 968 w 5127"/>
              <a:gd name="T45" fmla="*/ 4179 h 5401"/>
              <a:gd name="T46" fmla="*/ 3904 w 5127"/>
              <a:gd name="T47" fmla="*/ 4879 h 5401"/>
              <a:gd name="T48" fmla="*/ 3904 w 5127"/>
              <a:gd name="T49" fmla="*/ 4639 h 5401"/>
              <a:gd name="T50" fmla="*/ 1208 w 5127"/>
              <a:gd name="T51" fmla="*/ 4179 h 5401"/>
              <a:gd name="T52" fmla="*/ 1086 w 5127"/>
              <a:gd name="T53" fmla="*/ 240 h 5401"/>
              <a:gd name="T54" fmla="*/ 4448 w 5127"/>
              <a:gd name="T55" fmla="*/ 700 h 5401"/>
              <a:gd name="T56" fmla="*/ 4568 w 5127"/>
              <a:gd name="T57" fmla="*/ 2000 h 5401"/>
              <a:gd name="T58" fmla="*/ 4568 w 5127"/>
              <a:gd name="T59" fmla="*/ 2240 h 5401"/>
              <a:gd name="T60" fmla="*/ 4887 w 5127"/>
              <a:gd name="T61" fmla="*/ 2340 h 5401"/>
              <a:gd name="T62" fmla="*/ 5007 w 5127"/>
              <a:gd name="T63" fmla="*/ 3838 h 5401"/>
              <a:gd name="T64" fmla="*/ 5127 w 5127"/>
              <a:gd name="T65" fmla="*/ 2340 h 5401"/>
              <a:gd name="T66" fmla="*/ 4568 w 5127"/>
              <a:gd name="T67" fmla="*/ 5139 h 5401"/>
              <a:gd name="T68" fmla="*/ 4448 w 5127"/>
              <a:gd name="T69" fmla="*/ 5281 h 5401"/>
              <a:gd name="T70" fmla="*/ 4688 w 5127"/>
              <a:gd name="T71" fmla="*/ 5281 h 5401"/>
              <a:gd name="T72" fmla="*/ 4568 w 5127"/>
              <a:gd name="T73" fmla="*/ 5139 h 5401"/>
              <a:gd name="T74" fmla="*/ 4448 w 5127"/>
              <a:gd name="T75" fmla="*/ 2559 h 5401"/>
              <a:gd name="T76" fmla="*/ 4568 w 5127"/>
              <a:gd name="T77" fmla="*/ 4974 h 5401"/>
              <a:gd name="T78" fmla="*/ 4688 w 5127"/>
              <a:gd name="T79" fmla="*/ 2559 h 5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127" h="5401">
                <a:moveTo>
                  <a:pt x="3473" y="1608"/>
                </a:moveTo>
                <a:cubicBezTo>
                  <a:pt x="3473" y="1674"/>
                  <a:pt x="3419" y="1728"/>
                  <a:pt x="3353" y="1728"/>
                </a:cubicBezTo>
                <a:lnTo>
                  <a:pt x="2303" y="1728"/>
                </a:lnTo>
                <a:cubicBezTo>
                  <a:pt x="2236" y="1728"/>
                  <a:pt x="2183" y="1674"/>
                  <a:pt x="2183" y="1608"/>
                </a:cubicBezTo>
                <a:cubicBezTo>
                  <a:pt x="2183" y="1542"/>
                  <a:pt x="2236" y="1488"/>
                  <a:pt x="2303" y="1488"/>
                </a:cubicBezTo>
                <a:lnTo>
                  <a:pt x="3353" y="1488"/>
                </a:lnTo>
                <a:cubicBezTo>
                  <a:pt x="3419" y="1488"/>
                  <a:pt x="3473" y="1542"/>
                  <a:pt x="3473" y="1608"/>
                </a:cubicBezTo>
                <a:close/>
                <a:moveTo>
                  <a:pt x="3103" y="2231"/>
                </a:moveTo>
                <a:cubicBezTo>
                  <a:pt x="3170" y="2231"/>
                  <a:pt x="3223" y="2178"/>
                  <a:pt x="3223" y="2111"/>
                </a:cubicBezTo>
                <a:cubicBezTo>
                  <a:pt x="3223" y="2045"/>
                  <a:pt x="3170" y="1991"/>
                  <a:pt x="3103" y="1991"/>
                </a:cubicBezTo>
                <a:lnTo>
                  <a:pt x="2552" y="1991"/>
                </a:lnTo>
                <a:cubicBezTo>
                  <a:pt x="2486" y="1991"/>
                  <a:pt x="2432" y="2045"/>
                  <a:pt x="2432" y="2111"/>
                </a:cubicBezTo>
                <a:cubicBezTo>
                  <a:pt x="2432" y="2178"/>
                  <a:pt x="2486" y="2231"/>
                  <a:pt x="2552" y="2231"/>
                </a:cubicBezTo>
                <a:lnTo>
                  <a:pt x="3103" y="2231"/>
                </a:lnTo>
                <a:close/>
                <a:moveTo>
                  <a:pt x="3473" y="2768"/>
                </a:moveTo>
                <a:cubicBezTo>
                  <a:pt x="3473" y="2701"/>
                  <a:pt x="3419" y="2648"/>
                  <a:pt x="3353" y="2648"/>
                </a:cubicBezTo>
                <a:lnTo>
                  <a:pt x="2303" y="2648"/>
                </a:lnTo>
                <a:cubicBezTo>
                  <a:pt x="2236" y="2648"/>
                  <a:pt x="2183" y="2701"/>
                  <a:pt x="2183" y="2768"/>
                </a:cubicBezTo>
                <a:cubicBezTo>
                  <a:pt x="2183" y="2834"/>
                  <a:pt x="2236" y="2888"/>
                  <a:pt x="2303" y="2888"/>
                </a:cubicBezTo>
                <a:lnTo>
                  <a:pt x="3353" y="2888"/>
                </a:lnTo>
                <a:cubicBezTo>
                  <a:pt x="3419" y="2888"/>
                  <a:pt x="3473" y="2834"/>
                  <a:pt x="3473" y="2768"/>
                </a:cubicBezTo>
                <a:close/>
                <a:moveTo>
                  <a:pt x="2552" y="3151"/>
                </a:moveTo>
                <a:cubicBezTo>
                  <a:pt x="2486" y="3151"/>
                  <a:pt x="2432" y="3205"/>
                  <a:pt x="2432" y="3271"/>
                </a:cubicBezTo>
                <a:cubicBezTo>
                  <a:pt x="2432" y="3338"/>
                  <a:pt x="2486" y="3391"/>
                  <a:pt x="2552" y="3391"/>
                </a:cubicBezTo>
                <a:lnTo>
                  <a:pt x="3103" y="3391"/>
                </a:lnTo>
                <a:cubicBezTo>
                  <a:pt x="3170" y="3391"/>
                  <a:pt x="3223" y="3338"/>
                  <a:pt x="3223" y="3271"/>
                </a:cubicBezTo>
                <a:cubicBezTo>
                  <a:pt x="3223" y="3205"/>
                  <a:pt x="3170" y="3151"/>
                  <a:pt x="3103" y="3151"/>
                </a:cubicBezTo>
                <a:lnTo>
                  <a:pt x="2552" y="3151"/>
                </a:lnTo>
                <a:close/>
                <a:moveTo>
                  <a:pt x="4448" y="700"/>
                </a:moveTo>
                <a:lnTo>
                  <a:pt x="4448" y="1442"/>
                </a:lnTo>
                <a:cubicBezTo>
                  <a:pt x="4448" y="1509"/>
                  <a:pt x="4501" y="1562"/>
                  <a:pt x="4568" y="1562"/>
                </a:cubicBezTo>
                <a:cubicBezTo>
                  <a:pt x="4634" y="1562"/>
                  <a:pt x="4688" y="1509"/>
                  <a:pt x="4688" y="1442"/>
                </a:cubicBezTo>
                <a:lnTo>
                  <a:pt x="4688" y="700"/>
                </a:lnTo>
                <a:cubicBezTo>
                  <a:pt x="4688" y="314"/>
                  <a:pt x="4374" y="0"/>
                  <a:pt x="3988" y="0"/>
                </a:cubicBezTo>
                <a:lnTo>
                  <a:pt x="604" y="0"/>
                </a:lnTo>
                <a:cubicBezTo>
                  <a:pt x="271" y="0"/>
                  <a:pt x="0" y="271"/>
                  <a:pt x="0" y="604"/>
                </a:cubicBezTo>
                <a:lnTo>
                  <a:pt x="0" y="1672"/>
                </a:lnTo>
                <a:cubicBezTo>
                  <a:pt x="0" y="1738"/>
                  <a:pt x="53" y="1792"/>
                  <a:pt x="120" y="1792"/>
                </a:cubicBezTo>
                <a:lnTo>
                  <a:pt x="566" y="1792"/>
                </a:lnTo>
                <a:cubicBezTo>
                  <a:pt x="632" y="1792"/>
                  <a:pt x="686" y="1738"/>
                  <a:pt x="686" y="1672"/>
                </a:cubicBezTo>
                <a:cubicBezTo>
                  <a:pt x="686" y="1606"/>
                  <a:pt x="632" y="1552"/>
                  <a:pt x="566" y="1552"/>
                </a:cubicBezTo>
                <a:lnTo>
                  <a:pt x="240" y="1552"/>
                </a:lnTo>
                <a:lnTo>
                  <a:pt x="240" y="604"/>
                </a:lnTo>
                <a:cubicBezTo>
                  <a:pt x="240" y="403"/>
                  <a:pt x="403" y="240"/>
                  <a:pt x="604" y="240"/>
                </a:cubicBezTo>
                <a:cubicBezTo>
                  <a:pt x="805" y="240"/>
                  <a:pt x="968" y="403"/>
                  <a:pt x="968" y="604"/>
                </a:cubicBezTo>
                <a:lnTo>
                  <a:pt x="968" y="4179"/>
                </a:lnTo>
                <a:cubicBezTo>
                  <a:pt x="968" y="4565"/>
                  <a:pt x="1282" y="4879"/>
                  <a:pt x="1668" y="4879"/>
                </a:cubicBezTo>
                <a:lnTo>
                  <a:pt x="3904" y="4879"/>
                </a:lnTo>
                <a:cubicBezTo>
                  <a:pt x="3970" y="4879"/>
                  <a:pt x="4024" y="4825"/>
                  <a:pt x="4024" y="4759"/>
                </a:cubicBezTo>
                <a:cubicBezTo>
                  <a:pt x="4024" y="4693"/>
                  <a:pt x="3970" y="4639"/>
                  <a:pt x="3904" y="4639"/>
                </a:cubicBezTo>
                <a:lnTo>
                  <a:pt x="1668" y="4639"/>
                </a:lnTo>
                <a:cubicBezTo>
                  <a:pt x="1415" y="4639"/>
                  <a:pt x="1208" y="4433"/>
                  <a:pt x="1208" y="4179"/>
                </a:cubicBezTo>
                <a:lnTo>
                  <a:pt x="1208" y="604"/>
                </a:lnTo>
                <a:cubicBezTo>
                  <a:pt x="1208" y="468"/>
                  <a:pt x="1163" y="341"/>
                  <a:pt x="1086" y="240"/>
                </a:cubicBezTo>
                <a:lnTo>
                  <a:pt x="3988" y="240"/>
                </a:lnTo>
                <a:cubicBezTo>
                  <a:pt x="4241" y="240"/>
                  <a:pt x="4448" y="446"/>
                  <a:pt x="4448" y="700"/>
                </a:cubicBezTo>
                <a:close/>
                <a:moveTo>
                  <a:pt x="4787" y="2000"/>
                </a:moveTo>
                <a:lnTo>
                  <a:pt x="4568" y="2000"/>
                </a:lnTo>
                <a:cubicBezTo>
                  <a:pt x="4501" y="2000"/>
                  <a:pt x="4448" y="2054"/>
                  <a:pt x="4448" y="2120"/>
                </a:cubicBezTo>
                <a:cubicBezTo>
                  <a:pt x="4448" y="2187"/>
                  <a:pt x="4501" y="2240"/>
                  <a:pt x="4568" y="2240"/>
                </a:cubicBezTo>
                <a:lnTo>
                  <a:pt x="4787" y="2240"/>
                </a:lnTo>
                <a:cubicBezTo>
                  <a:pt x="4842" y="2240"/>
                  <a:pt x="4887" y="2285"/>
                  <a:pt x="4887" y="2340"/>
                </a:cubicBezTo>
                <a:lnTo>
                  <a:pt x="4887" y="3718"/>
                </a:lnTo>
                <a:cubicBezTo>
                  <a:pt x="4887" y="3785"/>
                  <a:pt x="4941" y="3838"/>
                  <a:pt x="5007" y="3838"/>
                </a:cubicBezTo>
                <a:cubicBezTo>
                  <a:pt x="5073" y="3838"/>
                  <a:pt x="5127" y="3785"/>
                  <a:pt x="5127" y="3718"/>
                </a:cubicBezTo>
                <a:lnTo>
                  <a:pt x="5127" y="2340"/>
                </a:lnTo>
                <a:cubicBezTo>
                  <a:pt x="5127" y="2153"/>
                  <a:pt x="4975" y="2000"/>
                  <a:pt x="4787" y="2000"/>
                </a:cubicBezTo>
                <a:close/>
                <a:moveTo>
                  <a:pt x="4568" y="5139"/>
                </a:moveTo>
                <a:cubicBezTo>
                  <a:pt x="4501" y="5139"/>
                  <a:pt x="4448" y="5193"/>
                  <a:pt x="4448" y="5259"/>
                </a:cubicBezTo>
                <a:lnTo>
                  <a:pt x="4448" y="5281"/>
                </a:lnTo>
                <a:cubicBezTo>
                  <a:pt x="4448" y="5347"/>
                  <a:pt x="4501" y="5401"/>
                  <a:pt x="4568" y="5401"/>
                </a:cubicBezTo>
                <a:cubicBezTo>
                  <a:pt x="4634" y="5401"/>
                  <a:pt x="4688" y="5347"/>
                  <a:pt x="4688" y="5281"/>
                </a:cubicBezTo>
                <a:lnTo>
                  <a:pt x="4688" y="5259"/>
                </a:lnTo>
                <a:cubicBezTo>
                  <a:pt x="4688" y="5193"/>
                  <a:pt x="4634" y="5139"/>
                  <a:pt x="4568" y="5139"/>
                </a:cubicBezTo>
                <a:close/>
                <a:moveTo>
                  <a:pt x="4568" y="2439"/>
                </a:moveTo>
                <a:cubicBezTo>
                  <a:pt x="4501" y="2439"/>
                  <a:pt x="4448" y="2492"/>
                  <a:pt x="4448" y="2559"/>
                </a:cubicBezTo>
                <a:lnTo>
                  <a:pt x="4448" y="4854"/>
                </a:lnTo>
                <a:cubicBezTo>
                  <a:pt x="4448" y="4920"/>
                  <a:pt x="4501" y="4974"/>
                  <a:pt x="4568" y="4974"/>
                </a:cubicBezTo>
                <a:cubicBezTo>
                  <a:pt x="4634" y="4974"/>
                  <a:pt x="4688" y="4920"/>
                  <a:pt x="4688" y="4854"/>
                </a:cubicBezTo>
                <a:lnTo>
                  <a:pt x="4688" y="2559"/>
                </a:lnTo>
                <a:cubicBezTo>
                  <a:pt x="4688" y="2492"/>
                  <a:pt x="4634" y="2439"/>
                  <a:pt x="4568" y="2439"/>
                </a:cubicBezTo>
                <a:close/>
              </a:path>
            </a:pathLst>
          </a:custGeom>
          <a:solidFill>
            <a:schemeClr val="bg1">
              <a:lumMod val="85000"/>
            </a:schemeClr>
          </a:solidFill>
          <a:ln>
            <a:noFill/>
          </a:ln>
        </p:spPr>
        <p:txBody>
          <a:bodyPr/>
          <a:lstStyle/>
          <a:p>
            <a:endParaRPr lang="zh-CN" altLang="en-US">
              <a:cs typeface="+mn-ea"/>
              <a:sym typeface="+mn-lt"/>
            </a:endParaRPr>
          </a:p>
        </p:txBody>
      </p:sp>
    </p:spTree>
    <p:extLst>
      <p:ext uri="{BB962C8B-B14F-4D97-AF65-F5344CB8AC3E}">
        <p14:creationId xmlns:p14="http://schemas.microsoft.com/office/powerpoint/2010/main" val="19297759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0BFDB92A-0692-55E8-87C1-DF6E9B9539E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31166" t="8689" b="22477"/>
          <a:stretch/>
        </p:blipFill>
        <p:spPr>
          <a:xfrm flipH="1">
            <a:off x="0" y="0"/>
            <a:ext cx="12191999" cy="6858000"/>
          </a:xfrm>
          <a:prstGeom prst="rect">
            <a:avLst/>
          </a:prstGeom>
        </p:spPr>
      </p:pic>
      <p:sp>
        <p:nvSpPr>
          <p:cNvPr id="2" name="标题 1">
            <a:extLst>
              <a:ext uri="{FF2B5EF4-FFF2-40B4-BE49-F238E27FC236}">
                <a16:creationId xmlns:a16="http://schemas.microsoft.com/office/drawing/2014/main" id="{000C7662-4F6D-4B06-BB36-235FC06BF816}"/>
              </a:ext>
            </a:extLst>
          </p:cNvPr>
          <p:cNvSpPr>
            <a:spLocks noGrp="1"/>
          </p:cNvSpPr>
          <p:nvPr>
            <p:ph type="title" hasCustomPrompt="1"/>
          </p:nvPr>
        </p:nvSpPr>
        <p:spPr>
          <a:xfrm>
            <a:off x="5787736" y="4420607"/>
            <a:ext cx="5731164" cy="424732"/>
          </a:xfrm>
        </p:spPr>
        <p:txBody>
          <a:bodyPr vert="horz" lIns="91440" tIns="45720" rIns="91440" bIns="45720" rtlCol="0" anchor="b">
            <a:spAutoFit/>
          </a:bodyPr>
          <a:lstStyle>
            <a:lvl1pPr>
              <a:defRPr lang="zh-CN" altLang="en-US" sz="2400"/>
            </a:lvl1pPr>
          </a:lstStyle>
          <a:p>
            <a:pPr lvl="0" defTabSz="914354"/>
            <a:r>
              <a:rPr lang="en-US" altLang="zh-CN" dirty="0"/>
              <a:t>Click to edit Master title style</a:t>
            </a:r>
            <a:endParaRPr lang="zh-CN" altLang="en-US" dirty="0"/>
          </a:p>
        </p:txBody>
      </p:sp>
      <p:sp>
        <p:nvSpPr>
          <p:cNvPr id="3" name="文本占位符 2">
            <a:extLst>
              <a:ext uri="{FF2B5EF4-FFF2-40B4-BE49-F238E27FC236}">
                <a16:creationId xmlns:a16="http://schemas.microsoft.com/office/drawing/2014/main" id="{9FF9930E-40DF-417D-8161-BD38EB172DC1}"/>
              </a:ext>
            </a:extLst>
          </p:cNvPr>
          <p:cNvSpPr>
            <a:spLocks noGrp="1"/>
          </p:cNvSpPr>
          <p:nvPr>
            <p:ph type="body" idx="1" hasCustomPrompt="1"/>
          </p:nvPr>
        </p:nvSpPr>
        <p:spPr>
          <a:xfrm>
            <a:off x="5787736" y="4845339"/>
            <a:ext cx="5731164" cy="230832"/>
          </a:xfrm>
        </p:spPr>
        <p:txBody>
          <a:bodyPr>
            <a:spAutoFit/>
          </a:bodyPr>
          <a:lstStyle>
            <a:lvl1pPr marL="0" indent="0">
              <a:buNone/>
              <a:defRPr lang="en-US" altLang="zh-CN" sz="1000" kern="1200">
                <a:solidFill>
                  <a:schemeClr val="tx1">
                    <a:alpha val="40000"/>
                  </a:schemeClr>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ltLang="zh-CN" dirty="0"/>
              <a:t>Click to edit Master text styles</a:t>
            </a:r>
          </a:p>
        </p:txBody>
      </p:sp>
      <p:sp>
        <p:nvSpPr>
          <p:cNvPr id="4" name="日期占位符 3">
            <a:extLst>
              <a:ext uri="{FF2B5EF4-FFF2-40B4-BE49-F238E27FC236}">
                <a16:creationId xmlns:a16="http://schemas.microsoft.com/office/drawing/2014/main" id="{E5279D9A-DC49-4C12-80D3-3D89C2783F3A}"/>
              </a:ext>
            </a:extLst>
          </p:cNvPr>
          <p:cNvSpPr>
            <a:spLocks noGrp="1"/>
          </p:cNvSpPr>
          <p:nvPr>
            <p:ph type="dt" sz="half" idx="10"/>
          </p:nvPr>
        </p:nvSpPr>
        <p:spPr/>
        <p:txBody>
          <a:bodyPr/>
          <a:lstStyle/>
          <a:p>
            <a:endParaRPr lang="zh-CN" altLang="en-US"/>
          </a:p>
        </p:txBody>
      </p:sp>
      <p:sp>
        <p:nvSpPr>
          <p:cNvPr id="5" name="页脚占位符 4">
            <a:extLst>
              <a:ext uri="{FF2B5EF4-FFF2-40B4-BE49-F238E27FC236}">
                <a16:creationId xmlns:a16="http://schemas.microsoft.com/office/drawing/2014/main" id="{51EF8C95-8814-4768-850F-851B6434A9EE}"/>
              </a:ext>
            </a:extLst>
          </p:cNvPr>
          <p:cNvSpPr>
            <a:spLocks noGrp="1"/>
          </p:cNvSpPr>
          <p:nvPr>
            <p:ph type="ftr" sz="quarter" idx="11"/>
          </p:nvPr>
        </p:nvSpPr>
        <p:spPr/>
        <p:txBody>
          <a:bodyPr/>
          <a:lstStyle/>
          <a:p>
            <a:endParaRPr lang="zh-CN" altLang="en-US"/>
          </a:p>
        </p:txBody>
      </p:sp>
      <p:sp>
        <p:nvSpPr>
          <p:cNvPr id="7" name="文本占位符 6">
            <a:extLst>
              <a:ext uri="{FF2B5EF4-FFF2-40B4-BE49-F238E27FC236}">
                <a16:creationId xmlns:a16="http://schemas.microsoft.com/office/drawing/2014/main" id="{8D30A112-90D5-4436-A45B-27BD5FEC4694}"/>
              </a:ext>
            </a:extLst>
          </p:cNvPr>
          <p:cNvSpPr>
            <a:spLocks noGrp="1"/>
          </p:cNvSpPr>
          <p:nvPr>
            <p:ph type="body" sz="quarter" idx="15" hasCustomPrompt="1"/>
          </p:nvPr>
        </p:nvSpPr>
        <p:spPr>
          <a:xfrm>
            <a:off x="660400" y="742769"/>
            <a:ext cx="1099981" cy="258532"/>
          </a:xfrm>
        </p:spPr>
        <p:txBody>
          <a:bodyPr vert="horz" wrap="none" lIns="91440" tIns="45720" rIns="91440" bIns="45720" rtlCol="0" anchor="ctr">
            <a:sp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6412207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2EDE83-63CC-4B33-B715-3953EADE2100}"/>
              </a:ext>
            </a:extLst>
          </p:cNvPr>
          <p:cNvSpPr>
            <a:spLocks noGrp="1"/>
          </p:cNvSpPr>
          <p:nvPr>
            <p:ph type="title"/>
          </p:nvPr>
        </p:nvSpPr>
        <p:spPr/>
        <p:txBody>
          <a:bodyPr/>
          <a:lstStyle/>
          <a:p>
            <a:r>
              <a:rPr lang="en-US" altLang="zh-CN"/>
              <a:t>Click to edit Master title style</a:t>
            </a:r>
            <a:endParaRPr lang="zh-CN" altLang="en-US"/>
          </a:p>
        </p:txBody>
      </p:sp>
      <p:sp>
        <p:nvSpPr>
          <p:cNvPr id="3" name="日期占位符 2">
            <a:extLst>
              <a:ext uri="{FF2B5EF4-FFF2-40B4-BE49-F238E27FC236}">
                <a16:creationId xmlns:a16="http://schemas.microsoft.com/office/drawing/2014/main" id="{1514619F-25D0-4307-81CD-C24C74EF140E}"/>
              </a:ext>
            </a:extLst>
          </p:cNvPr>
          <p:cNvSpPr>
            <a:spLocks noGrp="1"/>
          </p:cNvSpPr>
          <p:nvPr>
            <p:ph type="dt" sz="half" idx="10"/>
          </p:nvPr>
        </p:nvSpPr>
        <p:spPr/>
        <p:txBody>
          <a:bodyPr/>
          <a:lstStyle/>
          <a:p>
            <a:endParaRPr lang="zh-CN" altLang="en-US"/>
          </a:p>
        </p:txBody>
      </p:sp>
      <p:sp>
        <p:nvSpPr>
          <p:cNvPr id="4" name="页脚占位符 3">
            <a:extLst>
              <a:ext uri="{FF2B5EF4-FFF2-40B4-BE49-F238E27FC236}">
                <a16:creationId xmlns:a16="http://schemas.microsoft.com/office/drawing/2014/main" id="{C802B25F-898B-4C1A-94A9-699B8B55DF0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AA842F0A-76EB-4E77-8AF6-5F91F22881FE}"/>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grpSp>
        <p:nvGrpSpPr>
          <p:cNvPr id="10" name="组合 9">
            <a:extLst>
              <a:ext uri="{FF2B5EF4-FFF2-40B4-BE49-F238E27FC236}">
                <a16:creationId xmlns:a16="http://schemas.microsoft.com/office/drawing/2014/main" id="{B9B3CD56-434C-CBE8-C9A2-E208F43AFB27}"/>
              </a:ext>
            </a:extLst>
          </p:cNvPr>
          <p:cNvGrpSpPr/>
          <p:nvPr userDrawn="1"/>
        </p:nvGrpSpPr>
        <p:grpSpPr>
          <a:xfrm flipH="1">
            <a:off x="11191245" y="662661"/>
            <a:ext cx="655309" cy="732077"/>
            <a:chOff x="4304556" y="2020896"/>
            <a:chExt cx="1112425" cy="1242743"/>
          </a:xfrm>
        </p:grpSpPr>
        <p:sp>
          <p:nvSpPr>
            <p:cNvPr id="7" name="išḷiḋè">
              <a:extLst>
                <a:ext uri="{FF2B5EF4-FFF2-40B4-BE49-F238E27FC236}">
                  <a16:creationId xmlns:a16="http://schemas.microsoft.com/office/drawing/2014/main" id="{4A4BA91E-1FD0-6C32-4CED-88A824D5BA44}"/>
                </a:ext>
              </a:extLst>
            </p:cNvPr>
            <p:cNvSpPr/>
            <p:nvPr userDrawn="1"/>
          </p:nvSpPr>
          <p:spPr>
            <a:xfrm>
              <a:off x="4804708" y="2651373"/>
              <a:ext cx="612273" cy="612266"/>
            </a:xfrm>
            <a:prstGeom prst="ellipse">
              <a:avLst/>
            </a:prstGeom>
            <a:solidFill>
              <a:schemeClr val="accent1">
                <a:lumMod val="60000"/>
                <a:lumOff val="40000"/>
                <a:alpha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6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9" name="îṣḷíḍe">
              <a:extLst>
                <a:ext uri="{FF2B5EF4-FFF2-40B4-BE49-F238E27FC236}">
                  <a16:creationId xmlns:a16="http://schemas.microsoft.com/office/drawing/2014/main" id="{D0D27B9D-8CC7-8D12-9CC3-5280065ECD23}"/>
                </a:ext>
              </a:extLst>
            </p:cNvPr>
            <p:cNvSpPr>
              <a:spLocks/>
            </p:cNvSpPr>
            <p:nvPr userDrawn="1"/>
          </p:nvSpPr>
          <p:spPr>
            <a:xfrm>
              <a:off x="4304556" y="2020896"/>
              <a:ext cx="1028713" cy="1028700"/>
            </a:xfrm>
            <a:prstGeom prst="ellipse">
              <a:avLst/>
            </a:prstGeom>
            <a:solidFill>
              <a:schemeClr val="accent1">
                <a:alpha val="5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sp>
        <p:nvSpPr>
          <p:cNvPr id="12" name="ïṥľîḑê">
            <a:extLst>
              <a:ext uri="{FF2B5EF4-FFF2-40B4-BE49-F238E27FC236}">
                <a16:creationId xmlns:a16="http://schemas.microsoft.com/office/drawing/2014/main" id="{0D3F6472-8EEA-1642-A75C-97620ABFE86C}"/>
              </a:ext>
            </a:extLst>
          </p:cNvPr>
          <p:cNvSpPr/>
          <p:nvPr userDrawn="1"/>
        </p:nvSpPr>
        <p:spPr>
          <a:xfrm flipH="1">
            <a:off x="480060" y="5953762"/>
            <a:ext cx="360679" cy="360675"/>
          </a:xfrm>
          <a:prstGeom prst="ellipse">
            <a:avLst/>
          </a:prstGeom>
          <a:solidFill>
            <a:schemeClr val="accent1">
              <a:lumMod val="60000"/>
              <a:lumOff val="40000"/>
              <a:alpha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6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Tree>
    <p:extLst>
      <p:ext uri="{BB962C8B-B14F-4D97-AF65-F5344CB8AC3E}">
        <p14:creationId xmlns:p14="http://schemas.microsoft.com/office/powerpoint/2010/main" val="3257642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9C9D6027-F7C7-4EF3-85DD-09E27ACEEACA}"/>
              </a:ext>
            </a:extLst>
          </p:cNvPr>
          <p:cNvSpPr>
            <a:spLocks noGrp="1"/>
          </p:cNvSpPr>
          <p:nvPr>
            <p:ph type="dt" sz="half" idx="10"/>
          </p:nvPr>
        </p:nvSpPr>
        <p:spPr/>
        <p:txBody>
          <a:bodyPr/>
          <a:lstStyle/>
          <a:p>
            <a:endParaRPr lang="zh-CN" altLang="en-US"/>
          </a:p>
        </p:txBody>
      </p:sp>
      <p:sp>
        <p:nvSpPr>
          <p:cNvPr id="3" name="页脚占位符 2">
            <a:extLst>
              <a:ext uri="{FF2B5EF4-FFF2-40B4-BE49-F238E27FC236}">
                <a16:creationId xmlns:a16="http://schemas.microsoft.com/office/drawing/2014/main" id="{66262BA1-A5A7-45F4-B365-E880E1C324C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F80CF1E8-0939-4B4D-A4D3-E47E208FC47E}"/>
              </a:ext>
            </a:extLst>
          </p:cNvPr>
          <p:cNvSpPr>
            <a:spLocks noGrp="1"/>
          </p:cNvSpPr>
          <p:nvPr>
            <p:ph type="sldNum" sz="quarter" idx="12"/>
          </p:nvPr>
        </p:nvSpPr>
        <p:spPr/>
        <p:txBody>
          <a:bodyPr/>
          <a:lstStyle/>
          <a:p>
            <a:fld id="{7F65B630-C7FF-41C0-9923-C5E5E29EED81}" type="slidenum">
              <a:rPr lang="zh-CN" altLang="en-US" smtClean="0"/>
              <a:t>‹#›</a:t>
            </a:fld>
            <a:endParaRPr lang="zh-CN" altLang="en-US"/>
          </a:p>
        </p:txBody>
      </p:sp>
    </p:spTree>
    <p:extLst>
      <p:ext uri="{BB962C8B-B14F-4D97-AF65-F5344CB8AC3E}">
        <p14:creationId xmlns:p14="http://schemas.microsoft.com/office/powerpoint/2010/main" val="17716247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8CE7F1D5-3776-12B5-4A2B-1BCE22605AF7}"/>
              </a:ext>
            </a:extLst>
          </p:cNvPr>
          <p:cNvGrpSpPr/>
          <p:nvPr userDrawn="1"/>
        </p:nvGrpSpPr>
        <p:grpSpPr>
          <a:xfrm>
            <a:off x="0" y="0"/>
            <a:ext cx="12191999" cy="6858000"/>
            <a:chOff x="0" y="0"/>
            <a:chExt cx="12191999" cy="6858000"/>
          </a:xfrm>
        </p:grpSpPr>
        <p:pic>
          <p:nvPicPr>
            <p:cNvPr id="9" name="图片 8">
              <a:extLst>
                <a:ext uri="{FF2B5EF4-FFF2-40B4-BE49-F238E27FC236}">
                  <a16:creationId xmlns:a16="http://schemas.microsoft.com/office/drawing/2014/main" id="{46383019-4305-E399-62E0-FEEB4045A84D}"/>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0"/>
              <a:ext cx="12191999" cy="6858000"/>
            </a:xfrm>
            <a:prstGeom prst="rect">
              <a:avLst/>
            </a:prstGeom>
          </p:spPr>
        </p:pic>
        <p:pic>
          <p:nvPicPr>
            <p:cNvPr id="11" name="图片 10">
              <a:extLst>
                <a:ext uri="{FF2B5EF4-FFF2-40B4-BE49-F238E27FC236}">
                  <a16:creationId xmlns:a16="http://schemas.microsoft.com/office/drawing/2014/main" id="{4F1C2FEF-B81C-679F-BD67-D2F970D88BFC}"/>
                </a:ext>
              </a:extLst>
            </p:cNvPr>
            <p:cNvPicPr>
              <a:picLocks noChangeAspect="1"/>
            </p:cNvPicPr>
            <p:nvPr userDrawn="1"/>
          </p:nvPicPr>
          <p:blipFill rotWithShape="1">
            <a:blip r:embed="rId2" cstate="screen">
              <a:alphaModFix amt="39000"/>
              <a:extLst>
                <a:ext uri="{28A0092B-C50C-407E-A947-70E740481C1C}">
                  <a14:useLocalDpi xmlns:a14="http://schemas.microsoft.com/office/drawing/2010/main"/>
                </a:ext>
              </a:extLst>
            </a:blip>
            <a:srcRect l="46562"/>
            <a:stretch/>
          </p:blipFill>
          <p:spPr>
            <a:xfrm flipH="1" flipV="1">
              <a:off x="0" y="0"/>
              <a:ext cx="6515100" cy="6858000"/>
            </a:xfrm>
            <a:prstGeom prst="rect">
              <a:avLst/>
            </a:prstGeom>
          </p:spPr>
        </p:pic>
      </p:grpSp>
      <p:sp>
        <p:nvSpPr>
          <p:cNvPr id="7" name="文本占位符 6">
            <a:extLst>
              <a:ext uri="{FF2B5EF4-FFF2-40B4-BE49-F238E27FC236}">
                <a16:creationId xmlns:a16="http://schemas.microsoft.com/office/drawing/2014/main" id="{C2320649-ACD7-42E9-A261-E6ED46ACB452}"/>
              </a:ext>
            </a:extLst>
          </p:cNvPr>
          <p:cNvSpPr>
            <a:spLocks noGrp="1"/>
          </p:cNvSpPr>
          <p:nvPr>
            <p:ph type="body" sz="quarter" idx="13" hasCustomPrompt="1"/>
          </p:nvPr>
        </p:nvSpPr>
        <p:spPr>
          <a:xfrm>
            <a:off x="1150153" y="3371850"/>
            <a:ext cx="6219371" cy="1588127"/>
          </a:xfrm>
        </p:spPr>
        <p:txBody>
          <a:bodyPr vert="horz" wrap="square" lIns="91440" tIns="45720" rIns="91440" bIns="45720" rtlCol="0" anchor="b">
            <a:spAutoFit/>
          </a:bodyPr>
          <a:lstStyle>
            <a:lvl1pPr marL="0" indent="0">
              <a:buNone/>
              <a:defRPr lang="en-US" altLang="zh-CN" sz="5400" b="1" smtClean="0">
                <a:latin typeface="+mj-lt"/>
                <a:ea typeface="+mj-ea"/>
                <a:cs typeface="+mj-cs"/>
              </a:defRPr>
            </a:lvl1pPr>
            <a:lvl2pPr marL="457200" indent="0">
              <a:buNone/>
              <a:defRPr lang="en-US" altLang="zh-CN" smtClean="0"/>
            </a:lvl2pPr>
            <a:lvl3pPr>
              <a:defRPr lang="en-US" altLang="zh-CN" smtClean="0"/>
            </a:lvl3pPr>
            <a:lvl4pPr>
              <a:defRPr lang="en-US" altLang="zh-CN" smtClean="0"/>
            </a:lvl4pPr>
            <a:lvl5pPr>
              <a:defRPr lang="zh-CN" altLang="en-US"/>
            </a:lvl5pPr>
          </a:lstStyle>
          <a:p>
            <a:pPr marL="228600" lvl="0" indent="-228600" defTabSz="914354">
              <a:spcBef>
                <a:spcPct val="0"/>
              </a:spcBef>
            </a:pPr>
            <a:r>
              <a:rPr lang="en-US" altLang="zh-CN" dirty="0"/>
              <a:t>Click to edit Master text styles</a:t>
            </a:r>
          </a:p>
        </p:txBody>
      </p:sp>
      <p:sp>
        <p:nvSpPr>
          <p:cNvPr id="5" name="文本占位符 4">
            <a:extLst>
              <a:ext uri="{FF2B5EF4-FFF2-40B4-BE49-F238E27FC236}">
                <a16:creationId xmlns:a16="http://schemas.microsoft.com/office/drawing/2014/main" id="{4A782282-D548-4D6B-B58D-CF0BBB7950A4}"/>
              </a:ext>
            </a:extLst>
          </p:cNvPr>
          <p:cNvSpPr>
            <a:spLocks noGrp="1"/>
          </p:cNvSpPr>
          <p:nvPr>
            <p:ph type="body" sz="quarter" idx="16" hasCustomPrompt="1"/>
          </p:nvPr>
        </p:nvSpPr>
        <p:spPr>
          <a:xfrm>
            <a:off x="660400" y="742769"/>
            <a:ext cx="1099981" cy="258532"/>
          </a:xfrm>
        </p:spPr>
        <p:txBody>
          <a:bodyPr vert="horz" wrap="none" lIns="91440" tIns="45720" rIns="91440" bIns="45720" rtlCol="0" anchor="ctr">
            <a:spAutoFit/>
          </a:bodyPr>
          <a:lstStyle>
            <a:lvl1pPr marL="0" indent="0">
              <a:buNone/>
              <a:defRPr lang="en-US" altLang="zh-CN" sz="1200" b="0" smtClean="0"/>
            </a:lvl1pPr>
            <a:lvl2pPr>
              <a:defRPr lang="en-US" altLang="zh-CN" sz="1600" smtClean="0"/>
            </a:lvl2pPr>
            <a:lvl3pPr>
              <a:defRPr lang="en-US" altLang="zh-CN" sz="1400" smtClean="0"/>
            </a:lvl3pPr>
            <a:lvl4pPr>
              <a:defRPr lang="en-US" altLang="zh-CN" sz="1200" smtClean="0"/>
            </a:lvl4pPr>
            <a:lvl5pPr>
              <a:defRPr lang="zh-CN" altLang="en-US" sz="1200"/>
            </a:lvl5pPr>
          </a:lstStyle>
          <a:p>
            <a:r>
              <a:rPr lang="en-US" altLang="zh-CN" dirty="0"/>
              <a:t>LGOO HERE</a:t>
            </a:r>
          </a:p>
        </p:txBody>
      </p:sp>
    </p:spTree>
    <p:extLst>
      <p:ext uri="{BB962C8B-B14F-4D97-AF65-F5344CB8AC3E}">
        <p14:creationId xmlns:p14="http://schemas.microsoft.com/office/powerpoint/2010/main" val="3444805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89307103-D92B-4D3C-B386-9FD58793CACA}"/>
              </a:ext>
            </a:extLst>
          </p:cNvPr>
          <p:cNvSpPr>
            <a:spLocks noGrp="1"/>
          </p:cNvSpPr>
          <p:nvPr>
            <p:ph type="title"/>
          </p:nvPr>
        </p:nvSpPr>
        <p:spPr>
          <a:xfrm>
            <a:off x="660400" y="0"/>
            <a:ext cx="10858500" cy="1028700"/>
          </a:xfrm>
          <a:prstGeom prst="rect">
            <a:avLst/>
          </a:prstGeom>
        </p:spPr>
        <p:txBody>
          <a:bodyPr vert="horz" lIns="91440" tIns="45720" rIns="91440" bIns="45720" rtlCol="0" anchor="b">
            <a:normAutofit/>
          </a:bodyPr>
          <a:lstStyle/>
          <a:p>
            <a:pPr lvl="0" defTabSz="914354"/>
            <a:r>
              <a:rPr lang="en-US" altLang="zh-CN"/>
              <a:t>Click to edit Master title style</a:t>
            </a:r>
            <a:endParaRPr lang="zh-CN" altLang="en-US" dirty="0"/>
          </a:p>
        </p:txBody>
      </p:sp>
      <p:sp>
        <p:nvSpPr>
          <p:cNvPr id="3" name="文本占位符 2">
            <a:extLst>
              <a:ext uri="{FF2B5EF4-FFF2-40B4-BE49-F238E27FC236}">
                <a16:creationId xmlns:a16="http://schemas.microsoft.com/office/drawing/2014/main" id="{0F8920D0-E0E5-40BB-AEDA-3D7A0909240E}"/>
              </a:ext>
            </a:extLst>
          </p:cNvPr>
          <p:cNvSpPr>
            <a:spLocks noGrp="1"/>
          </p:cNvSpPr>
          <p:nvPr>
            <p:ph type="body" idx="1"/>
          </p:nvPr>
        </p:nvSpPr>
        <p:spPr>
          <a:xfrm>
            <a:off x="660400" y="1130300"/>
            <a:ext cx="10858500" cy="5003800"/>
          </a:xfrm>
          <a:prstGeom prst="rect">
            <a:avLst/>
          </a:prstGeom>
        </p:spPr>
        <p:txBody>
          <a:bodyPr vert="horz" lIns="91440" tIns="45720" rIns="91440" bIns="45720" rtlCol="0">
            <a:normAutofit/>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endParaRPr lang="zh-CN" altLang="en-US" dirty="0"/>
          </a:p>
        </p:txBody>
      </p:sp>
      <p:sp>
        <p:nvSpPr>
          <p:cNvPr id="5" name="页脚占位符 4">
            <a:extLst>
              <a:ext uri="{FF2B5EF4-FFF2-40B4-BE49-F238E27FC236}">
                <a16:creationId xmlns:a16="http://schemas.microsoft.com/office/drawing/2014/main" id="{10B16C00-AE39-4635-9F10-B7233D2AC2F8}"/>
              </a:ext>
            </a:extLst>
          </p:cNvPr>
          <p:cNvSpPr>
            <a:spLocks noGrp="1"/>
          </p:cNvSpPr>
          <p:nvPr>
            <p:ph type="ftr" sz="quarter" idx="3"/>
          </p:nvPr>
        </p:nvSpPr>
        <p:spPr>
          <a:xfrm>
            <a:off x="660401" y="6438900"/>
            <a:ext cx="3992171" cy="215900"/>
          </a:xfrm>
          <a:prstGeom prst="rect">
            <a:avLst/>
          </a:prstGeom>
        </p:spPr>
        <p:txBody>
          <a:bodyPr vert="horz" lIns="91440" tIns="45720" rIns="91440" bIns="45720" rtlCol="0" anchor="ctr"/>
          <a:lstStyle>
            <a:lvl1pPr>
              <a:defRPr lang="zh-CN" altLang="en-US" sz="1000">
                <a:solidFill>
                  <a:schemeClr val="tx1">
                    <a:lumMod val="50000"/>
                    <a:lumOff val="50000"/>
                  </a:schemeClr>
                </a:solidFill>
              </a:defRPr>
            </a:lvl1pPr>
          </a:lstStyle>
          <a:p>
            <a:endParaRPr lang="zh-CN" altLang="en-US" dirty="0"/>
          </a:p>
        </p:txBody>
      </p:sp>
      <p:sp>
        <p:nvSpPr>
          <p:cNvPr id="4" name="日期占位符 3">
            <a:extLst>
              <a:ext uri="{FF2B5EF4-FFF2-40B4-BE49-F238E27FC236}">
                <a16:creationId xmlns:a16="http://schemas.microsoft.com/office/drawing/2014/main" id="{0C12D871-753D-4991-B44B-EFAE9F8682B5}"/>
              </a:ext>
            </a:extLst>
          </p:cNvPr>
          <p:cNvSpPr>
            <a:spLocks noGrp="1"/>
          </p:cNvSpPr>
          <p:nvPr>
            <p:ph type="dt" sz="half" idx="2"/>
          </p:nvPr>
        </p:nvSpPr>
        <p:spPr>
          <a:xfrm>
            <a:off x="5504656" y="6438900"/>
            <a:ext cx="1802924" cy="215900"/>
          </a:xfrm>
          <a:prstGeom prst="rect">
            <a:avLst/>
          </a:prstGeom>
        </p:spPr>
        <p:txBody>
          <a:bodyPr vert="horz" lIns="91440" tIns="45720" rIns="91440" bIns="45720" rtlCol="0" anchor="ctr"/>
          <a:lstStyle>
            <a:lvl1pPr algn="ctr">
              <a:defRPr lang="zh-CN" altLang="en-US" sz="1000" smtClean="0">
                <a:solidFill>
                  <a:schemeClr val="tx1">
                    <a:lumMod val="50000"/>
                    <a:lumOff val="50000"/>
                  </a:schemeClr>
                </a:solidFill>
              </a:defRPr>
            </a:lvl1pPr>
          </a:lstStyle>
          <a:p>
            <a:endParaRPr lang="en-US" altLang="zh-CN"/>
          </a:p>
        </p:txBody>
      </p:sp>
      <p:sp>
        <p:nvSpPr>
          <p:cNvPr id="6" name="灯片编号占位符 5">
            <a:extLst>
              <a:ext uri="{FF2B5EF4-FFF2-40B4-BE49-F238E27FC236}">
                <a16:creationId xmlns:a16="http://schemas.microsoft.com/office/drawing/2014/main" id="{6D23E9ED-4E00-42D1-BFBF-5EBD27D29806}"/>
              </a:ext>
            </a:extLst>
          </p:cNvPr>
          <p:cNvSpPr>
            <a:spLocks noGrp="1"/>
          </p:cNvSpPr>
          <p:nvPr>
            <p:ph type="sldNum" sz="quarter" idx="4"/>
          </p:nvPr>
        </p:nvSpPr>
        <p:spPr>
          <a:xfrm>
            <a:off x="8857452" y="6438900"/>
            <a:ext cx="2661448" cy="215900"/>
          </a:xfrm>
          <a:prstGeom prst="rect">
            <a:avLst/>
          </a:prstGeom>
        </p:spPr>
        <p:txBody>
          <a:bodyPr vert="horz" lIns="91440" tIns="45720" rIns="91440" bIns="45720" rtlCol="0" anchor="ctr"/>
          <a:lstStyle>
            <a:lvl1pPr algn="r">
              <a:defRPr lang="zh-CN" altLang="en-US" sz="1000" smtClean="0">
                <a:solidFill>
                  <a:schemeClr val="tx1">
                    <a:lumMod val="50000"/>
                    <a:lumOff val="50000"/>
                  </a:schemeClr>
                </a:solidFill>
              </a:defRPr>
            </a:lvl1pPr>
          </a:lstStyle>
          <a:p>
            <a:fld id="{7F65B630-C7FF-41C0-9923-C5E5E29EED81}" type="slidenum">
              <a:rPr lang="en-US" altLang="zh-CN" smtClean="0"/>
              <a:pPr/>
              <a:t>‹#›</a:t>
            </a:fld>
            <a:endParaRPr lang="en-US" altLang="zh-CN"/>
          </a:p>
        </p:txBody>
      </p:sp>
    </p:spTree>
    <p:extLst>
      <p:ext uri="{BB962C8B-B14F-4D97-AF65-F5344CB8AC3E}">
        <p14:creationId xmlns:p14="http://schemas.microsoft.com/office/powerpoint/2010/main" val="14679159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7" r:id="rId3"/>
    <p:sldLayoutId id="2147483651" r:id="rId4"/>
    <p:sldLayoutId id="2147483654" r:id="rId5"/>
    <p:sldLayoutId id="2147483655" r:id="rId6"/>
    <p:sldLayoutId id="2147483656" r:id="rId7"/>
  </p:sldLayoutIdLst>
  <p:hf sldNum="0" hdr="0" ftr="0" dt="0"/>
  <p:txStyles>
    <p:titleStyle>
      <a:lvl1pPr algn="l" defTabSz="914400" rtl="0" eaLnBrk="1" latinLnBrk="0" hangingPunct="1">
        <a:lnSpc>
          <a:spcPct val="90000"/>
        </a:lnSpc>
        <a:spcBef>
          <a:spcPct val="0"/>
        </a:spcBef>
        <a:buNone/>
        <a:defRPr lang="zh-CN" altLang="en-US" sz="28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16" userDrawn="1">
          <p15:clr>
            <a:srgbClr val="F26B43"/>
          </p15:clr>
        </p15:guide>
        <p15:guide id="2" pos="7256" userDrawn="1">
          <p15:clr>
            <a:srgbClr val="F26B43"/>
          </p15:clr>
        </p15:guide>
        <p15:guide id="3" orient="horz" pos="648" userDrawn="1">
          <p15:clr>
            <a:srgbClr val="F26B43"/>
          </p15:clr>
        </p15:guide>
        <p15:guide id="4" orient="horz" pos="712" userDrawn="1">
          <p15:clr>
            <a:srgbClr val="F26B43"/>
          </p15:clr>
        </p15:guide>
        <p15:guide id="5" orient="horz" pos="3928" userDrawn="1">
          <p15:clr>
            <a:srgbClr val="F26B43"/>
          </p15:clr>
        </p15:guide>
        <p15:guide id="6" orient="horz" pos="386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12.xml.rels><?xml version="1.0" encoding="UTF-8" standalone="yes"?>
<Relationships xmlns="http://schemas.openxmlformats.org/package/2006/relationships"><Relationship Id="rId2" Type="http://schemas.microsoft.com/office/2014/relationships/chartEx" Target="../charts/chartEx1.xml"/><Relationship Id="rId1" Type="http://schemas.openxmlformats.org/officeDocument/2006/relationships/slideLayout" Target="../slideLayouts/slideLayout5.xml"/><Relationship Id="rId4" Type="http://schemas.openxmlformats.org/officeDocument/2006/relationships/image" Target="NUL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ïSḻiḑè"/>
        <p:cNvGrpSpPr/>
        <p:nvPr/>
      </p:nvGrpSpPr>
      <p:grpSpPr>
        <a:xfrm>
          <a:off x="0" y="0"/>
          <a:ext cx="0" cy="0"/>
          <a:chOff x="0" y="0"/>
          <a:chExt cx="0" cy="0"/>
        </a:xfrm>
      </p:grpSpPr>
      <p:sp>
        <p:nvSpPr>
          <p:cNvPr id="9" name="îṣ1iḓé">
            <a:extLst>
              <a:ext uri="{FF2B5EF4-FFF2-40B4-BE49-F238E27FC236}">
                <a16:creationId xmlns:a16="http://schemas.microsoft.com/office/drawing/2014/main" id="{6C2532AA-A647-48FF-8A25-36777AF5B18D}"/>
              </a:ext>
            </a:extLst>
          </p:cNvPr>
          <p:cNvSpPr>
            <a:spLocks noGrp="1"/>
          </p:cNvSpPr>
          <p:nvPr>
            <p:ph type="ctrTitle"/>
          </p:nvPr>
        </p:nvSpPr>
        <p:spPr/>
        <p:txBody>
          <a:bodyPr/>
          <a:lstStyle/>
          <a:p>
            <a:r>
              <a:rPr lang="zh-CN" altLang="en-US" dirty="0">
                <a:sym typeface="Arial" panose="020B0604020202020204" pitchFamily="34" charset="0"/>
              </a:rPr>
              <a:t>毕业答辩</a:t>
            </a:r>
            <a:br>
              <a:rPr lang="en-US" altLang="zh-CN" dirty="0">
                <a:sym typeface="Arial" panose="020B0604020202020204" pitchFamily="34" charset="0"/>
              </a:rPr>
            </a:br>
            <a:r>
              <a:rPr lang="zh-CN" altLang="en-US" dirty="0">
                <a:sym typeface="Arial" panose="020B0604020202020204" pitchFamily="34" charset="0"/>
              </a:rPr>
              <a:t>通用</a:t>
            </a:r>
            <a:r>
              <a:rPr lang="en-US" altLang="zh-CN" dirty="0">
                <a:sym typeface="Arial" panose="020B0604020202020204" pitchFamily="34" charset="0"/>
              </a:rPr>
              <a:t>PPT</a:t>
            </a:r>
            <a:r>
              <a:rPr lang="zh-CN" altLang="en-US" dirty="0">
                <a:sym typeface="Arial" panose="020B0604020202020204" pitchFamily="34" charset="0"/>
              </a:rPr>
              <a:t>模板</a:t>
            </a:r>
          </a:p>
        </p:txBody>
      </p:sp>
      <p:sp>
        <p:nvSpPr>
          <p:cNvPr id="10" name="ïṥḻîḑé">
            <a:extLst>
              <a:ext uri="{FF2B5EF4-FFF2-40B4-BE49-F238E27FC236}">
                <a16:creationId xmlns:a16="http://schemas.microsoft.com/office/drawing/2014/main" id="{0102F8CF-8DD3-43E5-B521-501A3CF124F9}"/>
              </a:ext>
            </a:extLst>
          </p:cNvPr>
          <p:cNvSpPr>
            <a:spLocks noGrp="1"/>
          </p:cNvSpPr>
          <p:nvPr>
            <p:ph type="subTitle" idx="1"/>
          </p:nvPr>
        </p:nvSpPr>
        <p:spPr/>
        <p:txBody>
          <a:bodyPr/>
          <a:lstStyle/>
          <a:p>
            <a:r>
              <a:rPr lang="en-US" altLang="zh-CN" dirty="0">
                <a:sym typeface="Arial" panose="020B0604020202020204" pitchFamily="34" charset="0"/>
              </a:rPr>
              <a:t>Reported By iSlide</a:t>
            </a:r>
            <a:endParaRPr lang="en-GB" altLang="zh-CN" dirty="0">
              <a:sym typeface="Arial" panose="020B0604020202020204" pitchFamily="34" charset="0"/>
            </a:endParaRPr>
          </a:p>
        </p:txBody>
      </p:sp>
      <p:sp>
        <p:nvSpPr>
          <p:cNvPr id="13" name="i$ḻïḋê">
            <a:extLst>
              <a:ext uri="{FF2B5EF4-FFF2-40B4-BE49-F238E27FC236}">
                <a16:creationId xmlns:a16="http://schemas.microsoft.com/office/drawing/2014/main" id="{F03171C0-8F5E-452D-80D2-8537CBEA6B12}"/>
              </a:ext>
            </a:extLst>
          </p:cNvPr>
          <p:cNvSpPr>
            <a:spLocks noGrp="1"/>
          </p:cNvSpPr>
          <p:nvPr>
            <p:ph type="body" sz="quarter" idx="15"/>
          </p:nvPr>
        </p:nvSpPr>
        <p:spPr/>
        <p:txBody>
          <a:bodyPr/>
          <a:lstStyle/>
          <a:p>
            <a:r>
              <a:rPr lang="en-GB" altLang="zh-CN" dirty="0">
                <a:sym typeface="Arial" panose="020B0604020202020204" pitchFamily="34" charset="0"/>
              </a:rPr>
              <a:t>LOGO HERE</a:t>
            </a:r>
          </a:p>
        </p:txBody>
      </p:sp>
      <p:sp>
        <p:nvSpPr>
          <p:cNvPr id="7" name="ís1íḓe">
            <a:extLst>
              <a:ext uri="{FF2B5EF4-FFF2-40B4-BE49-F238E27FC236}">
                <a16:creationId xmlns:a16="http://schemas.microsoft.com/office/drawing/2014/main" id="{8B78B8C9-5AA3-728D-D756-45A59D99D34D}"/>
              </a:ext>
            </a:extLst>
          </p:cNvPr>
          <p:cNvSpPr txBox="1">
            <a:spLocks/>
          </p:cNvSpPr>
          <p:nvPr/>
        </p:nvSpPr>
        <p:spPr>
          <a:xfrm>
            <a:off x="1468281" y="4708306"/>
            <a:ext cx="3352800" cy="547137"/>
          </a:xfrm>
          <a:prstGeom prst="rect">
            <a:avLst/>
          </a:prstGeom>
          <a:noFill/>
          <a:ln w="12700">
            <a:noFill/>
          </a:ln>
        </p:spPr>
        <p:txBody>
          <a:bodyPr wrap="square">
            <a:spAutoFit/>
          </a:bodyPr>
          <a:lstStyle>
            <a:lvl1pPr marL="228589" indent="-228589" algn="l" defTabSz="914354" rtl="0" eaLnBrk="1" latinLnBrk="0" hangingPunct="1">
              <a:lnSpc>
                <a:spcPct val="90000"/>
              </a:lnSpc>
              <a:spcBef>
                <a:spcPts val="1000"/>
              </a:spcBef>
              <a:buFont typeface="Arial" panose="020B0604020202020204" pitchFamily="34" charset="0"/>
              <a:buChar char="•"/>
              <a:defRPr sz="1600" kern="1200">
                <a:solidFill>
                  <a:schemeClr val="tx1"/>
                </a:solidFill>
                <a:latin typeface="+mn-lt"/>
                <a:ea typeface="+mn-ea"/>
                <a:cs typeface="+mn-cs"/>
              </a:defRPr>
            </a:lvl1pPr>
            <a:lvl2pPr marL="685766"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2pPr>
            <a:lvl3pPr marL="1142942"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120"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298" indent="-228589" algn="l" defTabSz="914354"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474"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52"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29"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06" indent="-228589" algn="l" defTabSz="914354"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50000"/>
              </a:lnSpc>
              <a:buNone/>
            </a:pPr>
            <a:r>
              <a:rPr lang="en-US" altLang="zh-CN" sz="1050" b="0" i="0" dirty="0" err="1">
                <a:solidFill>
                  <a:schemeClr val="tx1">
                    <a:alpha val="50000"/>
                  </a:schemeClr>
                </a:solidFill>
                <a:effectLst/>
                <a:latin typeface="+mj-lt"/>
                <a:ea typeface="Microsoft YaHei" panose="020B0503020204020204" pitchFamily="34" charset="-122"/>
              </a:rPr>
              <a:t>Pellentesque</a:t>
            </a:r>
            <a:r>
              <a:rPr lang="en-US" altLang="zh-CN" sz="1050" b="0" i="0" dirty="0">
                <a:solidFill>
                  <a:schemeClr val="tx1">
                    <a:alpha val="50000"/>
                  </a:schemeClr>
                </a:solidFill>
                <a:effectLst/>
                <a:latin typeface="+mj-lt"/>
                <a:ea typeface="Microsoft YaHei" panose="020B0503020204020204" pitchFamily="34" charset="-122"/>
              </a:rPr>
              <a:t> habitant morbi tristique senectus et netus et malesuada fames ac </a:t>
            </a:r>
            <a:r>
              <a:rPr lang="en-US" altLang="zh-CN" sz="1050" b="0" i="0" dirty="0" err="1">
                <a:solidFill>
                  <a:schemeClr val="tx1">
                    <a:alpha val="50000"/>
                  </a:schemeClr>
                </a:solidFill>
                <a:effectLst/>
                <a:latin typeface="+mj-lt"/>
                <a:ea typeface="Microsoft YaHei" panose="020B0503020204020204" pitchFamily="34" charset="-122"/>
              </a:rPr>
              <a:t>turpis</a:t>
            </a:r>
            <a:r>
              <a:rPr lang="en-US" altLang="zh-CN" sz="1050" b="0" i="0" dirty="0">
                <a:solidFill>
                  <a:schemeClr val="tx1">
                    <a:alpha val="50000"/>
                  </a:schemeClr>
                </a:solidFill>
                <a:effectLst/>
                <a:latin typeface="+mj-lt"/>
                <a:ea typeface="Microsoft YaHei" panose="020B0503020204020204" pitchFamily="34" charset="-122"/>
              </a:rPr>
              <a:t> </a:t>
            </a:r>
            <a:r>
              <a:rPr lang="en-US" altLang="zh-CN" sz="1050" b="0" i="0" dirty="0" err="1">
                <a:solidFill>
                  <a:schemeClr val="tx1">
                    <a:alpha val="50000"/>
                  </a:schemeClr>
                </a:solidFill>
                <a:effectLst/>
                <a:latin typeface="+mj-lt"/>
                <a:ea typeface="Microsoft YaHei" panose="020B0503020204020204" pitchFamily="34" charset="-122"/>
              </a:rPr>
              <a:t>egestas</a:t>
            </a:r>
            <a:endParaRPr lang="en-US" altLang="zh-CN" sz="1050" b="0" i="0" dirty="0">
              <a:solidFill>
                <a:schemeClr val="tx1">
                  <a:alpha val="50000"/>
                </a:schemeClr>
              </a:solidFill>
              <a:effectLst/>
              <a:latin typeface="+mj-lt"/>
              <a:ea typeface="Microsoft YaHei" panose="020B0503020204020204" pitchFamily="34" charset="-122"/>
            </a:endParaRPr>
          </a:p>
        </p:txBody>
      </p:sp>
      <p:grpSp>
        <p:nvGrpSpPr>
          <p:cNvPr id="8" name="ïsļïḑe">
            <a:extLst>
              <a:ext uri="{FF2B5EF4-FFF2-40B4-BE49-F238E27FC236}">
                <a16:creationId xmlns:a16="http://schemas.microsoft.com/office/drawing/2014/main" id="{95F8D5EB-244D-FD88-B521-8ABF6EB54613}"/>
              </a:ext>
            </a:extLst>
          </p:cNvPr>
          <p:cNvGrpSpPr/>
          <p:nvPr/>
        </p:nvGrpSpPr>
        <p:grpSpPr>
          <a:xfrm>
            <a:off x="9278816" y="625814"/>
            <a:ext cx="2206265" cy="246221"/>
            <a:chOff x="4172375" y="807203"/>
            <a:chExt cx="2206265" cy="246221"/>
          </a:xfrm>
        </p:grpSpPr>
        <p:sp>
          <p:nvSpPr>
            <p:cNvPr id="14" name="îṩḻiḋé">
              <a:extLst>
                <a:ext uri="{FF2B5EF4-FFF2-40B4-BE49-F238E27FC236}">
                  <a16:creationId xmlns:a16="http://schemas.microsoft.com/office/drawing/2014/main" id="{53AA1A0D-BF2D-C3E5-4561-00DAE524AB0B}"/>
                </a:ext>
              </a:extLst>
            </p:cNvPr>
            <p:cNvSpPr txBox="1">
              <a:spLocks/>
            </p:cNvSpPr>
            <p:nvPr/>
          </p:nvSpPr>
          <p:spPr>
            <a:xfrm>
              <a:off x="4172375" y="807203"/>
              <a:ext cx="624899" cy="246221"/>
            </a:xfrm>
            <a:prstGeom prst="rect">
              <a:avLst/>
            </a:prstGeom>
            <a:noFill/>
          </p:spPr>
          <p:txBody>
            <a:bodyPr wrap="square" rtlCol="0">
              <a:spAutoFit/>
            </a:bodyPr>
            <a:lstStyle/>
            <a:p>
              <a:r>
                <a:rPr lang="en-US" altLang="zh-CN" sz="1000" dirty="0">
                  <a:solidFill>
                    <a:schemeClr val="tx1">
                      <a:alpha val="50000"/>
                    </a:schemeClr>
                  </a:solidFill>
                </a:rPr>
                <a:t>design</a:t>
              </a:r>
              <a:endParaRPr lang="zh-CN" altLang="en-US" sz="1000" dirty="0">
                <a:solidFill>
                  <a:schemeClr val="tx1">
                    <a:alpha val="50000"/>
                  </a:schemeClr>
                </a:solidFill>
              </a:endParaRPr>
            </a:p>
          </p:txBody>
        </p:sp>
        <p:sp>
          <p:nvSpPr>
            <p:cNvPr id="15" name="ïsḻiḑê">
              <a:extLst>
                <a:ext uri="{FF2B5EF4-FFF2-40B4-BE49-F238E27FC236}">
                  <a16:creationId xmlns:a16="http://schemas.microsoft.com/office/drawing/2014/main" id="{EA8D290E-64BA-D806-EB5A-54476A91AA01}"/>
                </a:ext>
              </a:extLst>
            </p:cNvPr>
            <p:cNvSpPr txBox="1">
              <a:spLocks/>
            </p:cNvSpPr>
            <p:nvPr/>
          </p:nvSpPr>
          <p:spPr>
            <a:xfrm>
              <a:off x="4850850" y="807203"/>
              <a:ext cx="624899" cy="246221"/>
            </a:xfrm>
            <a:prstGeom prst="rect">
              <a:avLst/>
            </a:prstGeom>
            <a:noFill/>
          </p:spPr>
          <p:txBody>
            <a:bodyPr wrap="square" rtlCol="0">
              <a:spAutoFit/>
            </a:bodyPr>
            <a:lstStyle/>
            <a:p>
              <a:r>
                <a:rPr lang="en-US" altLang="zh-CN" sz="1000" dirty="0">
                  <a:solidFill>
                    <a:schemeClr val="tx1">
                      <a:alpha val="50000"/>
                    </a:schemeClr>
                  </a:solidFill>
                </a:rPr>
                <a:t>share</a:t>
              </a:r>
              <a:endParaRPr lang="zh-CN" altLang="en-US" sz="1000" dirty="0">
                <a:solidFill>
                  <a:schemeClr val="tx1">
                    <a:alpha val="50000"/>
                  </a:schemeClr>
                </a:solidFill>
              </a:endParaRPr>
            </a:p>
          </p:txBody>
        </p:sp>
        <p:sp>
          <p:nvSpPr>
            <p:cNvPr id="16" name="íṩḷiḓè">
              <a:extLst>
                <a:ext uri="{FF2B5EF4-FFF2-40B4-BE49-F238E27FC236}">
                  <a16:creationId xmlns:a16="http://schemas.microsoft.com/office/drawing/2014/main" id="{346CC8AE-49CC-0E8A-B574-CBD97324D11E}"/>
                </a:ext>
              </a:extLst>
            </p:cNvPr>
            <p:cNvSpPr txBox="1">
              <a:spLocks/>
            </p:cNvSpPr>
            <p:nvPr/>
          </p:nvSpPr>
          <p:spPr>
            <a:xfrm>
              <a:off x="5529325" y="807203"/>
              <a:ext cx="849315" cy="246221"/>
            </a:xfrm>
            <a:prstGeom prst="rect">
              <a:avLst/>
            </a:prstGeom>
            <a:noFill/>
          </p:spPr>
          <p:txBody>
            <a:bodyPr wrap="square">
              <a:spAutoFit/>
            </a:bodyPr>
            <a:lstStyle/>
            <a:p>
              <a:r>
                <a:rPr lang="zh-CN" altLang="en-US" sz="1000" dirty="0">
                  <a:solidFill>
                    <a:schemeClr val="tx1">
                      <a:alpha val="50000"/>
                    </a:schemeClr>
                  </a:solidFill>
                </a:rPr>
                <a:t>Summarize</a:t>
              </a:r>
            </a:p>
          </p:txBody>
        </p:sp>
      </p:grpSp>
      <p:sp>
        <p:nvSpPr>
          <p:cNvPr id="17" name="íṥ1íḍè">
            <a:extLst>
              <a:ext uri="{FF2B5EF4-FFF2-40B4-BE49-F238E27FC236}">
                <a16:creationId xmlns:a16="http://schemas.microsoft.com/office/drawing/2014/main" id="{C4067B91-7732-662E-3315-36700EC55960}"/>
              </a:ext>
            </a:extLst>
          </p:cNvPr>
          <p:cNvSpPr/>
          <p:nvPr/>
        </p:nvSpPr>
        <p:spPr>
          <a:xfrm>
            <a:off x="1552275" y="4554020"/>
            <a:ext cx="461368" cy="75152"/>
          </a:xfrm>
          <a:prstGeom prst="roundRect">
            <a:avLst>
              <a:gd name="adj" fmla="val 50000"/>
            </a:avLst>
          </a:prstGeom>
          <a:gradFill>
            <a:gsLst>
              <a:gs pos="0">
                <a:schemeClr val="accent1"/>
              </a:gs>
              <a:gs pos="100000">
                <a:schemeClr val="accent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solidFill>
                <a:srgbClr val="467488"/>
              </a:solidFill>
            </a:endParaRPr>
          </a:p>
        </p:txBody>
      </p:sp>
    </p:spTree>
    <p:custDataLst>
      <p:tags r:id="rId1"/>
    </p:custDataLst>
    <p:extLst>
      <p:ext uri="{BB962C8B-B14F-4D97-AF65-F5344CB8AC3E}">
        <p14:creationId xmlns:p14="http://schemas.microsoft.com/office/powerpoint/2010/main" val="18814421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îš1íďê"/>
        <p:cNvGrpSpPr/>
        <p:nvPr/>
      </p:nvGrpSpPr>
      <p:grpSpPr>
        <a:xfrm>
          <a:off x="0" y="0"/>
          <a:ext cx="0" cy="0"/>
          <a:chOff x="0" y="0"/>
          <a:chExt cx="0" cy="0"/>
        </a:xfrm>
      </p:grpSpPr>
      <p:sp>
        <p:nvSpPr>
          <p:cNvPr id="2" name="işľíḑe">
            <a:extLst>
              <a:ext uri="{FF2B5EF4-FFF2-40B4-BE49-F238E27FC236}">
                <a16:creationId xmlns:a16="http://schemas.microsoft.com/office/drawing/2014/main" id="{4D1B8319-7FA1-FF8A-7B51-23180EAE0CCA}"/>
              </a:ext>
            </a:extLst>
          </p:cNvPr>
          <p:cNvSpPr>
            <a:spLocks noGrp="1"/>
          </p:cNvSpPr>
          <p:nvPr>
            <p:ph type="title"/>
          </p:nvPr>
        </p:nvSpPr>
        <p:spPr/>
        <p:txBody>
          <a:bodyPr/>
          <a:lstStyle/>
          <a:p>
            <a:pPr lvl="0"/>
            <a:r>
              <a:rPr lang="zh-CN" altLang="en-US" dirty="0"/>
              <a:t>研究思路</a:t>
            </a:r>
            <a:endParaRPr lang="zh-CN" altLang="en-US" dirty="0">
              <a:sym typeface="Arial" panose="020B0604020202020204" pitchFamily="34" charset="0"/>
            </a:endParaRPr>
          </a:p>
        </p:txBody>
      </p:sp>
      <p:grpSp>
        <p:nvGrpSpPr>
          <p:cNvPr id="7" name="îŝ1íḋê">
            <a:extLst>
              <a:ext uri="{FF2B5EF4-FFF2-40B4-BE49-F238E27FC236}">
                <a16:creationId xmlns:a16="http://schemas.microsoft.com/office/drawing/2014/main" id="{2573C79A-200D-9F33-792B-CA9F2F79557E}"/>
              </a:ext>
            </a:extLst>
          </p:cNvPr>
          <p:cNvGrpSpPr>
            <a:grpSpLocks noChangeAspect="1"/>
          </p:cNvGrpSpPr>
          <p:nvPr/>
        </p:nvGrpSpPr>
        <p:grpSpPr>
          <a:xfrm>
            <a:off x="821765" y="1223060"/>
            <a:ext cx="10548470" cy="4461149"/>
            <a:chOff x="821765" y="1429979"/>
            <a:chExt cx="10548470" cy="4461149"/>
          </a:xfrm>
        </p:grpSpPr>
        <p:graphicFrame>
          <p:nvGraphicFramePr>
            <p:cNvPr id="8" name="îSlídè">
              <a:extLst>
                <a:ext uri="{FF2B5EF4-FFF2-40B4-BE49-F238E27FC236}">
                  <a16:creationId xmlns:a16="http://schemas.microsoft.com/office/drawing/2014/main" id="{C3B09070-237A-9B25-6798-09558903B4EB}"/>
                </a:ext>
              </a:extLst>
            </p:cNvPr>
            <p:cNvGraphicFramePr/>
            <p:nvPr/>
          </p:nvGraphicFramePr>
          <p:xfrm>
            <a:off x="4670761" y="2651634"/>
            <a:ext cx="6699474" cy="3190226"/>
          </p:xfrm>
          <a:graphic>
            <a:graphicData uri="http://schemas.openxmlformats.org/drawingml/2006/chart">
              <c:chart xmlns:c="http://schemas.openxmlformats.org/drawingml/2006/chart" xmlns:r="http://schemas.openxmlformats.org/officeDocument/2006/relationships" r:id="rId2"/>
            </a:graphicData>
          </a:graphic>
        </p:graphicFrame>
        <p:grpSp>
          <p:nvGrpSpPr>
            <p:cNvPr id="9" name="îṡlïḑè">
              <a:extLst>
                <a:ext uri="{FF2B5EF4-FFF2-40B4-BE49-F238E27FC236}">
                  <a16:creationId xmlns:a16="http://schemas.microsoft.com/office/drawing/2014/main" id="{262627D5-28B0-6916-C27F-B5DAB5176DD3}"/>
                </a:ext>
              </a:extLst>
            </p:cNvPr>
            <p:cNvGrpSpPr/>
            <p:nvPr/>
          </p:nvGrpSpPr>
          <p:grpSpPr>
            <a:xfrm>
              <a:off x="821765" y="2798629"/>
              <a:ext cx="4878125" cy="3092499"/>
              <a:chOff x="821765" y="2798629"/>
              <a:chExt cx="4878125" cy="3092499"/>
            </a:xfrm>
          </p:grpSpPr>
          <p:grpSp>
            <p:nvGrpSpPr>
              <p:cNvPr id="11" name="îsḷiḍe">
                <a:extLst>
                  <a:ext uri="{FF2B5EF4-FFF2-40B4-BE49-F238E27FC236}">
                    <a16:creationId xmlns:a16="http://schemas.microsoft.com/office/drawing/2014/main" id="{F48454B7-5945-48ED-C124-6197355086EC}"/>
                  </a:ext>
                </a:extLst>
              </p:cNvPr>
              <p:cNvGrpSpPr/>
              <p:nvPr/>
            </p:nvGrpSpPr>
            <p:grpSpPr>
              <a:xfrm>
                <a:off x="821765" y="2798629"/>
                <a:ext cx="4878125" cy="894797"/>
                <a:chOff x="660400" y="2391626"/>
                <a:chExt cx="4878125" cy="894797"/>
              </a:xfrm>
            </p:grpSpPr>
            <p:sp>
              <p:nvSpPr>
                <p:cNvPr id="20" name="ïṣlidé">
                  <a:extLst>
                    <a:ext uri="{FF2B5EF4-FFF2-40B4-BE49-F238E27FC236}">
                      <a16:creationId xmlns:a16="http://schemas.microsoft.com/office/drawing/2014/main" id="{AE8B2675-2FAD-22FF-E1EF-8E838C9B52C5}"/>
                    </a:ext>
                  </a:extLst>
                </p:cNvPr>
                <p:cNvSpPr txBox="1"/>
                <p:nvPr/>
              </p:nvSpPr>
              <p:spPr>
                <a:xfrm>
                  <a:off x="927674" y="2391626"/>
                  <a:ext cx="4610848" cy="369332"/>
                </a:xfrm>
                <a:prstGeom prst="rect">
                  <a:avLst/>
                </a:prstGeom>
                <a:noFill/>
              </p:spPr>
              <p:txBody>
                <a:bodyPr wrap="square">
                  <a:spAutoFit/>
                </a:bodyPr>
                <a:lstStyle/>
                <a:p>
                  <a:r>
                    <a:rPr lang="en-GB" b="1" dirty="0"/>
                    <a:t>1,036k</a:t>
                  </a:r>
                </a:p>
              </p:txBody>
            </p:sp>
            <p:sp>
              <p:nvSpPr>
                <p:cNvPr id="21" name="íṥḷïḓé">
                  <a:extLst>
                    <a:ext uri="{FF2B5EF4-FFF2-40B4-BE49-F238E27FC236}">
                      <a16:creationId xmlns:a16="http://schemas.microsoft.com/office/drawing/2014/main" id="{4266B372-81D8-1E85-FB76-C8A8AC6D7627}"/>
                    </a:ext>
                  </a:extLst>
                </p:cNvPr>
                <p:cNvSpPr txBox="1"/>
                <p:nvPr/>
              </p:nvSpPr>
              <p:spPr>
                <a:xfrm>
                  <a:off x="927674" y="2760958"/>
                  <a:ext cx="4610851" cy="444674"/>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GB" altLang="zh-CN"/>
                    <a:t>Theme color</a:t>
                  </a:r>
                  <a:r>
                    <a:rPr lang="en-GB" altLang="zh-CN" dirty="0"/>
                    <a:t> makes PPT more convenient to change.</a:t>
                  </a:r>
                </a:p>
                <a:p>
                  <a:r>
                    <a:rPr lang="en-GB" altLang="zh-CN" dirty="0"/>
                    <a:t>… …</a:t>
                  </a:r>
                </a:p>
              </p:txBody>
            </p:sp>
            <p:sp>
              <p:nvSpPr>
                <p:cNvPr id="22" name="í$ľiḋe">
                  <a:extLst>
                    <a:ext uri="{FF2B5EF4-FFF2-40B4-BE49-F238E27FC236}">
                      <a16:creationId xmlns:a16="http://schemas.microsoft.com/office/drawing/2014/main" id="{7F5D3D88-6A96-82AF-92FB-8252E3035CD9}"/>
                    </a:ext>
                  </a:extLst>
                </p:cNvPr>
                <p:cNvSpPr/>
                <p:nvPr/>
              </p:nvSpPr>
              <p:spPr>
                <a:xfrm>
                  <a:off x="660400" y="2502694"/>
                  <a:ext cx="148940" cy="1489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2" name="î$ḷïḓé">
                <a:extLst>
                  <a:ext uri="{FF2B5EF4-FFF2-40B4-BE49-F238E27FC236}">
                    <a16:creationId xmlns:a16="http://schemas.microsoft.com/office/drawing/2014/main" id="{1D133449-76D1-F087-F027-6527E7C85616}"/>
                  </a:ext>
                </a:extLst>
              </p:cNvPr>
              <p:cNvGrpSpPr/>
              <p:nvPr/>
            </p:nvGrpSpPr>
            <p:grpSpPr>
              <a:xfrm>
                <a:off x="821765" y="3897480"/>
                <a:ext cx="4878125" cy="894797"/>
                <a:chOff x="660400" y="3314956"/>
                <a:chExt cx="4878125" cy="894797"/>
              </a:xfrm>
            </p:grpSpPr>
            <p:sp>
              <p:nvSpPr>
                <p:cNvPr id="17" name="îṡliḓè">
                  <a:extLst>
                    <a:ext uri="{FF2B5EF4-FFF2-40B4-BE49-F238E27FC236}">
                      <a16:creationId xmlns:a16="http://schemas.microsoft.com/office/drawing/2014/main" id="{D1C8EDDA-560F-25AC-E5D8-F3B7A6935D78}"/>
                    </a:ext>
                  </a:extLst>
                </p:cNvPr>
                <p:cNvSpPr txBox="1"/>
                <p:nvPr/>
              </p:nvSpPr>
              <p:spPr>
                <a:xfrm>
                  <a:off x="927674" y="3314956"/>
                  <a:ext cx="4610848" cy="369332"/>
                </a:xfrm>
                <a:prstGeom prst="rect">
                  <a:avLst/>
                </a:prstGeom>
                <a:noFill/>
              </p:spPr>
              <p:txBody>
                <a:bodyPr wrap="square">
                  <a:spAutoFit/>
                </a:bodyPr>
                <a:lstStyle/>
                <a:p>
                  <a:r>
                    <a:rPr lang="en-GB" b="1" dirty="0"/>
                    <a:t>1,036k</a:t>
                  </a:r>
                </a:p>
              </p:txBody>
            </p:sp>
            <p:sp>
              <p:nvSpPr>
                <p:cNvPr id="18" name="íṥľïḓé">
                  <a:extLst>
                    <a:ext uri="{FF2B5EF4-FFF2-40B4-BE49-F238E27FC236}">
                      <a16:creationId xmlns:a16="http://schemas.microsoft.com/office/drawing/2014/main" id="{470F1316-ABB9-089B-672D-C06D98D1D58E}"/>
                    </a:ext>
                  </a:extLst>
                </p:cNvPr>
                <p:cNvSpPr txBox="1"/>
                <p:nvPr/>
              </p:nvSpPr>
              <p:spPr>
                <a:xfrm>
                  <a:off x="927674" y="3684288"/>
                  <a:ext cx="4610851" cy="444674"/>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GB" altLang="zh-CN"/>
                    <a:t>Theme color</a:t>
                  </a:r>
                  <a:r>
                    <a:rPr lang="en-GB" altLang="zh-CN" dirty="0"/>
                    <a:t> makes PPT more convenient to change.</a:t>
                  </a:r>
                </a:p>
                <a:p>
                  <a:r>
                    <a:rPr lang="en-GB" altLang="zh-CN" dirty="0"/>
                    <a:t>… …</a:t>
                  </a:r>
                </a:p>
              </p:txBody>
            </p:sp>
            <p:sp>
              <p:nvSpPr>
                <p:cNvPr id="19" name="îṩḻîdé">
                  <a:extLst>
                    <a:ext uri="{FF2B5EF4-FFF2-40B4-BE49-F238E27FC236}">
                      <a16:creationId xmlns:a16="http://schemas.microsoft.com/office/drawing/2014/main" id="{797136AA-5B6B-EC91-FC3D-12C2D133283A}"/>
                    </a:ext>
                  </a:extLst>
                </p:cNvPr>
                <p:cNvSpPr/>
                <p:nvPr/>
              </p:nvSpPr>
              <p:spPr>
                <a:xfrm>
                  <a:off x="660400" y="3426024"/>
                  <a:ext cx="148940" cy="14894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nvGrpSpPr>
              <p:cNvPr id="13" name="îŝļîḍè">
                <a:extLst>
                  <a:ext uri="{FF2B5EF4-FFF2-40B4-BE49-F238E27FC236}">
                    <a16:creationId xmlns:a16="http://schemas.microsoft.com/office/drawing/2014/main" id="{6AC44FC3-4666-6843-965C-0B22CCDB0E2E}"/>
                  </a:ext>
                </a:extLst>
              </p:cNvPr>
              <p:cNvGrpSpPr/>
              <p:nvPr/>
            </p:nvGrpSpPr>
            <p:grpSpPr>
              <a:xfrm>
                <a:off x="821765" y="4996331"/>
                <a:ext cx="4878125" cy="894797"/>
                <a:chOff x="660400" y="4358137"/>
                <a:chExt cx="4878125" cy="894797"/>
              </a:xfrm>
            </p:grpSpPr>
            <p:sp>
              <p:nvSpPr>
                <p:cNvPr id="14" name="ïṣḻîḑe">
                  <a:extLst>
                    <a:ext uri="{FF2B5EF4-FFF2-40B4-BE49-F238E27FC236}">
                      <a16:creationId xmlns:a16="http://schemas.microsoft.com/office/drawing/2014/main" id="{C965CFF0-72E1-A3A3-BA3A-B7A9D4DE9F8F}"/>
                    </a:ext>
                  </a:extLst>
                </p:cNvPr>
                <p:cNvSpPr txBox="1"/>
                <p:nvPr/>
              </p:nvSpPr>
              <p:spPr>
                <a:xfrm>
                  <a:off x="927674" y="4358137"/>
                  <a:ext cx="4610848" cy="369332"/>
                </a:xfrm>
                <a:prstGeom prst="rect">
                  <a:avLst/>
                </a:prstGeom>
                <a:noFill/>
              </p:spPr>
              <p:txBody>
                <a:bodyPr wrap="square">
                  <a:spAutoFit/>
                </a:bodyPr>
                <a:lstStyle/>
                <a:p>
                  <a:r>
                    <a:rPr lang="en-GB" b="1" dirty="0"/>
                    <a:t>1,036k</a:t>
                  </a:r>
                </a:p>
              </p:txBody>
            </p:sp>
            <p:sp>
              <p:nvSpPr>
                <p:cNvPr id="15" name="íşḻïḍé">
                  <a:extLst>
                    <a:ext uri="{FF2B5EF4-FFF2-40B4-BE49-F238E27FC236}">
                      <a16:creationId xmlns:a16="http://schemas.microsoft.com/office/drawing/2014/main" id="{CC62FC83-A2F4-D2E7-0F7B-EB1760EA5030}"/>
                    </a:ext>
                  </a:extLst>
                </p:cNvPr>
                <p:cNvSpPr txBox="1"/>
                <p:nvPr/>
              </p:nvSpPr>
              <p:spPr>
                <a:xfrm>
                  <a:off x="927674" y="4727469"/>
                  <a:ext cx="4610851" cy="444674"/>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GB" altLang="zh-CN"/>
                    <a:t>Theme color</a:t>
                  </a:r>
                  <a:r>
                    <a:rPr lang="en-GB" altLang="zh-CN" dirty="0"/>
                    <a:t> makes PPT more convenient to change.</a:t>
                  </a:r>
                </a:p>
                <a:p>
                  <a:r>
                    <a:rPr lang="en-GB" altLang="zh-CN" dirty="0"/>
                    <a:t>… …</a:t>
                  </a:r>
                </a:p>
              </p:txBody>
            </p:sp>
            <p:sp>
              <p:nvSpPr>
                <p:cNvPr id="16" name="í$ḻíḑè">
                  <a:extLst>
                    <a:ext uri="{FF2B5EF4-FFF2-40B4-BE49-F238E27FC236}">
                      <a16:creationId xmlns:a16="http://schemas.microsoft.com/office/drawing/2014/main" id="{8856686E-8811-BF97-E812-4E4F9BE5727D}"/>
                    </a:ext>
                  </a:extLst>
                </p:cNvPr>
                <p:cNvSpPr/>
                <p:nvPr/>
              </p:nvSpPr>
              <p:spPr>
                <a:xfrm>
                  <a:off x="660400" y="4469205"/>
                  <a:ext cx="148940" cy="148940"/>
                </a:xfrm>
                <a:prstGeom prst="ellipse">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grpSp>
        <p:sp>
          <p:nvSpPr>
            <p:cNvPr id="10" name="íṡļïḍé">
              <a:extLst>
                <a:ext uri="{FF2B5EF4-FFF2-40B4-BE49-F238E27FC236}">
                  <a16:creationId xmlns:a16="http://schemas.microsoft.com/office/drawing/2014/main" id="{319F72C0-BD06-7768-CABE-13A19ADBF25B}"/>
                </a:ext>
              </a:extLst>
            </p:cNvPr>
            <p:cNvSpPr txBox="1"/>
            <p:nvPr/>
          </p:nvSpPr>
          <p:spPr>
            <a:xfrm>
              <a:off x="1346976" y="1429979"/>
              <a:ext cx="9498049" cy="461665"/>
            </a:xfrm>
            <a:prstGeom prst="rect">
              <a:avLst/>
            </a:prstGeom>
            <a:noFill/>
          </p:spPr>
          <p:txBody>
            <a:bodyPr wrap="square">
              <a:spAutoFit/>
            </a:bodyPr>
            <a:lstStyle/>
            <a:p>
              <a:pPr algn="ctr"/>
              <a:r>
                <a:rPr lang="en-GB" altLang="zh-CN" sz="2400" b="1" dirty="0"/>
                <a:t>Unified fonts make reading more fluent</a:t>
              </a:r>
            </a:p>
          </p:txBody>
        </p:sp>
      </p:grpSp>
    </p:spTree>
    <p:extLst>
      <p:ext uri="{BB962C8B-B14F-4D97-AF65-F5344CB8AC3E}">
        <p14:creationId xmlns:p14="http://schemas.microsoft.com/office/powerpoint/2010/main" val="3726776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iS1iḋe"/>
        <p:cNvGrpSpPr/>
        <p:nvPr/>
      </p:nvGrpSpPr>
      <p:grpSpPr>
        <a:xfrm>
          <a:off x="0" y="0"/>
          <a:ext cx="0" cy="0"/>
          <a:chOff x="0" y="0"/>
          <a:chExt cx="0" cy="0"/>
        </a:xfrm>
      </p:grpSpPr>
      <p:sp>
        <p:nvSpPr>
          <p:cNvPr id="2" name="ïSḻïḋe">
            <a:extLst>
              <a:ext uri="{FF2B5EF4-FFF2-40B4-BE49-F238E27FC236}">
                <a16:creationId xmlns:a16="http://schemas.microsoft.com/office/drawing/2014/main" id="{D3C884DC-C58C-4D83-9157-478A0AECA002}"/>
              </a:ext>
            </a:extLst>
          </p:cNvPr>
          <p:cNvSpPr>
            <a:spLocks noGrp="1"/>
          </p:cNvSpPr>
          <p:nvPr>
            <p:ph type="title"/>
          </p:nvPr>
        </p:nvSpPr>
        <p:spPr/>
        <p:txBody>
          <a:bodyPr/>
          <a:lstStyle/>
          <a:p>
            <a:br>
              <a:rPr lang="en-US" altLang="zh-CN" dirty="0"/>
            </a:br>
            <a:r>
              <a:rPr lang="zh-CN" altLang="en-US" dirty="0"/>
              <a:t>研究方法与过程</a:t>
            </a:r>
            <a:endParaRPr lang="en-US" altLang="zh-CN" dirty="0">
              <a:sym typeface="Arial" panose="020B0604020202020204" pitchFamily="34" charset="0"/>
            </a:endParaRPr>
          </a:p>
        </p:txBody>
      </p:sp>
      <p:sp>
        <p:nvSpPr>
          <p:cNvPr id="3" name="îşḻiḍé">
            <a:extLst>
              <a:ext uri="{FF2B5EF4-FFF2-40B4-BE49-F238E27FC236}">
                <a16:creationId xmlns:a16="http://schemas.microsoft.com/office/drawing/2014/main" id="{378DAE95-7127-4F51-9451-9FE7A2833B8B}"/>
              </a:ext>
            </a:extLst>
          </p:cNvPr>
          <p:cNvSpPr>
            <a:spLocks noGrp="1"/>
          </p:cNvSpPr>
          <p:nvPr>
            <p:ph type="body" idx="1"/>
          </p:nvPr>
        </p:nvSpPr>
        <p:spPr/>
        <p:txBody>
          <a:bodyPr/>
          <a:lstStyle/>
          <a:p>
            <a:pPr lvl="0"/>
            <a:r>
              <a:rPr lang="en-US" altLang="zh-CN" dirty="0">
                <a:sym typeface="Arial" panose="020B0604020202020204" pitchFamily="34" charset="0"/>
              </a:rPr>
              <a:t>Supporting text here.</a:t>
            </a:r>
          </a:p>
          <a:p>
            <a:pPr lvl="0"/>
            <a:r>
              <a:rPr lang="en-US" altLang="zh-CN" dirty="0">
                <a:sym typeface="Arial" panose="020B0604020202020204" pitchFamily="34" charset="0"/>
              </a:rPr>
              <a:t>When you copy &amp; paste, choose "keep text only" option.</a:t>
            </a:r>
            <a:endParaRPr lang="zh-CN" altLang="en-US" dirty="0">
              <a:sym typeface="Arial" panose="020B0604020202020204" pitchFamily="34" charset="0"/>
            </a:endParaRPr>
          </a:p>
        </p:txBody>
      </p:sp>
      <p:sp>
        <p:nvSpPr>
          <p:cNvPr id="4" name="ïš1iḋê">
            <a:extLst>
              <a:ext uri="{FF2B5EF4-FFF2-40B4-BE49-F238E27FC236}">
                <a16:creationId xmlns:a16="http://schemas.microsoft.com/office/drawing/2014/main" id="{BBF9A257-C58B-E6A7-84AE-D95BA90ACFC1}"/>
              </a:ext>
            </a:extLst>
          </p:cNvPr>
          <p:cNvSpPr>
            <a:spLocks noGrp="1"/>
          </p:cNvSpPr>
          <p:nvPr>
            <p:ph type="body" sz="quarter" idx="15"/>
          </p:nvPr>
        </p:nvSpPr>
        <p:spPr>
          <a:xfrm>
            <a:off x="660400" y="742769"/>
            <a:ext cx="899605" cy="258532"/>
          </a:xfrm>
        </p:spPr>
        <p:txBody>
          <a:bodyPr/>
          <a:lstStyle/>
          <a:p>
            <a:r>
              <a:rPr lang="en-US" altLang="zh-CN" sz="1200" dirty="0">
                <a:latin typeface="Arial" panose="020B0604020202020204" pitchFamily="34" charset="0"/>
                <a:ea typeface="微软雅黑" panose="020B0503020204020204" pitchFamily="34" charset="-122"/>
                <a:sym typeface="Arial" panose="020B0604020202020204" pitchFamily="34" charset="0"/>
              </a:rPr>
              <a:t>Logo Here</a:t>
            </a:r>
            <a:endParaRPr lang="zh-CN" alt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 name="ïślíḋe">
            <a:extLst>
              <a:ext uri="{FF2B5EF4-FFF2-40B4-BE49-F238E27FC236}">
                <a16:creationId xmlns:a16="http://schemas.microsoft.com/office/drawing/2014/main" id="{B49419C7-E859-0032-FA97-EF715F2B957C}"/>
              </a:ext>
            </a:extLst>
          </p:cNvPr>
          <p:cNvSpPr txBox="1"/>
          <p:nvPr/>
        </p:nvSpPr>
        <p:spPr>
          <a:xfrm>
            <a:off x="5787736" y="2974057"/>
            <a:ext cx="1898277" cy="1446550"/>
          </a:xfrm>
          <a:prstGeom prst="rect">
            <a:avLst/>
          </a:prstGeom>
          <a:noFill/>
        </p:spPr>
        <p:txBody>
          <a:bodyPr wrap="none" rtlCol="0">
            <a:spAutoFit/>
          </a:bodyPr>
          <a:lstStyle/>
          <a:p>
            <a:r>
              <a:rPr lang="en-US" altLang="zh-CN" sz="8800" b="1" dirty="0">
                <a:latin typeface="+mn-ea"/>
              </a:rPr>
              <a:t>03.</a:t>
            </a:r>
            <a:endParaRPr lang="zh-CN" altLang="en-US" sz="8800" b="1" dirty="0">
              <a:latin typeface="+mn-ea"/>
            </a:endParaRPr>
          </a:p>
        </p:txBody>
      </p:sp>
      <p:grpSp>
        <p:nvGrpSpPr>
          <p:cNvPr id="10" name="ïşliḋé">
            <a:extLst>
              <a:ext uri="{FF2B5EF4-FFF2-40B4-BE49-F238E27FC236}">
                <a16:creationId xmlns:a16="http://schemas.microsoft.com/office/drawing/2014/main" id="{7AEFC4ED-CC11-F0B9-2674-D5E5D911DBCB}"/>
              </a:ext>
            </a:extLst>
          </p:cNvPr>
          <p:cNvGrpSpPr/>
          <p:nvPr/>
        </p:nvGrpSpPr>
        <p:grpSpPr>
          <a:xfrm>
            <a:off x="9278816" y="625814"/>
            <a:ext cx="2206265" cy="246221"/>
            <a:chOff x="4172375" y="807203"/>
            <a:chExt cx="2206265" cy="246221"/>
          </a:xfrm>
        </p:grpSpPr>
        <p:sp>
          <p:nvSpPr>
            <p:cNvPr id="11" name="iṡļîďè">
              <a:extLst>
                <a:ext uri="{FF2B5EF4-FFF2-40B4-BE49-F238E27FC236}">
                  <a16:creationId xmlns:a16="http://schemas.microsoft.com/office/drawing/2014/main" id="{D00C3862-7C3B-0ED1-C219-43241A64FB62}"/>
                </a:ext>
              </a:extLst>
            </p:cNvPr>
            <p:cNvSpPr txBox="1">
              <a:spLocks/>
            </p:cNvSpPr>
            <p:nvPr/>
          </p:nvSpPr>
          <p:spPr>
            <a:xfrm>
              <a:off x="4172375" y="807203"/>
              <a:ext cx="624899" cy="246221"/>
            </a:xfrm>
            <a:prstGeom prst="rect">
              <a:avLst/>
            </a:prstGeom>
            <a:noFill/>
          </p:spPr>
          <p:txBody>
            <a:bodyPr wrap="square" rtlCol="0">
              <a:spAutoFit/>
            </a:bodyPr>
            <a:lstStyle/>
            <a:p>
              <a:r>
                <a:rPr lang="en-US" altLang="zh-CN" sz="1000" dirty="0">
                  <a:solidFill>
                    <a:schemeClr val="tx1">
                      <a:alpha val="50000"/>
                    </a:schemeClr>
                  </a:solidFill>
                </a:rPr>
                <a:t>design</a:t>
              </a:r>
              <a:endParaRPr lang="zh-CN" altLang="en-US" sz="1000" dirty="0">
                <a:solidFill>
                  <a:schemeClr val="tx1">
                    <a:alpha val="50000"/>
                  </a:schemeClr>
                </a:solidFill>
              </a:endParaRPr>
            </a:p>
          </p:txBody>
        </p:sp>
        <p:sp>
          <p:nvSpPr>
            <p:cNvPr id="12" name="ïṥḻïḓé">
              <a:extLst>
                <a:ext uri="{FF2B5EF4-FFF2-40B4-BE49-F238E27FC236}">
                  <a16:creationId xmlns:a16="http://schemas.microsoft.com/office/drawing/2014/main" id="{A1C91DEE-4602-546A-06D0-8AE89B8B20C9}"/>
                </a:ext>
              </a:extLst>
            </p:cNvPr>
            <p:cNvSpPr txBox="1">
              <a:spLocks/>
            </p:cNvSpPr>
            <p:nvPr/>
          </p:nvSpPr>
          <p:spPr>
            <a:xfrm>
              <a:off x="4850850" y="807203"/>
              <a:ext cx="624899" cy="246221"/>
            </a:xfrm>
            <a:prstGeom prst="rect">
              <a:avLst/>
            </a:prstGeom>
            <a:noFill/>
          </p:spPr>
          <p:txBody>
            <a:bodyPr wrap="square" rtlCol="0">
              <a:spAutoFit/>
            </a:bodyPr>
            <a:lstStyle/>
            <a:p>
              <a:r>
                <a:rPr lang="en-US" altLang="zh-CN" sz="1000" dirty="0">
                  <a:solidFill>
                    <a:schemeClr val="tx1">
                      <a:alpha val="50000"/>
                    </a:schemeClr>
                  </a:solidFill>
                </a:rPr>
                <a:t>share</a:t>
              </a:r>
              <a:endParaRPr lang="zh-CN" altLang="en-US" sz="1000" dirty="0">
                <a:solidFill>
                  <a:schemeClr val="tx1">
                    <a:alpha val="50000"/>
                  </a:schemeClr>
                </a:solidFill>
              </a:endParaRPr>
            </a:p>
          </p:txBody>
        </p:sp>
        <p:sp>
          <p:nvSpPr>
            <p:cNvPr id="14" name="ísḻïdé">
              <a:extLst>
                <a:ext uri="{FF2B5EF4-FFF2-40B4-BE49-F238E27FC236}">
                  <a16:creationId xmlns:a16="http://schemas.microsoft.com/office/drawing/2014/main" id="{75402124-6D02-61ED-1858-4D936A89CBA0}"/>
                </a:ext>
              </a:extLst>
            </p:cNvPr>
            <p:cNvSpPr txBox="1">
              <a:spLocks/>
            </p:cNvSpPr>
            <p:nvPr/>
          </p:nvSpPr>
          <p:spPr>
            <a:xfrm>
              <a:off x="5529325" y="807203"/>
              <a:ext cx="849315" cy="246221"/>
            </a:xfrm>
            <a:prstGeom prst="rect">
              <a:avLst/>
            </a:prstGeom>
            <a:noFill/>
          </p:spPr>
          <p:txBody>
            <a:bodyPr wrap="square">
              <a:spAutoFit/>
            </a:bodyPr>
            <a:lstStyle/>
            <a:p>
              <a:r>
                <a:rPr lang="zh-CN" altLang="en-US" sz="1000" dirty="0">
                  <a:solidFill>
                    <a:schemeClr val="tx1">
                      <a:alpha val="50000"/>
                    </a:schemeClr>
                  </a:solidFill>
                </a:rPr>
                <a:t>Summarize</a:t>
              </a:r>
            </a:p>
          </p:txBody>
        </p:sp>
      </p:grpSp>
    </p:spTree>
    <p:custDataLst>
      <p:tags r:id="rId1"/>
    </p:custDataLst>
    <p:extLst>
      <p:ext uri="{BB962C8B-B14F-4D97-AF65-F5344CB8AC3E}">
        <p14:creationId xmlns:p14="http://schemas.microsoft.com/office/powerpoint/2010/main" val="624126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îSḷíḋe"/>
        <p:cNvGrpSpPr/>
        <p:nvPr/>
      </p:nvGrpSpPr>
      <p:grpSpPr>
        <a:xfrm>
          <a:off x="0" y="0"/>
          <a:ext cx="0" cy="0"/>
          <a:chOff x="0" y="0"/>
          <a:chExt cx="0" cy="0"/>
        </a:xfrm>
      </p:grpSpPr>
      <p:sp>
        <p:nvSpPr>
          <p:cNvPr id="2" name="ïṣḷîďè">
            <a:extLst>
              <a:ext uri="{FF2B5EF4-FFF2-40B4-BE49-F238E27FC236}">
                <a16:creationId xmlns:a16="http://schemas.microsoft.com/office/drawing/2014/main" id="{0668A834-1591-2CDA-A7B1-12FEBA6DD545}"/>
              </a:ext>
            </a:extLst>
          </p:cNvPr>
          <p:cNvSpPr>
            <a:spLocks noGrp="1"/>
          </p:cNvSpPr>
          <p:nvPr>
            <p:ph type="title"/>
          </p:nvPr>
        </p:nvSpPr>
        <p:spPr/>
        <p:txBody>
          <a:bodyPr/>
          <a:lstStyle/>
          <a:p>
            <a:r>
              <a:rPr lang="zh-CN" altLang="en-US" dirty="0"/>
              <a:t>主要问题探索</a:t>
            </a:r>
            <a:endParaRPr lang="zh-CN" altLang="en-US" dirty="0">
              <a:sym typeface="Arial" panose="020B0604020202020204" pitchFamily="34" charset="0"/>
            </a:endParaRPr>
          </a:p>
        </p:txBody>
      </p:sp>
      <p:grpSp>
        <p:nvGrpSpPr>
          <p:cNvPr id="3" name="ïśḷíḋe">
            <a:extLst>
              <a:ext uri="{FF2B5EF4-FFF2-40B4-BE49-F238E27FC236}">
                <a16:creationId xmlns:a16="http://schemas.microsoft.com/office/drawing/2014/main" id="{DE601793-D4D0-6CC0-C12D-CC825367F208}"/>
              </a:ext>
            </a:extLst>
          </p:cNvPr>
          <p:cNvGrpSpPr>
            <a:grpSpLocks noChangeAspect="1"/>
          </p:cNvGrpSpPr>
          <p:nvPr/>
        </p:nvGrpSpPr>
        <p:grpSpPr>
          <a:xfrm>
            <a:off x="1119625" y="1444169"/>
            <a:ext cx="9903976" cy="4093031"/>
            <a:chOff x="1113274" y="1647370"/>
            <a:chExt cx="9903976" cy="4093031"/>
          </a:xfrm>
        </p:grpSpPr>
        <p:sp>
          <p:nvSpPr>
            <p:cNvPr id="4" name="iS1ïḍé">
              <a:extLst>
                <a:ext uri="{FF2B5EF4-FFF2-40B4-BE49-F238E27FC236}">
                  <a16:creationId xmlns:a16="http://schemas.microsoft.com/office/drawing/2014/main" id="{CA9EE0AC-7E9A-1EE2-E2FF-57C4D7A55022}"/>
                </a:ext>
              </a:extLst>
            </p:cNvPr>
            <p:cNvSpPr txBox="1"/>
            <p:nvPr/>
          </p:nvSpPr>
          <p:spPr>
            <a:xfrm>
              <a:off x="7704603" y="3452586"/>
              <a:ext cx="3312647" cy="2141292"/>
            </a:xfrm>
            <a:prstGeom prst="rect">
              <a:avLst/>
            </a:prstGeom>
            <a:noFill/>
          </p:spPr>
          <p:txBody>
            <a:bodyPr wrap="square" rtlCol="0">
              <a:spAutoFit/>
            </a:bodyPr>
            <a:lstStyle/>
            <a:p>
              <a:pPr>
                <a:lnSpc>
                  <a:spcPct val="150000"/>
                </a:lnSpc>
              </a:pPr>
              <a:r>
                <a:rPr lang="en-GB" altLang="zh-CN" sz="1000" dirty="0"/>
                <a:t>Theme  </a:t>
              </a:r>
              <a:r>
                <a:rPr lang="en-GB" altLang="zh-CN" sz="1000" dirty="0" err="1"/>
                <a:t>color</a:t>
              </a:r>
              <a:r>
                <a:rPr lang="en-GB" altLang="zh-CN" sz="1000" dirty="0"/>
                <a:t> makes PPT more convenient to change.</a:t>
              </a:r>
            </a:p>
            <a:p>
              <a:pPr>
                <a:lnSpc>
                  <a:spcPct val="150000"/>
                </a:lnSpc>
              </a:pPr>
              <a:r>
                <a:rPr lang="en-GB" altLang="zh-CN" sz="1000" dirty="0"/>
                <a:t>Adjust the spacing to adapt to Chinese typesetting, use the reference line in PPT.</a:t>
              </a:r>
            </a:p>
            <a:p>
              <a:pPr>
                <a:lnSpc>
                  <a:spcPct val="150000"/>
                </a:lnSpc>
              </a:pPr>
              <a:r>
                <a:rPr lang="en-GB" altLang="zh-CN" sz="1000" dirty="0"/>
                <a:t>Unified fonts make reading more </a:t>
              </a:r>
              <a:r>
                <a:rPr lang="en-GB" altLang="zh-CN" sz="1000" dirty="0" err="1"/>
                <a:t>fluent.Copy</a:t>
              </a:r>
              <a:r>
                <a:rPr lang="en-GB" altLang="zh-CN" sz="1000" dirty="0"/>
                <a:t> paste fonts. </a:t>
              </a:r>
            </a:p>
            <a:p>
              <a:pPr>
                <a:lnSpc>
                  <a:spcPct val="150000"/>
                </a:lnSpc>
              </a:pPr>
              <a:r>
                <a:rPr lang="en-GB" altLang="zh-CN" sz="1000" dirty="0"/>
                <a:t>Choose the only </a:t>
              </a:r>
              <a:r>
                <a:rPr lang="en-GB" altLang="zh-CN" sz="1000" dirty="0" err="1"/>
                <a:t>optio</a:t>
              </a:r>
              <a:r>
                <a:rPr lang="en-GB" altLang="zh-CN" sz="1000" dirty="0"/>
                <a:t> to retain text.</a:t>
              </a:r>
            </a:p>
            <a:p>
              <a:pPr>
                <a:lnSpc>
                  <a:spcPct val="150000"/>
                </a:lnSpc>
              </a:pPr>
              <a:r>
                <a:rPr lang="en-GB" altLang="zh-CN" sz="1000" dirty="0"/>
                <a:t>Copy paste  fonts.</a:t>
              </a:r>
            </a:p>
            <a:p>
              <a:pPr>
                <a:lnSpc>
                  <a:spcPct val="150000"/>
                </a:lnSpc>
              </a:pPr>
              <a:r>
                <a:rPr lang="en-GB" altLang="zh-CN" sz="1000" dirty="0"/>
                <a:t>Unified fonts make reading more fluent.</a:t>
              </a:r>
            </a:p>
            <a:p>
              <a:pPr>
                <a:lnSpc>
                  <a:spcPct val="150000"/>
                </a:lnSpc>
              </a:pPr>
              <a:r>
                <a:rPr lang="en-GB" altLang="zh-CN" sz="1000" dirty="0"/>
                <a:t>… …</a:t>
              </a:r>
            </a:p>
          </p:txBody>
        </p:sp>
        <p:cxnSp>
          <p:nvCxnSpPr>
            <p:cNvPr id="5" name="ïşļîďe">
              <a:extLst>
                <a:ext uri="{FF2B5EF4-FFF2-40B4-BE49-F238E27FC236}">
                  <a16:creationId xmlns:a16="http://schemas.microsoft.com/office/drawing/2014/main" id="{21D9E9AA-ED7A-2B25-0334-C7C7F514D8C3}"/>
                </a:ext>
              </a:extLst>
            </p:cNvPr>
            <p:cNvCxnSpPr>
              <a:cxnSpLocks/>
            </p:cNvCxnSpPr>
            <p:nvPr/>
          </p:nvCxnSpPr>
          <p:spPr>
            <a:xfrm>
              <a:off x="1174750" y="2531914"/>
              <a:ext cx="9842500" cy="0"/>
            </a:xfrm>
            <a:prstGeom prst="line">
              <a:avLst/>
            </a:prstGeom>
            <a:ln>
              <a:solidFill>
                <a:schemeClr val="tx1">
                  <a:lumMod val="50000"/>
                  <a:lumOff val="50000"/>
                  <a:alpha val="20000"/>
                </a:schemeClr>
              </a:solidFill>
            </a:ln>
          </p:spPr>
          <p:style>
            <a:lnRef idx="1">
              <a:schemeClr val="accent1"/>
            </a:lnRef>
            <a:fillRef idx="0">
              <a:schemeClr val="accent1"/>
            </a:fillRef>
            <a:effectRef idx="0">
              <a:schemeClr val="accent1"/>
            </a:effectRef>
            <a:fontRef idx="minor">
              <a:schemeClr val="tx1"/>
            </a:fontRef>
          </p:style>
        </p:cxnSp>
        <p:sp>
          <p:nvSpPr>
            <p:cNvPr id="6" name="iSḻîḓe">
              <a:extLst>
                <a:ext uri="{FF2B5EF4-FFF2-40B4-BE49-F238E27FC236}">
                  <a16:creationId xmlns:a16="http://schemas.microsoft.com/office/drawing/2014/main" id="{7B66E56F-2281-9696-75F7-03ED7A3F3DDD}"/>
                </a:ext>
              </a:extLst>
            </p:cNvPr>
            <p:cNvSpPr/>
            <p:nvPr/>
          </p:nvSpPr>
          <p:spPr>
            <a:xfrm>
              <a:off x="1113274" y="1647370"/>
              <a:ext cx="6261101" cy="830997"/>
            </a:xfrm>
            <a:prstGeom prst="rect">
              <a:avLst/>
            </a:prstGeom>
          </p:spPr>
          <p:txBody>
            <a:bodyPr wrap="square" anchor="b" anchorCtr="0">
              <a:spAutoFit/>
            </a:bodyPr>
            <a:lstStyle/>
            <a:p>
              <a:pPr>
                <a:buSzPct val="25000"/>
              </a:pPr>
              <a:r>
                <a:rPr lang="en-US" altLang="zh-CN" sz="1400" b="1" dirty="0"/>
                <a:t>Unified fon</a:t>
              </a:r>
              <a:r>
                <a:rPr lang="en-US" altLang="zh-CN" sz="100" b="1" dirty="0"/>
                <a:t> </a:t>
              </a:r>
              <a:r>
                <a:rPr lang="en-US" altLang="zh-CN" sz="1400" b="1" dirty="0"/>
                <a:t>ts make </a:t>
              </a:r>
            </a:p>
            <a:p>
              <a:pPr>
                <a:buSzPct val="25000"/>
              </a:pPr>
              <a:r>
                <a:rPr lang="en-US" altLang="zh-CN" sz="3200" b="1" dirty="0"/>
                <a:t>reading more fluent.</a:t>
              </a:r>
            </a:p>
          </p:txBody>
        </p:sp>
        <mc:AlternateContent xmlns:mc="http://schemas.openxmlformats.org/markup-compatibility/2006" xmlns:cx1="http://schemas.microsoft.com/office/drawing/2015/9/8/chartex">
          <mc:Choice Requires="cx1">
            <p:graphicFrame>
              <p:nvGraphicFramePr>
                <p:cNvPr id="7" name="îŝ1îďe">
                  <a:extLst>
                    <a:ext uri="{FF2B5EF4-FFF2-40B4-BE49-F238E27FC236}">
                      <a16:creationId xmlns:a16="http://schemas.microsoft.com/office/drawing/2014/main" id="{59EB1216-B25C-BEEF-23E8-94C4CC6D3705}"/>
                    </a:ext>
                  </a:extLst>
                </p:cNvPr>
                <p:cNvGraphicFramePr/>
                <p:nvPr/>
              </p:nvGraphicFramePr>
              <p:xfrm>
                <a:off x="1124740" y="2603500"/>
                <a:ext cx="6078994" cy="3136901"/>
              </p:xfrm>
              <a:graphic>
                <a:graphicData uri="http://schemas.microsoft.com/office/drawing/2014/chartex">
                  <cx:chart xmlns:cx="http://schemas.microsoft.com/office/drawing/2014/chartex" xmlns:r="http://schemas.openxmlformats.org/officeDocument/2006/relationships" r:id="rId2"/>
                </a:graphicData>
              </a:graphic>
            </p:graphicFrame>
          </mc:Choice>
          <mc:Fallback xmlns="" xmlns:a16="http://schemas.microsoft.com/office/drawing/2014/main" xmlns:cx="http://schemas.microsoft.com/office/drawing/2014/chartex" xmlns:p14="http://schemas.microsoft.com/office/powerpoint/2010/main">
            <p:pic>
              <p:nvPicPr>
                <p:cNvPr id="9" name="îsļîdè">
                  <a:extLst>
                    <a:ext uri="{FF2B5EF4-FFF2-40B4-BE49-F238E27FC236}">
                      <a16:creationId xmlns:a16="http://schemas.microsoft.com/office/drawing/2014/main" id="{1AA4BD43-60F5-4D55-9B3A-1018F6B49C0E}"/>
                    </a:ext>
                  </a:extLst>
                </p:cNvPr>
                <p:cNvPicPr>
                  <a:picLocks noGrp="1" noRot="1" noChangeAspect="1" noMove="1" noResize="1" noEditPoints="1" noAdjustHandles="1" noChangeArrowheads="1" noChangeShapeType="1"/>
                </p:cNvPicPr>
                <p:nvPr/>
              </p:nvPicPr>
              <p:blipFill>
                <a:blip r:embed="rId4"/>
                <a:stretch>
                  <a:fillRect/>
                </a:stretch>
              </p:blipFill>
              <p:spPr>
                <a:xfrm>
                  <a:off x="1131091" y="2400299"/>
                  <a:ext cx="6078994" cy="3136901"/>
                </a:xfrm>
                <a:prstGeom prst="rect">
                  <a:avLst/>
                </a:prstGeom>
              </p:spPr>
            </p:pic>
          </mc:Fallback>
        </mc:AlternateContent>
      </p:grpSp>
    </p:spTree>
    <p:extLst>
      <p:ext uri="{BB962C8B-B14F-4D97-AF65-F5344CB8AC3E}">
        <p14:creationId xmlns:p14="http://schemas.microsoft.com/office/powerpoint/2010/main" val="3774299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ïšḻïḓe"/>
        <p:cNvGrpSpPr/>
        <p:nvPr/>
      </p:nvGrpSpPr>
      <p:grpSpPr>
        <a:xfrm>
          <a:off x="0" y="0"/>
          <a:ext cx="0" cy="0"/>
          <a:chOff x="0" y="0"/>
          <a:chExt cx="0" cy="0"/>
        </a:xfrm>
      </p:grpSpPr>
      <p:sp>
        <p:nvSpPr>
          <p:cNvPr id="2" name="îŝḷiḍè">
            <a:extLst>
              <a:ext uri="{FF2B5EF4-FFF2-40B4-BE49-F238E27FC236}">
                <a16:creationId xmlns:a16="http://schemas.microsoft.com/office/drawing/2014/main" id="{5E924934-2C0A-C06A-332A-154680E45AAB}"/>
              </a:ext>
            </a:extLst>
          </p:cNvPr>
          <p:cNvSpPr>
            <a:spLocks noGrp="1"/>
          </p:cNvSpPr>
          <p:nvPr>
            <p:ph type="title"/>
          </p:nvPr>
        </p:nvSpPr>
        <p:spPr/>
        <p:txBody>
          <a:bodyPr/>
          <a:lstStyle/>
          <a:p>
            <a:r>
              <a:rPr lang="zh-CN" altLang="en-US" dirty="0"/>
              <a:t>研究方法</a:t>
            </a:r>
            <a:endParaRPr lang="zh-CN" altLang="en-US" dirty="0">
              <a:sym typeface="Arial" panose="020B0604020202020204" pitchFamily="34" charset="0"/>
            </a:endParaRPr>
          </a:p>
        </p:txBody>
      </p:sp>
      <p:grpSp>
        <p:nvGrpSpPr>
          <p:cNvPr id="3" name="í$ļîḑê">
            <a:extLst>
              <a:ext uri="{FF2B5EF4-FFF2-40B4-BE49-F238E27FC236}">
                <a16:creationId xmlns:a16="http://schemas.microsoft.com/office/drawing/2014/main" id="{0E6E4C2C-F85F-91FA-3CE8-10B564BA9E62}"/>
              </a:ext>
            </a:extLst>
          </p:cNvPr>
          <p:cNvGrpSpPr/>
          <p:nvPr/>
        </p:nvGrpSpPr>
        <p:grpSpPr>
          <a:xfrm>
            <a:off x="1508499" y="1792262"/>
            <a:ext cx="9162302" cy="3679876"/>
            <a:chOff x="1834264" y="2027332"/>
            <a:chExt cx="9162302" cy="3679876"/>
          </a:xfrm>
        </p:grpSpPr>
        <p:sp>
          <p:nvSpPr>
            <p:cNvPr id="4" name="íSļíḓè">
              <a:extLst>
                <a:ext uri="{FF2B5EF4-FFF2-40B4-BE49-F238E27FC236}">
                  <a16:creationId xmlns:a16="http://schemas.microsoft.com/office/drawing/2014/main" id="{C3A14BF6-5A1B-3860-D844-F1B68AB17CDC}"/>
                </a:ext>
              </a:extLst>
            </p:cNvPr>
            <p:cNvSpPr/>
            <p:nvPr/>
          </p:nvSpPr>
          <p:spPr>
            <a:xfrm>
              <a:off x="1834264" y="2027332"/>
              <a:ext cx="4419082" cy="3679876"/>
            </a:xfrm>
            <a:prstGeom prst="ellipse">
              <a:avLst/>
            </a:prstGeom>
            <a:blipFill>
              <a:blip r:embed="rId2" cstate="email">
                <a:grayscl/>
                <a:extLst>
                  <a:ext uri="{28A0092B-C50C-407E-A947-70E740481C1C}">
                    <a14:useLocalDpi xmlns:a14="http://schemas.microsoft.com/office/drawing/2010/main"/>
                  </a:ext>
                </a:extLst>
              </a:blip>
              <a:stretch>
                <a:fillRect/>
              </a:stretch>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lt1"/>
                </a:solidFill>
              </a:endParaRPr>
            </a:p>
          </p:txBody>
        </p:sp>
        <p:sp>
          <p:nvSpPr>
            <p:cNvPr id="5" name="iṩlïḋe">
              <a:extLst>
                <a:ext uri="{FF2B5EF4-FFF2-40B4-BE49-F238E27FC236}">
                  <a16:creationId xmlns:a16="http://schemas.microsoft.com/office/drawing/2014/main" id="{6BC83233-7BF1-8B71-28EB-0C7A3C621606}"/>
                </a:ext>
              </a:extLst>
            </p:cNvPr>
            <p:cNvSpPr/>
            <p:nvPr/>
          </p:nvSpPr>
          <p:spPr>
            <a:xfrm>
              <a:off x="7560294" y="2348295"/>
              <a:ext cx="3250907" cy="972457"/>
            </a:xfrm>
            <a:prstGeom prst="rect">
              <a:avLst/>
            </a:prstGeom>
            <a:ln>
              <a:noFill/>
            </a:ln>
          </p:spPr>
          <p:txBody>
            <a:bodyPr anchor="b" anchorCtr="0">
              <a:noAutofit/>
            </a:bodyPr>
            <a:lstStyle/>
            <a:p>
              <a:pPr>
                <a:buSzPct val="25000"/>
              </a:pPr>
              <a:r>
                <a:rPr lang="en-US" altLang="zh-CN" sz="3200" b="1" dirty="0"/>
                <a:t>Supporting </a:t>
              </a:r>
            </a:p>
            <a:p>
              <a:pPr>
                <a:buSzPct val="25000"/>
              </a:pPr>
              <a:r>
                <a:rPr lang="en-US" altLang="zh-CN" sz="3200" b="1" dirty="0"/>
                <a:t>Text Here</a:t>
              </a:r>
            </a:p>
          </p:txBody>
        </p:sp>
        <p:cxnSp>
          <p:nvCxnSpPr>
            <p:cNvPr id="6" name="iśḻiḓe">
              <a:extLst>
                <a:ext uri="{FF2B5EF4-FFF2-40B4-BE49-F238E27FC236}">
                  <a16:creationId xmlns:a16="http://schemas.microsoft.com/office/drawing/2014/main" id="{391C75EC-2A2D-AC8D-26E9-2775FB560578}"/>
                </a:ext>
              </a:extLst>
            </p:cNvPr>
            <p:cNvCxnSpPr>
              <a:cxnSpLocks/>
            </p:cNvCxnSpPr>
            <p:nvPr/>
          </p:nvCxnSpPr>
          <p:spPr>
            <a:xfrm>
              <a:off x="7720936" y="3623121"/>
              <a:ext cx="0" cy="1800000"/>
            </a:xfrm>
            <a:prstGeom prst="line">
              <a:avLst/>
            </a:prstGeom>
            <a:ln w="25400">
              <a:solidFill>
                <a:schemeClr val="accent1"/>
              </a:solidFill>
            </a:ln>
          </p:spPr>
          <p:style>
            <a:lnRef idx="3">
              <a:schemeClr val="accent1"/>
            </a:lnRef>
            <a:fillRef idx="0">
              <a:schemeClr val="accent1"/>
            </a:fillRef>
            <a:effectRef idx="2">
              <a:schemeClr val="accent1"/>
            </a:effectRef>
            <a:fontRef idx="minor">
              <a:schemeClr val="tx1"/>
            </a:fontRef>
          </p:style>
        </p:cxnSp>
        <p:sp>
          <p:nvSpPr>
            <p:cNvPr id="7" name="íṡlïḋê">
              <a:extLst>
                <a:ext uri="{FF2B5EF4-FFF2-40B4-BE49-F238E27FC236}">
                  <a16:creationId xmlns:a16="http://schemas.microsoft.com/office/drawing/2014/main" id="{F628C965-6A6C-6C16-3B66-3C707521474A}"/>
                </a:ext>
              </a:extLst>
            </p:cNvPr>
            <p:cNvSpPr txBox="1"/>
            <p:nvPr/>
          </p:nvSpPr>
          <p:spPr>
            <a:xfrm>
              <a:off x="7849246" y="3603687"/>
              <a:ext cx="3147317" cy="307777"/>
            </a:xfrm>
            <a:prstGeom prst="rect">
              <a:avLst/>
            </a:prstGeom>
            <a:noFill/>
          </p:spPr>
          <p:txBody>
            <a:bodyPr wrap="square">
              <a:spAutoFit/>
            </a:bodyPr>
            <a:lstStyle/>
            <a:p>
              <a:r>
                <a:rPr lang="en-US" altLang="zh-CN" sz="1400" b="1" dirty="0"/>
                <a:t>Text here</a:t>
              </a:r>
            </a:p>
          </p:txBody>
        </p:sp>
        <p:sp>
          <p:nvSpPr>
            <p:cNvPr id="8" name="îṥlîḋé">
              <a:extLst>
                <a:ext uri="{FF2B5EF4-FFF2-40B4-BE49-F238E27FC236}">
                  <a16:creationId xmlns:a16="http://schemas.microsoft.com/office/drawing/2014/main" id="{C58427E2-3BEC-4EF0-4FAE-23437F38E8EE}"/>
                </a:ext>
              </a:extLst>
            </p:cNvPr>
            <p:cNvSpPr/>
            <p:nvPr/>
          </p:nvSpPr>
          <p:spPr>
            <a:xfrm>
              <a:off x="7849246" y="3867270"/>
              <a:ext cx="3147320" cy="563006"/>
            </a:xfrm>
            <a:prstGeom prst="rect">
              <a:avLst/>
            </a:prstGeom>
            <a:ln>
              <a:noFill/>
            </a:ln>
          </p:spPr>
          <p:txBody>
            <a:bodyPr wrap="square" lIns="91440" tIns="45720" rIns="91440" bIns="45720" anchor="t">
              <a:noAutofit/>
            </a:bodyPr>
            <a:lstStyle/>
            <a:p>
              <a:pPr defTabSz="913765">
                <a:lnSpc>
                  <a:spcPct val="150000"/>
                </a:lnSpc>
                <a:buSzPct val="25000"/>
                <a:defRPr/>
              </a:pPr>
              <a:r>
                <a:rPr kumimoji="0" lang="en-US" altLang="zh-CN" sz="1000" b="0" i="0" u="none" strike="noStrike" kern="1200" cap="none" spc="0" normalizeH="0" baseline="0" noProof="0" dirty="0">
                  <a:ln>
                    <a:noFill/>
                  </a:ln>
                  <a:effectLst/>
                  <a:uLnTx/>
                  <a:uFillTx/>
                </a:rPr>
                <a:t>Adjust the spacing to adapt to Chinese typesetting, use the reference line in PPT.</a:t>
              </a:r>
              <a:endParaRPr lang="en-US" altLang="zh-CN" sz="1000" dirty="0"/>
            </a:p>
          </p:txBody>
        </p:sp>
        <p:sp>
          <p:nvSpPr>
            <p:cNvPr id="9" name="îSļîḋê">
              <a:extLst>
                <a:ext uri="{FF2B5EF4-FFF2-40B4-BE49-F238E27FC236}">
                  <a16:creationId xmlns:a16="http://schemas.microsoft.com/office/drawing/2014/main" id="{EF8A5E06-7E1B-ECBE-4090-4C53801281A0}"/>
                </a:ext>
              </a:extLst>
            </p:cNvPr>
            <p:cNvSpPr txBox="1"/>
            <p:nvPr/>
          </p:nvSpPr>
          <p:spPr>
            <a:xfrm>
              <a:off x="7849246" y="4699402"/>
              <a:ext cx="3147315" cy="307777"/>
            </a:xfrm>
            <a:prstGeom prst="rect">
              <a:avLst/>
            </a:prstGeom>
            <a:noFill/>
          </p:spPr>
          <p:txBody>
            <a:bodyPr wrap="square">
              <a:spAutoFit/>
            </a:bodyPr>
            <a:lstStyle/>
            <a:p>
              <a:r>
                <a:rPr lang="en-US" altLang="zh-CN" sz="1400" b="1" dirty="0"/>
                <a:t>Text here</a:t>
              </a:r>
            </a:p>
          </p:txBody>
        </p:sp>
        <p:sp>
          <p:nvSpPr>
            <p:cNvPr id="10" name="ïṡlíďè">
              <a:extLst>
                <a:ext uri="{FF2B5EF4-FFF2-40B4-BE49-F238E27FC236}">
                  <a16:creationId xmlns:a16="http://schemas.microsoft.com/office/drawing/2014/main" id="{0C7A83EF-4215-AC0B-291B-425FF5D9506A}"/>
                </a:ext>
              </a:extLst>
            </p:cNvPr>
            <p:cNvSpPr/>
            <p:nvPr/>
          </p:nvSpPr>
          <p:spPr>
            <a:xfrm>
              <a:off x="7849246" y="4962985"/>
              <a:ext cx="3147320" cy="563006"/>
            </a:xfrm>
            <a:prstGeom prst="rect">
              <a:avLst/>
            </a:prstGeom>
            <a:ln>
              <a:noFill/>
            </a:ln>
          </p:spPr>
          <p:txBody>
            <a:bodyPr wrap="square" lIns="91440" tIns="45720" rIns="91440" bIns="45720" anchor="t">
              <a:noAutofit/>
            </a:bodyPr>
            <a:lstStyle/>
            <a:p>
              <a:pPr defTabSz="913765">
                <a:lnSpc>
                  <a:spcPct val="150000"/>
                </a:lnSpc>
                <a:buSzPct val="25000"/>
                <a:defRPr/>
              </a:pPr>
              <a:r>
                <a:rPr kumimoji="0" lang="en-US" altLang="zh-CN" sz="1000" b="0" i="0" u="none" strike="noStrike" kern="1200" cap="none" spc="0" normalizeH="0" baseline="0" noProof="0" dirty="0">
                  <a:ln>
                    <a:noFill/>
                  </a:ln>
                  <a:effectLst/>
                  <a:uLnTx/>
                  <a:uFillTx/>
                </a:rPr>
                <a:t>Adjust the spacing to adapt to Chinese typesetting, use the reference line in PPT.</a:t>
              </a:r>
              <a:endParaRPr lang="en-US" altLang="zh-CN" sz="1000" dirty="0"/>
            </a:p>
          </p:txBody>
        </p:sp>
      </p:grpSp>
    </p:spTree>
    <p:extLst>
      <p:ext uri="{BB962C8B-B14F-4D97-AF65-F5344CB8AC3E}">
        <p14:creationId xmlns:p14="http://schemas.microsoft.com/office/powerpoint/2010/main" val="33143293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ïŝľíde"/>
        <p:cNvGrpSpPr/>
        <p:nvPr/>
      </p:nvGrpSpPr>
      <p:grpSpPr>
        <a:xfrm>
          <a:off x="0" y="0"/>
          <a:ext cx="0" cy="0"/>
          <a:chOff x="0" y="0"/>
          <a:chExt cx="0" cy="0"/>
        </a:xfrm>
      </p:grpSpPr>
      <p:sp>
        <p:nvSpPr>
          <p:cNvPr id="2" name="íśľîḋe">
            <a:extLst>
              <a:ext uri="{FF2B5EF4-FFF2-40B4-BE49-F238E27FC236}">
                <a16:creationId xmlns:a16="http://schemas.microsoft.com/office/drawing/2014/main" id="{26136F11-31F6-0059-0799-36C2C0E4DA95}"/>
              </a:ext>
            </a:extLst>
          </p:cNvPr>
          <p:cNvSpPr>
            <a:spLocks noGrp="1"/>
          </p:cNvSpPr>
          <p:nvPr>
            <p:ph type="title"/>
          </p:nvPr>
        </p:nvSpPr>
        <p:spPr/>
        <p:txBody>
          <a:bodyPr/>
          <a:lstStyle/>
          <a:p>
            <a:r>
              <a:rPr lang="zh-CN" altLang="en-US" dirty="0"/>
              <a:t>研究过程</a:t>
            </a:r>
            <a:endParaRPr lang="zh-CN" altLang="en-US" dirty="0">
              <a:sym typeface="Arial" panose="020B0604020202020204" pitchFamily="34" charset="0"/>
            </a:endParaRPr>
          </a:p>
        </p:txBody>
      </p:sp>
      <p:grpSp>
        <p:nvGrpSpPr>
          <p:cNvPr id="3" name="îṥḻîďe">
            <a:extLst>
              <a:ext uri="{FF2B5EF4-FFF2-40B4-BE49-F238E27FC236}">
                <a16:creationId xmlns:a16="http://schemas.microsoft.com/office/drawing/2014/main" id="{CBF290E9-7F0B-D15F-3D04-4434A1CB5ABD}"/>
              </a:ext>
            </a:extLst>
          </p:cNvPr>
          <p:cNvGrpSpPr>
            <a:grpSpLocks noChangeAspect="1"/>
          </p:cNvGrpSpPr>
          <p:nvPr/>
        </p:nvGrpSpPr>
        <p:grpSpPr>
          <a:xfrm>
            <a:off x="1003460" y="927100"/>
            <a:ext cx="10185081" cy="5003800"/>
            <a:chOff x="660400" y="1130300"/>
            <a:chExt cx="10185081" cy="5003800"/>
          </a:xfrm>
        </p:grpSpPr>
        <p:graphicFrame>
          <p:nvGraphicFramePr>
            <p:cNvPr id="4" name="íślîḋè">
              <a:extLst>
                <a:ext uri="{FF2B5EF4-FFF2-40B4-BE49-F238E27FC236}">
                  <a16:creationId xmlns:a16="http://schemas.microsoft.com/office/drawing/2014/main" id="{C7508ED1-BE20-7841-E355-8E8A778C3A61}"/>
                </a:ext>
              </a:extLst>
            </p:cNvPr>
            <p:cNvGraphicFramePr/>
            <p:nvPr>
              <p:extLst>
                <p:ext uri="{D42A27DB-BD31-4B8C-83A1-F6EECF244321}">
                  <p14:modId xmlns:p14="http://schemas.microsoft.com/office/powerpoint/2010/main" val="1851587939"/>
                </p:ext>
              </p:extLst>
            </p:nvPr>
          </p:nvGraphicFramePr>
          <p:xfrm>
            <a:off x="660400" y="1130300"/>
            <a:ext cx="6064491" cy="5003800"/>
          </p:xfrm>
          <a:graphic>
            <a:graphicData uri="http://schemas.openxmlformats.org/drawingml/2006/chart">
              <c:chart xmlns:c="http://schemas.openxmlformats.org/drawingml/2006/chart" xmlns:r="http://schemas.openxmlformats.org/officeDocument/2006/relationships" r:id="rId2"/>
            </a:graphicData>
          </a:graphic>
        </p:graphicFrame>
        <p:sp>
          <p:nvSpPr>
            <p:cNvPr id="5" name="îṥ1ïḍè">
              <a:extLst>
                <a:ext uri="{FF2B5EF4-FFF2-40B4-BE49-F238E27FC236}">
                  <a16:creationId xmlns:a16="http://schemas.microsoft.com/office/drawing/2014/main" id="{1F67EFDC-FE1A-1562-0D55-5EA27153A675}"/>
                </a:ext>
              </a:extLst>
            </p:cNvPr>
            <p:cNvSpPr txBox="1">
              <a:spLocks/>
            </p:cNvSpPr>
            <p:nvPr/>
          </p:nvSpPr>
          <p:spPr>
            <a:xfrm>
              <a:off x="7153155" y="5297729"/>
              <a:ext cx="3692324" cy="623504"/>
            </a:xfrm>
            <a:prstGeom prst="rect">
              <a:avLst/>
            </a:prstGeom>
            <a:noFill/>
            <a:ln>
              <a:noFill/>
            </a:ln>
          </p:spPr>
          <p:txBody>
            <a:bodyPr wrap="square" lIns="91440" tIns="45720" rIns="91440" bIns="45720" anchor="t" anchorCtr="0">
              <a:spAutoFit/>
            </a:bodyPr>
            <a:lstStyle>
              <a:defPPr>
                <a:defRPr lang="zh-CN"/>
              </a:defPPr>
              <a:lvl1pPr marR="0" lvl="0" indent="0" defTabSz="913765" fontAlgn="auto">
                <a:lnSpc>
                  <a:spcPct val="150000"/>
                </a:lnSpc>
                <a:spcBef>
                  <a:spcPts val="0"/>
                </a:spcBef>
                <a:spcAft>
                  <a:spcPts val="0"/>
                </a:spcAft>
                <a:buClrTx/>
                <a:buSzPct val="25000"/>
                <a:buFontTx/>
                <a:buNone/>
                <a:defRPr sz="800"/>
              </a:lvl1pPr>
            </a:lstStyle>
            <a:p>
              <a:r>
                <a:rPr lang="en-US" altLang="zh-CN" dirty="0"/>
                <a:t>Theme color makes PPT more convenient to change. Adjust the spacing to adapt to Chinese typesetting, Adjust the spacing to adapt to Chinese typesetting, use the reference line in PPT……..</a:t>
              </a:r>
            </a:p>
          </p:txBody>
        </p:sp>
        <p:sp>
          <p:nvSpPr>
            <p:cNvPr id="6" name="ïşļïdé">
              <a:extLst>
                <a:ext uri="{FF2B5EF4-FFF2-40B4-BE49-F238E27FC236}">
                  <a16:creationId xmlns:a16="http://schemas.microsoft.com/office/drawing/2014/main" id="{F64E38FB-04A4-57D8-0E00-9D569133DB23}"/>
                </a:ext>
              </a:extLst>
            </p:cNvPr>
            <p:cNvSpPr txBox="1">
              <a:spLocks/>
            </p:cNvSpPr>
            <p:nvPr/>
          </p:nvSpPr>
          <p:spPr>
            <a:xfrm>
              <a:off x="7153156" y="3889096"/>
              <a:ext cx="3692324" cy="369332"/>
            </a:xfrm>
            <a:prstGeom prst="rect">
              <a:avLst/>
            </a:prstGeom>
            <a:noFill/>
          </p:spPr>
          <p:txBody>
            <a:bodyPr wrap="square" rtlCol="0">
              <a:spAutoFit/>
            </a:bodyPr>
            <a:lstStyle>
              <a:defPPr>
                <a:defRPr lang="zh-CN"/>
              </a:defPPr>
              <a:lvl1pPr>
                <a:defRPr b="1">
                  <a:solidFill>
                    <a:schemeClr val="accent5"/>
                  </a:solidFill>
                </a:defRPr>
              </a:lvl1pPr>
            </a:lstStyle>
            <a:p>
              <a:r>
                <a:rPr lang="en-US" altLang="zh-CN" dirty="0">
                  <a:solidFill>
                    <a:schemeClr val="tx1"/>
                  </a:solidFill>
                </a:rPr>
                <a:t>Supporting text here.</a:t>
              </a:r>
            </a:p>
          </p:txBody>
        </p:sp>
        <p:sp>
          <p:nvSpPr>
            <p:cNvPr id="7" name="îSļiḋê">
              <a:extLst>
                <a:ext uri="{FF2B5EF4-FFF2-40B4-BE49-F238E27FC236}">
                  <a16:creationId xmlns:a16="http://schemas.microsoft.com/office/drawing/2014/main" id="{70ED13DC-5CCA-2C78-A29B-8776CC3700D8}"/>
                </a:ext>
              </a:extLst>
            </p:cNvPr>
            <p:cNvSpPr txBox="1"/>
            <p:nvPr/>
          </p:nvSpPr>
          <p:spPr>
            <a:xfrm>
              <a:off x="7153155" y="4462498"/>
              <a:ext cx="3692324" cy="707886"/>
            </a:xfrm>
            <a:prstGeom prst="rect">
              <a:avLst/>
            </a:prstGeom>
            <a:noFill/>
          </p:spPr>
          <p:txBody>
            <a:bodyPr wrap="square" rtlCol="0">
              <a:spAutoFit/>
            </a:bodyPr>
            <a:lstStyle/>
            <a:p>
              <a:r>
                <a:rPr lang="en-US" altLang="zh-CN" sz="4000" b="1" dirty="0">
                  <a:solidFill>
                    <a:schemeClr val="accent1"/>
                  </a:solidFill>
                </a:rPr>
                <a:t>485.5K</a:t>
              </a:r>
              <a:endParaRPr lang="zh-CN" altLang="en-US" sz="4000" b="1" dirty="0">
                <a:solidFill>
                  <a:schemeClr val="accent1"/>
                </a:solidFill>
              </a:endParaRPr>
            </a:p>
          </p:txBody>
        </p:sp>
        <p:sp>
          <p:nvSpPr>
            <p:cNvPr id="8" name="iSḻíďé">
              <a:extLst>
                <a:ext uri="{FF2B5EF4-FFF2-40B4-BE49-F238E27FC236}">
                  <a16:creationId xmlns:a16="http://schemas.microsoft.com/office/drawing/2014/main" id="{83AD369A-A056-6ACE-4266-453A856F94B4}"/>
                </a:ext>
              </a:extLst>
            </p:cNvPr>
            <p:cNvSpPr txBox="1"/>
            <p:nvPr/>
          </p:nvSpPr>
          <p:spPr>
            <a:xfrm>
              <a:off x="7153156" y="1415012"/>
              <a:ext cx="3692325" cy="954107"/>
            </a:xfrm>
            <a:prstGeom prst="rect">
              <a:avLst/>
            </a:prstGeom>
            <a:noFill/>
            <a:ln>
              <a:noFill/>
            </a:ln>
          </p:spPr>
          <p:txBody>
            <a:bodyPr wrap="square" lIns="91440" tIns="45720" rIns="91440" bIns="45720" anchor="ctr" anchorCtr="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defTabSz="913765" rtl="0" eaLnBrk="1" fontAlgn="auto" latinLnBrk="0" hangingPunct="1">
                <a:lnSpc>
                  <a:spcPct val="100000"/>
                </a:lnSpc>
                <a:spcBef>
                  <a:spcPts val="0"/>
                </a:spcBef>
                <a:spcAft>
                  <a:spcPts val="0"/>
                </a:spcAft>
                <a:buClrTx/>
                <a:buSzPct val="25000"/>
                <a:buFontTx/>
                <a:buNone/>
                <a:defRPr/>
              </a:pPr>
              <a:r>
                <a:rPr kumimoji="0" lang="en-US" sz="2800" b="1" i="0" u="none" strike="noStrike" kern="1200" cap="none" spc="0" normalizeH="0" baseline="0" noProof="0" dirty="0">
                  <a:ln>
                    <a:noFill/>
                  </a:ln>
                  <a:effectLst/>
                  <a:uLnTx/>
                  <a:uFillTx/>
                </a:rPr>
                <a:t>Unified fonts make reading more fluent.</a:t>
              </a:r>
            </a:p>
          </p:txBody>
        </p:sp>
        <p:graphicFrame>
          <p:nvGraphicFramePr>
            <p:cNvPr id="9" name="isľïdé">
              <a:extLst>
                <a:ext uri="{FF2B5EF4-FFF2-40B4-BE49-F238E27FC236}">
                  <a16:creationId xmlns:a16="http://schemas.microsoft.com/office/drawing/2014/main" id="{4CFDD2D7-EE6B-A5C3-F5B2-CCFBE71A9EF3}"/>
                </a:ext>
              </a:extLst>
            </p:cNvPr>
            <p:cNvGraphicFramePr/>
            <p:nvPr>
              <p:extLst>
                <p:ext uri="{D42A27DB-BD31-4B8C-83A1-F6EECF244321}">
                  <p14:modId xmlns:p14="http://schemas.microsoft.com/office/powerpoint/2010/main" val="1071855022"/>
                </p:ext>
              </p:extLst>
            </p:nvPr>
          </p:nvGraphicFramePr>
          <p:xfrm>
            <a:off x="6884008" y="2476208"/>
            <a:ext cx="3692324" cy="1055012"/>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27203335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iśľiďè"/>
        <p:cNvGrpSpPr/>
        <p:nvPr/>
      </p:nvGrpSpPr>
      <p:grpSpPr>
        <a:xfrm>
          <a:off x="0" y="0"/>
          <a:ext cx="0" cy="0"/>
          <a:chOff x="0" y="0"/>
          <a:chExt cx="0" cy="0"/>
        </a:xfrm>
      </p:grpSpPr>
      <p:sp>
        <p:nvSpPr>
          <p:cNvPr id="2" name="iṩḻïḑe">
            <a:extLst>
              <a:ext uri="{FF2B5EF4-FFF2-40B4-BE49-F238E27FC236}">
                <a16:creationId xmlns:a16="http://schemas.microsoft.com/office/drawing/2014/main" id="{D3C884DC-C58C-4D83-9157-478A0AECA002}"/>
              </a:ext>
            </a:extLst>
          </p:cNvPr>
          <p:cNvSpPr>
            <a:spLocks noGrp="1"/>
          </p:cNvSpPr>
          <p:nvPr>
            <p:ph type="title"/>
          </p:nvPr>
        </p:nvSpPr>
        <p:spPr/>
        <p:txBody>
          <a:bodyPr/>
          <a:lstStyle/>
          <a:p>
            <a:br>
              <a:rPr lang="en-US" altLang="zh-CN" dirty="0"/>
            </a:br>
            <a:r>
              <a:rPr lang="zh-CN" altLang="en-US" dirty="0"/>
              <a:t>论文总结</a:t>
            </a:r>
            <a:endParaRPr lang="zh-CN" altLang="en-US" dirty="0">
              <a:sym typeface="Arial" panose="020B0604020202020204" pitchFamily="34" charset="0"/>
            </a:endParaRPr>
          </a:p>
        </p:txBody>
      </p:sp>
      <p:sp>
        <p:nvSpPr>
          <p:cNvPr id="3" name="îṣľídê">
            <a:extLst>
              <a:ext uri="{FF2B5EF4-FFF2-40B4-BE49-F238E27FC236}">
                <a16:creationId xmlns:a16="http://schemas.microsoft.com/office/drawing/2014/main" id="{378DAE95-7127-4F51-9451-9FE7A2833B8B}"/>
              </a:ext>
            </a:extLst>
          </p:cNvPr>
          <p:cNvSpPr>
            <a:spLocks noGrp="1"/>
          </p:cNvSpPr>
          <p:nvPr>
            <p:ph type="body" idx="1"/>
          </p:nvPr>
        </p:nvSpPr>
        <p:spPr/>
        <p:txBody>
          <a:bodyPr/>
          <a:lstStyle/>
          <a:p>
            <a:pPr lvl="0"/>
            <a:r>
              <a:rPr lang="en-US" altLang="zh-CN" dirty="0">
                <a:sym typeface="Arial" panose="020B0604020202020204" pitchFamily="34" charset="0"/>
              </a:rPr>
              <a:t>Supporting text here.</a:t>
            </a:r>
          </a:p>
          <a:p>
            <a:pPr lvl="0"/>
            <a:r>
              <a:rPr lang="en-US" altLang="zh-CN" dirty="0">
                <a:sym typeface="Arial" panose="020B0604020202020204" pitchFamily="34" charset="0"/>
              </a:rPr>
              <a:t>When you copy &amp; paste, choose "keep text only" option.</a:t>
            </a:r>
            <a:endParaRPr lang="zh-CN" altLang="en-US" dirty="0">
              <a:sym typeface="Arial" panose="020B0604020202020204" pitchFamily="34" charset="0"/>
            </a:endParaRPr>
          </a:p>
        </p:txBody>
      </p:sp>
      <p:sp>
        <p:nvSpPr>
          <p:cNvPr id="4" name="î$ḻíḍe">
            <a:extLst>
              <a:ext uri="{FF2B5EF4-FFF2-40B4-BE49-F238E27FC236}">
                <a16:creationId xmlns:a16="http://schemas.microsoft.com/office/drawing/2014/main" id="{134217F8-5931-1124-97E5-516591D505BE}"/>
              </a:ext>
            </a:extLst>
          </p:cNvPr>
          <p:cNvSpPr>
            <a:spLocks noGrp="1"/>
          </p:cNvSpPr>
          <p:nvPr>
            <p:ph type="body" sz="quarter" idx="15"/>
          </p:nvPr>
        </p:nvSpPr>
        <p:spPr>
          <a:xfrm>
            <a:off x="660400" y="742769"/>
            <a:ext cx="899605" cy="258532"/>
          </a:xfrm>
        </p:spPr>
        <p:txBody>
          <a:bodyPr/>
          <a:lstStyle/>
          <a:p>
            <a:r>
              <a:rPr lang="en-US" altLang="zh-CN" sz="1200" dirty="0">
                <a:latin typeface="Arial" panose="020B0604020202020204" pitchFamily="34" charset="0"/>
                <a:ea typeface="微软雅黑" panose="020B0503020204020204" pitchFamily="34" charset="-122"/>
                <a:sym typeface="Arial" panose="020B0604020202020204" pitchFamily="34" charset="0"/>
              </a:rPr>
              <a:t>Logo Here</a:t>
            </a:r>
            <a:endParaRPr lang="zh-CN" alt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 name="íSļíďe">
            <a:extLst>
              <a:ext uri="{FF2B5EF4-FFF2-40B4-BE49-F238E27FC236}">
                <a16:creationId xmlns:a16="http://schemas.microsoft.com/office/drawing/2014/main" id="{9F196C31-5BA0-D651-9242-317BAD194F04}"/>
              </a:ext>
            </a:extLst>
          </p:cNvPr>
          <p:cNvSpPr txBox="1"/>
          <p:nvPr/>
        </p:nvSpPr>
        <p:spPr>
          <a:xfrm>
            <a:off x="5787736" y="2974057"/>
            <a:ext cx="1898277" cy="1446550"/>
          </a:xfrm>
          <a:prstGeom prst="rect">
            <a:avLst/>
          </a:prstGeom>
          <a:noFill/>
        </p:spPr>
        <p:txBody>
          <a:bodyPr wrap="none" rtlCol="0">
            <a:spAutoFit/>
          </a:bodyPr>
          <a:lstStyle/>
          <a:p>
            <a:r>
              <a:rPr lang="en-US" altLang="zh-CN" sz="8800" b="1" dirty="0">
                <a:latin typeface="+mn-ea"/>
              </a:rPr>
              <a:t>04.</a:t>
            </a:r>
            <a:endParaRPr lang="zh-CN" altLang="en-US" sz="8800" b="1" dirty="0">
              <a:latin typeface="+mn-ea"/>
            </a:endParaRPr>
          </a:p>
        </p:txBody>
      </p:sp>
      <p:grpSp>
        <p:nvGrpSpPr>
          <p:cNvPr id="9" name="ïşḷïďê">
            <a:extLst>
              <a:ext uri="{FF2B5EF4-FFF2-40B4-BE49-F238E27FC236}">
                <a16:creationId xmlns:a16="http://schemas.microsoft.com/office/drawing/2014/main" id="{23A30A64-BD3D-557B-297D-61F603F1ADFF}"/>
              </a:ext>
            </a:extLst>
          </p:cNvPr>
          <p:cNvGrpSpPr/>
          <p:nvPr/>
        </p:nvGrpSpPr>
        <p:grpSpPr>
          <a:xfrm>
            <a:off x="9278816" y="625814"/>
            <a:ext cx="2206265" cy="246221"/>
            <a:chOff x="4172375" y="807203"/>
            <a:chExt cx="2206265" cy="246221"/>
          </a:xfrm>
        </p:grpSpPr>
        <p:sp>
          <p:nvSpPr>
            <p:cNvPr id="10" name="iṩ1idê">
              <a:extLst>
                <a:ext uri="{FF2B5EF4-FFF2-40B4-BE49-F238E27FC236}">
                  <a16:creationId xmlns:a16="http://schemas.microsoft.com/office/drawing/2014/main" id="{A7E24743-7E4F-BE7E-D75F-3F69AA2806FE}"/>
                </a:ext>
              </a:extLst>
            </p:cNvPr>
            <p:cNvSpPr txBox="1">
              <a:spLocks/>
            </p:cNvSpPr>
            <p:nvPr/>
          </p:nvSpPr>
          <p:spPr>
            <a:xfrm>
              <a:off x="4172375" y="807203"/>
              <a:ext cx="624899" cy="246221"/>
            </a:xfrm>
            <a:prstGeom prst="rect">
              <a:avLst/>
            </a:prstGeom>
            <a:noFill/>
          </p:spPr>
          <p:txBody>
            <a:bodyPr wrap="square" rtlCol="0">
              <a:spAutoFit/>
            </a:bodyPr>
            <a:lstStyle/>
            <a:p>
              <a:r>
                <a:rPr lang="en-US" altLang="zh-CN" sz="1000" dirty="0">
                  <a:solidFill>
                    <a:schemeClr val="tx1">
                      <a:alpha val="50000"/>
                    </a:schemeClr>
                  </a:solidFill>
                </a:rPr>
                <a:t>design</a:t>
              </a:r>
              <a:endParaRPr lang="zh-CN" altLang="en-US" sz="1000" dirty="0">
                <a:solidFill>
                  <a:schemeClr val="tx1">
                    <a:alpha val="50000"/>
                  </a:schemeClr>
                </a:solidFill>
              </a:endParaRPr>
            </a:p>
          </p:txBody>
        </p:sp>
        <p:sp>
          <p:nvSpPr>
            <p:cNvPr id="11" name="i$ľîďè">
              <a:extLst>
                <a:ext uri="{FF2B5EF4-FFF2-40B4-BE49-F238E27FC236}">
                  <a16:creationId xmlns:a16="http://schemas.microsoft.com/office/drawing/2014/main" id="{7DBA9155-C7B3-FFA8-4428-5EE5866756A6}"/>
                </a:ext>
              </a:extLst>
            </p:cNvPr>
            <p:cNvSpPr txBox="1">
              <a:spLocks/>
            </p:cNvSpPr>
            <p:nvPr/>
          </p:nvSpPr>
          <p:spPr>
            <a:xfrm>
              <a:off x="4850850" y="807203"/>
              <a:ext cx="624899" cy="246221"/>
            </a:xfrm>
            <a:prstGeom prst="rect">
              <a:avLst/>
            </a:prstGeom>
            <a:noFill/>
          </p:spPr>
          <p:txBody>
            <a:bodyPr wrap="square" rtlCol="0">
              <a:spAutoFit/>
            </a:bodyPr>
            <a:lstStyle/>
            <a:p>
              <a:r>
                <a:rPr lang="en-US" altLang="zh-CN" sz="1000" dirty="0">
                  <a:solidFill>
                    <a:schemeClr val="tx1">
                      <a:alpha val="50000"/>
                    </a:schemeClr>
                  </a:solidFill>
                </a:rPr>
                <a:t>share</a:t>
              </a:r>
              <a:endParaRPr lang="zh-CN" altLang="en-US" sz="1000" dirty="0">
                <a:solidFill>
                  <a:schemeClr val="tx1">
                    <a:alpha val="50000"/>
                  </a:schemeClr>
                </a:solidFill>
              </a:endParaRPr>
            </a:p>
          </p:txBody>
        </p:sp>
        <p:sp>
          <p:nvSpPr>
            <p:cNvPr id="12" name="iṧ1îḋê">
              <a:extLst>
                <a:ext uri="{FF2B5EF4-FFF2-40B4-BE49-F238E27FC236}">
                  <a16:creationId xmlns:a16="http://schemas.microsoft.com/office/drawing/2014/main" id="{A52593D5-F11D-59DA-EFDB-16ADC0875A1A}"/>
                </a:ext>
              </a:extLst>
            </p:cNvPr>
            <p:cNvSpPr txBox="1">
              <a:spLocks/>
            </p:cNvSpPr>
            <p:nvPr/>
          </p:nvSpPr>
          <p:spPr>
            <a:xfrm>
              <a:off x="5529325" y="807203"/>
              <a:ext cx="849315" cy="246221"/>
            </a:xfrm>
            <a:prstGeom prst="rect">
              <a:avLst/>
            </a:prstGeom>
            <a:noFill/>
          </p:spPr>
          <p:txBody>
            <a:bodyPr wrap="square">
              <a:spAutoFit/>
            </a:bodyPr>
            <a:lstStyle/>
            <a:p>
              <a:r>
                <a:rPr lang="zh-CN" altLang="en-US" sz="1000" dirty="0">
                  <a:solidFill>
                    <a:schemeClr val="tx1">
                      <a:alpha val="50000"/>
                    </a:schemeClr>
                  </a:solidFill>
                </a:rPr>
                <a:t>Summarize</a:t>
              </a:r>
            </a:p>
          </p:txBody>
        </p:sp>
      </p:grpSp>
    </p:spTree>
    <p:custDataLst>
      <p:tags r:id="rId1"/>
    </p:custDataLst>
    <p:extLst>
      <p:ext uri="{BB962C8B-B14F-4D97-AF65-F5344CB8AC3E}">
        <p14:creationId xmlns:p14="http://schemas.microsoft.com/office/powerpoint/2010/main" val="8278457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îṧḻiḓê"/>
        <p:cNvGrpSpPr/>
        <p:nvPr/>
      </p:nvGrpSpPr>
      <p:grpSpPr>
        <a:xfrm>
          <a:off x="0" y="0"/>
          <a:ext cx="0" cy="0"/>
          <a:chOff x="0" y="0"/>
          <a:chExt cx="0" cy="0"/>
        </a:xfrm>
      </p:grpSpPr>
      <p:sp>
        <p:nvSpPr>
          <p:cNvPr id="5" name="ïṣļîdé">
            <a:extLst>
              <a:ext uri="{FF2B5EF4-FFF2-40B4-BE49-F238E27FC236}">
                <a16:creationId xmlns:a16="http://schemas.microsoft.com/office/drawing/2014/main" id="{B8A1B931-CABE-142A-2C72-7FC01B6502E1}"/>
              </a:ext>
            </a:extLst>
          </p:cNvPr>
          <p:cNvSpPr>
            <a:spLocks noGrp="1"/>
          </p:cNvSpPr>
          <p:nvPr>
            <p:ph type="title"/>
          </p:nvPr>
        </p:nvSpPr>
        <p:spPr/>
        <p:txBody>
          <a:bodyPr/>
          <a:lstStyle/>
          <a:p>
            <a:r>
              <a:rPr lang="zh-CN" altLang="en-US" dirty="0"/>
              <a:t>相关问题分析及对策</a:t>
            </a:r>
            <a:endParaRPr lang="zh-CN" altLang="en-US" dirty="0">
              <a:sym typeface="Arial" panose="020B0604020202020204" pitchFamily="34" charset="0"/>
            </a:endParaRPr>
          </a:p>
        </p:txBody>
      </p:sp>
      <p:sp>
        <p:nvSpPr>
          <p:cNvPr id="4" name="íṣḷîḋé">
            <a:extLst>
              <a:ext uri="{FF2B5EF4-FFF2-40B4-BE49-F238E27FC236}">
                <a16:creationId xmlns:a16="http://schemas.microsoft.com/office/drawing/2014/main" id="{AC78418D-4C1D-CC67-84D1-F2B3A7D995DC}"/>
              </a:ext>
            </a:extLst>
          </p:cNvPr>
          <p:cNvSpPr>
            <a:spLocks noGrp="1"/>
          </p:cNvSpPr>
          <p:nvPr>
            <p:ph type="sldNum" sz="quarter" idx="12"/>
          </p:nvPr>
        </p:nvSpPr>
        <p:spPr/>
        <p:txBody>
          <a:bodyPr/>
          <a:lstStyle/>
          <a:p>
            <a:fld id="{7F65B630-C7FF-41C0-9923-C5E5E29EED81}" type="slidenum">
              <a:rPr lang="zh-CN" altLang="en-US" smtClean="0">
                <a:sym typeface="Arial" panose="020B0604020202020204" pitchFamily="34" charset="0"/>
              </a:rPr>
              <a:pPr/>
              <a:t>16</a:t>
            </a:fld>
            <a:endParaRPr lang="zh-CN" altLang="en-US">
              <a:sym typeface="Arial" panose="020B0604020202020204" pitchFamily="34" charset="0"/>
            </a:endParaRPr>
          </a:p>
        </p:txBody>
      </p:sp>
      <p:grpSp>
        <p:nvGrpSpPr>
          <p:cNvPr id="22" name="ïṣ1iḋe">
            <a:extLst>
              <a:ext uri="{FF2B5EF4-FFF2-40B4-BE49-F238E27FC236}">
                <a16:creationId xmlns:a16="http://schemas.microsoft.com/office/drawing/2014/main" id="{E4AE260C-8E63-2168-CFFA-F0531DAE1B9C}"/>
              </a:ext>
            </a:extLst>
          </p:cNvPr>
          <p:cNvGrpSpPr/>
          <p:nvPr/>
        </p:nvGrpSpPr>
        <p:grpSpPr>
          <a:xfrm>
            <a:off x="715732" y="180622"/>
            <a:ext cx="11476268" cy="6671734"/>
            <a:chOff x="715732" y="180622"/>
            <a:chExt cx="11476268" cy="6671734"/>
          </a:xfrm>
        </p:grpSpPr>
        <p:sp>
          <p:nvSpPr>
            <p:cNvPr id="23" name="ïṧliḋe">
              <a:extLst>
                <a:ext uri="{FF2B5EF4-FFF2-40B4-BE49-F238E27FC236}">
                  <a16:creationId xmlns:a16="http://schemas.microsoft.com/office/drawing/2014/main" id="{2278CE4B-66CC-B616-2EFA-FFC4A4725F43}"/>
                </a:ext>
              </a:extLst>
            </p:cNvPr>
            <p:cNvSpPr/>
            <p:nvPr/>
          </p:nvSpPr>
          <p:spPr>
            <a:xfrm flipH="1">
              <a:off x="6096001" y="180622"/>
              <a:ext cx="6095999" cy="6671734"/>
            </a:xfrm>
            <a:prstGeom prst="round1Rect">
              <a:avLst>
                <a:gd name="adj" fmla="val 50000"/>
              </a:avLst>
            </a:prstGeom>
            <a:blipFill>
              <a:blip r:embed="rId2" cstate="email">
                <a:grayscl/>
                <a:extLst>
                  <a:ext uri="{28A0092B-C50C-407E-A947-70E740481C1C}">
                    <a14:useLocalDpi xmlns:a14="http://schemas.microsoft.com/office/drawing/2010/main"/>
                  </a:ext>
                </a:extLst>
              </a:blip>
              <a:stretch>
                <a:fillRect/>
              </a:stretch>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ctr"/>
              <a:endParaRPr lang="zh-CN" altLang="en-US" dirty="0"/>
            </a:p>
          </p:txBody>
        </p:sp>
        <p:sp>
          <p:nvSpPr>
            <p:cNvPr id="24" name="iṩļïḍe">
              <a:extLst>
                <a:ext uri="{FF2B5EF4-FFF2-40B4-BE49-F238E27FC236}">
                  <a16:creationId xmlns:a16="http://schemas.microsoft.com/office/drawing/2014/main" id="{5B183B14-7719-B91B-CFED-54E56ED4ABB5}"/>
                </a:ext>
              </a:extLst>
            </p:cNvPr>
            <p:cNvSpPr txBox="1"/>
            <p:nvPr/>
          </p:nvSpPr>
          <p:spPr>
            <a:xfrm>
              <a:off x="715732" y="4457401"/>
              <a:ext cx="4911345" cy="1076641"/>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50000"/>
                </a:lnSpc>
              </a:pPr>
              <a:r>
                <a:rPr lang="en-US" altLang="zh-CN" sz="1100" dirty="0"/>
                <a:t>Unified fonts make reading more </a:t>
              </a:r>
              <a:r>
                <a:rPr lang="en-US" altLang="zh-CN" sz="1100" dirty="0" err="1"/>
                <a:t>fluent.Copy</a:t>
              </a:r>
              <a:r>
                <a:rPr lang="en-US" altLang="zh-CN" sz="1100" dirty="0"/>
                <a:t> paste fonts. Choose the only </a:t>
              </a:r>
              <a:r>
                <a:rPr lang="en-US" altLang="zh-CN" sz="1100" dirty="0" err="1"/>
                <a:t>optio</a:t>
              </a:r>
              <a:r>
                <a:rPr lang="en-US" altLang="zh-CN" sz="1100" dirty="0"/>
                <a:t> to retain text.</a:t>
              </a:r>
            </a:p>
            <a:p>
              <a:pPr>
                <a:lnSpc>
                  <a:spcPct val="150000"/>
                </a:lnSpc>
              </a:pPr>
              <a:r>
                <a:rPr lang="en-US" altLang="zh-CN" sz="1100" dirty="0"/>
                <a:t>Copy paste fonts. Choose the only </a:t>
              </a:r>
              <a:r>
                <a:rPr lang="en-US" altLang="zh-CN" sz="1100" dirty="0" err="1"/>
                <a:t>optio</a:t>
              </a:r>
              <a:r>
                <a:rPr lang="en-US" altLang="zh-CN" sz="1100" dirty="0"/>
                <a:t> to retain text.</a:t>
              </a:r>
            </a:p>
            <a:p>
              <a:pPr>
                <a:lnSpc>
                  <a:spcPct val="150000"/>
                </a:lnSpc>
              </a:pPr>
              <a:r>
                <a:rPr lang="en-US" altLang="zh-CN" sz="1100" dirty="0"/>
                <a:t>Unified fonts make reading more fluent. Choose the only </a:t>
              </a:r>
              <a:r>
                <a:rPr lang="en-US" altLang="zh-CN" sz="1100" dirty="0" err="1"/>
                <a:t>optio</a:t>
              </a:r>
              <a:r>
                <a:rPr lang="en-US" altLang="zh-CN" sz="1100" dirty="0"/>
                <a:t> to retain text.</a:t>
              </a:r>
            </a:p>
          </p:txBody>
        </p:sp>
        <p:sp>
          <p:nvSpPr>
            <p:cNvPr id="25" name="ïṧḷídè">
              <a:extLst>
                <a:ext uri="{FF2B5EF4-FFF2-40B4-BE49-F238E27FC236}">
                  <a16:creationId xmlns:a16="http://schemas.microsoft.com/office/drawing/2014/main" id="{E43DD8AB-1330-8822-BDA4-A62883BC2A58}"/>
                </a:ext>
              </a:extLst>
            </p:cNvPr>
            <p:cNvSpPr txBox="1"/>
            <p:nvPr/>
          </p:nvSpPr>
          <p:spPr>
            <a:xfrm>
              <a:off x="715733" y="1685595"/>
              <a:ext cx="3692144" cy="159601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pPr>
                <a:lnSpc>
                  <a:spcPct val="120000"/>
                </a:lnSpc>
              </a:pPr>
              <a:r>
                <a:rPr lang="en-US" altLang="zh-CN" sz="2800" b="1" dirty="0"/>
                <a:t>Unified </a:t>
              </a:r>
            </a:p>
            <a:p>
              <a:pPr>
                <a:lnSpc>
                  <a:spcPct val="120000"/>
                </a:lnSpc>
              </a:pPr>
              <a:r>
                <a:rPr lang="en-US" altLang="zh-CN" sz="2800" b="1" dirty="0">
                  <a:solidFill>
                    <a:schemeClr val="accent1"/>
                  </a:solidFill>
                </a:rPr>
                <a:t>fonts make reading more fluent.</a:t>
              </a:r>
            </a:p>
          </p:txBody>
        </p:sp>
      </p:grpSp>
    </p:spTree>
    <p:extLst>
      <p:ext uri="{BB962C8B-B14F-4D97-AF65-F5344CB8AC3E}">
        <p14:creationId xmlns:p14="http://schemas.microsoft.com/office/powerpoint/2010/main" val="41132039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iṡlïdè"/>
        <p:cNvGrpSpPr/>
        <p:nvPr/>
      </p:nvGrpSpPr>
      <p:grpSpPr>
        <a:xfrm>
          <a:off x="0" y="0"/>
          <a:ext cx="0" cy="0"/>
          <a:chOff x="0" y="0"/>
          <a:chExt cx="0" cy="0"/>
        </a:xfrm>
      </p:grpSpPr>
      <p:grpSp>
        <p:nvGrpSpPr>
          <p:cNvPr id="21" name="îṥľíḓé">
            <a:extLst>
              <a:ext uri="{FF2B5EF4-FFF2-40B4-BE49-F238E27FC236}">
                <a16:creationId xmlns:a16="http://schemas.microsoft.com/office/drawing/2014/main" id="{87090703-1E79-6E1C-A67B-743ABC1E38D5}"/>
              </a:ext>
            </a:extLst>
          </p:cNvPr>
          <p:cNvGrpSpPr/>
          <p:nvPr/>
        </p:nvGrpSpPr>
        <p:grpSpPr>
          <a:xfrm>
            <a:off x="673100" y="1130300"/>
            <a:ext cx="10845800" cy="4835525"/>
            <a:chOff x="673100" y="1130300"/>
            <a:chExt cx="10845800" cy="4835525"/>
          </a:xfrm>
        </p:grpSpPr>
        <p:sp>
          <p:nvSpPr>
            <p:cNvPr id="22" name="ïṩļîḍê">
              <a:extLst>
                <a:ext uri="{FF2B5EF4-FFF2-40B4-BE49-F238E27FC236}">
                  <a16:creationId xmlns:a16="http://schemas.microsoft.com/office/drawing/2014/main" id="{CC594DB0-4539-20E0-D0E7-2C9BD3885604}"/>
                </a:ext>
              </a:extLst>
            </p:cNvPr>
            <p:cNvSpPr txBox="1"/>
            <p:nvPr/>
          </p:nvSpPr>
          <p:spPr>
            <a:xfrm>
              <a:off x="673100" y="1130300"/>
              <a:ext cx="10845800" cy="538345"/>
            </a:xfrm>
            <a:prstGeom prst="rect">
              <a:avLst/>
            </a:prstGeom>
            <a:noFill/>
            <a:ln>
              <a:noFill/>
            </a:ln>
          </p:spPr>
          <p:txBody>
            <a:bodyPr wrap="square" lIns="90000" tIns="46800" rIns="90000" bIns="46800" anchor="ctr" anchorCtr="0">
              <a:normAutofit/>
            </a:bodyPr>
            <a:lstStyle/>
            <a:p>
              <a:pPr algn="ctr">
                <a:buSzPct val="25000"/>
              </a:pPr>
              <a:r>
                <a:rPr lang="en-US" sz="2800" b="1" dirty="0"/>
                <a:t>Unified fonts make reading more fluent.</a:t>
              </a:r>
            </a:p>
          </p:txBody>
        </p:sp>
        <p:grpSp>
          <p:nvGrpSpPr>
            <p:cNvPr id="23" name="îŝľîḍé">
              <a:extLst>
                <a:ext uri="{FF2B5EF4-FFF2-40B4-BE49-F238E27FC236}">
                  <a16:creationId xmlns:a16="http://schemas.microsoft.com/office/drawing/2014/main" id="{D4C2E0FE-AAA7-C479-A9B5-C61BCAA38297}"/>
                </a:ext>
              </a:extLst>
            </p:cNvPr>
            <p:cNvGrpSpPr/>
            <p:nvPr/>
          </p:nvGrpSpPr>
          <p:grpSpPr>
            <a:xfrm>
              <a:off x="1377440" y="2569144"/>
              <a:ext cx="9437121" cy="3396681"/>
              <a:chOff x="972551" y="2569144"/>
              <a:chExt cx="9437121" cy="3396681"/>
            </a:xfrm>
          </p:grpSpPr>
          <p:grpSp>
            <p:nvGrpSpPr>
              <p:cNvPr id="24" name="iŝlîḓè">
                <a:extLst>
                  <a:ext uri="{FF2B5EF4-FFF2-40B4-BE49-F238E27FC236}">
                    <a16:creationId xmlns:a16="http://schemas.microsoft.com/office/drawing/2014/main" id="{537608D1-2F35-CB43-F906-C54009BC9249}"/>
                  </a:ext>
                </a:extLst>
              </p:cNvPr>
              <p:cNvGrpSpPr/>
              <p:nvPr/>
            </p:nvGrpSpPr>
            <p:grpSpPr>
              <a:xfrm>
                <a:off x="972551" y="2569144"/>
                <a:ext cx="2833121" cy="3396681"/>
                <a:chOff x="972551" y="2569144"/>
                <a:chExt cx="2833121" cy="3396681"/>
              </a:xfrm>
            </p:grpSpPr>
            <p:sp>
              <p:nvSpPr>
                <p:cNvPr id="33" name="ïṩļïďê">
                  <a:extLst>
                    <a:ext uri="{FF2B5EF4-FFF2-40B4-BE49-F238E27FC236}">
                      <a16:creationId xmlns:a16="http://schemas.microsoft.com/office/drawing/2014/main" id="{65A79B39-BC19-9F30-9A94-62208B63DDE5}"/>
                    </a:ext>
                  </a:extLst>
                </p:cNvPr>
                <p:cNvSpPr/>
                <p:nvPr/>
              </p:nvSpPr>
              <p:spPr>
                <a:xfrm>
                  <a:off x="1640688" y="2569144"/>
                  <a:ext cx="1496846" cy="1496846"/>
                </a:xfrm>
                <a:prstGeom prst="ellipse">
                  <a:avLst/>
                </a:prstGeom>
                <a:blipFill>
                  <a:blip r:embed="rId2" cstate="screen">
                    <a:grayscl/>
                    <a:extLst>
                      <a:ext uri="{28A0092B-C50C-407E-A947-70E740481C1C}">
                        <a14:useLocalDpi xmlns:a14="http://schemas.microsoft.com/office/drawing/2010/main"/>
                      </a:ext>
                    </a:extLst>
                  </a:blip>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endParaRPr lang="zh-CN" altLang="en-US"/>
                </a:p>
              </p:txBody>
            </p:sp>
            <p:sp>
              <p:nvSpPr>
                <p:cNvPr id="34" name="ïşḷïḑé">
                  <a:extLst>
                    <a:ext uri="{FF2B5EF4-FFF2-40B4-BE49-F238E27FC236}">
                      <a16:creationId xmlns:a16="http://schemas.microsoft.com/office/drawing/2014/main" id="{2AAFD6D5-7526-7CE7-DD7E-2D5B672D17D9}"/>
                    </a:ext>
                  </a:extLst>
                </p:cNvPr>
                <p:cNvSpPr/>
                <p:nvPr/>
              </p:nvSpPr>
              <p:spPr>
                <a:xfrm>
                  <a:off x="972551" y="4388049"/>
                  <a:ext cx="2833121" cy="756297"/>
                </a:xfrm>
                <a:prstGeom prst="rect">
                  <a:avLst/>
                </a:prstGeom>
                <a:noFill/>
              </p:spPr>
              <p:txBody>
                <a:bodyPr wrap="square" rtlCol="0">
                  <a:spAutoFit/>
                </a:bodyPr>
                <a:lstStyle/>
                <a:p>
                  <a:pPr algn="ctr">
                    <a:lnSpc>
                      <a:spcPct val="150000"/>
                    </a:lnSpc>
                  </a:pPr>
                  <a:r>
                    <a:rPr lang="en-US" altLang="zh-CN" sz="1000" dirty="0"/>
                    <a:t>Copy paste fonts. Choose the only option to </a:t>
                  </a:r>
                  <a:r>
                    <a:rPr lang="en-US" altLang="zh-CN" sz="1000" dirty="0" err="1"/>
                    <a:t>reta</a:t>
                  </a:r>
                  <a:r>
                    <a:rPr lang="en-US" altLang="zh-CN" sz="1000" dirty="0"/>
                    <a:t> in text.</a:t>
                  </a:r>
                </a:p>
                <a:p>
                  <a:pPr algn="ctr">
                    <a:lnSpc>
                      <a:spcPct val="150000"/>
                    </a:lnSpc>
                  </a:pPr>
                  <a:r>
                    <a:rPr lang="en-US" altLang="zh-CN" sz="1000" dirty="0"/>
                    <a:t>……</a:t>
                  </a:r>
                </a:p>
              </p:txBody>
            </p:sp>
            <p:sp>
              <p:nvSpPr>
                <p:cNvPr id="35" name="îṧļïďê">
                  <a:extLst>
                    <a:ext uri="{FF2B5EF4-FFF2-40B4-BE49-F238E27FC236}">
                      <a16:creationId xmlns:a16="http://schemas.microsoft.com/office/drawing/2014/main" id="{B7F8DC81-E5FC-84C1-AE2C-88F660E781B6}"/>
                    </a:ext>
                  </a:extLst>
                </p:cNvPr>
                <p:cNvSpPr/>
                <p:nvPr/>
              </p:nvSpPr>
              <p:spPr>
                <a:xfrm>
                  <a:off x="1373035" y="5548564"/>
                  <a:ext cx="2032153" cy="417261"/>
                </a:xfrm>
                <a:prstGeom prst="roundRect">
                  <a:avLst>
                    <a:gd name="adj" fmla="val 50000"/>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r>
                    <a:rPr lang="en-US" altLang="zh-CN" sz="1400" b="1" dirty="0">
                      <a:solidFill>
                        <a:schemeClr val="bg1"/>
                      </a:solidFill>
                    </a:rPr>
                    <a:t>Text here.</a:t>
                  </a:r>
                </a:p>
              </p:txBody>
            </p:sp>
          </p:grpSp>
          <p:grpSp>
            <p:nvGrpSpPr>
              <p:cNvPr id="25" name="îsľïḑè">
                <a:extLst>
                  <a:ext uri="{FF2B5EF4-FFF2-40B4-BE49-F238E27FC236}">
                    <a16:creationId xmlns:a16="http://schemas.microsoft.com/office/drawing/2014/main" id="{2B14135D-D2CA-9049-85F5-FCBCB1307727}"/>
                  </a:ext>
                </a:extLst>
              </p:cNvPr>
              <p:cNvGrpSpPr/>
              <p:nvPr/>
            </p:nvGrpSpPr>
            <p:grpSpPr>
              <a:xfrm>
                <a:off x="4274551" y="2569144"/>
                <a:ext cx="2833121" cy="3396681"/>
                <a:chOff x="972551" y="2569144"/>
                <a:chExt cx="2833121" cy="3396681"/>
              </a:xfrm>
            </p:grpSpPr>
            <p:sp>
              <p:nvSpPr>
                <p:cNvPr id="30" name="ïṣḻîḓè">
                  <a:extLst>
                    <a:ext uri="{FF2B5EF4-FFF2-40B4-BE49-F238E27FC236}">
                      <a16:creationId xmlns:a16="http://schemas.microsoft.com/office/drawing/2014/main" id="{8380C27A-D23A-3151-D693-D142896FEB23}"/>
                    </a:ext>
                  </a:extLst>
                </p:cNvPr>
                <p:cNvSpPr/>
                <p:nvPr/>
              </p:nvSpPr>
              <p:spPr>
                <a:xfrm>
                  <a:off x="1640688" y="2569144"/>
                  <a:ext cx="1496846" cy="1496846"/>
                </a:xfrm>
                <a:prstGeom prst="ellipse">
                  <a:avLst/>
                </a:prstGeom>
                <a:blipFill>
                  <a:blip r:embed="rId3" cstate="screen">
                    <a:grayscl/>
                    <a:extLst>
                      <a:ext uri="{28A0092B-C50C-407E-A947-70E740481C1C}">
                        <a14:useLocalDpi xmlns:a14="http://schemas.microsoft.com/office/drawing/2010/main"/>
                      </a:ext>
                    </a:extLst>
                  </a:blip>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endParaRPr lang="zh-CN" altLang="en-US"/>
                </a:p>
              </p:txBody>
            </p:sp>
            <p:sp>
              <p:nvSpPr>
                <p:cNvPr id="31" name="ïSḷiḑè">
                  <a:extLst>
                    <a:ext uri="{FF2B5EF4-FFF2-40B4-BE49-F238E27FC236}">
                      <a16:creationId xmlns:a16="http://schemas.microsoft.com/office/drawing/2014/main" id="{243D316C-A76E-D50F-BFB1-455655E73CEE}"/>
                    </a:ext>
                  </a:extLst>
                </p:cNvPr>
                <p:cNvSpPr/>
                <p:nvPr/>
              </p:nvSpPr>
              <p:spPr>
                <a:xfrm>
                  <a:off x="972551" y="4388049"/>
                  <a:ext cx="2833121" cy="756297"/>
                </a:xfrm>
                <a:prstGeom prst="rect">
                  <a:avLst/>
                </a:prstGeom>
                <a:noFill/>
              </p:spPr>
              <p:txBody>
                <a:bodyPr wrap="square" rtlCol="0">
                  <a:spAutoFit/>
                </a:bodyPr>
                <a:lstStyle/>
                <a:p>
                  <a:pPr algn="ctr">
                    <a:lnSpc>
                      <a:spcPct val="150000"/>
                    </a:lnSpc>
                  </a:pPr>
                  <a:r>
                    <a:rPr lang="en-US" altLang="zh-CN" sz="1000" dirty="0"/>
                    <a:t>Copy paste fonts. Choose the only option </a:t>
                  </a:r>
                  <a:r>
                    <a:rPr lang="en-US" altLang="zh-CN" sz="1000"/>
                    <a:t>to reta</a:t>
                  </a:r>
                  <a:r>
                    <a:rPr lang="en-US" altLang="zh-CN" sz="1000" dirty="0"/>
                    <a:t> in text.</a:t>
                  </a:r>
                </a:p>
                <a:p>
                  <a:pPr algn="ctr">
                    <a:lnSpc>
                      <a:spcPct val="150000"/>
                    </a:lnSpc>
                  </a:pPr>
                  <a:r>
                    <a:rPr lang="en-US" altLang="zh-CN" sz="1000" dirty="0"/>
                    <a:t>……</a:t>
                  </a:r>
                </a:p>
              </p:txBody>
            </p:sp>
            <p:sp>
              <p:nvSpPr>
                <p:cNvPr id="32" name="iSļîḓé">
                  <a:extLst>
                    <a:ext uri="{FF2B5EF4-FFF2-40B4-BE49-F238E27FC236}">
                      <a16:creationId xmlns:a16="http://schemas.microsoft.com/office/drawing/2014/main" id="{82121A1A-EE4B-2666-0202-7E613B707A48}"/>
                    </a:ext>
                  </a:extLst>
                </p:cNvPr>
                <p:cNvSpPr/>
                <p:nvPr/>
              </p:nvSpPr>
              <p:spPr>
                <a:xfrm>
                  <a:off x="1373035" y="5548564"/>
                  <a:ext cx="2032153" cy="417261"/>
                </a:xfrm>
                <a:prstGeom prst="roundRect">
                  <a:avLst>
                    <a:gd name="adj" fmla="val 50000"/>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r>
                    <a:rPr lang="en-US" altLang="zh-CN" sz="1400" b="1" dirty="0">
                      <a:solidFill>
                        <a:schemeClr val="bg1"/>
                      </a:solidFill>
                    </a:rPr>
                    <a:t>Text here.</a:t>
                  </a:r>
                </a:p>
              </p:txBody>
            </p:sp>
          </p:grpSp>
          <p:grpSp>
            <p:nvGrpSpPr>
              <p:cNvPr id="26" name="iŝ1ïďé">
                <a:extLst>
                  <a:ext uri="{FF2B5EF4-FFF2-40B4-BE49-F238E27FC236}">
                    <a16:creationId xmlns:a16="http://schemas.microsoft.com/office/drawing/2014/main" id="{15B3E67A-4252-BB91-3FFB-AD7A8CACFC5C}"/>
                  </a:ext>
                </a:extLst>
              </p:cNvPr>
              <p:cNvGrpSpPr/>
              <p:nvPr/>
            </p:nvGrpSpPr>
            <p:grpSpPr>
              <a:xfrm>
                <a:off x="7576551" y="2569144"/>
                <a:ext cx="2833121" cy="3396681"/>
                <a:chOff x="972551" y="2569144"/>
                <a:chExt cx="2833121" cy="3396681"/>
              </a:xfrm>
            </p:grpSpPr>
            <p:sp>
              <p:nvSpPr>
                <p:cNvPr id="27" name="ïsḷídé">
                  <a:extLst>
                    <a:ext uri="{FF2B5EF4-FFF2-40B4-BE49-F238E27FC236}">
                      <a16:creationId xmlns:a16="http://schemas.microsoft.com/office/drawing/2014/main" id="{AC41E4A0-656A-4F1A-46E5-B97213054896}"/>
                    </a:ext>
                  </a:extLst>
                </p:cNvPr>
                <p:cNvSpPr/>
                <p:nvPr/>
              </p:nvSpPr>
              <p:spPr>
                <a:xfrm>
                  <a:off x="1640688" y="2569144"/>
                  <a:ext cx="1496846" cy="1496846"/>
                </a:xfrm>
                <a:prstGeom prst="ellipse">
                  <a:avLst/>
                </a:prstGeom>
                <a:blipFill>
                  <a:blip r:embed="rId4" cstate="screen">
                    <a:grayscl/>
                    <a:extLst>
                      <a:ext uri="{28A0092B-C50C-407E-A947-70E740481C1C}">
                        <a14:useLocalDpi xmlns:a14="http://schemas.microsoft.com/office/drawing/2010/main"/>
                      </a:ext>
                    </a:extLst>
                  </a:blip>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rmAutofit/>
                </a:bodyPr>
                <a:lstStyle/>
                <a:p>
                  <a:pPr algn="ctr"/>
                  <a:endParaRPr lang="zh-CN" altLang="en-US"/>
                </a:p>
              </p:txBody>
            </p:sp>
            <p:sp>
              <p:nvSpPr>
                <p:cNvPr id="28" name="iSḷiḓè">
                  <a:extLst>
                    <a:ext uri="{FF2B5EF4-FFF2-40B4-BE49-F238E27FC236}">
                      <a16:creationId xmlns:a16="http://schemas.microsoft.com/office/drawing/2014/main" id="{434700D7-702B-9277-966D-613DCB7E5173}"/>
                    </a:ext>
                  </a:extLst>
                </p:cNvPr>
                <p:cNvSpPr/>
                <p:nvPr/>
              </p:nvSpPr>
              <p:spPr>
                <a:xfrm>
                  <a:off x="972551" y="4388049"/>
                  <a:ext cx="2833121" cy="756297"/>
                </a:xfrm>
                <a:prstGeom prst="rect">
                  <a:avLst/>
                </a:prstGeom>
                <a:noFill/>
              </p:spPr>
              <p:txBody>
                <a:bodyPr wrap="square" rtlCol="0">
                  <a:spAutoFit/>
                </a:bodyPr>
                <a:lstStyle/>
                <a:p>
                  <a:pPr algn="ctr">
                    <a:lnSpc>
                      <a:spcPct val="150000"/>
                    </a:lnSpc>
                  </a:pPr>
                  <a:r>
                    <a:rPr lang="en-US" altLang="zh-CN" sz="1000" dirty="0"/>
                    <a:t>Copy paste fonts. Choose the only option </a:t>
                  </a:r>
                  <a:r>
                    <a:rPr lang="en-US" altLang="zh-CN" sz="1000"/>
                    <a:t>to reta</a:t>
                  </a:r>
                  <a:r>
                    <a:rPr lang="en-US" altLang="zh-CN" sz="1000" dirty="0"/>
                    <a:t> in text.</a:t>
                  </a:r>
                </a:p>
                <a:p>
                  <a:pPr algn="ctr">
                    <a:lnSpc>
                      <a:spcPct val="150000"/>
                    </a:lnSpc>
                  </a:pPr>
                  <a:r>
                    <a:rPr lang="en-US" altLang="zh-CN" sz="1000" dirty="0"/>
                    <a:t>……</a:t>
                  </a:r>
                </a:p>
              </p:txBody>
            </p:sp>
            <p:sp>
              <p:nvSpPr>
                <p:cNvPr id="29" name="iśliďé">
                  <a:extLst>
                    <a:ext uri="{FF2B5EF4-FFF2-40B4-BE49-F238E27FC236}">
                      <a16:creationId xmlns:a16="http://schemas.microsoft.com/office/drawing/2014/main" id="{8E72854F-D5D8-0B0C-A61C-F53D1CFA7223}"/>
                    </a:ext>
                  </a:extLst>
                </p:cNvPr>
                <p:cNvSpPr/>
                <p:nvPr/>
              </p:nvSpPr>
              <p:spPr>
                <a:xfrm>
                  <a:off x="1373035" y="5548564"/>
                  <a:ext cx="2032153" cy="417261"/>
                </a:xfrm>
                <a:prstGeom prst="roundRect">
                  <a:avLst>
                    <a:gd name="adj" fmla="val 50000"/>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r>
                    <a:rPr lang="en-US" altLang="zh-CN" sz="1400" b="1" dirty="0">
                      <a:solidFill>
                        <a:schemeClr val="bg1"/>
                      </a:solidFill>
                    </a:rPr>
                    <a:t>Text here.</a:t>
                  </a:r>
                </a:p>
              </p:txBody>
            </p:sp>
          </p:grpSp>
        </p:grpSp>
      </p:grpSp>
      <p:sp>
        <p:nvSpPr>
          <p:cNvPr id="2" name="ïṥlíďê">
            <a:extLst>
              <a:ext uri="{FF2B5EF4-FFF2-40B4-BE49-F238E27FC236}">
                <a16:creationId xmlns:a16="http://schemas.microsoft.com/office/drawing/2014/main" id="{E495249B-D9BA-4040-93E8-4BD7E7514CF1}"/>
              </a:ext>
            </a:extLst>
          </p:cNvPr>
          <p:cNvSpPr>
            <a:spLocks noGrp="1"/>
          </p:cNvSpPr>
          <p:nvPr>
            <p:ph type="title"/>
          </p:nvPr>
        </p:nvSpPr>
        <p:spPr/>
        <p:txBody>
          <a:bodyPr/>
          <a:lstStyle/>
          <a:p>
            <a:r>
              <a:rPr lang="zh-CN" altLang="en-US" dirty="0"/>
              <a:t>研究总结</a:t>
            </a:r>
            <a:endParaRPr lang="zh-CN" altLang="en-US" dirty="0">
              <a:sym typeface="Arial" panose="020B0604020202020204" pitchFamily="34" charset="0"/>
            </a:endParaRPr>
          </a:p>
        </p:txBody>
      </p:sp>
      <p:sp>
        <p:nvSpPr>
          <p:cNvPr id="3" name="íSľïḓê">
            <a:extLst>
              <a:ext uri="{FF2B5EF4-FFF2-40B4-BE49-F238E27FC236}">
                <a16:creationId xmlns:a16="http://schemas.microsoft.com/office/drawing/2014/main" id="{31B39618-B54E-503F-6E4C-229493BB4B03}"/>
              </a:ext>
            </a:extLst>
          </p:cNvPr>
          <p:cNvSpPr>
            <a:spLocks noGrp="1"/>
          </p:cNvSpPr>
          <p:nvPr>
            <p:ph type="sldNum" sz="quarter" idx="12"/>
          </p:nvPr>
        </p:nvSpPr>
        <p:spPr/>
        <p:txBody>
          <a:bodyPr/>
          <a:lstStyle/>
          <a:p>
            <a:fld id="{7F65B630-C7FF-41C0-9923-C5E5E29EED81}" type="slidenum">
              <a:rPr lang="zh-CN" altLang="en-US" smtClean="0">
                <a:sym typeface="Arial" panose="020B0604020202020204" pitchFamily="34" charset="0"/>
              </a:rPr>
              <a:pPr/>
              <a:t>17</a:t>
            </a:fld>
            <a:endParaRPr lang="zh-CN" altLang="en-US">
              <a:sym typeface="Arial" panose="020B0604020202020204" pitchFamily="34" charset="0"/>
            </a:endParaRPr>
          </a:p>
        </p:txBody>
      </p:sp>
    </p:spTree>
    <p:extLst>
      <p:ext uri="{BB962C8B-B14F-4D97-AF65-F5344CB8AC3E}">
        <p14:creationId xmlns:p14="http://schemas.microsoft.com/office/powerpoint/2010/main" val="10178491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í$ļiḓé"/>
        <p:cNvGrpSpPr/>
        <p:nvPr/>
      </p:nvGrpSpPr>
      <p:grpSpPr>
        <a:xfrm>
          <a:off x="0" y="0"/>
          <a:ext cx="0" cy="0"/>
          <a:chOff x="0" y="0"/>
          <a:chExt cx="0" cy="0"/>
        </a:xfrm>
      </p:grpSpPr>
      <p:sp>
        <p:nvSpPr>
          <p:cNvPr id="2" name="îṥ1iďè">
            <a:extLst>
              <a:ext uri="{FF2B5EF4-FFF2-40B4-BE49-F238E27FC236}">
                <a16:creationId xmlns:a16="http://schemas.microsoft.com/office/drawing/2014/main" id="{E495249B-D9BA-4040-93E8-4BD7E7514CF1}"/>
              </a:ext>
            </a:extLst>
          </p:cNvPr>
          <p:cNvSpPr>
            <a:spLocks noGrp="1"/>
          </p:cNvSpPr>
          <p:nvPr>
            <p:ph type="title"/>
          </p:nvPr>
        </p:nvSpPr>
        <p:spPr/>
        <p:txBody>
          <a:bodyPr/>
          <a:lstStyle/>
          <a:p>
            <a:r>
              <a:rPr lang="zh-CN" altLang="en-US" dirty="0"/>
              <a:t>展望未来</a:t>
            </a:r>
            <a:endParaRPr lang="zh-CN" altLang="en-US" dirty="0">
              <a:sym typeface="Arial" panose="020B0604020202020204" pitchFamily="34" charset="0"/>
            </a:endParaRPr>
          </a:p>
        </p:txBody>
      </p:sp>
      <p:sp>
        <p:nvSpPr>
          <p:cNvPr id="3" name="îšliḍè">
            <a:extLst>
              <a:ext uri="{FF2B5EF4-FFF2-40B4-BE49-F238E27FC236}">
                <a16:creationId xmlns:a16="http://schemas.microsoft.com/office/drawing/2014/main" id="{31B39618-B54E-503F-6E4C-229493BB4B03}"/>
              </a:ext>
            </a:extLst>
          </p:cNvPr>
          <p:cNvSpPr>
            <a:spLocks noGrp="1"/>
          </p:cNvSpPr>
          <p:nvPr>
            <p:ph type="sldNum" sz="quarter" idx="12"/>
          </p:nvPr>
        </p:nvSpPr>
        <p:spPr/>
        <p:txBody>
          <a:bodyPr/>
          <a:lstStyle/>
          <a:p>
            <a:fld id="{7F65B630-C7FF-41C0-9923-C5E5E29EED81}" type="slidenum">
              <a:rPr lang="zh-CN" altLang="en-US" smtClean="0">
                <a:sym typeface="Arial" panose="020B0604020202020204" pitchFamily="34" charset="0"/>
              </a:rPr>
              <a:pPr/>
              <a:t>18</a:t>
            </a:fld>
            <a:endParaRPr lang="zh-CN" altLang="en-US">
              <a:sym typeface="Arial" panose="020B0604020202020204" pitchFamily="34" charset="0"/>
            </a:endParaRPr>
          </a:p>
        </p:txBody>
      </p:sp>
      <p:grpSp>
        <p:nvGrpSpPr>
          <p:cNvPr id="4" name="íşḷîďè">
            <a:extLst>
              <a:ext uri="{FF2B5EF4-FFF2-40B4-BE49-F238E27FC236}">
                <a16:creationId xmlns:a16="http://schemas.microsoft.com/office/drawing/2014/main" id="{B916F4BD-5689-0948-6AA9-AC7758E6F1A3}"/>
              </a:ext>
            </a:extLst>
          </p:cNvPr>
          <p:cNvGrpSpPr/>
          <p:nvPr/>
        </p:nvGrpSpPr>
        <p:grpSpPr>
          <a:xfrm>
            <a:off x="567520" y="1546253"/>
            <a:ext cx="11044261" cy="4171895"/>
            <a:chOff x="573870" y="1130300"/>
            <a:chExt cx="11044261" cy="4171895"/>
          </a:xfrm>
        </p:grpSpPr>
        <p:grpSp>
          <p:nvGrpSpPr>
            <p:cNvPr id="5" name="íṣlïďê">
              <a:extLst>
                <a:ext uri="{FF2B5EF4-FFF2-40B4-BE49-F238E27FC236}">
                  <a16:creationId xmlns:a16="http://schemas.microsoft.com/office/drawing/2014/main" id="{9B1FA0F9-1EE5-62B6-6058-780F7DC350FF}"/>
                </a:ext>
              </a:extLst>
            </p:cNvPr>
            <p:cNvGrpSpPr/>
            <p:nvPr/>
          </p:nvGrpSpPr>
          <p:grpSpPr>
            <a:xfrm>
              <a:off x="680594" y="1130300"/>
              <a:ext cx="1595441" cy="276999"/>
              <a:chOff x="754185" y="1534849"/>
              <a:chExt cx="1595441" cy="276999"/>
            </a:xfrm>
          </p:grpSpPr>
          <p:cxnSp>
            <p:nvCxnSpPr>
              <p:cNvPr id="23" name="iślïďé">
                <a:extLst>
                  <a:ext uri="{FF2B5EF4-FFF2-40B4-BE49-F238E27FC236}">
                    <a16:creationId xmlns:a16="http://schemas.microsoft.com/office/drawing/2014/main" id="{6572010B-575A-7C69-C141-0D6E469DD636}"/>
                  </a:ext>
                </a:extLst>
              </p:cNvPr>
              <p:cNvCxnSpPr>
                <a:cxnSpLocks/>
              </p:cNvCxnSpPr>
              <p:nvPr/>
            </p:nvCxnSpPr>
            <p:spPr>
              <a:xfrm>
                <a:off x="1286734" y="1673348"/>
                <a:ext cx="530343"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îşļîḑè">
                <a:extLst>
                  <a:ext uri="{FF2B5EF4-FFF2-40B4-BE49-F238E27FC236}">
                    <a16:creationId xmlns:a16="http://schemas.microsoft.com/office/drawing/2014/main" id="{A4DBE6D5-A003-A214-13D7-655425FB69FA}"/>
                  </a:ext>
                </a:extLst>
              </p:cNvPr>
              <p:cNvSpPr txBox="1"/>
              <p:nvPr/>
            </p:nvSpPr>
            <p:spPr>
              <a:xfrm>
                <a:off x="754185" y="1534849"/>
                <a:ext cx="397866" cy="276999"/>
              </a:xfrm>
              <a:prstGeom prst="rect">
                <a:avLst/>
              </a:prstGeom>
              <a:noFill/>
            </p:spPr>
            <p:txBody>
              <a:bodyPr wrap="none" rtlCol="0">
                <a:spAutoFit/>
              </a:bodyPr>
              <a:lstStyle/>
              <a:p>
                <a:r>
                  <a:rPr lang="en-US" altLang="zh-CN" sz="1200" dirty="0"/>
                  <a:t>01.</a:t>
                </a:r>
                <a:endParaRPr lang="zh-CN" altLang="en-US" sz="1200" dirty="0"/>
              </a:p>
            </p:txBody>
          </p:sp>
          <p:sp>
            <p:nvSpPr>
              <p:cNvPr id="25" name="îŝļïḓê">
                <a:extLst>
                  <a:ext uri="{FF2B5EF4-FFF2-40B4-BE49-F238E27FC236}">
                    <a16:creationId xmlns:a16="http://schemas.microsoft.com/office/drawing/2014/main" id="{CE851927-FF81-5168-B6B3-FC4B0886D8FC}"/>
                  </a:ext>
                </a:extLst>
              </p:cNvPr>
              <p:cNvSpPr txBox="1"/>
              <p:nvPr/>
            </p:nvSpPr>
            <p:spPr>
              <a:xfrm>
                <a:off x="1951760" y="1534849"/>
                <a:ext cx="397866" cy="276999"/>
              </a:xfrm>
              <a:prstGeom prst="rect">
                <a:avLst/>
              </a:prstGeom>
              <a:noFill/>
            </p:spPr>
            <p:txBody>
              <a:bodyPr wrap="none" rtlCol="0">
                <a:spAutoFit/>
              </a:bodyPr>
              <a:lstStyle/>
              <a:p>
                <a:r>
                  <a:rPr lang="en-US" altLang="zh-CN" sz="1200" dirty="0"/>
                  <a:t>02.</a:t>
                </a:r>
                <a:endParaRPr lang="zh-CN" altLang="en-US" sz="1200" dirty="0"/>
              </a:p>
            </p:txBody>
          </p:sp>
        </p:grpSp>
        <p:sp>
          <p:nvSpPr>
            <p:cNvPr id="6" name="î$ļïḑê">
              <a:extLst>
                <a:ext uri="{FF2B5EF4-FFF2-40B4-BE49-F238E27FC236}">
                  <a16:creationId xmlns:a16="http://schemas.microsoft.com/office/drawing/2014/main" id="{93825976-7BEF-130D-7AAC-17880AAE3AD2}"/>
                </a:ext>
              </a:extLst>
            </p:cNvPr>
            <p:cNvSpPr/>
            <p:nvPr/>
          </p:nvSpPr>
          <p:spPr>
            <a:xfrm>
              <a:off x="591820" y="1744023"/>
              <a:ext cx="4351024" cy="954107"/>
            </a:xfrm>
            <a:prstGeom prst="rect">
              <a:avLst/>
            </a:prstGeom>
          </p:spPr>
          <p:txBody>
            <a:bodyPr wrap="square" anchor="b" anchorCtr="0">
              <a:spAutoFit/>
            </a:bodyPr>
            <a:lstStyle/>
            <a:p>
              <a:pPr>
                <a:buSzPct val="25000"/>
              </a:pPr>
              <a:r>
                <a:rPr lang="en-US" altLang="zh-CN" sz="2800" b="1" dirty="0"/>
                <a:t>Unified fonts</a:t>
              </a:r>
              <a:r>
                <a:rPr lang="zh-CN" altLang="en-US" sz="2800" b="1" dirty="0"/>
                <a:t> </a:t>
              </a:r>
              <a:r>
                <a:rPr lang="en-US" altLang="zh-CN" sz="2800" b="1" dirty="0"/>
                <a:t>make</a:t>
              </a:r>
            </a:p>
            <a:p>
              <a:pPr>
                <a:buSzPct val="25000"/>
              </a:pPr>
              <a:r>
                <a:rPr lang="en-US" altLang="zh-CN" sz="2800" b="1" dirty="0"/>
                <a:t>reading more fluent.</a:t>
              </a:r>
            </a:p>
          </p:txBody>
        </p:sp>
        <p:cxnSp>
          <p:nvCxnSpPr>
            <p:cNvPr id="7" name="iŝľíḓe">
              <a:extLst>
                <a:ext uri="{FF2B5EF4-FFF2-40B4-BE49-F238E27FC236}">
                  <a16:creationId xmlns:a16="http://schemas.microsoft.com/office/drawing/2014/main" id="{08E6B848-22F0-3CF3-39BE-0FB0DE0CFFC6}"/>
                </a:ext>
              </a:extLst>
            </p:cNvPr>
            <p:cNvCxnSpPr>
              <a:cxnSpLocks/>
            </p:cNvCxnSpPr>
            <p:nvPr/>
          </p:nvCxnSpPr>
          <p:spPr>
            <a:xfrm>
              <a:off x="832022" y="3799188"/>
              <a:ext cx="10749401" cy="0"/>
            </a:xfrm>
            <a:prstGeom prst="line">
              <a:avLst/>
            </a:prstGeom>
            <a:ln w="6350">
              <a:solidFill>
                <a:schemeClr val="tx1">
                  <a:alpha val="40000"/>
                </a:schemeClr>
              </a:solidFill>
            </a:ln>
          </p:spPr>
          <p:style>
            <a:lnRef idx="1">
              <a:schemeClr val="accent1"/>
            </a:lnRef>
            <a:fillRef idx="0">
              <a:schemeClr val="accent1"/>
            </a:fillRef>
            <a:effectRef idx="0">
              <a:schemeClr val="accent1"/>
            </a:effectRef>
            <a:fontRef idx="minor">
              <a:schemeClr val="tx1"/>
            </a:fontRef>
          </p:style>
        </p:cxnSp>
        <p:grpSp>
          <p:nvGrpSpPr>
            <p:cNvPr id="8" name="íṧļiďé">
              <a:extLst>
                <a:ext uri="{FF2B5EF4-FFF2-40B4-BE49-F238E27FC236}">
                  <a16:creationId xmlns:a16="http://schemas.microsoft.com/office/drawing/2014/main" id="{013DCAC4-4138-4879-DA73-06BF9A091C2B}"/>
                </a:ext>
              </a:extLst>
            </p:cNvPr>
            <p:cNvGrpSpPr/>
            <p:nvPr/>
          </p:nvGrpSpPr>
          <p:grpSpPr>
            <a:xfrm>
              <a:off x="573870" y="3736433"/>
              <a:ext cx="3278476" cy="1565762"/>
              <a:chOff x="573870" y="3728595"/>
              <a:chExt cx="3278476" cy="1565762"/>
            </a:xfrm>
          </p:grpSpPr>
          <p:sp>
            <p:nvSpPr>
              <p:cNvPr id="19" name="iṣḻîḑé">
                <a:extLst>
                  <a:ext uri="{FF2B5EF4-FFF2-40B4-BE49-F238E27FC236}">
                    <a16:creationId xmlns:a16="http://schemas.microsoft.com/office/drawing/2014/main" id="{38247861-39D5-386C-8AD7-ED3ECDFB8DFC}"/>
                  </a:ext>
                </a:extLst>
              </p:cNvPr>
              <p:cNvSpPr/>
              <p:nvPr/>
            </p:nvSpPr>
            <p:spPr>
              <a:xfrm>
                <a:off x="662568" y="3728595"/>
                <a:ext cx="137083" cy="137083"/>
              </a:xfrm>
              <a:prstGeom prst="ellipse">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1200" b="1" dirty="0">
                  <a:solidFill>
                    <a:schemeClr val="tx1">
                      <a:lumMod val="10000"/>
                      <a:lumOff val="90000"/>
                    </a:schemeClr>
                  </a:solidFill>
                </a:endParaRPr>
              </a:p>
            </p:txBody>
          </p:sp>
          <p:sp>
            <p:nvSpPr>
              <p:cNvPr id="20" name="ïŝľíde">
                <a:extLst>
                  <a:ext uri="{FF2B5EF4-FFF2-40B4-BE49-F238E27FC236}">
                    <a16:creationId xmlns:a16="http://schemas.microsoft.com/office/drawing/2014/main" id="{1CFBEF87-64EE-2250-531A-D7FC7958A394}"/>
                  </a:ext>
                </a:extLst>
              </p:cNvPr>
              <p:cNvSpPr/>
              <p:nvPr/>
            </p:nvSpPr>
            <p:spPr>
              <a:xfrm>
                <a:off x="1025432" y="4137506"/>
                <a:ext cx="2826914" cy="38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b="1" dirty="0">
                    <a:solidFill>
                      <a:schemeClr val="tx1"/>
                    </a:solidFill>
                  </a:rPr>
                  <a:t>Text Here</a:t>
                </a:r>
                <a:endParaRPr lang="zh-CN" altLang="en-US" sz="1400" b="1" dirty="0">
                  <a:solidFill>
                    <a:schemeClr val="tx1"/>
                  </a:solidFill>
                </a:endParaRPr>
              </a:p>
            </p:txBody>
          </p:sp>
          <p:sp>
            <p:nvSpPr>
              <p:cNvPr id="21" name="îṣḻíḋê">
                <a:extLst>
                  <a:ext uri="{FF2B5EF4-FFF2-40B4-BE49-F238E27FC236}">
                    <a16:creationId xmlns:a16="http://schemas.microsoft.com/office/drawing/2014/main" id="{E8765943-E06F-8C3C-8743-67636005BFFC}"/>
                  </a:ext>
                </a:extLst>
              </p:cNvPr>
              <p:cNvSpPr txBox="1"/>
              <p:nvPr/>
            </p:nvSpPr>
            <p:spPr>
              <a:xfrm>
                <a:off x="1025432" y="4538060"/>
                <a:ext cx="2826914" cy="756297"/>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US" altLang="zh-CN" dirty="0"/>
                  <a:t>Theme color makes PPT more convenient to change. Adjust the spacing to adapt to Chinese typesetting, use the reference line in PPT……</a:t>
                </a:r>
              </a:p>
            </p:txBody>
          </p:sp>
          <p:sp>
            <p:nvSpPr>
              <p:cNvPr id="22" name="í$ḷîḓe">
                <a:extLst>
                  <a:ext uri="{FF2B5EF4-FFF2-40B4-BE49-F238E27FC236}">
                    <a16:creationId xmlns:a16="http://schemas.microsoft.com/office/drawing/2014/main" id="{F7C5F9BA-1B26-7673-8DD3-F982FBAA0EC6}"/>
                  </a:ext>
                </a:extLst>
              </p:cNvPr>
              <p:cNvSpPr txBox="1"/>
              <p:nvPr/>
            </p:nvSpPr>
            <p:spPr>
              <a:xfrm>
                <a:off x="573870" y="4157820"/>
                <a:ext cx="451562" cy="369332"/>
              </a:xfrm>
              <a:prstGeom prst="rect">
                <a:avLst/>
              </a:prstGeom>
              <a:noFill/>
            </p:spPr>
            <p:txBody>
              <a:bodyPr wrap="square" rtlCol="0">
                <a:spAutoFit/>
              </a:bodyPr>
              <a:lstStyle/>
              <a:p>
                <a:r>
                  <a:rPr lang="en-US" altLang="zh-CN" b="1" dirty="0"/>
                  <a:t>01</a:t>
                </a:r>
                <a:endParaRPr lang="zh-CN" altLang="en-US" b="1" dirty="0"/>
              </a:p>
            </p:txBody>
          </p:sp>
        </p:grpSp>
        <p:grpSp>
          <p:nvGrpSpPr>
            <p:cNvPr id="9" name="iṡ1îḋé">
              <a:extLst>
                <a:ext uri="{FF2B5EF4-FFF2-40B4-BE49-F238E27FC236}">
                  <a16:creationId xmlns:a16="http://schemas.microsoft.com/office/drawing/2014/main" id="{89A2EAF9-36F8-0E62-5081-79C67A841AFF}"/>
                </a:ext>
              </a:extLst>
            </p:cNvPr>
            <p:cNvGrpSpPr/>
            <p:nvPr/>
          </p:nvGrpSpPr>
          <p:grpSpPr>
            <a:xfrm>
              <a:off x="4456762" y="3736433"/>
              <a:ext cx="3278476" cy="1565762"/>
              <a:chOff x="4523570" y="3744271"/>
              <a:chExt cx="3278476" cy="1565762"/>
            </a:xfrm>
          </p:grpSpPr>
          <p:sp>
            <p:nvSpPr>
              <p:cNvPr id="15" name="ïṩḷiḑe">
                <a:extLst>
                  <a:ext uri="{FF2B5EF4-FFF2-40B4-BE49-F238E27FC236}">
                    <a16:creationId xmlns:a16="http://schemas.microsoft.com/office/drawing/2014/main" id="{19978503-8DB8-ABCA-4D28-F4C1CC656FF2}"/>
                  </a:ext>
                </a:extLst>
              </p:cNvPr>
              <p:cNvSpPr/>
              <p:nvPr/>
            </p:nvSpPr>
            <p:spPr>
              <a:xfrm>
                <a:off x="4612268" y="3744271"/>
                <a:ext cx="137083" cy="137083"/>
              </a:xfrm>
              <a:prstGeom prst="ellipse">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dirty="0">
                  <a:solidFill>
                    <a:schemeClr val="bg1"/>
                  </a:solidFill>
                </a:endParaRPr>
              </a:p>
            </p:txBody>
          </p:sp>
          <p:sp>
            <p:nvSpPr>
              <p:cNvPr id="16" name="ïšḷidê">
                <a:extLst>
                  <a:ext uri="{FF2B5EF4-FFF2-40B4-BE49-F238E27FC236}">
                    <a16:creationId xmlns:a16="http://schemas.microsoft.com/office/drawing/2014/main" id="{74ECAB0A-B471-33B9-5F04-ABCB6C1D8C42}"/>
                  </a:ext>
                </a:extLst>
              </p:cNvPr>
              <p:cNvSpPr/>
              <p:nvPr/>
            </p:nvSpPr>
            <p:spPr>
              <a:xfrm>
                <a:off x="4975132" y="4153182"/>
                <a:ext cx="2826914" cy="38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b="1" dirty="0">
                    <a:solidFill>
                      <a:schemeClr val="tx1"/>
                    </a:solidFill>
                  </a:rPr>
                  <a:t>Text Here</a:t>
                </a:r>
                <a:endParaRPr lang="zh-CN" altLang="en-US" sz="1400" b="1" dirty="0">
                  <a:solidFill>
                    <a:schemeClr val="tx1"/>
                  </a:solidFill>
                </a:endParaRPr>
              </a:p>
            </p:txBody>
          </p:sp>
          <p:sp>
            <p:nvSpPr>
              <p:cNvPr id="17" name="íṧḷiḑe">
                <a:extLst>
                  <a:ext uri="{FF2B5EF4-FFF2-40B4-BE49-F238E27FC236}">
                    <a16:creationId xmlns:a16="http://schemas.microsoft.com/office/drawing/2014/main" id="{E2EDCF16-19DD-A527-FF3A-BD402CFD5630}"/>
                  </a:ext>
                </a:extLst>
              </p:cNvPr>
              <p:cNvSpPr txBox="1"/>
              <p:nvPr/>
            </p:nvSpPr>
            <p:spPr>
              <a:xfrm>
                <a:off x="4975132" y="4553736"/>
                <a:ext cx="2826914" cy="756297"/>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US" altLang="zh-CN" dirty="0"/>
                  <a:t>Theme color makes PPT more convenient to change. Adjust the spacing to adapt to Chinese typesetting, use the reference line in PPT……</a:t>
                </a:r>
              </a:p>
            </p:txBody>
          </p:sp>
          <p:sp>
            <p:nvSpPr>
              <p:cNvPr id="18" name="iSľïḓé">
                <a:extLst>
                  <a:ext uri="{FF2B5EF4-FFF2-40B4-BE49-F238E27FC236}">
                    <a16:creationId xmlns:a16="http://schemas.microsoft.com/office/drawing/2014/main" id="{06A9A70E-C2CA-660F-9CDB-C2EC6160EBF9}"/>
                  </a:ext>
                </a:extLst>
              </p:cNvPr>
              <p:cNvSpPr txBox="1"/>
              <p:nvPr/>
            </p:nvSpPr>
            <p:spPr>
              <a:xfrm>
                <a:off x="4523570" y="4173496"/>
                <a:ext cx="451562" cy="369332"/>
              </a:xfrm>
              <a:prstGeom prst="rect">
                <a:avLst/>
              </a:prstGeom>
              <a:noFill/>
            </p:spPr>
            <p:txBody>
              <a:bodyPr wrap="square" rtlCol="0">
                <a:spAutoFit/>
              </a:bodyPr>
              <a:lstStyle/>
              <a:p>
                <a:r>
                  <a:rPr lang="en-US" altLang="zh-CN" b="1" dirty="0"/>
                  <a:t>02</a:t>
                </a:r>
                <a:endParaRPr lang="zh-CN" altLang="en-US" b="1" dirty="0"/>
              </a:p>
            </p:txBody>
          </p:sp>
        </p:grpSp>
        <p:grpSp>
          <p:nvGrpSpPr>
            <p:cNvPr id="10" name="ïṣḷîḑe">
              <a:extLst>
                <a:ext uri="{FF2B5EF4-FFF2-40B4-BE49-F238E27FC236}">
                  <a16:creationId xmlns:a16="http://schemas.microsoft.com/office/drawing/2014/main" id="{E2C29071-410D-C90E-101B-E6F883663BDE}"/>
                </a:ext>
              </a:extLst>
            </p:cNvPr>
            <p:cNvGrpSpPr/>
            <p:nvPr/>
          </p:nvGrpSpPr>
          <p:grpSpPr>
            <a:xfrm>
              <a:off x="8339655" y="3736433"/>
              <a:ext cx="3278476" cy="1565762"/>
              <a:chOff x="8339655" y="3744271"/>
              <a:chExt cx="3278476" cy="1565762"/>
            </a:xfrm>
          </p:grpSpPr>
          <p:sp>
            <p:nvSpPr>
              <p:cNvPr id="11" name="í$ľîḑé">
                <a:extLst>
                  <a:ext uri="{FF2B5EF4-FFF2-40B4-BE49-F238E27FC236}">
                    <a16:creationId xmlns:a16="http://schemas.microsoft.com/office/drawing/2014/main" id="{ABF91EC0-13D9-D61C-B808-A17765671DAA}"/>
                  </a:ext>
                </a:extLst>
              </p:cNvPr>
              <p:cNvSpPr/>
              <p:nvPr/>
            </p:nvSpPr>
            <p:spPr>
              <a:xfrm>
                <a:off x="8428353" y="3744271"/>
                <a:ext cx="137083" cy="137083"/>
              </a:xfrm>
              <a:prstGeom prst="ellipse">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3765"/>
                <a:endParaRPr lang="zh-CN" altLang="en-US" sz="2000" b="1" dirty="0">
                  <a:solidFill>
                    <a:schemeClr val="bg1"/>
                  </a:solidFill>
                </a:endParaRPr>
              </a:p>
            </p:txBody>
          </p:sp>
          <p:sp>
            <p:nvSpPr>
              <p:cNvPr id="12" name="íŝḻîḍè">
                <a:extLst>
                  <a:ext uri="{FF2B5EF4-FFF2-40B4-BE49-F238E27FC236}">
                    <a16:creationId xmlns:a16="http://schemas.microsoft.com/office/drawing/2014/main" id="{D82CAE30-9EA1-7E15-6415-5860C56455B3}"/>
                  </a:ext>
                </a:extLst>
              </p:cNvPr>
              <p:cNvSpPr/>
              <p:nvPr/>
            </p:nvSpPr>
            <p:spPr>
              <a:xfrm>
                <a:off x="8791217" y="4153182"/>
                <a:ext cx="2826914" cy="3896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400" b="1" dirty="0">
                    <a:solidFill>
                      <a:schemeClr val="tx1"/>
                    </a:solidFill>
                  </a:rPr>
                  <a:t>Text Here</a:t>
                </a:r>
                <a:endParaRPr lang="zh-CN" altLang="en-US" sz="1400" b="1" dirty="0">
                  <a:solidFill>
                    <a:schemeClr val="tx1"/>
                  </a:solidFill>
                </a:endParaRPr>
              </a:p>
            </p:txBody>
          </p:sp>
          <p:sp>
            <p:nvSpPr>
              <p:cNvPr id="13" name="i$1ïḋe">
                <a:extLst>
                  <a:ext uri="{FF2B5EF4-FFF2-40B4-BE49-F238E27FC236}">
                    <a16:creationId xmlns:a16="http://schemas.microsoft.com/office/drawing/2014/main" id="{13C6A63D-1EB5-2C5C-5F00-0F8C15C27BE1}"/>
                  </a:ext>
                </a:extLst>
              </p:cNvPr>
              <p:cNvSpPr txBox="1"/>
              <p:nvPr/>
            </p:nvSpPr>
            <p:spPr>
              <a:xfrm>
                <a:off x="8791217" y="4553736"/>
                <a:ext cx="2826914" cy="756297"/>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US" altLang="zh-CN" dirty="0"/>
                  <a:t>Theme color makes PPT more convenient to change. Adjust the spacing to adapt to Chinese typesetting, use the reference line in PPT……</a:t>
                </a:r>
              </a:p>
            </p:txBody>
          </p:sp>
          <p:sp>
            <p:nvSpPr>
              <p:cNvPr id="14" name="îSḻïḍe">
                <a:extLst>
                  <a:ext uri="{FF2B5EF4-FFF2-40B4-BE49-F238E27FC236}">
                    <a16:creationId xmlns:a16="http://schemas.microsoft.com/office/drawing/2014/main" id="{92DA4504-049B-4E75-53AB-FEF0EED7E5F2}"/>
                  </a:ext>
                </a:extLst>
              </p:cNvPr>
              <p:cNvSpPr txBox="1"/>
              <p:nvPr/>
            </p:nvSpPr>
            <p:spPr>
              <a:xfrm>
                <a:off x="8339655" y="4173496"/>
                <a:ext cx="451562" cy="369332"/>
              </a:xfrm>
              <a:prstGeom prst="rect">
                <a:avLst/>
              </a:prstGeom>
              <a:noFill/>
            </p:spPr>
            <p:txBody>
              <a:bodyPr wrap="square" rtlCol="0">
                <a:spAutoFit/>
              </a:bodyPr>
              <a:lstStyle/>
              <a:p>
                <a:r>
                  <a:rPr lang="en-US" altLang="zh-CN" b="1" dirty="0"/>
                  <a:t>03</a:t>
                </a:r>
                <a:endParaRPr lang="zh-CN" altLang="en-US" b="1" dirty="0"/>
              </a:p>
            </p:txBody>
          </p:sp>
        </p:grpSp>
      </p:grpSp>
    </p:spTree>
    <p:extLst>
      <p:ext uri="{BB962C8B-B14F-4D97-AF65-F5344CB8AC3E}">
        <p14:creationId xmlns:p14="http://schemas.microsoft.com/office/powerpoint/2010/main" val="38266484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işḷide"/>
        <p:cNvGrpSpPr/>
        <p:nvPr/>
      </p:nvGrpSpPr>
      <p:grpSpPr>
        <a:xfrm>
          <a:off x="0" y="0"/>
          <a:ext cx="0" cy="0"/>
          <a:chOff x="0" y="0"/>
          <a:chExt cx="0" cy="0"/>
        </a:xfrm>
      </p:grpSpPr>
      <p:sp>
        <p:nvSpPr>
          <p:cNvPr id="2" name="íśľîḓê">
            <a:extLst>
              <a:ext uri="{FF2B5EF4-FFF2-40B4-BE49-F238E27FC236}">
                <a16:creationId xmlns:a16="http://schemas.microsoft.com/office/drawing/2014/main" id="{938E3A2C-A1C4-82AE-F8C2-4A56019131E3}"/>
              </a:ext>
            </a:extLst>
          </p:cNvPr>
          <p:cNvSpPr>
            <a:spLocks noGrp="1"/>
          </p:cNvSpPr>
          <p:nvPr>
            <p:ph type="title"/>
          </p:nvPr>
        </p:nvSpPr>
        <p:spPr/>
        <p:txBody>
          <a:bodyPr/>
          <a:lstStyle/>
          <a:p>
            <a:r>
              <a:rPr lang="zh-CN" altLang="en-US" dirty="0"/>
              <a:t>参考文献</a:t>
            </a:r>
          </a:p>
        </p:txBody>
      </p:sp>
      <p:sp>
        <p:nvSpPr>
          <p:cNvPr id="3" name="íŝ1iḓê">
            <a:extLst>
              <a:ext uri="{FF2B5EF4-FFF2-40B4-BE49-F238E27FC236}">
                <a16:creationId xmlns:a16="http://schemas.microsoft.com/office/drawing/2014/main" id="{1D5AFEB8-B500-AFD5-FE54-3129BBE797CA}"/>
              </a:ext>
            </a:extLst>
          </p:cNvPr>
          <p:cNvSpPr>
            <a:spLocks noGrp="1"/>
          </p:cNvSpPr>
          <p:nvPr>
            <p:ph type="sldNum" sz="quarter" idx="12"/>
          </p:nvPr>
        </p:nvSpPr>
        <p:spPr/>
        <p:txBody>
          <a:bodyPr/>
          <a:lstStyle/>
          <a:p>
            <a:fld id="{7F65B630-C7FF-41C0-9923-C5E5E29EED81}" type="slidenum">
              <a:rPr lang="zh-CN" altLang="en-US" smtClean="0"/>
              <a:pPr/>
              <a:t>19</a:t>
            </a:fld>
            <a:endParaRPr lang="zh-CN" altLang="en-US"/>
          </a:p>
        </p:txBody>
      </p:sp>
      <p:grpSp>
        <p:nvGrpSpPr>
          <p:cNvPr id="14" name="iṩḷiḓé">
            <a:extLst>
              <a:ext uri="{FF2B5EF4-FFF2-40B4-BE49-F238E27FC236}">
                <a16:creationId xmlns:a16="http://schemas.microsoft.com/office/drawing/2014/main" id="{569F5C2C-F211-49D8-7D1C-DE9F4FFB941B}"/>
              </a:ext>
            </a:extLst>
          </p:cNvPr>
          <p:cNvGrpSpPr/>
          <p:nvPr/>
        </p:nvGrpSpPr>
        <p:grpSpPr>
          <a:xfrm>
            <a:off x="886043" y="1026091"/>
            <a:ext cx="10407214" cy="5212218"/>
            <a:chOff x="1118831" y="1442582"/>
            <a:chExt cx="10407214" cy="5212218"/>
          </a:xfrm>
        </p:grpSpPr>
        <p:sp>
          <p:nvSpPr>
            <p:cNvPr id="4" name="îSľïdè">
              <a:extLst>
                <a:ext uri="{FF2B5EF4-FFF2-40B4-BE49-F238E27FC236}">
                  <a16:creationId xmlns:a16="http://schemas.microsoft.com/office/drawing/2014/main" id="{68FC7643-2ED9-D43E-B56B-7419C27AA2AC}"/>
                </a:ext>
              </a:extLst>
            </p:cNvPr>
            <p:cNvSpPr txBox="1">
              <a:spLocks/>
            </p:cNvSpPr>
            <p:nvPr/>
          </p:nvSpPr>
          <p:spPr>
            <a:xfrm>
              <a:off x="8857452" y="6438900"/>
              <a:ext cx="2661448" cy="215900"/>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1000" kern="1200" smtClean="0">
                  <a:solidFill>
                    <a:schemeClr val="tx1">
                      <a:lumMod val="50000"/>
                      <a:lumOff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F65B630-C7FF-41C0-9923-C5E5E29EED81}" type="slidenum">
                <a:rPr lang="en-US" altLang="zh-CN" smtClean="0"/>
                <a:pPr/>
                <a:t>19</a:t>
              </a:fld>
              <a:endParaRPr lang="zh-CN" altLang="en-US"/>
            </a:p>
          </p:txBody>
        </p:sp>
        <p:graphicFrame>
          <p:nvGraphicFramePr>
            <p:cNvPr id="5" name="íṡḷíḍé">
              <a:extLst>
                <a:ext uri="{FF2B5EF4-FFF2-40B4-BE49-F238E27FC236}">
                  <a16:creationId xmlns:a16="http://schemas.microsoft.com/office/drawing/2014/main" id="{B98FF13F-F6EF-1F16-D131-E9A6EAAA42C7}"/>
                </a:ext>
              </a:extLst>
            </p:cNvPr>
            <p:cNvGraphicFramePr>
              <a:graphicFrameLocks/>
            </p:cNvGraphicFramePr>
            <p:nvPr>
              <p:extLst>
                <p:ext uri="{D42A27DB-BD31-4B8C-83A1-F6EECF244321}">
                  <p14:modId xmlns:p14="http://schemas.microsoft.com/office/powerpoint/2010/main" val="2795919931"/>
                </p:ext>
              </p:extLst>
            </p:nvPr>
          </p:nvGraphicFramePr>
          <p:xfrm>
            <a:off x="3300301" y="2124344"/>
            <a:ext cx="8225744" cy="3808143"/>
          </p:xfrm>
          <a:graphic>
            <a:graphicData uri="http://schemas.openxmlformats.org/drawingml/2006/chart">
              <c:chart xmlns:c="http://schemas.openxmlformats.org/drawingml/2006/chart" xmlns:r="http://schemas.openxmlformats.org/officeDocument/2006/relationships" r:id="rId2"/>
            </a:graphicData>
          </a:graphic>
        </p:graphicFrame>
        <p:sp>
          <p:nvSpPr>
            <p:cNvPr id="6" name="ïṡļïḍe">
              <a:extLst>
                <a:ext uri="{FF2B5EF4-FFF2-40B4-BE49-F238E27FC236}">
                  <a16:creationId xmlns:a16="http://schemas.microsoft.com/office/drawing/2014/main" id="{C9069080-B4B0-1956-BFE5-D165041155EB}"/>
                </a:ext>
              </a:extLst>
            </p:cNvPr>
            <p:cNvSpPr/>
            <p:nvPr/>
          </p:nvSpPr>
          <p:spPr>
            <a:xfrm>
              <a:off x="7797780" y="3780085"/>
              <a:ext cx="493486" cy="493486"/>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iṥļiḑè">
              <a:extLst>
                <a:ext uri="{FF2B5EF4-FFF2-40B4-BE49-F238E27FC236}">
                  <a16:creationId xmlns:a16="http://schemas.microsoft.com/office/drawing/2014/main" id="{A092D4A8-F0CD-02A6-EA63-F9319CBB37BB}"/>
                </a:ext>
              </a:extLst>
            </p:cNvPr>
            <p:cNvSpPr/>
            <p:nvPr/>
          </p:nvSpPr>
          <p:spPr>
            <a:xfrm>
              <a:off x="10163608" y="4825113"/>
              <a:ext cx="500041" cy="500041"/>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ïṡliḓê">
              <a:extLst>
                <a:ext uri="{FF2B5EF4-FFF2-40B4-BE49-F238E27FC236}">
                  <a16:creationId xmlns:a16="http://schemas.microsoft.com/office/drawing/2014/main" id="{40CC9BD6-4536-9F84-D38E-8C2A7AD8A0DD}"/>
                </a:ext>
              </a:extLst>
            </p:cNvPr>
            <p:cNvSpPr/>
            <p:nvPr/>
          </p:nvSpPr>
          <p:spPr>
            <a:xfrm>
              <a:off x="9265671" y="1903455"/>
              <a:ext cx="897937" cy="897937"/>
            </a:xfrm>
            <a:prstGeom prst="ellipse">
              <a:avLst/>
            </a:prstGeom>
            <a:solidFill>
              <a:schemeClr val="accent1">
                <a:alpha val="2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í$liḍe">
              <a:extLst>
                <a:ext uri="{FF2B5EF4-FFF2-40B4-BE49-F238E27FC236}">
                  <a16:creationId xmlns:a16="http://schemas.microsoft.com/office/drawing/2014/main" id="{AF02ADB0-2A0C-8E0D-2147-4513E9D895E8}"/>
                </a:ext>
              </a:extLst>
            </p:cNvPr>
            <p:cNvSpPr txBox="1"/>
            <p:nvPr/>
          </p:nvSpPr>
          <p:spPr>
            <a:xfrm>
              <a:off x="1164099" y="3215874"/>
              <a:ext cx="4119418" cy="756297"/>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GB" altLang="zh-CN" dirty="0"/>
                <a:t>Unified fonts make </a:t>
              </a:r>
              <a:r>
                <a:rPr lang="en-GB" altLang="zh-CN"/>
                <a:t>reading more fluent.Copy</a:t>
              </a:r>
              <a:r>
                <a:rPr lang="en-GB" altLang="zh-CN" dirty="0"/>
                <a:t> paste fonts. Choose the only optio to retain text……</a:t>
              </a:r>
            </a:p>
            <a:p>
              <a:r>
                <a:rPr lang="en-GB" altLang="zh-CN" dirty="0"/>
                <a:t>Copy paste  fonts. Choose the only option to retain text.</a:t>
              </a:r>
            </a:p>
          </p:txBody>
        </p:sp>
        <p:sp>
          <p:nvSpPr>
            <p:cNvPr id="10" name="îṥ1ïḋè">
              <a:extLst>
                <a:ext uri="{FF2B5EF4-FFF2-40B4-BE49-F238E27FC236}">
                  <a16:creationId xmlns:a16="http://schemas.microsoft.com/office/drawing/2014/main" id="{CD4F4D34-523F-B0FA-FDF9-4CF1B59D435D}"/>
                </a:ext>
              </a:extLst>
            </p:cNvPr>
            <p:cNvSpPr txBox="1"/>
            <p:nvPr/>
          </p:nvSpPr>
          <p:spPr>
            <a:xfrm>
              <a:off x="1164099" y="2821664"/>
              <a:ext cx="4119418" cy="394210"/>
            </a:xfrm>
            <a:prstGeom prst="rect">
              <a:avLst/>
            </a:prstGeom>
            <a:noFill/>
          </p:spPr>
          <p:txBody>
            <a:bodyPr wrap="square" rtlCol="0" anchor="b">
              <a:spAutoFit/>
            </a:bodyPr>
            <a:lstStyle/>
            <a:p>
              <a:pPr>
                <a:lnSpc>
                  <a:spcPct val="120000"/>
                </a:lnSpc>
              </a:pPr>
              <a:r>
                <a:rPr kumimoji="0" lang="en-US" b="1" i="0" u="none" strike="noStrike" kern="1200" cap="none" spc="0" normalizeH="0" baseline="0" noProof="0" dirty="0">
                  <a:ln>
                    <a:noFill/>
                  </a:ln>
                  <a:effectLst/>
                  <a:uLnTx/>
                  <a:uFillTx/>
                </a:rPr>
                <a:t>Supporting text here</a:t>
              </a:r>
            </a:p>
          </p:txBody>
        </p:sp>
        <p:sp>
          <p:nvSpPr>
            <p:cNvPr id="11" name="iSľîḋè">
              <a:extLst>
                <a:ext uri="{FF2B5EF4-FFF2-40B4-BE49-F238E27FC236}">
                  <a16:creationId xmlns:a16="http://schemas.microsoft.com/office/drawing/2014/main" id="{C83044F6-FB22-69A0-475E-0605628D6A77}"/>
                </a:ext>
              </a:extLst>
            </p:cNvPr>
            <p:cNvSpPr txBox="1"/>
            <p:nvPr/>
          </p:nvSpPr>
          <p:spPr>
            <a:xfrm>
              <a:off x="1164099" y="4760591"/>
              <a:ext cx="4119418" cy="756297"/>
            </a:xfrm>
            <a:prstGeom prst="rect">
              <a:avLst/>
            </a:prstGeom>
            <a:noFill/>
          </p:spPr>
          <p:txBody>
            <a:bodyPr wrap="square" rtlCol="0">
              <a:spAutoFit/>
            </a:bodyPr>
            <a:lstStyle>
              <a:defPPr>
                <a:defRPr lang="zh-CN"/>
              </a:defPPr>
              <a:lvl1pPr>
                <a:lnSpc>
                  <a:spcPct val="150000"/>
                </a:lnSpc>
                <a:defRPr sz="1000">
                  <a:solidFill>
                    <a:schemeClr val="tx1"/>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defRPr>
                  <a:solidFill>
                    <a:schemeClr val="tx1"/>
                  </a:solidFill>
                </a:defRPr>
              </a:lvl6pPr>
              <a:lvl7pPr marL="2971800" indent="-228600">
                <a:lnSpc>
                  <a:spcPct val="90000"/>
                </a:lnSpc>
                <a:spcBef>
                  <a:spcPts val="500"/>
                </a:spcBef>
                <a:buFont typeface="Arial" panose="020B0604020202020204" pitchFamily="34" charset="0"/>
                <a:buChar char="•"/>
                <a:defRPr>
                  <a:solidFill>
                    <a:schemeClr val="tx1"/>
                  </a:solidFill>
                </a:defRPr>
              </a:lvl7pPr>
              <a:lvl8pPr marL="3429000" indent="-228600">
                <a:lnSpc>
                  <a:spcPct val="90000"/>
                </a:lnSpc>
                <a:spcBef>
                  <a:spcPts val="500"/>
                </a:spcBef>
                <a:buFont typeface="Arial" panose="020B0604020202020204" pitchFamily="34" charset="0"/>
                <a:buChar char="•"/>
                <a:defRPr>
                  <a:solidFill>
                    <a:schemeClr val="tx1"/>
                  </a:solidFill>
                </a:defRPr>
              </a:lvl8pPr>
              <a:lvl9pPr marL="3886200" indent="-228600">
                <a:lnSpc>
                  <a:spcPct val="90000"/>
                </a:lnSpc>
                <a:spcBef>
                  <a:spcPts val="500"/>
                </a:spcBef>
                <a:buFont typeface="Arial" panose="020B0604020202020204" pitchFamily="34" charset="0"/>
                <a:buChar char="•"/>
                <a:defRPr>
                  <a:solidFill>
                    <a:schemeClr val="tx1"/>
                  </a:solidFill>
                </a:defRPr>
              </a:lvl9pPr>
            </a:lstStyle>
            <a:p>
              <a:r>
                <a:rPr lang="en-GB" altLang="zh-CN" dirty="0"/>
                <a:t>Unified fonts make reading </a:t>
              </a:r>
              <a:r>
                <a:rPr lang="en-GB" altLang="zh-CN"/>
                <a:t>more </a:t>
              </a:r>
              <a:r>
                <a:rPr lang="en-GB" altLang="zh-CN" dirty="0" err="1"/>
                <a:t>fluent</a:t>
              </a:r>
              <a:r>
                <a:rPr lang="en-GB" altLang="zh-CN" err="1"/>
                <a:t>.</a:t>
              </a:r>
              <a:r>
                <a:rPr lang="en-GB" altLang="zh-CN"/>
                <a:t>Copy</a:t>
              </a:r>
              <a:r>
                <a:rPr lang="en-GB" altLang="zh-CN" dirty="0"/>
                <a:t> paste fonts. Choose the only optio to retain text……</a:t>
              </a:r>
            </a:p>
            <a:p>
              <a:r>
                <a:rPr lang="en-GB" altLang="zh-CN" dirty="0"/>
                <a:t>Copy paste  fonts. Choose the only option to retain text.</a:t>
              </a:r>
            </a:p>
          </p:txBody>
        </p:sp>
        <p:sp>
          <p:nvSpPr>
            <p:cNvPr id="12" name="iś1îďe">
              <a:extLst>
                <a:ext uri="{FF2B5EF4-FFF2-40B4-BE49-F238E27FC236}">
                  <a16:creationId xmlns:a16="http://schemas.microsoft.com/office/drawing/2014/main" id="{A84310FD-A500-D180-CE55-45AD8AE19D64}"/>
                </a:ext>
              </a:extLst>
            </p:cNvPr>
            <p:cNvSpPr txBox="1"/>
            <p:nvPr/>
          </p:nvSpPr>
          <p:spPr>
            <a:xfrm>
              <a:off x="1164099" y="4366381"/>
              <a:ext cx="4119418" cy="394210"/>
            </a:xfrm>
            <a:prstGeom prst="rect">
              <a:avLst/>
            </a:prstGeom>
            <a:noFill/>
          </p:spPr>
          <p:txBody>
            <a:bodyPr wrap="square" rtlCol="0" anchor="b">
              <a:spAutoFit/>
            </a:bodyPr>
            <a:lstStyle/>
            <a:p>
              <a:pPr>
                <a:lnSpc>
                  <a:spcPct val="120000"/>
                </a:lnSpc>
              </a:pPr>
              <a:r>
                <a:rPr kumimoji="0" lang="en-US" b="1" i="0" u="none" strike="noStrike" kern="1200" cap="none" spc="0" normalizeH="0" baseline="0" noProof="0" dirty="0">
                  <a:ln>
                    <a:noFill/>
                  </a:ln>
                  <a:effectLst/>
                  <a:uLnTx/>
                  <a:uFillTx/>
                </a:rPr>
                <a:t>Supporting text here</a:t>
              </a:r>
            </a:p>
          </p:txBody>
        </p:sp>
        <p:sp>
          <p:nvSpPr>
            <p:cNvPr id="13" name="iṥļïďê">
              <a:extLst>
                <a:ext uri="{FF2B5EF4-FFF2-40B4-BE49-F238E27FC236}">
                  <a16:creationId xmlns:a16="http://schemas.microsoft.com/office/drawing/2014/main" id="{B0B8C417-1B83-5A1F-54EB-46C2BA73726F}"/>
                </a:ext>
              </a:extLst>
            </p:cNvPr>
            <p:cNvSpPr/>
            <p:nvPr/>
          </p:nvSpPr>
          <p:spPr>
            <a:xfrm>
              <a:off x="1118831" y="1442582"/>
              <a:ext cx="6261101" cy="830997"/>
            </a:xfrm>
            <a:prstGeom prst="rect">
              <a:avLst/>
            </a:prstGeom>
          </p:spPr>
          <p:txBody>
            <a:bodyPr wrap="square" anchor="b" anchorCtr="0">
              <a:spAutoFit/>
            </a:bodyPr>
            <a:lstStyle/>
            <a:p>
              <a:pPr>
                <a:buSzPct val="25000"/>
              </a:pPr>
              <a:r>
                <a:rPr lang="en-US" altLang="zh-CN" sz="1400" b="1" dirty="0"/>
                <a:t>Unified fon</a:t>
              </a:r>
              <a:r>
                <a:rPr lang="en-US" altLang="zh-CN" sz="100" b="1" dirty="0"/>
                <a:t> </a:t>
              </a:r>
              <a:r>
                <a:rPr lang="en-US" altLang="zh-CN" sz="1400" b="1" dirty="0"/>
                <a:t>ts make </a:t>
              </a:r>
            </a:p>
            <a:p>
              <a:pPr>
                <a:buSzPct val="25000"/>
              </a:pPr>
              <a:r>
                <a:rPr lang="en-US" altLang="zh-CN" sz="3200" b="1" dirty="0"/>
                <a:t>reading more fluent.</a:t>
              </a:r>
            </a:p>
          </p:txBody>
        </p:sp>
      </p:grpSp>
    </p:spTree>
    <p:extLst>
      <p:ext uri="{BB962C8B-B14F-4D97-AF65-F5344CB8AC3E}">
        <p14:creationId xmlns:p14="http://schemas.microsoft.com/office/powerpoint/2010/main" val="1682171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íṧļïde"/>
        <p:cNvGrpSpPr/>
        <p:nvPr/>
      </p:nvGrpSpPr>
      <p:grpSpPr>
        <a:xfrm>
          <a:off x="0" y="0"/>
          <a:ext cx="0" cy="0"/>
          <a:chOff x="0" y="0"/>
          <a:chExt cx="0" cy="0"/>
        </a:xfrm>
      </p:grpSpPr>
      <p:grpSp>
        <p:nvGrpSpPr>
          <p:cNvPr id="19" name="iṧlïḑè">
            <a:extLst>
              <a:ext uri="{FF2B5EF4-FFF2-40B4-BE49-F238E27FC236}">
                <a16:creationId xmlns:a16="http://schemas.microsoft.com/office/drawing/2014/main" id="{7777D769-F026-42CA-34C0-B3CDF10AA891}"/>
              </a:ext>
            </a:extLst>
          </p:cNvPr>
          <p:cNvGrpSpPr/>
          <p:nvPr/>
        </p:nvGrpSpPr>
        <p:grpSpPr>
          <a:xfrm>
            <a:off x="1074773" y="878816"/>
            <a:ext cx="1112425" cy="1242743"/>
            <a:chOff x="4304556" y="2020896"/>
            <a:chExt cx="1112425" cy="1242743"/>
          </a:xfrm>
        </p:grpSpPr>
        <p:sp>
          <p:nvSpPr>
            <p:cNvPr id="21" name="iSḻîḍè">
              <a:extLst>
                <a:ext uri="{FF2B5EF4-FFF2-40B4-BE49-F238E27FC236}">
                  <a16:creationId xmlns:a16="http://schemas.microsoft.com/office/drawing/2014/main" id="{8ED830B1-D893-EBBF-70DF-7681501B72C6}"/>
                </a:ext>
              </a:extLst>
            </p:cNvPr>
            <p:cNvSpPr/>
            <p:nvPr userDrawn="1"/>
          </p:nvSpPr>
          <p:spPr>
            <a:xfrm>
              <a:off x="4804708" y="2651373"/>
              <a:ext cx="612273" cy="612266"/>
            </a:xfrm>
            <a:prstGeom prst="ellipse">
              <a:avLst/>
            </a:prstGeom>
            <a:solidFill>
              <a:schemeClr val="accent1">
                <a:lumMod val="60000"/>
                <a:lumOff val="40000"/>
                <a:alpha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23" name="î$ļide">
              <a:extLst>
                <a:ext uri="{FF2B5EF4-FFF2-40B4-BE49-F238E27FC236}">
                  <a16:creationId xmlns:a16="http://schemas.microsoft.com/office/drawing/2014/main" id="{7C2D9238-ADE9-E4A3-58A1-726FAE21D159}"/>
                </a:ext>
              </a:extLst>
            </p:cNvPr>
            <p:cNvSpPr>
              <a:spLocks/>
            </p:cNvSpPr>
            <p:nvPr userDrawn="1"/>
          </p:nvSpPr>
          <p:spPr>
            <a:xfrm>
              <a:off x="4304556" y="2020896"/>
              <a:ext cx="1028713" cy="1028700"/>
            </a:xfrm>
            <a:prstGeom prst="ellipse">
              <a:avLst/>
            </a:prstGeom>
            <a:solidFill>
              <a:schemeClr val="accent1">
                <a:alpha val="5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grpSp>
      <p:sp>
        <p:nvSpPr>
          <p:cNvPr id="5" name="íṣliḍe">
            <a:extLst>
              <a:ext uri="{FF2B5EF4-FFF2-40B4-BE49-F238E27FC236}">
                <a16:creationId xmlns:a16="http://schemas.microsoft.com/office/drawing/2014/main" id="{7BBC5F1D-2F12-47ED-BD76-3F60ED1D9999}"/>
              </a:ext>
            </a:extLst>
          </p:cNvPr>
          <p:cNvSpPr>
            <a:spLocks noGrp="1"/>
          </p:cNvSpPr>
          <p:nvPr>
            <p:ph type="body" sz="quarter" idx="14"/>
          </p:nvPr>
        </p:nvSpPr>
        <p:spPr/>
        <p:txBody>
          <a:bodyPr/>
          <a:lstStyle/>
          <a:p>
            <a:r>
              <a:rPr lang="en-GB" altLang="zh-CN" dirty="0">
                <a:sym typeface="Arial" panose="020B0604020202020204" pitchFamily="34" charset="0"/>
              </a:rPr>
              <a:t>CONTENTS</a:t>
            </a:r>
          </a:p>
        </p:txBody>
      </p:sp>
      <p:sp>
        <p:nvSpPr>
          <p:cNvPr id="2" name="iṩ1íḓé">
            <a:extLst>
              <a:ext uri="{FF2B5EF4-FFF2-40B4-BE49-F238E27FC236}">
                <a16:creationId xmlns:a16="http://schemas.microsoft.com/office/drawing/2014/main" id="{0B40080D-F44F-4286-BA93-F1AF2537C377}"/>
              </a:ext>
            </a:extLst>
          </p:cNvPr>
          <p:cNvSpPr>
            <a:spLocks noGrp="1"/>
          </p:cNvSpPr>
          <p:nvPr>
            <p:ph type="sldNum" sz="quarter" idx="4294967295"/>
          </p:nvPr>
        </p:nvSpPr>
        <p:spPr>
          <a:xfrm>
            <a:off x="9529763" y="6438900"/>
            <a:ext cx="2662237" cy="215900"/>
          </a:xfrm>
          <a:prstGeom prst="rect">
            <a:avLst/>
          </a:prstGeom>
        </p:spPr>
        <p:txBody>
          <a:bodyPr vert="horz" lIns="91440" tIns="45720" rIns="91440" bIns="45720" rtlCol="0" anchor="ctr"/>
          <a:lstStyle>
            <a:defPPr>
              <a:defRPr lang="zh-CN"/>
            </a:defPPr>
            <a:lvl1pPr marL="0" algn="r" defTabSz="914400" rtl="0" eaLnBrk="1" latinLnBrk="0" hangingPunct="1">
              <a:defRPr lang="zh-CN" altLang="en-US" sz="1000" kern="1200" smtClean="0">
                <a:solidFill>
                  <a:schemeClr val="tx1">
                    <a:lumMod val="50000"/>
                    <a:lumOff val="50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F65B630-C7FF-41C0-9923-C5E5E29EED81}" type="slidenum">
              <a:rPr lang="en-US" altLang="zh-CN" smtClean="0"/>
              <a:pPr/>
              <a:t>2</a:t>
            </a:fld>
            <a:endParaRPr lang="en-US" altLang="zh-CN">
              <a:sym typeface="Arial" panose="020B0604020202020204" pitchFamily="34" charset="0"/>
            </a:endParaRPr>
          </a:p>
        </p:txBody>
      </p:sp>
      <p:sp>
        <p:nvSpPr>
          <p:cNvPr id="3" name="iSḻïďé">
            <a:extLst>
              <a:ext uri="{FF2B5EF4-FFF2-40B4-BE49-F238E27FC236}">
                <a16:creationId xmlns:a16="http://schemas.microsoft.com/office/drawing/2014/main" id="{31FCC7B2-84E6-433B-90F6-ADB72A628924}"/>
              </a:ext>
            </a:extLst>
          </p:cNvPr>
          <p:cNvSpPr/>
          <p:nvPr/>
        </p:nvSpPr>
        <p:spPr>
          <a:xfrm flipH="1">
            <a:off x="4718776" y="2838730"/>
            <a:ext cx="2478012" cy="369332"/>
          </a:xfrm>
          <a:prstGeom prst="rect">
            <a:avLst/>
          </a:prstGeom>
          <a:ln>
            <a:noFill/>
          </a:ln>
        </p:spPr>
        <p:txBody>
          <a:bodyPr wrap="square" lIns="91440" tIns="45720" rIns="91440" bIns="45720" anchor="t">
            <a:spAutoFit/>
          </a:bodyPr>
          <a:lstStyle/>
          <a:p>
            <a:pPr>
              <a:buSzPct val="25000"/>
            </a:pPr>
            <a:r>
              <a:rPr lang="zh-CN" altLang="en-US" b="1" dirty="0"/>
              <a:t>选题背景与意义</a:t>
            </a:r>
          </a:p>
        </p:txBody>
      </p:sp>
      <p:sp>
        <p:nvSpPr>
          <p:cNvPr id="8" name="îṩḻídê">
            <a:extLst>
              <a:ext uri="{FF2B5EF4-FFF2-40B4-BE49-F238E27FC236}">
                <a16:creationId xmlns:a16="http://schemas.microsoft.com/office/drawing/2014/main" id="{25B78EDF-C74E-5CE0-7AFA-635A8F3A6984}"/>
              </a:ext>
            </a:extLst>
          </p:cNvPr>
          <p:cNvSpPr/>
          <p:nvPr/>
        </p:nvSpPr>
        <p:spPr>
          <a:xfrm>
            <a:off x="4718778" y="2410077"/>
            <a:ext cx="342900" cy="342896"/>
          </a:xfrm>
          <a:prstGeom prst="ellipse">
            <a:avLst/>
          </a:prstGeom>
          <a:solidFill>
            <a:schemeClr val="accent1">
              <a:lumMod val="60000"/>
              <a:lumOff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0" name="íŝlïḑe">
            <a:extLst>
              <a:ext uri="{FF2B5EF4-FFF2-40B4-BE49-F238E27FC236}">
                <a16:creationId xmlns:a16="http://schemas.microsoft.com/office/drawing/2014/main" id="{448C1329-297A-2A4D-6C72-C59AAE16F802}"/>
              </a:ext>
            </a:extLst>
          </p:cNvPr>
          <p:cNvSpPr txBox="1"/>
          <p:nvPr/>
        </p:nvSpPr>
        <p:spPr>
          <a:xfrm>
            <a:off x="4818055" y="2438620"/>
            <a:ext cx="616933" cy="400110"/>
          </a:xfrm>
          <a:prstGeom prst="rect">
            <a:avLst/>
          </a:prstGeom>
          <a:noFill/>
        </p:spPr>
        <p:txBody>
          <a:bodyPr wrap="square" rtlCol="0">
            <a:spAutoFit/>
          </a:bodyPr>
          <a:lstStyle/>
          <a:p>
            <a:r>
              <a:rPr lang="en-US" altLang="zh-CN" sz="2000" b="1" dirty="0"/>
              <a:t>01.</a:t>
            </a:r>
            <a:endParaRPr lang="zh-CN" altLang="en-US" sz="2000" b="1" dirty="0"/>
          </a:p>
        </p:txBody>
      </p:sp>
      <p:sp>
        <p:nvSpPr>
          <p:cNvPr id="12" name="ïśḷíḑè">
            <a:extLst>
              <a:ext uri="{FF2B5EF4-FFF2-40B4-BE49-F238E27FC236}">
                <a16:creationId xmlns:a16="http://schemas.microsoft.com/office/drawing/2014/main" id="{C0916598-2B2E-4E5D-4C07-1812990C0CF7}"/>
              </a:ext>
            </a:extLst>
          </p:cNvPr>
          <p:cNvSpPr/>
          <p:nvPr/>
        </p:nvSpPr>
        <p:spPr>
          <a:xfrm flipH="1">
            <a:off x="8374714" y="4651338"/>
            <a:ext cx="2478012" cy="369332"/>
          </a:xfrm>
          <a:prstGeom prst="rect">
            <a:avLst/>
          </a:prstGeom>
          <a:ln>
            <a:noFill/>
          </a:ln>
        </p:spPr>
        <p:txBody>
          <a:bodyPr wrap="square" lIns="91440" tIns="45720" rIns="91440" bIns="45720" anchor="t">
            <a:spAutoFit/>
          </a:bodyPr>
          <a:lstStyle/>
          <a:p>
            <a:pPr>
              <a:buSzPct val="25000"/>
            </a:pPr>
            <a:r>
              <a:rPr lang="zh-CN" altLang="en-US" b="1" dirty="0"/>
              <a:t>论文总结</a:t>
            </a:r>
          </a:p>
        </p:txBody>
      </p:sp>
      <p:sp>
        <p:nvSpPr>
          <p:cNvPr id="14" name="ïSliḓe">
            <a:extLst>
              <a:ext uri="{FF2B5EF4-FFF2-40B4-BE49-F238E27FC236}">
                <a16:creationId xmlns:a16="http://schemas.microsoft.com/office/drawing/2014/main" id="{2BC27271-B0FC-FC8C-8277-1D77F58B3C36}"/>
              </a:ext>
            </a:extLst>
          </p:cNvPr>
          <p:cNvSpPr>
            <a:spLocks/>
          </p:cNvSpPr>
          <p:nvPr/>
        </p:nvSpPr>
        <p:spPr>
          <a:xfrm>
            <a:off x="8374716" y="4222685"/>
            <a:ext cx="342900" cy="342896"/>
          </a:xfrm>
          <a:prstGeom prst="ellipse">
            <a:avLst/>
          </a:prstGeom>
          <a:solidFill>
            <a:schemeClr val="accent1">
              <a:lumMod val="60000"/>
              <a:lumOff val="40000"/>
            </a:schemeClr>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6" name="íṣľíḑè">
            <a:extLst>
              <a:ext uri="{FF2B5EF4-FFF2-40B4-BE49-F238E27FC236}">
                <a16:creationId xmlns:a16="http://schemas.microsoft.com/office/drawing/2014/main" id="{54FB7F06-030D-EA65-2E3B-126D09981CB7}"/>
              </a:ext>
            </a:extLst>
          </p:cNvPr>
          <p:cNvSpPr txBox="1"/>
          <p:nvPr/>
        </p:nvSpPr>
        <p:spPr>
          <a:xfrm>
            <a:off x="8473993" y="4251228"/>
            <a:ext cx="616933" cy="400110"/>
          </a:xfrm>
          <a:prstGeom prst="rect">
            <a:avLst/>
          </a:prstGeom>
          <a:noFill/>
        </p:spPr>
        <p:txBody>
          <a:bodyPr wrap="square" rtlCol="0">
            <a:spAutoFit/>
          </a:bodyPr>
          <a:lstStyle/>
          <a:p>
            <a:r>
              <a:rPr lang="en-US" altLang="zh-CN" sz="2000" b="1" dirty="0"/>
              <a:t>04.</a:t>
            </a:r>
            <a:endParaRPr lang="zh-CN" altLang="en-US" sz="2000" b="1" dirty="0"/>
          </a:p>
        </p:txBody>
      </p:sp>
      <p:sp>
        <p:nvSpPr>
          <p:cNvPr id="18" name="íšľïḑé">
            <a:extLst>
              <a:ext uri="{FF2B5EF4-FFF2-40B4-BE49-F238E27FC236}">
                <a16:creationId xmlns:a16="http://schemas.microsoft.com/office/drawing/2014/main" id="{7789B681-FBDD-D69F-92FE-916AAD9FAC61}"/>
              </a:ext>
            </a:extLst>
          </p:cNvPr>
          <p:cNvSpPr/>
          <p:nvPr/>
        </p:nvSpPr>
        <p:spPr>
          <a:xfrm flipH="1">
            <a:off x="8374714" y="2838730"/>
            <a:ext cx="2478012" cy="369332"/>
          </a:xfrm>
          <a:prstGeom prst="rect">
            <a:avLst/>
          </a:prstGeom>
          <a:ln>
            <a:noFill/>
          </a:ln>
        </p:spPr>
        <p:txBody>
          <a:bodyPr wrap="square" lIns="91440" tIns="45720" rIns="91440" bIns="45720" anchor="t">
            <a:spAutoFit/>
          </a:bodyPr>
          <a:lstStyle/>
          <a:p>
            <a:pPr>
              <a:buSzPct val="25000"/>
            </a:pPr>
            <a:r>
              <a:rPr lang="zh-CN" altLang="en-US" b="1" dirty="0"/>
              <a:t>研究内容与思路</a:t>
            </a:r>
          </a:p>
        </p:txBody>
      </p:sp>
      <p:sp>
        <p:nvSpPr>
          <p:cNvPr id="20" name="íşľîḓê">
            <a:extLst>
              <a:ext uri="{FF2B5EF4-FFF2-40B4-BE49-F238E27FC236}">
                <a16:creationId xmlns:a16="http://schemas.microsoft.com/office/drawing/2014/main" id="{F5F144F7-9D1E-F47C-40BA-4A1D581B8871}"/>
              </a:ext>
            </a:extLst>
          </p:cNvPr>
          <p:cNvSpPr/>
          <p:nvPr/>
        </p:nvSpPr>
        <p:spPr>
          <a:xfrm>
            <a:off x="8374716" y="2410077"/>
            <a:ext cx="342900" cy="342896"/>
          </a:xfrm>
          <a:prstGeom prst="ellipse">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22" name="ïṡḻïḍè">
            <a:extLst>
              <a:ext uri="{FF2B5EF4-FFF2-40B4-BE49-F238E27FC236}">
                <a16:creationId xmlns:a16="http://schemas.microsoft.com/office/drawing/2014/main" id="{CB69A086-FBAD-4F78-E556-819E0A9080D8}"/>
              </a:ext>
            </a:extLst>
          </p:cNvPr>
          <p:cNvSpPr txBox="1"/>
          <p:nvPr/>
        </p:nvSpPr>
        <p:spPr>
          <a:xfrm>
            <a:off x="8473993" y="2438620"/>
            <a:ext cx="616933" cy="400110"/>
          </a:xfrm>
          <a:prstGeom prst="rect">
            <a:avLst/>
          </a:prstGeom>
          <a:noFill/>
        </p:spPr>
        <p:txBody>
          <a:bodyPr wrap="square" rtlCol="0">
            <a:spAutoFit/>
          </a:bodyPr>
          <a:lstStyle/>
          <a:p>
            <a:r>
              <a:rPr lang="en-US" altLang="zh-CN" sz="2000" b="1" dirty="0"/>
              <a:t>02.</a:t>
            </a:r>
            <a:endParaRPr lang="zh-CN" altLang="en-US" sz="2000" b="1" dirty="0"/>
          </a:p>
        </p:txBody>
      </p:sp>
      <p:sp>
        <p:nvSpPr>
          <p:cNvPr id="24" name="ïṧľîdê">
            <a:extLst>
              <a:ext uri="{FF2B5EF4-FFF2-40B4-BE49-F238E27FC236}">
                <a16:creationId xmlns:a16="http://schemas.microsoft.com/office/drawing/2014/main" id="{4B11697D-FFF0-47D9-E61C-B4A09DEF98D0}"/>
              </a:ext>
            </a:extLst>
          </p:cNvPr>
          <p:cNvSpPr/>
          <p:nvPr/>
        </p:nvSpPr>
        <p:spPr>
          <a:xfrm flipH="1">
            <a:off x="4718776" y="4651338"/>
            <a:ext cx="2478012" cy="369332"/>
          </a:xfrm>
          <a:prstGeom prst="rect">
            <a:avLst/>
          </a:prstGeom>
          <a:ln>
            <a:noFill/>
          </a:ln>
        </p:spPr>
        <p:txBody>
          <a:bodyPr wrap="square" lIns="91440" tIns="45720" rIns="91440" bIns="45720" anchor="t">
            <a:spAutoFit/>
          </a:bodyPr>
          <a:lstStyle/>
          <a:p>
            <a:pPr>
              <a:buSzPct val="25000"/>
            </a:pPr>
            <a:r>
              <a:rPr lang="zh-CN" altLang="en-US" b="1" dirty="0"/>
              <a:t>研究方法与过程</a:t>
            </a:r>
          </a:p>
        </p:txBody>
      </p:sp>
      <p:sp>
        <p:nvSpPr>
          <p:cNvPr id="26" name="íṩḷîďè">
            <a:extLst>
              <a:ext uri="{FF2B5EF4-FFF2-40B4-BE49-F238E27FC236}">
                <a16:creationId xmlns:a16="http://schemas.microsoft.com/office/drawing/2014/main" id="{F816EB1E-656B-C916-27ED-44C7DC6A4390}"/>
              </a:ext>
            </a:extLst>
          </p:cNvPr>
          <p:cNvSpPr>
            <a:spLocks/>
          </p:cNvSpPr>
          <p:nvPr/>
        </p:nvSpPr>
        <p:spPr>
          <a:xfrm>
            <a:off x="4718778" y="4222685"/>
            <a:ext cx="342900" cy="342896"/>
          </a:xfrm>
          <a:prstGeom prst="ellipse">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5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28" name="íş1ïḍé">
            <a:extLst>
              <a:ext uri="{FF2B5EF4-FFF2-40B4-BE49-F238E27FC236}">
                <a16:creationId xmlns:a16="http://schemas.microsoft.com/office/drawing/2014/main" id="{CD932CD5-3248-6A65-0F09-AEE90B969F96}"/>
              </a:ext>
            </a:extLst>
          </p:cNvPr>
          <p:cNvSpPr txBox="1"/>
          <p:nvPr/>
        </p:nvSpPr>
        <p:spPr>
          <a:xfrm>
            <a:off x="4818055" y="4251228"/>
            <a:ext cx="616933" cy="400110"/>
          </a:xfrm>
          <a:prstGeom prst="rect">
            <a:avLst/>
          </a:prstGeom>
          <a:noFill/>
        </p:spPr>
        <p:txBody>
          <a:bodyPr wrap="square" rtlCol="0">
            <a:spAutoFit/>
          </a:bodyPr>
          <a:lstStyle/>
          <a:p>
            <a:r>
              <a:rPr lang="en-US" altLang="zh-CN" sz="2000" b="1" dirty="0"/>
              <a:t>03.</a:t>
            </a:r>
            <a:endParaRPr lang="zh-CN" altLang="en-US" sz="2000" b="1" dirty="0"/>
          </a:p>
        </p:txBody>
      </p:sp>
    </p:spTree>
    <p:custDataLst>
      <p:tags r:id="rId1"/>
    </p:custDataLst>
    <p:extLst>
      <p:ext uri="{BB962C8B-B14F-4D97-AF65-F5344CB8AC3E}">
        <p14:creationId xmlns:p14="http://schemas.microsoft.com/office/powerpoint/2010/main" val="2651220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í$ļïďe"/>
        <p:cNvGrpSpPr/>
        <p:nvPr/>
      </p:nvGrpSpPr>
      <p:grpSpPr>
        <a:xfrm>
          <a:off x="0" y="0"/>
          <a:ext cx="0" cy="0"/>
          <a:chOff x="0" y="0"/>
          <a:chExt cx="0" cy="0"/>
        </a:xfrm>
      </p:grpSpPr>
      <p:sp>
        <p:nvSpPr>
          <p:cNvPr id="3" name="íŝḻîḋê">
            <a:extLst>
              <a:ext uri="{FF2B5EF4-FFF2-40B4-BE49-F238E27FC236}">
                <a16:creationId xmlns:a16="http://schemas.microsoft.com/office/drawing/2014/main" id="{DFD52094-98C0-4141-A04B-98B9DF4DFA73}"/>
              </a:ext>
            </a:extLst>
          </p:cNvPr>
          <p:cNvSpPr>
            <a:spLocks noGrp="1"/>
          </p:cNvSpPr>
          <p:nvPr>
            <p:ph type="body" sz="quarter" idx="13"/>
          </p:nvPr>
        </p:nvSpPr>
        <p:spPr/>
        <p:txBody>
          <a:bodyPr/>
          <a:lstStyle/>
          <a:p>
            <a:r>
              <a:rPr lang="en-GB" altLang="zh-CN" dirty="0"/>
              <a:t>Thank you for </a:t>
            </a:r>
          </a:p>
          <a:p>
            <a:r>
              <a:rPr lang="en-GB" altLang="zh-CN" dirty="0"/>
              <a:t>watching.</a:t>
            </a:r>
          </a:p>
        </p:txBody>
      </p:sp>
      <p:sp>
        <p:nvSpPr>
          <p:cNvPr id="12" name="ïśliďè">
            <a:extLst>
              <a:ext uri="{FF2B5EF4-FFF2-40B4-BE49-F238E27FC236}">
                <a16:creationId xmlns:a16="http://schemas.microsoft.com/office/drawing/2014/main" id="{30526115-DB05-4BA5-B326-A7E398501FE5}"/>
              </a:ext>
            </a:extLst>
          </p:cNvPr>
          <p:cNvSpPr>
            <a:spLocks noGrp="1"/>
          </p:cNvSpPr>
          <p:nvPr>
            <p:ph type="body" sz="quarter" idx="16"/>
          </p:nvPr>
        </p:nvSpPr>
        <p:spPr/>
        <p:txBody>
          <a:bodyPr/>
          <a:lstStyle/>
          <a:p>
            <a:r>
              <a:rPr lang="en-GB" altLang="zh-CN" dirty="0"/>
              <a:t>LOGO HERE</a:t>
            </a:r>
          </a:p>
        </p:txBody>
      </p:sp>
      <p:grpSp>
        <p:nvGrpSpPr>
          <p:cNvPr id="10" name="îŝļíḑe">
            <a:extLst>
              <a:ext uri="{FF2B5EF4-FFF2-40B4-BE49-F238E27FC236}">
                <a16:creationId xmlns:a16="http://schemas.microsoft.com/office/drawing/2014/main" id="{D822AB22-EB91-797D-F885-F6A214E0031A}"/>
              </a:ext>
            </a:extLst>
          </p:cNvPr>
          <p:cNvGrpSpPr/>
          <p:nvPr/>
        </p:nvGrpSpPr>
        <p:grpSpPr>
          <a:xfrm>
            <a:off x="9278816" y="625814"/>
            <a:ext cx="2206265" cy="246221"/>
            <a:chOff x="4172375" y="807203"/>
            <a:chExt cx="2206265" cy="246221"/>
          </a:xfrm>
        </p:grpSpPr>
        <p:sp>
          <p:nvSpPr>
            <p:cNvPr id="11" name="î$lidé">
              <a:extLst>
                <a:ext uri="{FF2B5EF4-FFF2-40B4-BE49-F238E27FC236}">
                  <a16:creationId xmlns:a16="http://schemas.microsoft.com/office/drawing/2014/main" id="{418E4675-B389-08ED-14B2-5F2CBEBBB034}"/>
                </a:ext>
              </a:extLst>
            </p:cNvPr>
            <p:cNvSpPr txBox="1">
              <a:spLocks/>
            </p:cNvSpPr>
            <p:nvPr/>
          </p:nvSpPr>
          <p:spPr>
            <a:xfrm>
              <a:off x="4172375" y="807203"/>
              <a:ext cx="624899" cy="246221"/>
            </a:xfrm>
            <a:prstGeom prst="rect">
              <a:avLst/>
            </a:prstGeom>
            <a:noFill/>
          </p:spPr>
          <p:txBody>
            <a:bodyPr wrap="square" rtlCol="0">
              <a:spAutoFit/>
            </a:bodyPr>
            <a:lstStyle/>
            <a:p>
              <a:r>
                <a:rPr lang="en-US" altLang="zh-CN" sz="1000" dirty="0">
                  <a:solidFill>
                    <a:schemeClr val="tx1">
                      <a:alpha val="50000"/>
                    </a:schemeClr>
                  </a:solidFill>
                </a:rPr>
                <a:t>design</a:t>
              </a:r>
              <a:endParaRPr lang="zh-CN" altLang="en-US" sz="1000" dirty="0">
                <a:solidFill>
                  <a:schemeClr val="tx1">
                    <a:alpha val="50000"/>
                  </a:schemeClr>
                </a:solidFill>
              </a:endParaRPr>
            </a:p>
          </p:txBody>
        </p:sp>
        <p:sp>
          <p:nvSpPr>
            <p:cNvPr id="13" name="íṣḻíḑé">
              <a:extLst>
                <a:ext uri="{FF2B5EF4-FFF2-40B4-BE49-F238E27FC236}">
                  <a16:creationId xmlns:a16="http://schemas.microsoft.com/office/drawing/2014/main" id="{5876362C-EEED-03AC-C5FE-A62EC17F958F}"/>
                </a:ext>
              </a:extLst>
            </p:cNvPr>
            <p:cNvSpPr txBox="1">
              <a:spLocks/>
            </p:cNvSpPr>
            <p:nvPr/>
          </p:nvSpPr>
          <p:spPr>
            <a:xfrm>
              <a:off x="4850850" y="807203"/>
              <a:ext cx="624899" cy="246221"/>
            </a:xfrm>
            <a:prstGeom prst="rect">
              <a:avLst/>
            </a:prstGeom>
            <a:noFill/>
          </p:spPr>
          <p:txBody>
            <a:bodyPr wrap="square" rtlCol="0">
              <a:spAutoFit/>
            </a:bodyPr>
            <a:lstStyle/>
            <a:p>
              <a:r>
                <a:rPr lang="en-US" altLang="zh-CN" sz="1000" dirty="0">
                  <a:solidFill>
                    <a:schemeClr val="tx1">
                      <a:alpha val="50000"/>
                    </a:schemeClr>
                  </a:solidFill>
                </a:rPr>
                <a:t>share</a:t>
              </a:r>
              <a:endParaRPr lang="zh-CN" altLang="en-US" sz="1000" dirty="0">
                <a:solidFill>
                  <a:schemeClr val="tx1">
                    <a:alpha val="50000"/>
                  </a:schemeClr>
                </a:solidFill>
              </a:endParaRPr>
            </a:p>
          </p:txBody>
        </p:sp>
        <p:sp>
          <p:nvSpPr>
            <p:cNvPr id="14" name="ïšļiḓé">
              <a:extLst>
                <a:ext uri="{FF2B5EF4-FFF2-40B4-BE49-F238E27FC236}">
                  <a16:creationId xmlns:a16="http://schemas.microsoft.com/office/drawing/2014/main" id="{4D8624D6-AFBE-48D0-16C9-082BC54065BD}"/>
                </a:ext>
              </a:extLst>
            </p:cNvPr>
            <p:cNvSpPr txBox="1">
              <a:spLocks/>
            </p:cNvSpPr>
            <p:nvPr/>
          </p:nvSpPr>
          <p:spPr>
            <a:xfrm>
              <a:off x="5529325" y="807203"/>
              <a:ext cx="849315" cy="246221"/>
            </a:xfrm>
            <a:prstGeom prst="rect">
              <a:avLst/>
            </a:prstGeom>
            <a:noFill/>
          </p:spPr>
          <p:txBody>
            <a:bodyPr wrap="square">
              <a:spAutoFit/>
            </a:bodyPr>
            <a:lstStyle/>
            <a:p>
              <a:r>
                <a:rPr lang="zh-CN" altLang="en-US" sz="1000" dirty="0">
                  <a:solidFill>
                    <a:schemeClr val="tx1">
                      <a:alpha val="50000"/>
                    </a:schemeClr>
                  </a:solidFill>
                </a:rPr>
                <a:t>Summarize</a:t>
              </a:r>
            </a:p>
          </p:txBody>
        </p:sp>
      </p:grpSp>
    </p:spTree>
    <p:extLst>
      <p:ext uri="{BB962C8B-B14F-4D97-AF65-F5344CB8AC3E}">
        <p14:creationId xmlns:p14="http://schemas.microsoft.com/office/powerpoint/2010/main" val="24465438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ïSḷiďé"/>
        <p:cNvGrpSpPr/>
        <p:nvPr/>
      </p:nvGrpSpPr>
      <p:grpSpPr>
        <a:xfrm>
          <a:off x="0" y="0"/>
          <a:ext cx="0" cy="0"/>
          <a:chOff x="0" y="0"/>
          <a:chExt cx="0" cy="0"/>
        </a:xfrm>
      </p:grpSpPr>
      <p:sp>
        <p:nvSpPr>
          <p:cNvPr id="2" name="i$ľîḋè">
            <a:extLst>
              <a:ext uri="{FF2B5EF4-FFF2-40B4-BE49-F238E27FC236}">
                <a16:creationId xmlns:a16="http://schemas.microsoft.com/office/drawing/2014/main" id="{D3C884DC-C58C-4D83-9157-478A0AECA002}"/>
              </a:ext>
            </a:extLst>
          </p:cNvPr>
          <p:cNvSpPr>
            <a:spLocks noGrp="1"/>
          </p:cNvSpPr>
          <p:nvPr>
            <p:ph type="title"/>
          </p:nvPr>
        </p:nvSpPr>
        <p:spPr/>
        <p:txBody>
          <a:bodyPr/>
          <a:lstStyle/>
          <a:p>
            <a:r>
              <a:rPr lang="zh-CN" altLang="en-US" dirty="0"/>
              <a:t>选题背景与意义</a:t>
            </a:r>
            <a:endParaRPr lang="zh-CN" altLang="en-US" dirty="0">
              <a:sym typeface="Arial" panose="020B0604020202020204" pitchFamily="34" charset="0"/>
            </a:endParaRPr>
          </a:p>
        </p:txBody>
      </p:sp>
      <p:sp>
        <p:nvSpPr>
          <p:cNvPr id="3" name="íṩlïḑé">
            <a:extLst>
              <a:ext uri="{FF2B5EF4-FFF2-40B4-BE49-F238E27FC236}">
                <a16:creationId xmlns:a16="http://schemas.microsoft.com/office/drawing/2014/main" id="{378DAE95-7127-4F51-9451-9FE7A2833B8B}"/>
              </a:ext>
            </a:extLst>
          </p:cNvPr>
          <p:cNvSpPr>
            <a:spLocks noGrp="1"/>
          </p:cNvSpPr>
          <p:nvPr>
            <p:ph type="body" idx="1"/>
          </p:nvPr>
        </p:nvSpPr>
        <p:spPr/>
        <p:txBody>
          <a:bodyPr/>
          <a:lstStyle/>
          <a:p>
            <a:pPr lvl="0"/>
            <a:r>
              <a:rPr lang="en-US" altLang="zh-CN" dirty="0">
                <a:sym typeface="Arial" panose="020B0604020202020204" pitchFamily="34" charset="0"/>
              </a:rPr>
              <a:t>Supporting text here.</a:t>
            </a:r>
          </a:p>
          <a:p>
            <a:pPr lvl="0"/>
            <a:r>
              <a:rPr lang="en-US" altLang="zh-CN" dirty="0">
                <a:sym typeface="Arial" panose="020B0604020202020204" pitchFamily="34" charset="0"/>
              </a:rPr>
              <a:t>When you copy &amp; paste, choose "keep text only" option.</a:t>
            </a:r>
            <a:endParaRPr lang="zh-CN" altLang="en-US" dirty="0">
              <a:sym typeface="Arial" panose="020B0604020202020204" pitchFamily="34" charset="0"/>
            </a:endParaRPr>
          </a:p>
        </p:txBody>
      </p:sp>
      <p:sp>
        <p:nvSpPr>
          <p:cNvPr id="4" name="ïṧḻîḍe">
            <a:extLst>
              <a:ext uri="{FF2B5EF4-FFF2-40B4-BE49-F238E27FC236}">
                <a16:creationId xmlns:a16="http://schemas.microsoft.com/office/drawing/2014/main" id="{B2BA0C05-6B26-8AAF-0D9B-46F367208DE0}"/>
              </a:ext>
            </a:extLst>
          </p:cNvPr>
          <p:cNvSpPr>
            <a:spLocks noGrp="1"/>
          </p:cNvSpPr>
          <p:nvPr>
            <p:ph type="body" sz="quarter" idx="15"/>
          </p:nvPr>
        </p:nvSpPr>
        <p:spPr>
          <a:xfrm>
            <a:off x="660400" y="742769"/>
            <a:ext cx="899605" cy="258532"/>
          </a:xfrm>
        </p:spPr>
        <p:txBody>
          <a:bodyPr/>
          <a:lstStyle/>
          <a:p>
            <a:r>
              <a:rPr lang="en-US" altLang="zh-CN" sz="1200" dirty="0">
                <a:latin typeface="Arial" panose="020B0604020202020204" pitchFamily="34" charset="0"/>
                <a:ea typeface="微软雅黑" panose="020B0503020204020204" pitchFamily="34" charset="-122"/>
                <a:sym typeface="Arial" panose="020B0604020202020204" pitchFamily="34" charset="0"/>
              </a:rPr>
              <a:t>Logo Here</a:t>
            </a:r>
            <a:endParaRPr lang="zh-CN" alt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6" name="ïŝ1idé">
            <a:extLst>
              <a:ext uri="{FF2B5EF4-FFF2-40B4-BE49-F238E27FC236}">
                <a16:creationId xmlns:a16="http://schemas.microsoft.com/office/drawing/2014/main" id="{749DCB7C-8F54-36B8-6840-9C4896A0E9FE}"/>
              </a:ext>
            </a:extLst>
          </p:cNvPr>
          <p:cNvSpPr txBox="1"/>
          <p:nvPr/>
        </p:nvSpPr>
        <p:spPr>
          <a:xfrm>
            <a:off x="5787736" y="2974057"/>
            <a:ext cx="1898277" cy="1446550"/>
          </a:xfrm>
          <a:prstGeom prst="rect">
            <a:avLst/>
          </a:prstGeom>
          <a:noFill/>
        </p:spPr>
        <p:txBody>
          <a:bodyPr wrap="none" rtlCol="0">
            <a:spAutoFit/>
          </a:bodyPr>
          <a:lstStyle/>
          <a:p>
            <a:r>
              <a:rPr lang="en-US" altLang="zh-CN" sz="8800" b="1" dirty="0">
                <a:latin typeface="+mn-ea"/>
              </a:rPr>
              <a:t>01.</a:t>
            </a:r>
            <a:endParaRPr lang="zh-CN" altLang="en-US" sz="8800" b="1" dirty="0">
              <a:latin typeface="+mn-ea"/>
            </a:endParaRPr>
          </a:p>
        </p:txBody>
      </p:sp>
      <p:grpSp>
        <p:nvGrpSpPr>
          <p:cNvPr id="10" name="îSḻiḋè">
            <a:extLst>
              <a:ext uri="{FF2B5EF4-FFF2-40B4-BE49-F238E27FC236}">
                <a16:creationId xmlns:a16="http://schemas.microsoft.com/office/drawing/2014/main" id="{54CBA14E-B3F6-90DC-9156-0BBB646CA0B1}"/>
              </a:ext>
            </a:extLst>
          </p:cNvPr>
          <p:cNvGrpSpPr/>
          <p:nvPr/>
        </p:nvGrpSpPr>
        <p:grpSpPr>
          <a:xfrm>
            <a:off x="9278816" y="625814"/>
            <a:ext cx="2206265" cy="246221"/>
            <a:chOff x="4172375" y="807203"/>
            <a:chExt cx="2206265" cy="246221"/>
          </a:xfrm>
        </p:grpSpPr>
        <p:sp>
          <p:nvSpPr>
            <p:cNvPr id="11" name="ïŝḻïḍê">
              <a:extLst>
                <a:ext uri="{FF2B5EF4-FFF2-40B4-BE49-F238E27FC236}">
                  <a16:creationId xmlns:a16="http://schemas.microsoft.com/office/drawing/2014/main" id="{2B1D2312-5AD9-7EE5-EF10-B057B8F60D60}"/>
                </a:ext>
              </a:extLst>
            </p:cNvPr>
            <p:cNvSpPr txBox="1">
              <a:spLocks/>
            </p:cNvSpPr>
            <p:nvPr/>
          </p:nvSpPr>
          <p:spPr>
            <a:xfrm>
              <a:off x="4172375" y="807203"/>
              <a:ext cx="624899" cy="246221"/>
            </a:xfrm>
            <a:prstGeom prst="rect">
              <a:avLst/>
            </a:prstGeom>
            <a:noFill/>
          </p:spPr>
          <p:txBody>
            <a:bodyPr wrap="square" rtlCol="0">
              <a:spAutoFit/>
            </a:bodyPr>
            <a:lstStyle/>
            <a:p>
              <a:r>
                <a:rPr lang="en-US" altLang="zh-CN" sz="1000" dirty="0">
                  <a:solidFill>
                    <a:schemeClr val="tx1">
                      <a:alpha val="50000"/>
                    </a:schemeClr>
                  </a:solidFill>
                </a:rPr>
                <a:t>design</a:t>
              </a:r>
              <a:endParaRPr lang="zh-CN" altLang="en-US" sz="1000" dirty="0">
                <a:solidFill>
                  <a:schemeClr val="tx1">
                    <a:alpha val="50000"/>
                  </a:schemeClr>
                </a:solidFill>
              </a:endParaRPr>
            </a:p>
          </p:txBody>
        </p:sp>
        <p:sp>
          <p:nvSpPr>
            <p:cNvPr id="12" name="íš1îḍè">
              <a:extLst>
                <a:ext uri="{FF2B5EF4-FFF2-40B4-BE49-F238E27FC236}">
                  <a16:creationId xmlns:a16="http://schemas.microsoft.com/office/drawing/2014/main" id="{CAC2CAD3-2AB6-5AA2-731D-A89BEDA0C6F4}"/>
                </a:ext>
              </a:extLst>
            </p:cNvPr>
            <p:cNvSpPr txBox="1">
              <a:spLocks/>
            </p:cNvSpPr>
            <p:nvPr/>
          </p:nvSpPr>
          <p:spPr>
            <a:xfrm>
              <a:off x="4850850" y="807203"/>
              <a:ext cx="624899" cy="246221"/>
            </a:xfrm>
            <a:prstGeom prst="rect">
              <a:avLst/>
            </a:prstGeom>
            <a:noFill/>
          </p:spPr>
          <p:txBody>
            <a:bodyPr wrap="square" rtlCol="0">
              <a:spAutoFit/>
            </a:bodyPr>
            <a:lstStyle/>
            <a:p>
              <a:r>
                <a:rPr lang="en-US" altLang="zh-CN" sz="1000" dirty="0">
                  <a:solidFill>
                    <a:schemeClr val="tx1">
                      <a:alpha val="50000"/>
                    </a:schemeClr>
                  </a:solidFill>
                </a:rPr>
                <a:t>share</a:t>
              </a:r>
              <a:endParaRPr lang="zh-CN" altLang="en-US" sz="1000" dirty="0">
                <a:solidFill>
                  <a:schemeClr val="tx1">
                    <a:alpha val="50000"/>
                  </a:schemeClr>
                </a:solidFill>
              </a:endParaRPr>
            </a:p>
          </p:txBody>
        </p:sp>
        <p:sp>
          <p:nvSpPr>
            <p:cNvPr id="14" name="íṥľíďé">
              <a:extLst>
                <a:ext uri="{FF2B5EF4-FFF2-40B4-BE49-F238E27FC236}">
                  <a16:creationId xmlns:a16="http://schemas.microsoft.com/office/drawing/2014/main" id="{5A2F8D12-CDB0-840A-A059-C1A1A2300F37}"/>
                </a:ext>
              </a:extLst>
            </p:cNvPr>
            <p:cNvSpPr txBox="1">
              <a:spLocks/>
            </p:cNvSpPr>
            <p:nvPr/>
          </p:nvSpPr>
          <p:spPr>
            <a:xfrm>
              <a:off x="5529325" y="807203"/>
              <a:ext cx="849315" cy="246221"/>
            </a:xfrm>
            <a:prstGeom prst="rect">
              <a:avLst/>
            </a:prstGeom>
            <a:noFill/>
          </p:spPr>
          <p:txBody>
            <a:bodyPr wrap="square">
              <a:spAutoFit/>
            </a:bodyPr>
            <a:lstStyle/>
            <a:p>
              <a:r>
                <a:rPr lang="zh-CN" altLang="en-US" sz="1000" dirty="0">
                  <a:solidFill>
                    <a:schemeClr val="tx1">
                      <a:alpha val="50000"/>
                    </a:schemeClr>
                  </a:solidFill>
                </a:rPr>
                <a:t>Summarize</a:t>
              </a:r>
            </a:p>
          </p:txBody>
        </p:sp>
      </p:grpSp>
    </p:spTree>
    <p:custDataLst>
      <p:tags r:id="rId1"/>
    </p:custDataLst>
    <p:extLst>
      <p:ext uri="{BB962C8B-B14F-4D97-AF65-F5344CB8AC3E}">
        <p14:creationId xmlns:p14="http://schemas.microsoft.com/office/powerpoint/2010/main" val="22670383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ï$ļîḍe"/>
        <p:cNvGrpSpPr/>
        <p:nvPr/>
      </p:nvGrpSpPr>
      <p:grpSpPr>
        <a:xfrm>
          <a:off x="0" y="0"/>
          <a:ext cx="0" cy="0"/>
          <a:chOff x="0" y="0"/>
          <a:chExt cx="0" cy="0"/>
        </a:xfrm>
      </p:grpSpPr>
      <p:sp>
        <p:nvSpPr>
          <p:cNvPr id="2" name="îş1îḓè">
            <a:extLst>
              <a:ext uri="{FF2B5EF4-FFF2-40B4-BE49-F238E27FC236}">
                <a16:creationId xmlns:a16="http://schemas.microsoft.com/office/drawing/2014/main" id="{1AD41CC7-B2FA-FE4F-983D-CE1E4C169C68}"/>
              </a:ext>
            </a:extLst>
          </p:cNvPr>
          <p:cNvSpPr>
            <a:spLocks noGrp="1"/>
          </p:cNvSpPr>
          <p:nvPr>
            <p:ph type="title"/>
          </p:nvPr>
        </p:nvSpPr>
        <p:spPr/>
        <p:txBody>
          <a:bodyPr/>
          <a:lstStyle/>
          <a:p>
            <a:r>
              <a:rPr lang="zh-CN" altLang="en-US" dirty="0"/>
              <a:t>选题背景</a:t>
            </a:r>
          </a:p>
        </p:txBody>
      </p:sp>
      <p:sp>
        <p:nvSpPr>
          <p:cNvPr id="3" name="íslïdê">
            <a:extLst>
              <a:ext uri="{FF2B5EF4-FFF2-40B4-BE49-F238E27FC236}">
                <a16:creationId xmlns:a16="http://schemas.microsoft.com/office/drawing/2014/main" id="{246868A8-D2CF-D402-7D3D-CC58E470F3E2}"/>
              </a:ext>
            </a:extLst>
          </p:cNvPr>
          <p:cNvSpPr>
            <a:spLocks noGrp="1"/>
          </p:cNvSpPr>
          <p:nvPr>
            <p:ph type="sldNum" sz="quarter" idx="12"/>
          </p:nvPr>
        </p:nvSpPr>
        <p:spPr/>
        <p:txBody>
          <a:bodyPr/>
          <a:lstStyle/>
          <a:p>
            <a:fld id="{7F65B630-C7FF-41C0-9923-C5E5E29EED81}" type="slidenum">
              <a:rPr lang="zh-CN" altLang="en-US" smtClean="0"/>
              <a:pPr/>
              <a:t>4</a:t>
            </a:fld>
            <a:endParaRPr lang="zh-CN" altLang="en-US"/>
          </a:p>
        </p:txBody>
      </p:sp>
      <p:sp>
        <p:nvSpPr>
          <p:cNvPr id="5" name="ïSlïdé">
            <a:extLst>
              <a:ext uri="{FF2B5EF4-FFF2-40B4-BE49-F238E27FC236}">
                <a16:creationId xmlns:a16="http://schemas.microsoft.com/office/drawing/2014/main" id="{CEC2D908-9C4B-61C8-0B96-82EBD84799D6}"/>
              </a:ext>
            </a:extLst>
          </p:cNvPr>
          <p:cNvSpPr/>
          <p:nvPr/>
        </p:nvSpPr>
        <p:spPr>
          <a:xfrm>
            <a:off x="2205629" y="3760918"/>
            <a:ext cx="2057256" cy="2058260"/>
          </a:xfrm>
          <a:prstGeom prst="ellipse">
            <a:avLst/>
          </a:prstGeom>
          <a:blipFill>
            <a:blip r:embed="rId2" cstate="screen">
              <a:grayscl/>
              <a:extLst>
                <a:ext uri="{28A0092B-C50C-407E-A947-70E740481C1C}">
                  <a14:useLocalDpi xmlns:a14="http://schemas.microsoft.com/office/drawing/2010/main"/>
                </a:ext>
              </a:extLst>
            </a:blip>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ïślîḓé">
            <a:extLst>
              <a:ext uri="{FF2B5EF4-FFF2-40B4-BE49-F238E27FC236}">
                <a16:creationId xmlns:a16="http://schemas.microsoft.com/office/drawing/2014/main" id="{8F585AB3-383B-4927-273A-018893E6928B}"/>
              </a:ext>
            </a:extLst>
          </p:cNvPr>
          <p:cNvSpPr/>
          <p:nvPr/>
        </p:nvSpPr>
        <p:spPr>
          <a:xfrm>
            <a:off x="2205629" y="1445221"/>
            <a:ext cx="2057256" cy="2058260"/>
          </a:xfrm>
          <a:prstGeom prst="ellipse">
            <a:avLst/>
          </a:prstGeom>
          <a:blipFill>
            <a:blip r:embed="rId3" cstate="screen">
              <a:grayscl/>
              <a:extLst>
                <a:ext uri="{28A0092B-C50C-407E-A947-70E740481C1C}">
                  <a14:useLocalDpi xmlns:a14="http://schemas.microsoft.com/office/drawing/2010/main"/>
                </a:ext>
              </a:extLst>
            </a:blip>
            <a:stretch>
              <a:fillRect/>
            </a:stretch>
          </a:blipFill>
          <a:ln w="762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íś1íḍê">
            <a:extLst>
              <a:ext uri="{FF2B5EF4-FFF2-40B4-BE49-F238E27FC236}">
                <a16:creationId xmlns:a16="http://schemas.microsoft.com/office/drawing/2014/main" id="{5418B3B2-9E97-DBEB-1796-B28837549C8E}"/>
              </a:ext>
            </a:extLst>
          </p:cNvPr>
          <p:cNvSpPr txBox="1"/>
          <p:nvPr/>
        </p:nvSpPr>
        <p:spPr>
          <a:xfrm>
            <a:off x="5763739" y="1842520"/>
            <a:ext cx="3968632" cy="369332"/>
          </a:xfrm>
          <a:prstGeom prst="rect">
            <a:avLst/>
          </a:prstGeom>
          <a:noFill/>
        </p:spPr>
        <p:txBody>
          <a:bodyPr wrap="square" rtlCol="0" anchor="b">
            <a:spAutoFit/>
          </a:bodyPr>
          <a:lstStyle/>
          <a:p>
            <a:r>
              <a:rPr lang="en-US" altLang="zh-CN" sz="1800" b="1" dirty="0"/>
              <a:t>Supporting text here.</a:t>
            </a:r>
          </a:p>
        </p:txBody>
      </p:sp>
      <p:sp>
        <p:nvSpPr>
          <p:cNvPr id="11" name="ï$lîḍé">
            <a:extLst>
              <a:ext uri="{FF2B5EF4-FFF2-40B4-BE49-F238E27FC236}">
                <a16:creationId xmlns:a16="http://schemas.microsoft.com/office/drawing/2014/main" id="{DA867469-E16E-64D9-4D78-4F998035FB8A}"/>
              </a:ext>
            </a:extLst>
          </p:cNvPr>
          <p:cNvSpPr txBox="1"/>
          <p:nvPr/>
        </p:nvSpPr>
        <p:spPr>
          <a:xfrm>
            <a:off x="5763739" y="2227316"/>
            <a:ext cx="3968632" cy="756297"/>
          </a:xfrm>
          <a:prstGeom prst="rect">
            <a:avLst/>
          </a:prstGeom>
          <a:noFill/>
        </p:spPr>
        <p:txBody>
          <a:bodyPr wrap="square" rtlCol="0">
            <a:spAutoFit/>
          </a:bodyPr>
          <a:lstStyle>
            <a:defPPr>
              <a:defRPr lang="zh-CN"/>
            </a:defPPr>
            <a:lvl1pPr>
              <a:lnSpc>
                <a:spcPct val="150000"/>
              </a:lnSpc>
              <a:defRPr sz="1000">
                <a:solidFill>
                  <a:schemeClr val="tx1">
                    <a:alpha val="40000"/>
                  </a:schemeClr>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dirty="0">
                <a:solidFill>
                  <a:schemeClr val="tx1"/>
                </a:solidFill>
              </a:rPr>
              <a:t>Unified fonts make reading more </a:t>
            </a:r>
            <a:r>
              <a:rPr lang="en-GB" dirty="0" err="1">
                <a:solidFill>
                  <a:schemeClr val="tx1"/>
                </a:solidFill>
              </a:rPr>
              <a:t>fluent.Copy</a:t>
            </a:r>
            <a:r>
              <a:rPr lang="en-GB" dirty="0">
                <a:solidFill>
                  <a:schemeClr val="tx1"/>
                </a:solidFill>
              </a:rPr>
              <a:t> paste fonts. Choose the only </a:t>
            </a:r>
            <a:r>
              <a:rPr lang="en-GB" dirty="0" err="1">
                <a:solidFill>
                  <a:schemeClr val="tx1"/>
                </a:solidFill>
              </a:rPr>
              <a:t>optio</a:t>
            </a:r>
            <a:r>
              <a:rPr lang="en-GB" dirty="0">
                <a:solidFill>
                  <a:schemeClr val="tx1"/>
                </a:solidFill>
              </a:rPr>
              <a:t> to retain text……</a:t>
            </a:r>
          </a:p>
          <a:p>
            <a:r>
              <a:rPr lang="en-GB" dirty="0">
                <a:solidFill>
                  <a:schemeClr val="tx1"/>
                </a:solidFill>
              </a:rPr>
              <a:t>Copy paste  fonts. Choose the only option to retain text.</a:t>
            </a:r>
          </a:p>
        </p:txBody>
      </p:sp>
      <p:sp>
        <p:nvSpPr>
          <p:cNvPr id="13" name="ïš1ïde">
            <a:extLst>
              <a:ext uri="{FF2B5EF4-FFF2-40B4-BE49-F238E27FC236}">
                <a16:creationId xmlns:a16="http://schemas.microsoft.com/office/drawing/2014/main" id="{E2577C8F-D1A4-27DF-3A20-F06888663072}"/>
              </a:ext>
            </a:extLst>
          </p:cNvPr>
          <p:cNvSpPr/>
          <p:nvPr/>
        </p:nvSpPr>
        <p:spPr>
          <a:xfrm>
            <a:off x="5251450" y="1819601"/>
            <a:ext cx="397836" cy="397834"/>
          </a:xfrm>
          <a:prstGeom prst="ellipse">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15" name="iṩľíḑê">
            <a:extLst>
              <a:ext uri="{FF2B5EF4-FFF2-40B4-BE49-F238E27FC236}">
                <a16:creationId xmlns:a16="http://schemas.microsoft.com/office/drawing/2014/main" id="{912B79BA-2435-81FD-A53F-E52A4B1DF8B0}"/>
              </a:ext>
            </a:extLst>
          </p:cNvPr>
          <p:cNvSpPr txBox="1"/>
          <p:nvPr/>
        </p:nvSpPr>
        <p:spPr>
          <a:xfrm>
            <a:off x="4956635" y="1775707"/>
            <a:ext cx="639919" cy="584775"/>
          </a:xfrm>
          <a:prstGeom prst="rect">
            <a:avLst/>
          </a:prstGeom>
          <a:noFill/>
        </p:spPr>
        <p:txBody>
          <a:bodyPr wrap="none" rtlCol="0">
            <a:spAutoFit/>
          </a:bodyPr>
          <a:lstStyle/>
          <a:p>
            <a:pPr algn="r"/>
            <a:r>
              <a:rPr lang="en-US" altLang="zh-CN" sz="3200" b="1" dirty="0"/>
              <a:t>01</a:t>
            </a:r>
            <a:endParaRPr lang="en-GB" sz="3200" b="1" dirty="0"/>
          </a:p>
        </p:txBody>
      </p:sp>
      <p:sp>
        <p:nvSpPr>
          <p:cNvPr id="17" name="íš1iḑe">
            <a:extLst>
              <a:ext uri="{FF2B5EF4-FFF2-40B4-BE49-F238E27FC236}">
                <a16:creationId xmlns:a16="http://schemas.microsoft.com/office/drawing/2014/main" id="{88790B52-3098-0286-02D3-88BCEFDCDA4F}"/>
              </a:ext>
            </a:extLst>
          </p:cNvPr>
          <p:cNvSpPr txBox="1"/>
          <p:nvPr/>
        </p:nvSpPr>
        <p:spPr>
          <a:xfrm>
            <a:off x="5763739" y="4348321"/>
            <a:ext cx="3968632" cy="369332"/>
          </a:xfrm>
          <a:prstGeom prst="rect">
            <a:avLst/>
          </a:prstGeom>
          <a:noFill/>
        </p:spPr>
        <p:txBody>
          <a:bodyPr wrap="square" rtlCol="0" anchor="b">
            <a:spAutoFit/>
          </a:bodyPr>
          <a:lstStyle/>
          <a:p>
            <a:r>
              <a:rPr lang="en-US" altLang="zh-CN" sz="1800" b="1" dirty="0"/>
              <a:t>Supporting text here.</a:t>
            </a:r>
          </a:p>
        </p:txBody>
      </p:sp>
      <p:sp>
        <p:nvSpPr>
          <p:cNvPr id="19" name="ïšlíḋé">
            <a:extLst>
              <a:ext uri="{FF2B5EF4-FFF2-40B4-BE49-F238E27FC236}">
                <a16:creationId xmlns:a16="http://schemas.microsoft.com/office/drawing/2014/main" id="{9E27A6FF-719C-8155-34AB-6575BE87D3D4}"/>
              </a:ext>
            </a:extLst>
          </p:cNvPr>
          <p:cNvSpPr txBox="1"/>
          <p:nvPr/>
        </p:nvSpPr>
        <p:spPr>
          <a:xfrm>
            <a:off x="5763739" y="4733117"/>
            <a:ext cx="3968632" cy="756297"/>
          </a:xfrm>
          <a:prstGeom prst="rect">
            <a:avLst/>
          </a:prstGeom>
          <a:noFill/>
        </p:spPr>
        <p:txBody>
          <a:bodyPr wrap="square" rtlCol="0">
            <a:spAutoFit/>
          </a:bodyPr>
          <a:lstStyle>
            <a:defPPr>
              <a:defRPr lang="zh-CN"/>
            </a:defPPr>
            <a:lvl1pPr>
              <a:lnSpc>
                <a:spcPct val="150000"/>
              </a:lnSpc>
              <a:defRPr sz="1000">
                <a:solidFill>
                  <a:schemeClr val="tx1">
                    <a:alpha val="40000"/>
                  </a:schemeClr>
                </a:solidFill>
              </a:defRPr>
            </a:lvl1pPr>
            <a:lvl2pPr marL="685800" indent="-228600">
              <a:lnSpc>
                <a:spcPct val="90000"/>
              </a:lnSpc>
              <a:spcBef>
                <a:spcPts val="500"/>
              </a:spcBef>
              <a:buFont typeface="Arial" panose="020B0604020202020204" pitchFamily="34" charset="0"/>
              <a:buChar char="•"/>
              <a:defRPr sz="1600">
                <a:solidFill>
                  <a:schemeClr val="bg1"/>
                </a:solidFill>
              </a:defRPr>
            </a:lvl2pPr>
            <a:lvl3pPr marL="1143000" indent="-228600">
              <a:lnSpc>
                <a:spcPct val="90000"/>
              </a:lnSpc>
              <a:spcBef>
                <a:spcPts val="500"/>
              </a:spcBef>
              <a:buFont typeface="Arial" panose="020B0604020202020204" pitchFamily="34" charset="0"/>
              <a:buChar char="•"/>
              <a:defRPr sz="1400">
                <a:solidFill>
                  <a:schemeClr val="bg1"/>
                </a:solidFill>
              </a:defRPr>
            </a:lvl3pPr>
            <a:lvl4pPr marL="1600200" indent="-228600">
              <a:lnSpc>
                <a:spcPct val="90000"/>
              </a:lnSpc>
              <a:spcBef>
                <a:spcPts val="500"/>
              </a:spcBef>
              <a:buFont typeface="Arial" panose="020B0604020202020204" pitchFamily="34" charset="0"/>
              <a:buChar char="•"/>
              <a:defRPr sz="1200">
                <a:solidFill>
                  <a:schemeClr val="bg1"/>
                </a:solidFill>
              </a:defRPr>
            </a:lvl4pPr>
            <a:lvl5pPr marL="2057400" indent="-228600">
              <a:lnSpc>
                <a:spcPct val="90000"/>
              </a:lnSpc>
              <a:spcBef>
                <a:spcPts val="500"/>
              </a:spcBef>
              <a:buFont typeface="Arial" panose="020B0604020202020204" pitchFamily="34" charset="0"/>
              <a:buChar char="•"/>
              <a:defRPr sz="1200">
                <a:solidFill>
                  <a:schemeClr val="bg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dirty="0">
                <a:solidFill>
                  <a:schemeClr val="tx1"/>
                </a:solidFill>
              </a:rPr>
              <a:t>Unified fonts make reading </a:t>
            </a:r>
            <a:r>
              <a:rPr lang="en-GB">
                <a:solidFill>
                  <a:schemeClr val="tx1"/>
                </a:solidFill>
              </a:rPr>
              <a:t>more </a:t>
            </a:r>
            <a:r>
              <a:rPr lang="en-GB" dirty="0" err="1">
                <a:solidFill>
                  <a:schemeClr val="tx1"/>
                </a:solidFill>
              </a:rPr>
              <a:t>fluent</a:t>
            </a:r>
            <a:r>
              <a:rPr lang="en-GB" err="1">
                <a:solidFill>
                  <a:schemeClr val="tx1"/>
                </a:solidFill>
              </a:rPr>
              <a:t>.</a:t>
            </a:r>
            <a:r>
              <a:rPr lang="en-GB">
                <a:solidFill>
                  <a:schemeClr val="tx1"/>
                </a:solidFill>
              </a:rPr>
              <a:t>Copy</a:t>
            </a:r>
            <a:r>
              <a:rPr lang="en-GB" dirty="0">
                <a:solidFill>
                  <a:schemeClr val="tx1"/>
                </a:solidFill>
              </a:rPr>
              <a:t> paste fonts. Choose the </a:t>
            </a:r>
            <a:r>
              <a:rPr lang="en-GB">
                <a:solidFill>
                  <a:schemeClr val="tx1"/>
                </a:solidFill>
              </a:rPr>
              <a:t>only optio</a:t>
            </a:r>
            <a:r>
              <a:rPr lang="en-GB" dirty="0">
                <a:solidFill>
                  <a:schemeClr val="tx1"/>
                </a:solidFill>
              </a:rPr>
              <a:t> to retain text……</a:t>
            </a:r>
          </a:p>
          <a:p>
            <a:r>
              <a:rPr lang="en-GB" dirty="0">
                <a:solidFill>
                  <a:schemeClr val="tx1"/>
                </a:solidFill>
              </a:rPr>
              <a:t>Copy paste  fonts. Choose the only option to retain text.</a:t>
            </a:r>
          </a:p>
        </p:txBody>
      </p:sp>
      <p:sp>
        <p:nvSpPr>
          <p:cNvPr id="21" name="isḷíďê">
            <a:extLst>
              <a:ext uri="{FF2B5EF4-FFF2-40B4-BE49-F238E27FC236}">
                <a16:creationId xmlns:a16="http://schemas.microsoft.com/office/drawing/2014/main" id="{DE6D7C8B-B294-B4E6-8A17-613574B46492}"/>
              </a:ext>
            </a:extLst>
          </p:cNvPr>
          <p:cNvSpPr/>
          <p:nvPr/>
        </p:nvSpPr>
        <p:spPr>
          <a:xfrm>
            <a:off x="5251450" y="4392214"/>
            <a:ext cx="397836" cy="397834"/>
          </a:xfrm>
          <a:prstGeom prst="ellipse">
            <a:avLst/>
          </a:prstGeom>
          <a:solidFill>
            <a:schemeClr val="accent1"/>
          </a:solid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fontScale="70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dirty="0">
              <a:solidFill>
                <a:schemeClr val="bg1"/>
              </a:solidFill>
            </a:endParaRPr>
          </a:p>
        </p:txBody>
      </p:sp>
      <p:sp>
        <p:nvSpPr>
          <p:cNvPr id="23" name="î$ḷïdè">
            <a:extLst>
              <a:ext uri="{FF2B5EF4-FFF2-40B4-BE49-F238E27FC236}">
                <a16:creationId xmlns:a16="http://schemas.microsoft.com/office/drawing/2014/main" id="{1F9101C6-FF27-4D25-BF5D-BC010DDA53D7}"/>
              </a:ext>
            </a:extLst>
          </p:cNvPr>
          <p:cNvSpPr txBox="1"/>
          <p:nvPr/>
        </p:nvSpPr>
        <p:spPr>
          <a:xfrm>
            <a:off x="4956635" y="4348321"/>
            <a:ext cx="639919" cy="584775"/>
          </a:xfrm>
          <a:prstGeom prst="rect">
            <a:avLst/>
          </a:prstGeom>
          <a:noFill/>
        </p:spPr>
        <p:txBody>
          <a:bodyPr wrap="none" rtlCol="0">
            <a:spAutoFit/>
          </a:bodyPr>
          <a:lstStyle/>
          <a:p>
            <a:pPr algn="r"/>
            <a:r>
              <a:rPr lang="en-US" altLang="zh-CN" sz="3200" b="1" dirty="0"/>
              <a:t>02</a:t>
            </a:r>
            <a:endParaRPr lang="en-GB" sz="3200" b="1" dirty="0"/>
          </a:p>
        </p:txBody>
      </p:sp>
    </p:spTree>
    <p:extLst>
      <p:ext uri="{BB962C8B-B14F-4D97-AF65-F5344CB8AC3E}">
        <p14:creationId xmlns:p14="http://schemas.microsoft.com/office/powerpoint/2010/main" val="36218911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ís1iḍè"/>
        <p:cNvGrpSpPr/>
        <p:nvPr/>
      </p:nvGrpSpPr>
      <p:grpSpPr>
        <a:xfrm>
          <a:off x="0" y="0"/>
          <a:ext cx="0" cy="0"/>
          <a:chOff x="0" y="0"/>
          <a:chExt cx="0" cy="0"/>
        </a:xfrm>
      </p:grpSpPr>
      <p:sp>
        <p:nvSpPr>
          <p:cNvPr id="2" name="işḷiďè">
            <a:extLst>
              <a:ext uri="{FF2B5EF4-FFF2-40B4-BE49-F238E27FC236}">
                <a16:creationId xmlns:a16="http://schemas.microsoft.com/office/drawing/2014/main" id="{467ECBDE-65EB-0970-E067-EF7C8E0F33F7}"/>
              </a:ext>
            </a:extLst>
          </p:cNvPr>
          <p:cNvSpPr>
            <a:spLocks noGrp="1"/>
          </p:cNvSpPr>
          <p:nvPr>
            <p:ph type="title"/>
          </p:nvPr>
        </p:nvSpPr>
        <p:spPr/>
        <p:txBody>
          <a:bodyPr/>
          <a:lstStyle/>
          <a:p>
            <a:r>
              <a:rPr lang="zh-CN" altLang="en-US" dirty="0"/>
              <a:t>研究意义</a:t>
            </a:r>
            <a:endParaRPr lang="zh-CN" altLang="en-US" dirty="0">
              <a:sym typeface="Arial" panose="020B0604020202020204" pitchFamily="34" charset="0"/>
            </a:endParaRPr>
          </a:p>
        </p:txBody>
      </p:sp>
      <p:sp>
        <p:nvSpPr>
          <p:cNvPr id="3" name="ïŝļiḓè">
            <a:extLst>
              <a:ext uri="{FF2B5EF4-FFF2-40B4-BE49-F238E27FC236}">
                <a16:creationId xmlns:a16="http://schemas.microsoft.com/office/drawing/2014/main" id="{C5213823-44DD-6D70-BFB5-7AC1BD3880F7}"/>
              </a:ext>
            </a:extLst>
          </p:cNvPr>
          <p:cNvSpPr>
            <a:spLocks noGrp="1"/>
          </p:cNvSpPr>
          <p:nvPr>
            <p:ph type="sldNum" sz="quarter" idx="12"/>
          </p:nvPr>
        </p:nvSpPr>
        <p:spPr>
          <a:xfrm>
            <a:off x="8857452" y="6438900"/>
            <a:ext cx="2661448" cy="215900"/>
          </a:xfrm>
        </p:spPr>
        <p:txBody>
          <a:bodyPr/>
          <a:lstStyle/>
          <a:p>
            <a:fld id="{7F65B630-C7FF-41C0-9923-C5E5E29EED81}" type="slidenum">
              <a:rPr lang="zh-CN" altLang="en-US" smtClean="0"/>
              <a:t>5</a:t>
            </a:fld>
            <a:endParaRPr lang="zh-CN" altLang="en-US"/>
          </a:p>
        </p:txBody>
      </p:sp>
      <p:grpSp>
        <p:nvGrpSpPr>
          <p:cNvPr id="19" name="íṡļîḑê">
            <a:extLst>
              <a:ext uri="{FF2B5EF4-FFF2-40B4-BE49-F238E27FC236}">
                <a16:creationId xmlns:a16="http://schemas.microsoft.com/office/drawing/2014/main" id="{B7A3DA0F-CB6B-6BB2-AD97-DF42D536284F}"/>
              </a:ext>
            </a:extLst>
          </p:cNvPr>
          <p:cNvGrpSpPr/>
          <p:nvPr/>
        </p:nvGrpSpPr>
        <p:grpSpPr>
          <a:xfrm>
            <a:off x="2116711" y="1579336"/>
            <a:ext cx="7934372" cy="4105728"/>
            <a:chOff x="2116711" y="1579336"/>
            <a:chExt cx="7934372" cy="4105728"/>
          </a:xfrm>
        </p:grpSpPr>
        <p:grpSp>
          <p:nvGrpSpPr>
            <p:cNvPr id="20" name="íšľîḓè">
              <a:extLst>
                <a:ext uri="{FF2B5EF4-FFF2-40B4-BE49-F238E27FC236}">
                  <a16:creationId xmlns:a16="http://schemas.microsoft.com/office/drawing/2014/main" id="{41B30344-45C8-B7D2-2BEE-6E17CEE32A53}"/>
                </a:ext>
              </a:extLst>
            </p:cNvPr>
            <p:cNvGrpSpPr/>
            <p:nvPr/>
          </p:nvGrpSpPr>
          <p:grpSpPr>
            <a:xfrm>
              <a:off x="4102178" y="1579336"/>
              <a:ext cx="4105728" cy="4105728"/>
              <a:chOff x="7178083" y="1579336"/>
              <a:chExt cx="4105728" cy="4105728"/>
            </a:xfrm>
          </p:grpSpPr>
          <p:sp>
            <p:nvSpPr>
              <p:cNvPr id="33" name="iṥḷïḑè">
                <a:extLst>
                  <a:ext uri="{FF2B5EF4-FFF2-40B4-BE49-F238E27FC236}">
                    <a16:creationId xmlns:a16="http://schemas.microsoft.com/office/drawing/2014/main" id="{BF468342-834E-B5AF-A734-0FFC6ACB4ADD}"/>
                  </a:ext>
                </a:extLst>
              </p:cNvPr>
              <p:cNvSpPr/>
              <p:nvPr/>
            </p:nvSpPr>
            <p:spPr>
              <a:xfrm flipH="1">
                <a:off x="7603393" y="2004646"/>
                <a:ext cx="3255108" cy="3255108"/>
              </a:xfrm>
              <a:prstGeom prst="ellipse">
                <a:avLst/>
              </a:prstGeom>
              <a:solidFill>
                <a:schemeClr val="tx1">
                  <a:alpha val="4000"/>
                </a:schemeClr>
              </a:solidFill>
              <a:ln w="9525"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endParaRPr>
              </a:p>
            </p:txBody>
          </p:sp>
          <p:sp>
            <p:nvSpPr>
              <p:cNvPr id="34" name="ïṧľïḋè">
                <a:extLst>
                  <a:ext uri="{FF2B5EF4-FFF2-40B4-BE49-F238E27FC236}">
                    <a16:creationId xmlns:a16="http://schemas.microsoft.com/office/drawing/2014/main" id="{7C0ABA66-5233-FA78-1B9C-309EFE0E9A90}"/>
                  </a:ext>
                </a:extLst>
              </p:cNvPr>
              <p:cNvSpPr/>
              <p:nvPr/>
            </p:nvSpPr>
            <p:spPr>
              <a:xfrm>
                <a:off x="7958086" y="2359339"/>
                <a:ext cx="2545723" cy="2545723"/>
              </a:xfrm>
              <a:prstGeom prst="ellipse">
                <a:avLst/>
              </a:prstGeom>
              <a:blipFill>
                <a:blip r:embed="rId2" cstate="screen">
                  <a:grayscl/>
                  <a:extLst>
                    <a:ext uri="{28A0092B-C50C-407E-A947-70E740481C1C}">
                      <a14:useLocalDpi xmlns:a14="http://schemas.microsoft.com/office/drawing/2010/main"/>
                    </a:ext>
                  </a:extLst>
                </a:blip>
                <a:stretch>
                  <a:fillRect/>
                </a:stretch>
              </a:blipFill>
              <a:ln w="38100">
                <a:noFill/>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a:endParaRPr lang="en-US" altLang="zh-CN" b="1" dirty="0"/>
              </a:p>
            </p:txBody>
          </p:sp>
          <p:sp>
            <p:nvSpPr>
              <p:cNvPr id="35" name="îşlíḍè">
                <a:extLst>
                  <a:ext uri="{FF2B5EF4-FFF2-40B4-BE49-F238E27FC236}">
                    <a16:creationId xmlns:a16="http://schemas.microsoft.com/office/drawing/2014/main" id="{788C6C5D-7A36-ED9F-8DEE-4A253963A102}"/>
                  </a:ext>
                </a:extLst>
              </p:cNvPr>
              <p:cNvSpPr/>
              <p:nvPr/>
            </p:nvSpPr>
            <p:spPr>
              <a:xfrm flipH="1">
                <a:off x="7178083" y="1579336"/>
                <a:ext cx="4105728" cy="4105728"/>
              </a:xfrm>
              <a:prstGeom prst="ellipse">
                <a:avLst/>
              </a:prstGeom>
              <a:ln w="6350">
                <a:solidFill>
                  <a:schemeClr val="tx1">
                    <a:alpha val="40000"/>
                  </a:schemeClr>
                </a:solidFill>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354"/>
                <a:endParaRPr lang="zh-CN" altLang="en-US" sz="2000" b="1">
                  <a:solidFill>
                    <a:schemeClr val="bg1"/>
                  </a:solidFill>
                </a:endParaRPr>
              </a:p>
            </p:txBody>
          </p:sp>
        </p:grpSp>
        <p:grpSp>
          <p:nvGrpSpPr>
            <p:cNvPr id="21" name="iṩľiḍê">
              <a:extLst>
                <a:ext uri="{FF2B5EF4-FFF2-40B4-BE49-F238E27FC236}">
                  <a16:creationId xmlns:a16="http://schemas.microsoft.com/office/drawing/2014/main" id="{9C743B89-BEBC-F7D9-B82F-E3EE04B21DE0}"/>
                </a:ext>
              </a:extLst>
            </p:cNvPr>
            <p:cNvGrpSpPr/>
            <p:nvPr/>
          </p:nvGrpSpPr>
          <p:grpSpPr>
            <a:xfrm>
              <a:off x="7709529" y="4544587"/>
              <a:ext cx="2341554" cy="525465"/>
              <a:chOff x="8093663" y="3343630"/>
              <a:chExt cx="2341554" cy="525465"/>
            </a:xfrm>
          </p:grpSpPr>
          <p:sp>
            <p:nvSpPr>
              <p:cNvPr id="31" name="îšľiḑé">
                <a:extLst>
                  <a:ext uri="{FF2B5EF4-FFF2-40B4-BE49-F238E27FC236}">
                    <a16:creationId xmlns:a16="http://schemas.microsoft.com/office/drawing/2014/main" id="{F411F4FC-E87D-E46A-0340-71B43D856887}"/>
                  </a:ext>
                </a:extLst>
              </p:cNvPr>
              <p:cNvSpPr/>
              <p:nvPr/>
            </p:nvSpPr>
            <p:spPr>
              <a:xfrm flipH="1">
                <a:off x="8093663" y="3525531"/>
                <a:ext cx="233578" cy="233578"/>
              </a:xfrm>
              <a:prstGeom prst="ellipse">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2" name="ïṥlídè">
                <a:extLst>
                  <a:ext uri="{FF2B5EF4-FFF2-40B4-BE49-F238E27FC236}">
                    <a16:creationId xmlns:a16="http://schemas.microsoft.com/office/drawing/2014/main" id="{F7D6AE39-2C51-4A95-BA44-E57D52D7AF71}"/>
                  </a:ext>
                </a:extLst>
              </p:cNvPr>
              <p:cNvSpPr/>
              <p:nvPr/>
            </p:nvSpPr>
            <p:spPr>
              <a:xfrm>
                <a:off x="8655342" y="3343630"/>
                <a:ext cx="1779875" cy="5973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en-US" altLang="zh-CN" sz="1000" dirty="0">
                    <a:solidFill>
                      <a:schemeClr val="tx1"/>
                    </a:solidFill>
                  </a:rPr>
                  <a:t>Theme color makes PPT more convenient to change.</a:t>
                </a:r>
              </a:p>
            </p:txBody>
          </p:sp>
        </p:grpSp>
        <p:grpSp>
          <p:nvGrpSpPr>
            <p:cNvPr id="22" name="ïS1iḋê">
              <a:extLst>
                <a:ext uri="{FF2B5EF4-FFF2-40B4-BE49-F238E27FC236}">
                  <a16:creationId xmlns:a16="http://schemas.microsoft.com/office/drawing/2014/main" id="{9617CDC0-1AA1-33B4-AA0B-C31AD08D0938}"/>
                </a:ext>
              </a:extLst>
            </p:cNvPr>
            <p:cNvGrpSpPr/>
            <p:nvPr/>
          </p:nvGrpSpPr>
          <p:grpSpPr>
            <a:xfrm>
              <a:off x="7709529" y="2140278"/>
              <a:ext cx="2229820" cy="525465"/>
              <a:chOff x="7176543" y="1589456"/>
              <a:chExt cx="2229820" cy="525465"/>
            </a:xfrm>
          </p:grpSpPr>
          <p:sp>
            <p:nvSpPr>
              <p:cNvPr id="29" name="ïṡ1íďé">
                <a:extLst>
                  <a:ext uri="{FF2B5EF4-FFF2-40B4-BE49-F238E27FC236}">
                    <a16:creationId xmlns:a16="http://schemas.microsoft.com/office/drawing/2014/main" id="{AB1E6C66-0D8F-5443-2533-FADEE2A95454}"/>
                  </a:ext>
                </a:extLst>
              </p:cNvPr>
              <p:cNvSpPr/>
              <p:nvPr/>
            </p:nvSpPr>
            <p:spPr>
              <a:xfrm flipH="1">
                <a:off x="7176543" y="1771357"/>
                <a:ext cx="233578" cy="233578"/>
              </a:xfrm>
              <a:prstGeom prst="ellipse">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30" name="ïsļiḍe">
                <a:extLst>
                  <a:ext uri="{FF2B5EF4-FFF2-40B4-BE49-F238E27FC236}">
                    <a16:creationId xmlns:a16="http://schemas.microsoft.com/office/drawing/2014/main" id="{48524F9A-3ABD-0BC8-F101-8E7285583B63}"/>
                  </a:ext>
                </a:extLst>
              </p:cNvPr>
              <p:cNvSpPr/>
              <p:nvPr/>
            </p:nvSpPr>
            <p:spPr>
              <a:xfrm>
                <a:off x="7626488" y="1589456"/>
                <a:ext cx="1779875" cy="5973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en-US" altLang="zh-CN" sz="1000" dirty="0">
                    <a:solidFill>
                      <a:schemeClr val="tx1"/>
                    </a:solidFill>
                  </a:rPr>
                  <a:t>Theme color makes PPT more convenient to change.</a:t>
                </a:r>
              </a:p>
            </p:txBody>
          </p:sp>
        </p:grpSp>
        <p:grpSp>
          <p:nvGrpSpPr>
            <p:cNvPr id="23" name="ïş1ïdé">
              <a:extLst>
                <a:ext uri="{FF2B5EF4-FFF2-40B4-BE49-F238E27FC236}">
                  <a16:creationId xmlns:a16="http://schemas.microsoft.com/office/drawing/2014/main" id="{93C03649-3E4B-F06E-EAA2-AA49F2051CD7}"/>
                </a:ext>
              </a:extLst>
            </p:cNvPr>
            <p:cNvGrpSpPr/>
            <p:nvPr/>
          </p:nvGrpSpPr>
          <p:grpSpPr>
            <a:xfrm>
              <a:off x="2116711" y="4544587"/>
              <a:ext cx="2474885" cy="525465"/>
              <a:chOff x="1744082" y="3343630"/>
              <a:chExt cx="2474885" cy="525465"/>
            </a:xfrm>
          </p:grpSpPr>
          <p:sp>
            <p:nvSpPr>
              <p:cNvPr id="27" name="ïṧ1ïdé">
                <a:extLst>
                  <a:ext uri="{FF2B5EF4-FFF2-40B4-BE49-F238E27FC236}">
                    <a16:creationId xmlns:a16="http://schemas.microsoft.com/office/drawing/2014/main" id="{6A89395F-D172-F378-130F-8B8C38E143AA}"/>
                  </a:ext>
                </a:extLst>
              </p:cNvPr>
              <p:cNvSpPr/>
              <p:nvPr/>
            </p:nvSpPr>
            <p:spPr>
              <a:xfrm flipH="1">
                <a:off x="3985389" y="3525531"/>
                <a:ext cx="233578" cy="233578"/>
              </a:xfrm>
              <a:prstGeom prst="ellipse">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28" name="ïśḻîḑè">
                <a:extLst>
                  <a:ext uri="{FF2B5EF4-FFF2-40B4-BE49-F238E27FC236}">
                    <a16:creationId xmlns:a16="http://schemas.microsoft.com/office/drawing/2014/main" id="{E25F4E09-4552-F502-11AE-3449CF64AC73}"/>
                  </a:ext>
                </a:extLst>
              </p:cNvPr>
              <p:cNvSpPr/>
              <p:nvPr/>
            </p:nvSpPr>
            <p:spPr>
              <a:xfrm flipH="1">
                <a:off x="1744082" y="3343630"/>
                <a:ext cx="1779875" cy="5973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en-US" altLang="zh-CN" sz="1000" dirty="0">
                    <a:solidFill>
                      <a:schemeClr val="tx1"/>
                    </a:solidFill>
                  </a:rPr>
                  <a:t>Theme color makes PPT more convenient to change.</a:t>
                </a:r>
              </a:p>
            </p:txBody>
          </p:sp>
        </p:grpSp>
        <p:grpSp>
          <p:nvGrpSpPr>
            <p:cNvPr id="24" name="işlîḋe">
              <a:extLst>
                <a:ext uri="{FF2B5EF4-FFF2-40B4-BE49-F238E27FC236}">
                  <a16:creationId xmlns:a16="http://schemas.microsoft.com/office/drawing/2014/main" id="{45FDEC89-5051-FD6E-C4B6-67030F3087C0}"/>
                </a:ext>
              </a:extLst>
            </p:cNvPr>
            <p:cNvGrpSpPr/>
            <p:nvPr/>
          </p:nvGrpSpPr>
          <p:grpSpPr>
            <a:xfrm>
              <a:off x="2217025" y="2140278"/>
              <a:ext cx="2374571" cy="525465"/>
              <a:chOff x="2772937" y="1589456"/>
              <a:chExt cx="2374571" cy="525465"/>
            </a:xfrm>
          </p:grpSpPr>
          <p:sp>
            <p:nvSpPr>
              <p:cNvPr id="25" name="îṡ1ïḍé">
                <a:extLst>
                  <a:ext uri="{FF2B5EF4-FFF2-40B4-BE49-F238E27FC236}">
                    <a16:creationId xmlns:a16="http://schemas.microsoft.com/office/drawing/2014/main" id="{F30F3383-264E-23EB-0DE4-1C6A195C16B8}"/>
                  </a:ext>
                </a:extLst>
              </p:cNvPr>
              <p:cNvSpPr/>
              <p:nvPr/>
            </p:nvSpPr>
            <p:spPr>
              <a:xfrm flipH="1">
                <a:off x="4913930" y="1771357"/>
                <a:ext cx="233578" cy="233578"/>
              </a:xfrm>
              <a:prstGeom prst="ellipse">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3765"/>
                <a:endParaRPr lang="zh-CN" altLang="en-US" sz="2000" b="1" dirty="0">
                  <a:solidFill>
                    <a:schemeClr val="bg1"/>
                  </a:solidFill>
                </a:endParaRPr>
              </a:p>
            </p:txBody>
          </p:sp>
          <p:sp>
            <p:nvSpPr>
              <p:cNvPr id="26" name="iṣliḑe">
                <a:extLst>
                  <a:ext uri="{FF2B5EF4-FFF2-40B4-BE49-F238E27FC236}">
                    <a16:creationId xmlns:a16="http://schemas.microsoft.com/office/drawing/2014/main" id="{B105F9C7-7599-B29D-88CF-F9FFFCFDDB39}"/>
                  </a:ext>
                </a:extLst>
              </p:cNvPr>
              <p:cNvSpPr/>
              <p:nvPr/>
            </p:nvSpPr>
            <p:spPr>
              <a:xfrm flipH="1">
                <a:off x="2772937" y="1589456"/>
                <a:ext cx="1779875" cy="59738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nSpc>
                    <a:spcPct val="150000"/>
                  </a:lnSpc>
                </a:pPr>
                <a:r>
                  <a:rPr lang="en-US" altLang="zh-CN" sz="1000" dirty="0">
                    <a:solidFill>
                      <a:schemeClr val="tx1"/>
                    </a:solidFill>
                  </a:rPr>
                  <a:t>Theme color makes PPT more convenient to change.</a:t>
                </a:r>
              </a:p>
            </p:txBody>
          </p:sp>
        </p:grpSp>
      </p:grpSp>
    </p:spTree>
    <p:extLst>
      <p:ext uri="{BB962C8B-B14F-4D97-AF65-F5344CB8AC3E}">
        <p14:creationId xmlns:p14="http://schemas.microsoft.com/office/powerpoint/2010/main" val="2291388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íšḻíḋè"/>
        <p:cNvGrpSpPr/>
        <p:nvPr/>
      </p:nvGrpSpPr>
      <p:grpSpPr>
        <a:xfrm>
          <a:off x="0" y="0"/>
          <a:ext cx="0" cy="0"/>
          <a:chOff x="0" y="0"/>
          <a:chExt cx="0" cy="0"/>
        </a:xfrm>
      </p:grpSpPr>
      <p:grpSp>
        <p:nvGrpSpPr>
          <p:cNvPr id="24" name="ïSlíḍé">
            <a:extLst>
              <a:ext uri="{FF2B5EF4-FFF2-40B4-BE49-F238E27FC236}">
                <a16:creationId xmlns:a16="http://schemas.microsoft.com/office/drawing/2014/main" id="{4579E28C-893A-57A2-73DC-102935EBDCE0}"/>
              </a:ext>
            </a:extLst>
          </p:cNvPr>
          <p:cNvGrpSpPr/>
          <p:nvPr/>
        </p:nvGrpSpPr>
        <p:grpSpPr>
          <a:xfrm>
            <a:off x="660400" y="1720058"/>
            <a:ext cx="10858500" cy="5137942"/>
            <a:chOff x="660400" y="1720058"/>
            <a:chExt cx="10858500" cy="5137942"/>
          </a:xfrm>
        </p:grpSpPr>
        <p:grpSp>
          <p:nvGrpSpPr>
            <p:cNvPr id="11" name="ïSļidè">
              <a:extLst>
                <a:ext uri="{FF2B5EF4-FFF2-40B4-BE49-F238E27FC236}">
                  <a16:creationId xmlns:a16="http://schemas.microsoft.com/office/drawing/2014/main" id="{B491E2DD-B75E-ACB6-E7F5-A62449C3F0ED}"/>
                </a:ext>
              </a:extLst>
            </p:cNvPr>
            <p:cNvGrpSpPr/>
            <p:nvPr/>
          </p:nvGrpSpPr>
          <p:grpSpPr>
            <a:xfrm>
              <a:off x="970494" y="1720058"/>
              <a:ext cx="4801361" cy="3753542"/>
              <a:chOff x="7290486" y="1336351"/>
              <a:chExt cx="3516521" cy="3753542"/>
            </a:xfrm>
          </p:grpSpPr>
          <p:sp>
            <p:nvSpPr>
              <p:cNvPr id="12" name="ïśḷïdê">
                <a:extLst>
                  <a:ext uri="{FF2B5EF4-FFF2-40B4-BE49-F238E27FC236}">
                    <a16:creationId xmlns:a16="http://schemas.microsoft.com/office/drawing/2014/main" id="{D42FE9F7-A2FE-999F-D000-0AEA1D646800}"/>
                  </a:ext>
                </a:extLst>
              </p:cNvPr>
              <p:cNvSpPr/>
              <p:nvPr/>
            </p:nvSpPr>
            <p:spPr>
              <a:xfrm>
                <a:off x="7290488" y="1982689"/>
                <a:ext cx="3516519" cy="614712"/>
              </a:xfrm>
              <a:prstGeom prst="roundRect">
                <a:avLst>
                  <a:gd name="adj" fmla="val 5931"/>
                </a:avLst>
              </a:prstGeom>
              <a:solidFill>
                <a:schemeClr val="tx1">
                  <a:lumMod val="25000"/>
                  <a:lumOff val="75000"/>
                  <a:alpha val="20000"/>
                </a:schemeClr>
              </a:solidFill>
              <a:ln w="6055" cap="flat">
                <a:noFill/>
                <a:prstDash val="solid"/>
                <a:miter/>
              </a:ln>
            </p:spPr>
            <p:txBody>
              <a:bodyPr wrap="square" lIns="108000" tIns="108000" rIns="108000" bIns="108000" rtlCol="0" anchor="ctr">
                <a:noAutofit/>
              </a:bodyPr>
              <a:lstStyle/>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p:txBody>
          </p:sp>
          <p:sp>
            <p:nvSpPr>
              <p:cNvPr id="13" name="îsľîďè">
                <a:extLst>
                  <a:ext uri="{FF2B5EF4-FFF2-40B4-BE49-F238E27FC236}">
                    <a16:creationId xmlns:a16="http://schemas.microsoft.com/office/drawing/2014/main" id="{69888790-0DAA-3345-34A7-AF049674ABC4}"/>
                  </a:ext>
                </a:extLst>
              </p:cNvPr>
              <p:cNvSpPr/>
              <p:nvPr/>
            </p:nvSpPr>
            <p:spPr>
              <a:xfrm>
                <a:off x="7290486" y="1336351"/>
                <a:ext cx="3516519" cy="441728"/>
              </a:xfrm>
              <a:prstGeom prst="roundRect">
                <a:avLst>
                  <a:gd name="adj" fmla="val 159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nchorCtr="0">
                <a:spAutoFit/>
              </a:bodyPr>
              <a:lstStyle/>
              <a:p>
                <a:r>
                  <a:rPr kumimoji="1" lang="en-US" altLang="zh-CN" sz="1200" b="1" dirty="0">
                    <a:solidFill>
                      <a:schemeClr val="bg1"/>
                    </a:solidFill>
                  </a:rPr>
                  <a:t>01. Supporting text here.</a:t>
                </a:r>
              </a:p>
            </p:txBody>
          </p:sp>
          <p:sp>
            <p:nvSpPr>
              <p:cNvPr id="14" name="íšļïḋé">
                <a:extLst>
                  <a:ext uri="{FF2B5EF4-FFF2-40B4-BE49-F238E27FC236}">
                    <a16:creationId xmlns:a16="http://schemas.microsoft.com/office/drawing/2014/main" id="{6612C908-FD57-EBBC-67CC-55A2206C36E3}"/>
                  </a:ext>
                </a:extLst>
              </p:cNvPr>
              <p:cNvSpPr/>
              <p:nvPr/>
            </p:nvSpPr>
            <p:spPr>
              <a:xfrm>
                <a:off x="7290487" y="2813401"/>
                <a:ext cx="3516519" cy="614712"/>
              </a:xfrm>
              <a:prstGeom prst="roundRect">
                <a:avLst>
                  <a:gd name="adj" fmla="val 5931"/>
                </a:avLst>
              </a:prstGeom>
              <a:solidFill>
                <a:schemeClr val="tx1">
                  <a:lumMod val="25000"/>
                  <a:lumOff val="75000"/>
                  <a:alpha val="20000"/>
                </a:schemeClr>
              </a:solidFill>
              <a:ln w="6055" cap="flat">
                <a:noFill/>
                <a:prstDash val="solid"/>
                <a:miter/>
              </a:ln>
            </p:spPr>
            <p:txBody>
              <a:bodyPr wrap="square" lIns="108000" tIns="108000" rIns="108000" bIns="108000" rtlCol="0" anchor="ctr">
                <a:noAutofit/>
              </a:bodyPr>
              <a:lstStyle/>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p:txBody>
          </p:sp>
          <p:sp>
            <p:nvSpPr>
              <p:cNvPr id="15" name="íŝḷïḓe">
                <a:extLst>
                  <a:ext uri="{FF2B5EF4-FFF2-40B4-BE49-F238E27FC236}">
                    <a16:creationId xmlns:a16="http://schemas.microsoft.com/office/drawing/2014/main" id="{68EEAEA0-B9BD-4C6B-5658-427EF29A1E9B}"/>
                  </a:ext>
                </a:extLst>
              </p:cNvPr>
              <p:cNvSpPr/>
              <p:nvPr/>
            </p:nvSpPr>
            <p:spPr>
              <a:xfrm>
                <a:off x="7290487" y="3644113"/>
                <a:ext cx="3516519" cy="614712"/>
              </a:xfrm>
              <a:prstGeom prst="roundRect">
                <a:avLst>
                  <a:gd name="adj" fmla="val 5931"/>
                </a:avLst>
              </a:prstGeom>
              <a:solidFill>
                <a:schemeClr val="tx1">
                  <a:lumMod val="25000"/>
                  <a:lumOff val="75000"/>
                  <a:alpha val="20000"/>
                </a:schemeClr>
              </a:solidFill>
              <a:ln w="6055" cap="flat">
                <a:noFill/>
                <a:prstDash val="solid"/>
                <a:miter/>
              </a:ln>
            </p:spPr>
            <p:txBody>
              <a:bodyPr wrap="square" lIns="108000" tIns="108000" rIns="108000" bIns="108000" rtlCol="0" anchor="ctr">
                <a:noAutofit/>
              </a:bodyPr>
              <a:lstStyle/>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a:p>
                <a:pPr marL="171450" indent="-171450">
                  <a:lnSpc>
                    <a:spcPct val="130000"/>
                  </a:lnSpc>
                  <a:buFont typeface="Arial" panose="020B0604020202020204" pitchFamily="34" charset="0"/>
                  <a:buChar char="•"/>
                </a:pPr>
                <a:r>
                  <a:rPr kumimoji="1" lang="en-US" altLang="zh-CN" sz="900" dirty="0">
                    <a:solidFill>
                      <a:schemeClr val="tx1"/>
                    </a:solidFill>
                  </a:rPr>
                  <a:t>………</a:t>
                </a:r>
              </a:p>
            </p:txBody>
          </p:sp>
          <p:sp>
            <p:nvSpPr>
              <p:cNvPr id="16" name="îṩḻíďè">
                <a:extLst>
                  <a:ext uri="{FF2B5EF4-FFF2-40B4-BE49-F238E27FC236}">
                    <a16:creationId xmlns:a16="http://schemas.microsoft.com/office/drawing/2014/main" id="{BA6EDF1A-97D6-0353-4137-835487C83309}"/>
                  </a:ext>
                </a:extLst>
              </p:cNvPr>
              <p:cNvSpPr/>
              <p:nvPr/>
            </p:nvSpPr>
            <p:spPr>
              <a:xfrm>
                <a:off x="7290487" y="4475181"/>
                <a:ext cx="3516519" cy="614712"/>
              </a:xfrm>
              <a:prstGeom prst="roundRect">
                <a:avLst>
                  <a:gd name="adj" fmla="val 5931"/>
                </a:avLst>
              </a:prstGeom>
              <a:solidFill>
                <a:schemeClr val="tx1">
                  <a:lumMod val="25000"/>
                  <a:lumOff val="75000"/>
                  <a:alpha val="20000"/>
                </a:schemeClr>
              </a:solidFill>
              <a:ln w="6055" cap="flat">
                <a:noFill/>
                <a:prstDash val="solid"/>
                <a:miter/>
              </a:ln>
            </p:spPr>
            <p:txBody>
              <a:bodyPr wrap="square" lIns="108000" tIns="108000" rIns="108000" bIns="108000" rtlCol="0" anchor="ctr">
                <a:noAutofit/>
              </a:bodyPr>
              <a:lstStyle/>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a:p>
                <a:pPr marL="171450" indent="-171450">
                  <a:lnSpc>
                    <a:spcPct val="130000"/>
                  </a:lnSpc>
                  <a:buFont typeface="Arial" panose="020B0604020202020204" pitchFamily="34" charset="0"/>
                  <a:buChar char="•"/>
                </a:pPr>
                <a:r>
                  <a:rPr kumimoji="1" lang="en-US" altLang="zh-CN" sz="900" dirty="0">
                    <a:solidFill>
                      <a:schemeClr val="tx1"/>
                    </a:solidFill>
                  </a:rPr>
                  <a:t>.</a:t>
                </a:r>
              </a:p>
            </p:txBody>
          </p:sp>
        </p:grpSp>
        <p:cxnSp>
          <p:nvCxnSpPr>
            <p:cNvPr id="17" name="išļïdè">
              <a:extLst>
                <a:ext uri="{FF2B5EF4-FFF2-40B4-BE49-F238E27FC236}">
                  <a16:creationId xmlns:a16="http://schemas.microsoft.com/office/drawing/2014/main" id="{89FDC436-8D2D-DB68-F49A-0530E4C038BC}"/>
                </a:ext>
              </a:extLst>
            </p:cNvPr>
            <p:cNvCxnSpPr>
              <a:cxnSpLocks/>
            </p:cNvCxnSpPr>
            <p:nvPr/>
          </p:nvCxnSpPr>
          <p:spPr>
            <a:xfrm>
              <a:off x="660400" y="1940922"/>
              <a:ext cx="0" cy="4917078"/>
            </a:xfrm>
            <a:prstGeom prst="line">
              <a:avLst/>
            </a:prstGeom>
            <a:ln w="15875">
              <a:solidFill>
                <a:schemeClr val="tx1">
                  <a:lumMod val="50000"/>
                  <a:lumOff val="50000"/>
                  <a:alpha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grpSp>
          <p:nvGrpSpPr>
            <p:cNvPr id="18" name="íṩḷiḓe">
              <a:extLst>
                <a:ext uri="{FF2B5EF4-FFF2-40B4-BE49-F238E27FC236}">
                  <a16:creationId xmlns:a16="http://schemas.microsoft.com/office/drawing/2014/main" id="{35EC7A16-5B75-41E6-4B1D-72E0CB50C8B7}"/>
                </a:ext>
              </a:extLst>
            </p:cNvPr>
            <p:cNvGrpSpPr/>
            <p:nvPr/>
          </p:nvGrpSpPr>
          <p:grpSpPr>
            <a:xfrm>
              <a:off x="6717539" y="1720058"/>
              <a:ext cx="4801361" cy="2922474"/>
              <a:chOff x="7290486" y="1336351"/>
              <a:chExt cx="3516521" cy="2922474"/>
            </a:xfrm>
          </p:grpSpPr>
          <p:sp>
            <p:nvSpPr>
              <p:cNvPr id="19" name="i$1ïďé">
                <a:extLst>
                  <a:ext uri="{FF2B5EF4-FFF2-40B4-BE49-F238E27FC236}">
                    <a16:creationId xmlns:a16="http://schemas.microsoft.com/office/drawing/2014/main" id="{93C962F1-30BE-1DA2-9C31-C84D3328A8B1}"/>
                  </a:ext>
                </a:extLst>
              </p:cNvPr>
              <p:cNvSpPr/>
              <p:nvPr/>
            </p:nvSpPr>
            <p:spPr>
              <a:xfrm>
                <a:off x="7290488" y="1982689"/>
                <a:ext cx="3516519" cy="614712"/>
              </a:xfrm>
              <a:prstGeom prst="roundRect">
                <a:avLst>
                  <a:gd name="adj" fmla="val 5931"/>
                </a:avLst>
              </a:prstGeom>
              <a:solidFill>
                <a:schemeClr val="tx1">
                  <a:lumMod val="25000"/>
                  <a:lumOff val="75000"/>
                  <a:alpha val="20000"/>
                </a:schemeClr>
              </a:solidFill>
              <a:ln w="6055" cap="flat">
                <a:noFill/>
                <a:prstDash val="solid"/>
                <a:miter/>
              </a:ln>
            </p:spPr>
            <p:txBody>
              <a:bodyPr wrap="square" lIns="108000" tIns="108000" rIns="108000" bIns="108000" rtlCol="0" anchor="ctr">
                <a:noAutofit/>
              </a:bodyPr>
              <a:lstStyle/>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p:txBody>
          </p:sp>
          <p:sp>
            <p:nvSpPr>
              <p:cNvPr id="20" name="ïSḷïḓè">
                <a:extLst>
                  <a:ext uri="{FF2B5EF4-FFF2-40B4-BE49-F238E27FC236}">
                    <a16:creationId xmlns:a16="http://schemas.microsoft.com/office/drawing/2014/main" id="{C9814FE6-B6B4-22B9-EE6A-FA71C665E486}"/>
                  </a:ext>
                </a:extLst>
              </p:cNvPr>
              <p:cNvSpPr/>
              <p:nvPr/>
            </p:nvSpPr>
            <p:spPr>
              <a:xfrm>
                <a:off x="7290486" y="1336351"/>
                <a:ext cx="3516519" cy="441728"/>
              </a:xfrm>
              <a:prstGeom prst="roundRect">
                <a:avLst>
                  <a:gd name="adj" fmla="val 15900"/>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08000" tIns="108000" rIns="108000" bIns="108000" rtlCol="0" anchor="ctr" anchorCtr="0">
                <a:spAutoFit/>
              </a:bodyPr>
              <a:lstStyle/>
              <a:p>
                <a:r>
                  <a:rPr kumimoji="1" lang="en-US" altLang="zh-CN" sz="1200" b="1" dirty="0">
                    <a:solidFill>
                      <a:schemeClr val="bg1"/>
                    </a:solidFill>
                  </a:rPr>
                  <a:t>02. Supporting text here.</a:t>
                </a:r>
              </a:p>
            </p:txBody>
          </p:sp>
          <p:sp>
            <p:nvSpPr>
              <p:cNvPr id="21" name="îsļíḋé">
                <a:extLst>
                  <a:ext uri="{FF2B5EF4-FFF2-40B4-BE49-F238E27FC236}">
                    <a16:creationId xmlns:a16="http://schemas.microsoft.com/office/drawing/2014/main" id="{3795380D-3920-2422-11CC-344E1065D995}"/>
                  </a:ext>
                </a:extLst>
              </p:cNvPr>
              <p:cNvSpPr/>
              <p:nvPr/>
            </p:nvSpPr>
            <p:spPr>
              <a:xfrm>
                <a:off x="7290487" y="2813401"/>
                <a:ext cx="3516519" cy="614712"/>
              </a:xfrm>
              <a:prstGeom prst="roundRect">
                <a:avLst>
                  <a:gd name="adj" fmla="val 5931"/>
                </a:avLst>
              </a:prstGeom>
              <a:solidFill>
                <a:schemeClr val="tx1">
                  <a:lumMod val="25000"/>
                  <a:lumOff val="75000"/>
                  <a:alpha val="20000"/>
                </a:schemeClr>
              </a:solidFill>
              <a:ln w="6055" cap="flat">
                <a:noFill/>
                <a:prstDash val="solid"/>
                <a:miter/>
              </a:ln>
            </p:spPr>
            <p:txBody>
              <a:bodyPr wrap="square" lIns="108000" tIns="108000" rIns="108000" bIns="108000" rtlCol="0" anchor="ctr">
                <a:noAutofit/>
              </a:bodyPr>
              <a:lstStyle/>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p:txBody>
          </p:sp>
          <p:sp>
            <p:nvSpPr>
              <p:cNvPr id="22" name="ï$liḑe">
                <a:extLst>
                  <a:ext uri="{FF2B5EF4-FFF2-40B4-BE49-F238E27FC236}">
                    <a16:creationId xmlns:a16="http://schemas.microsoft.com/office/drawing/2014/main" id="{276DF1AA-667D-DB82-751C-1B8444726B89}"/>
                  </a:ext>
                </a:extLst>
              </p:cNvPr>
              <p:cNvSpPr/>
              <p:nvPr/>
            </p:nvSpPr>
            <p:spPr>
              <a:xfrm>
                <a:off x="7290487" y="3644113"/>
                <a:ext cx="3516519" cy="614712"/>
              </a:xfrm>
              <a:prstGeom prst="roundRect">
                <a:avLst>
                  <a:gd name="adj" fmla="val 5931"/>
                </a:avLst>
              </a:prstGeom>
              <a:solidFill>
                <a:schemeClr val="tx1">
                  <a:lumMod val="25000"/>
                  <a:lumOff val="75000"/>
                  <a:alpha val="20000"/>
                </a:schemeClr>
              </a:solidFill>
              <a:ln w="6055" cap="flat">
                <a:noFill/>
                <a:prstDash val="solid"/>
                <a:miter/>
              </a:ln>
            </p:spPr>
            <p:txBody>
              <a:bodyPr wrap="square" lIns="108000" tIns="108000" rIns="108000" bIns="108000" rtlCol="0" anchor="ctr">
                <a:noAutofit/>
              </a:bodyPr>
              <a:lstStyle/>
              <a:p>
                <a:pPr marL="171450" indent="-171450">
                  <a:lnSpc>
                    <a:spcPct val="130000"/>
                  </a:lnSpc>
                  <a:buFont typeface="Arial" panose="020B0604020202020204" pitchFamily="34" charset="0"/>
                  <a:buChar char="•"/>
                </a:pPr>
                <a:r>
                  <a:rPr kumimoji="1" lang="en-US" altLang="zh-CN" sz="900" dirty="0">
                    <a:solidFill>
                      <a:schemeClr val="tx1"/>
                    </a:solidFill>
                  </a:rPr>
                  <a:t>Theme color makes PPT more convenient to change.</a:t>
                </a:r>
              </a:p>
              <a:p>
                <a:pPr marL="171450" indent="-171450">
                  <a:lnSpc>
                    <a:spcPct val="130000"/>
                  </a:lnSpc>
                  <a:buFont typeface="Arial" panose="020B0604020202020204" pitchFamily="34" charset="0"/>
                  <a:buChar char="•"/>
                </a:pPr>
                <a:r>
                  <a:rPr kumimoji="1" lang="en-US" altLang="zh-CN" sz="900" dirty="0">
                    <a:solidFill>
                      <a:schemeClr val="tx1"/>
                    </a:solidFill>
                  </a:rPr>
                  <a:t>………</a:t>
                </a:r>
              </a:p>
            </p:txBody>
          </p:sp>
        </p:grpSp>
        <p:cxnSp>
          <p:nvCxnSpPr>
            <p:cNvPr id="23" name="ïṣḷíḋê">
              <a:extLst>
                <a:ext uri="{FF2B5EF4-FFF2-40B4-BE49-F238E27FC236}">
                  <a16:creationId xmlns:a16="http://schemas.microsoft.com/office/drawing/2014/main" id="{412560A6-1D2C-5660-8AD5-9AB7763EB247}"/>
                </a:ext>
              </a:extLst>
            </p:cNvPr>
            <p:cNvCxnSpPr>
              <a:cxnSpLocks/>
            </p:cNvCxnSpPr>
            <p:nvPr/>
          </p:nvCxnSpPr>
          <p:spPr>
            <a:xfrm>
              <a:off x="6407445" y="1940922"/>
              <a:ext cx="0" cy="4917078"/>
            </a:xfrm>
            <a:prstGeom prst="line">
              <a:avLst/>
            </a:prstGeom>
            <a:ln w="15875">
              <a:solidFill>
                <a:schemeClr val="tx1">
                  <a:lumMod val="50000"/>
                  <a:lumOff val="50000"/>
                  <a:alpha val="50000"/>
                </a:schemeClr>
              </a:solidFill>
              <a:headEnd type="oval"/>
              <a:tailEnd type="none"/>
            </a:ln>
          </p:spPr>
          <p:style>
            <a:lnRef idx="1">
              <a:schemeClr val="accent1"/>
            </a:lnRef>
            <a:fillRef idx="0">
              <a:schemeClr val="accent1"/>
            </a:fillRef>
            <a:effectRef idx="0">
              <a:schemeClr val="accent1"/>
            </a:effectRef>
            <a:fontRef idx="minor">
              <a:schemeClr val="tx1"/>
            </a:fontRef>
          </p:style>
        </p:cxnSp>
      </p:grpSp>
      <p:sp>
        <p:nvSpPr>
          <p:cNvPr id="2" name="iś1îḓé">
            <a:extLst>
              <a:ext uri="{FF2B5EF4-FFF2-40B4-BE49-F238E27FC236}">
                <a16:creationId xmlns:a16="http://schemas.microsoft.com/office/drawing/2014/main" id="{467ECBDE-65EB-0970-E067-EF7C8E0F33F7}"/>
              </a:ext>
            </a:extLst>
          </p:cNvPr>
          <p:cNvSpPr>
            <a:spLocks noGrp="1"/>
          </p:cNvSpPr>
          <p:nvPr>
            <p:ph type="title"/>
          </p:nvPr>
        </p:nvSpPr>
        <p:spPr/>
        <p:txBody>
          <a:bodyPr/>
          <a:lstStyle/>
          <a:p>
            <a:pPr lvl="0"/>
            <a:r>
              <a:rPr lang="zh-CN" altLang="en-US" dirty="0"/>
              <a:t>国内外相关文献综述</a:t>
            </a:r>
            <a:endParaRPr lang="zh-CN" altLang="en-US" dirty="0">
              <a:sym typeface="Arial" panose="020B0604020202020204" pitchFamily="34" charset="0"/>
            </a:endParaRPr>
          </a:p>
        </p:txBody>
      </p:sp>
    </p:spTree>
    <p:extLst>
      <p:ext uri="{BB962C8B-B14F-4D97-AF65-F5344CB8AC3E}">
        <p14:creationId xmlns:p14="http://schemas.microsoft.com/office/powerpoint/2010/main" val="3433589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išļíḑê"/>
        <p:cNvGrpSpPr/>
        <p:nvPr/>
      </p:nvGrpSpPr>
      <p:grpSpPr>
        <a:xfrm>
          <a:off x="0" y="0"/>
          <a:ext cx="0" cy="0"/>
          <a:chOff x="0" y="0"/>
          <a:chExt cx="0" cy="0"/>
        </a:xfrm>
      </p:grpSpPr>
      <p:sp>
        <p:nvSpPr>
          <p:cNvPr id="2" name="îś1iḋe">
            <a:extLst>
              <a:ext uri="{FF2B5EF4-FFF2-40B4-BE49-F238E27FC236}">
                <a16:creationId xmlns:a16="http://schemas.microsoft.com/office/drawing/2014/main" id="{467ECBDE-65EB-0970-E067-EF7C8E0F33F7}"/>
              </a:ext>
            </a:extLst>
          </p:cNvPr>
          <p:cNvSpPr>
            <a:spLocks noGrp="1"/>
          </p:cNvSpPr>
          <p:nvPr>
            <p:ph type="title"/>
          </p:nvPr>
        </p:nvSpPr>
        <p:spPr/>
        <p:txBody>
          <a:bodyPr/>
          <a:lstStyle/>
          <a:p>
            <a:pPr lvl="0"/>
            <a:r>
              <a:rPr lang="zh-CN" altLang="en-US" dirty="0"/>
              <a:t>论文创新点</a:t>
            </a:r>
            <a:endParaRPr lang="zh-CN" altLang="en-US" dirty="0">
              <a:sym typeface="Arial" panose="020B0604020202020204" pitchFamily="34" charset="0"/>
            </a:endParaRPr>
          </a:p>
        </p:txBody>
      </p:sp>
      <p:sp>
        <p:nvSpPr>
          <p:cNvPr id="3" name="ïşlïḋè">
            <a:extLst>
              <a:ext uri="{FF2B5EF4-FFF2-40B4-BE49-F238E27FC236}">
                <a16:creationId xmlns:a16="http://schemas.microsoft.com/office/drawing/2014/main" id="{E4F34AF1-83B9-8671-33D5-76938035FD9E}"/>
              </a:ext>
            </a:extLst>
          </p:cNvPr>
          <p:cNvSpPr>
            <a:spLocks noGrp="1"/>
          </p:cNvSpPr>
          <p:nvPr>
            <p:ph type="sldNum" sz="quarter" idx="12"/>
          </p:nvPr>
        </p:nvSpPr>
        <p:spPr/>
        <p:txBody>
          <a:bodyPr/>
          <a:lstStyle/>
          <a:p>
            <a:fld id="{7F65B630-C7FF-41C0-9923-C5E5E29EED81}" type="slidenum">
              <a:rPr lang="zh-CN" altLang="en-US" smtClean="0"/>
              <a:pPr/>
              <a:t>7</a:t>
            </a:fld>
            <a:endParaRPr lang="zh-CN" altLang="en-US"/>
          </a:p>
        </p:txBody>
      </p:sp>
      <p:grpSp>
        <p:nvGrpSpPr>
          <p:cNvPr id="4" name="ïşļiďe">
            <a:extLst>
              <a:ext uri="{FF2B5EF4-FFF2-40B4-BE49-F238E27FC236}">
                <a16:creationId xmlns:a16="http://schemas.microsoft.com/office/drawing/2014/main" id="{D25D2E21-113E-E7C0-A4AD-1C75351E48AA}"/>
              </a:ext>
            </a:extLst>
          </p:cNvPr>
          <p:cNvGrpSpPr/>
          <p:nvPr/>
        </p:nvGrpSpPr>
        <p:grpSpPr>
          <a:xfrm>
            <a:off x="660401" y="1070049"/>
            <a:ext cx="11150599" cy="4881406"/>
            <a:chOff x="660401" y="1070049"/>
            <a:chExt cx="11150599" cy="4881406"/>
          </a:xfrm>
        </p:grpSpPr>
        <p:sp>
          <p:nvSpPr>
            <p:cNvPr id="5" name="ïṣḷïḓè">
              <a:extLst>
                <a:ext uri="{FF2B5EF4-FFF2-40B4-BE49-F238E27FC236}">
                  <a16:creationId xmlns:a16="http://schemas.microsoft.com/office/drawing/2014/main" id="{DC6A66A9-8673-2966-C3AE-087BCBC238AB}"/>
                </a:ext>
              </a:extLst>
            </p:cNvPr>
            <p:cNvSpPr/>
            <p:nvPr/>
          </p:nvSpPr>
          <p:spPr>
            <a:xfrm>
              <a:off x="961410" y="3184375"/>
              <a:ext cx="1476990" cy="470694"/>
            </a:xfrm>
            <a:prstGeom prst="roundRect">
              <a:avLst>
                <a:gd name="adj" fmla="val 50000"/>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p>
              <a:pPr algn="ctr" defTabSz="913765"/>
              <a:r>
                <a:rPr lang="en-US" altLang="zh-CN" b="1" dirty="0">
                  <a:solidFill>
                    <a:srgbClr val="FFFFFF"/>
                  </a:solidFill>
                </a:rPr>
                <a:t>7000</a:t>
              </a:r>
              <a:endParaRPr lang="zh-CN" altLang="en-US" b="1" dirty="0">
                <a:solidFill>
                  <a:srgbClr val="FFFFFF"/>
                </a:solidFill>
              </a:endParaRPr>
            </a:p>
          </p:txBody>
        </p:sp>
        <p:sp>
          <p:nvSpPr>
            <p:cNvPr id="6" name="ísľïḍè">
              <a:extLst>
                <a:ext uri="{FF2B5EF4-FFF2-40B4-BE49-F238E27FC236}">
                  <a16:creationId xmlns:a16="http://schemas.microsoft.com/office/drawing/2014/main" id="{610A6CC7-C4C9-37DE-4CD9-362249D79BD1}"/>
                </a:ext>
              </a:extLst>
            </p:cNvPr>
            <p:cNvSpPr/>
            <p:nvPr/>
          </p:nvSpPr>
          <p:spPr>
            <a:xfrm>
              <a:off x="5892978" y="2751055"/>
              <a:ext cx="5625922" cy="3200400"/>
            </a:xfrm>
            <a:custGeom>
              <a:avLst/>
              <a:gdLst>
                <a:gd name="connsiteX0" fmla="*/ 3474682 w 9310410"/>
                <a:gd name="connsiteY0" fmla="*/ 3391291 h 5296383"/>
                <a:gd name="connsiteX1" fmla="*/ 3448913 w 9310410"/>
                <a:gd name="connsiteY1" fmla="*/ 3377508 h 5296383"/>
                <a:gd name="connsiteX2" fmla="*/ 3431534 w 9310410"/>
                <a:gd name="connsiteY2" fmla="*/ 3375710 h 5296383"/>
                <a:gd name="connsiteX3" fmla="*/ 3423144 w 9310410"/>
                <a:gd name="connsiteY3" fmla="*/ 3378707 h 5296383"/>
                <a:gd name="connsiteX4" fmla="*/ 3398574 w 9310410"/>
                <a:gd name="connsiteY4" fmla="*/ 3375111 h 5296383"/>
                <a:gd name="connsiteX5" fmla="*/ 3378198 w 9310410"/>
                <a:gd name="connsiteY5" fmla="*/ 3372115 h 5296383"/>
                <a:gd name="connsiteX6" fmla="*/ 3364415 w 9310410"/>
                <a:gd name="connsiteY6" fmla="*/ 3367320 h 5296383"/>
                <a:gd name="connsiteX7" fmla="*/ 3345238 w 9310410"/>
                <a:gd name="connsiteY7" fmla="*/ 3360129 h 5296383"/>
                <a:gd name="connsiteX8" fmla="*/ 3329058 w 9310410"/>
                <a:gd name="connsiteY8" fmla="*/ 3354736 h 5296383"/>
                <a:gd name="connsiteX9" fmla="*/ 3318870 w 9310410"/>
                <a:gd name="connsiteY9" fmla="*/ 3352938 h 5296383"/>
                <a:gd name="connsiteX10" fmla="*/ 3309282 w 9310410"/>
                <a:gd name="connsiteY10" fmla="*/ 3354736 h 5296383"/>
                <a:gd name="connsiteX11" fmla="*/ 3302090 w 9310410"/>
                <a:gd name="connsiteY11" fmla="*/ 3357133 h 5296383"/>
                <a:gd name="connsiteX12" fmla="*/ 3290704 w 9310410"/>
                <a:gd name="connsiteY12" fmla="*/ 3356534 h 5296383"/>
                <a:gd name="connsiteX13" fmla="*/ 3274524 w 9310410"/>
                <a:gd name="connsiteY13" fmla="*/ 3348144 h 5296383"/>
                <a:gd name="connsiteX14" fmla="*/ 3260141 w 9310410"/>
                <a:gd name="connsiteY14" fmla="*/ 3345747 h 5296383"/>
                <a:gd name="connsiteX15" fmla="*/ 3242763 w 9310410"/>
                <a:gd name="connsiteY15" fmla="*/ 3337357 h 5296383"/>
                <a:gd name="connsiteX16" fmla="*/ 3240965 w 9310410"/>
                <a:gd name="connsiteY16" fmla="*/ 3328967 h 5296383"/>
                <a:gd name="connsiteX17" fmla="*/ 3218792 w 9310410"/>
                <a:gd name="connsiteY17" fmla="*/ 3328368 h 5296383"/>
                <a:gd name="connsiteX18" fmla="*/ 3205607 w 9310410"/>
                <a:gd name="connsiteY18" fmla="*/ 3325971 h 5296383"/>
                <a:gd name="connsiteX19" fmla="*/ 3211001 w 9310410"/>
                <a:gd name="connsiteY19" fmla="*/ 3323573 h 5296383"/>
                <a:gd name="connsiteX20" fmla="*/ 3222987 w 9310410"/>
                <a:gd name="connsiteY20" fmla="*/ 3312187 h 5296383"/>
                <a:gd name="connsiteX21" fmla="*/ 3231376 w 9310410"/>
                <a:gd name="connsiteY21" fmla="*/ 3293011 h 5296383"/>
                <a:gd name="connsiteX22" fmla="*/ 3248156 w 9310410"/>
                <a:gd name="connsiteY22" fmla="*/ 3293610 h 5296383"/>
                <a:gd name="connsiteX23" fmla="*/ 3270928 w 9310410"/>
                <a:gd name="connsiteY23" fmla="*/ 3295408 h 5296383"/>
                <a:gd name="connsiteX24" fmla="*/ 3281116 w 9310410"/>
                <a:gd name="connsiteY24" fmla="*/ 3300801 h 5296383"/>
                <a:gd name="connsiteX25" fmla="*/ 3288907 w 9310410"/>
                <a:gd name="connsiteY25" fmla="*/ 3306194 h 5296383"/>
                <a:gd name="connsiteX26" fmla="*/ 3293101 w 9310410"/>
                <a:gd name="connsiteY26" fmla="*/ 3303797 h 5296383"/>
                <a:gd name="connsiteX27" fmla="*/ 3296697 w 9310410"/>
                <a:gd name="connsiteY27" fmla="*/ 3302000 h 5296383"/>
                <a:gd name="connsiteX28" fmla="*/ 3304488 w 9310410"/>
                <a:gd name="connsiteY28" fmla="*/ 3312187 h 5296383"/>
                <a:gd name="connsiteX29" fmla="*/ 3319470 w 9310410"/>
                <a:gd name="connsiteY29" fmla="*/ 3320577 h 5296383"/>
                <a:gd name="connsiteX30" fmla="*/ 3335050 w 9310410"/>
                <a:gd name="connsiteY30" fmla="*/ 3322375 h 5296383"/>
                <a:gd name="connsiteX31" fmla="*/ 3347635 w 9310410"/>
                <a:gd name="connsiteY31" fmla="*/ 3320577 h 5296383"/>
                <a:gd name="connsiteX32" fmla="*/ 3356025 w 9310410"/>
                <a:gd name="connsiteY32" fmla="*/ 3319378 h 5296383"/>
                <a:gd name="connsiteX33" fmla="*/ 3361419 w 9310410"/>
                <a:gd name="connsiteY33" fmla="*/ 3312187 h 5296383"/>
                <a:gd name="connsiteX34" fmla="*/ 3377599 w 9310410"/>
                <a:gd name="connsiteY34" fmla="*/ 3310989 h 5296383"/>
                <a:gd name="connsiteX35" fmla="*/ 3387787 w 9310410"/>
                <a:gd name="connsiteY35" fmla="*/ 3315183 h 5296383"/>
                <a:gd name="connsiteX36" fmla="*/ 3397974 w 9310410"/>
                <a:gd name="connsiteY36" fmla="*/ 3316382 h 5296383"/>
                <a:gd name="connsiteX37" fmla="*/ 3417751 w 9310410"/>
                <a:gd name="connsiteY37" fmla="*/ 3324173 h 5296383"/>
                <a:gd name="connsiteX38" fmla="*/ 3423144 w 9310410"/>
                <a:gd name="connsiteY38" fmla="*/ 3335559 h 5296383"/>
                <a:gd name="connsiteX39" fmla="*/ 3423743 w 9310410"/>
                <a:gd name="connsiteY39" fmla="*/ 3346346 h 5296383"/>
                <a:gd name="connsiteX40" fmla="*/ 3438126 w 9310410"/>
                <a:gd name="connsiteY40" fmla="*/ 3349942 h 5296383"/>
                <a:gd name="connsiteX41" fmla="*/ 3447714 w 9310410"/>
                <a:gd name="connsiteY41" fmla="*/ 3352339 h 5296383"/>
                <a:gd name="connsiteX42" fmla="*/ 3462097 w 9310410"/>
                <a:gd name="connsiteY42" fmla="*/ 3351739 h 5296383"/>
                <a:gd name="connsiteX43" fmla="*/ 3475281 w 9310410"/>
                <a:gd name="connsiteY43" fmla="*/ 3363125 h 5296383"/>
                <a:gd name="connsiteX44" fmla="*/ 3477678 w 9310410"/>
                <a:gd name="connsiteY44" fmla="*/ 3381104 h 5296383"/>
                <a:gd name="connsiteX45" fmla="*/ 3474682 w 9310410"/>
                <a:gd name="connsiteY45" fmla="*/ 3391291 h 5296383"/>
                <a:gd name="connsiteX46" fmla="*/ 5341420 w 9310410"/>
                <a:gd name="connsiteY46" fmla="*/ 832392 h 5296383"/>
                <a:gd name="connsiteX47" fmla="*/ 5334229 w 9310410"/>
                <a:gd name="connsiteY47" fmla="*/ 838384 h 5296383"/>
                <a:gd name="connsiteX48" fmla="*/ 5327037 w 9310410"/>
                <a:gd name="connsiteY48" fmla="*/ 846774 h 5296383"/>
                <a:gd name="connsiteX49" fmla="*/ 5309059 w 9310410"/>
                <a:gd name="connsiteY49" fmla="*/ 844377 h 5296383"/>
                <a:gd name="connsiteX50" fmla="*/ 5310258 w 9310410"/>
                <a:gd name="connsiteY50" fmla="*/ 855763 h 5296383"/>
                <a:gd name="connsiteX51" fmla="*/ 5301868 w 9310410"/>
                <a:gd name="connsiteY51" fmla="*/ 856363 h 5296383"/>
                <a:gd name="connsiteX52" fmla="*/ 5292279 w 9310410"/>
                <a:gd name="connsiteY52" fmla="*/ 856363 h 5296383"/>
                <a:gd name="connsiteX53" fmla="*/ 5288684 w 9310410"/>
                <a:gd name="connsiteY53" fmla="*/ 859958 h 5296383"/>
                <a:gd name="connsiteX54" fmla="*/ 5291680 w 9310410"/>
                <a:gd name="connsiteY54" fmla="*/ 870745 h 5296383"/>
                <a:gd name="connsiteX55" fmla="*/ 5287485 w 9310410"/>
                <a:gd name="connsiteY55" fmla="*/ 882131 h 5296383"/>
                <a:gd name="connsiteX56" fmla="*/ 5270106 w 9310410"/>
                <a:gd name="connsiteY56" fmla="*/ 885128 h 5296383"/>
                <a:gd name="connsiteX57" fmla="*/ 5289283 w 9310410"/>
                <a:gd name="connsiteY57" fmla="*/ 888124 h 5296383"/>
                <a:gd name="connsiteX58" fmla="*/ 5300070 w 9310410"/>
                <a:gd name="connsiteY58" fmla="*/ 895915 h 5296383"/>
                <a:gd name="connsiteX59" fmla="*/ 5287485 w 9310410"/>
                <a:gd name="connsiteY59" fmla="*/ 898911 h 5296383"/>
                <a:gd name="connsiteX60" fmla="*/ 5255724 w 9310410"/>
                <a:gd name="connsiteY60" fmla="*/ 894716 h 5296383"/>
                <a:gd name="connsiteX61" fmla="*/ 5228756 w 9310410"/>
                <a:gd name="connsiteY61" fmla="*/ 886326 h 5296383"/>
                <a:gd name="connsiteX62" fmla="*/ 5214374 w 9310410"/>
                <a:gd name="connsiteY62" fmla="*/ 871344 h 5296383"/>
                <a:gd name="connsiteX63" fmla="*/ 5198193 w 9310410"/>
                <a:gd name="connsiteY63" fmla="*/ 858160 h 5296383"/>
                <a:gd name="connsiteX64" fmla="*/ 5176620 w 9310410"/>
                <a:gd name="connsiteY64" fmla="*/ 861157 h 5296383"/>
                <a:gd name="connsiteX65" fmla="*/ 5161638 w 9310410"/>
                <a:gd name="connsiteY65" fmla="*/ 860557 h 5296383"/>
                <a:gd name="connsiteX66" fmla="*/ 5150851 w 9310410"/>
                <a:gd name="connsiteY66" fmla="*/ 848572 h 5296383"/>
                <a:gd name="connsiteX67" fmla="*/ 5150251 w 9310410"/>
                <a:gd name="connsiteY67" fmla="*/ 837785 h 5296383"/>
                <a:gd name="connsiteX68" fmla="*/ 5133472 w 9310410"/>
                <a:gd name="connsiteY68" fmla="*/ 845576 h 5296383"/>
                <a:gd name="connsiteX69" fmla="*/ 5130475 w 9310410"/>
                <a:gd name="connsiteY69" fmla="*/ 856363 h 5296383"/>
                <a:gd name="connsiteX70" fmla="*/ 5128078 w 9310410"/>
                <a:gd name="connsiteY70" fmla="*/ 888124 h 5296383"/>
                <a:gd name="connsiteX71" fmla="*/ 5093920 w 9310410"/>
                <a:gd name="connsiteY71" fmla="*/ 898312 h 5296383"/>
                <a:gd name="connsiteX72" fmla="*/ 5075941 w 9310410"/>
                <a:gd name="connsiteY72" fmla="*/ 889323 h 5296383"/>
                <a:gd name="connsiteX73" fmla="*/ 5074144 w 9310410"/>
                <a:gd name="connsiteY73" fmla="*/ 892319 h 5296383"/>
                <a:gd name="connsiteX74" fmla="*/ 5068151 w 9310410"/>
                <a:gd name="connsiteY74" fmla="*/ 895315 h 5296383"/>
                <a:gd name="connsiteX75" fmla="*/ 5061559 w 9310410"/>
                <a:gd name="connsiteY75" fmla="*/ 903705 h 5296383"/>
                <a:gd name="connsiteX76" fmla="*/ 5076541 w 9310410"/>
                <a:gd name="connsiteY76" fmla="*/ 902507 h 5296383"/>
                <a:gd name="connsiteX77" fmla="*/ 5087328 w 9310410"/>
                <a:gd name="connsiteY77" fmla="*/ 906702 h 5296383"/>
                <a:gd name="connsiteX78" fmla="*/ 5096317 w 9310410"/>
                <a:gd name="connsiteY78" fmla="*/ 910896 h 5296383"/>
                <a:gd name="connsiteX79" fmla="*/ 5108901 w 9310410"/>
                <a:gd name="connsiteY79" fmla="*/ 920485 h 5296383"/>
                <a:gd name="connsiteX80" fmla="*/ 5108901 w 9310410"/>
                <a:gd name="connsiteY80" fmla="*/ 927077 h 5296383"/>
                <a:gd name="connsiteX81" fmla="*/ 5114295 w 9310410"/>
                <a:gd name="connsiteY81" fmla="*/ 930672 h 5296383"/>
                <a:gd name="connsiteX82" fmla="*/ 5116093 w 9310410"/>
                <a:gd name="connsiteY82" fmla="*/ 938463 h 5296383"/>
                <a:gd name="connsiteX83" fmla="*/ 5130475 w 9310410"/>
                <a:gd name="connsiteY83" fmla="*/ 949849 h 5296383"/>
                <a:gd name="connsiteX84" fmla="*/ 5142461 w 9310410"/>
                <a:gd name="connsiteY84" fmla="*/ 964232 h 5296383"/>
                <a:gd name="connsiteX85" fmla="*/ 5140663 w 9310410"/>
                <a:gd name="connsiteY85" fmla="*/ 972022 h 5296383"/>
                <a:gd name="connsiteX86" fmla="*/ 5129277 w 9310410"/>
                <a:gd name="connsiteY86" fmla="*/ 978015 h 5296383"/>
                <a:gd name="connsiteX87" fmla="*/ 5109501 w 9310410"/>
                <a:gd name="connsiteY87" fmla="*/ 972022 h 5296383"/>
                <a:gd name="connsiteX88" fmla="*/ 5101111 w 9310410"/>
                <a:gd name="connsiteY88" fmla="*/ 972022 h 5296383"/>
                <a:gd name="connsiteX89" fmla="*/ 5096916 w 9310410"/>
                <a:gd name="connsiteY89" fmla="*/ 967827 h 5296383"/>
                <a:gd name="connsiteX90" fmla="*/ 5092721 w 9310410"/>
                <a:gd name="connsiteY90" fmla="*/ 964232 h 5296383"/>
                <a:gd name="connsiteX91" fmla="*/ 5089725 w 9310410"/>
                <a:gd name="connsiteY91" fmla="*/ 969625 h 5296383"/>
                <a:gd name="connsiteX92" fmla="*/ 5084930 w 9310410"/>
                <a:gd name="connsiteY92" fmla="*/ 975618 h 5296383"/>
                <a:gd name="connsiteX93" fmla="*/ 5064555 w 9310410"/>
                <a:gd name="connsiteY93" fmla="*/ 987603 h 5296383"/>
                <a:gd name="connsiteX94" fmla="*/ 5029198 w 9310410"/>
                <a:gd name="connsiteY94" fmla="*/ 1007979 h 5296383"/>
                <a:gd name="connsiteX95" fmla="*/ 5013617 w 9310410"/>
                <a:gd name="connsiteY95" fmla="*/ 1019365 h 5296383"/>
                <a:gd name="connsiteX96" fmla="*/ 5002231 w 9310410"/>
                <a:gd name="connsiteY96" fmla="*/ 1027755 h 5296383"/>
                <a:gd name="connsiteX97" fmla="*/ 4972867 w 9310410"/>
                <a:gd name="connsiteY97" fmla="*/ 1052325 h 5296383"/>
                <a:gd name="connsiteX98" fmla="*/ 4969271 w 9310410"/>
                <a:gd name="connsiteY98" fmla="*/ 1052325 h 5296383"/>
                <a:gd name="connsiteX99" fmla="*/ 4960881 w 9310410"/>
                <a:gd name="connsiteY99" fmla="*/ 1067307 h 5296383"/>
                <a:gd name="connsiteX100" fmla="*/ 4953090 w 9310410"/>
                <a:gd name="connsiteY100" fmla="*/ 1064910 h 5296383"/>
                <a:gd name="connsiteX101" fmla="*/ 4938108 w 9310410"/>
                <a:gd name="connsiteY101" fmla="*/ 1048729 h 5296383"/>
                <a:gd name="connsiteX102" fmla="*/ 4910542 w 9310410"/>
                <a:gd name="connsiteY102" fmla="*/ 1046332 h 5296383"/>
                <a:gd name="connsiteX103" fmla="*/ 4881177 w 9310410"/>
                <a:gd name="connsiteY103" fmla="*/ 1059516 h 5296383"/>
                <a:gd name="connsiteX104" fmla="*/ 4866195 w 9310410"/>
                <a:gd name="connsiteY104" fmla="*/ 1060715 h 5296383"/>
                <a:gd name="connsiteX105" fmla="*/ 4849416 w 9310410"/>
                <a:gd name="connsiteY105" fmla="*/ 1058318 h 5296383"/>
                <a:gd name="connsiteX106" fmla="*/ 4840427 w 9310410"/>
                <a:gd name="connsiteY106" fmla="*/ 1076296 h 5296383"/>
                <a:gd name="connsiteX107" fmla="*/ 4831438 w 9310410"/>
                <a:gd name="connsiteY107" fmla="*/ 1078094 h 5296383"/>
                <a:gd name="connsiteX108" fmla="*/ 4823647 w 9310410"/>
                <a:gd name="connsiteY108" fmla="*/ 1078094 h 5296383"/>
                <a:gd name="connsiteX109" fmla="*/ 4814658 w 9310410"/>
                <a:gd name="connsiteY109" fmla="*/ 1076895 h 5296383"/>
                <a:gd name="connsiteX110" fmla="*/ 4803871 w 9310410"/>
                <a:gd name="connsiteY110" fmla="*/ 1087682 h 5296383"/>
                <a:gd name="connsiteX111" fmla="*/ 4798478 w 9310410"/>
                <a:gd name="connsiteY111" fmla="*/ 1105061 h 5296383"/>
                <a:gd name="connsiteX112" fmla="*/ 4794283 w 9310410"/>
                <a:gd name="connsiteY112" fmla="*/ 1111054 h 5296383"/>
                <a:gd name="connsiteX113" fmla="*/ 4782297 w 9310410"/>
                <a:gd name="connsiteY113" fmla="*/ 1131429 h 5296383"/>
                <a:gd name="connsiteX114" fmla="*/ 4778702 w 9310410"/>
                <a:gd name="connsiteY114" fmla="*/ 1151805 h 5296383"/>
                <a:gd name="connsiteX115" fmla="*/ 4790088 w 9310410"/>
                <a:gd name="connsiteY115" fmla="*/ 1149407 h 5296383"/>
                <a:gd name="connsiteX116" fmla="*/ 4800875 w 9310410"/>
                <a:gd name="connsiteY116" fmla="*/ 1159595 h 5296383"/>
                <a:gd name="connsiteX117" fmla="*/ 4797279 w 9310410"/>
                <a:gd name="connsiteY117" fmla="*/ 1173978 h 5296383"/>
                <a:gd name="connsiteX118" fmla="*/ 4804470 w 9310410"/>
                <a:gd name="connsiteY118" fmla="*/ 1185364 h 5296383"/>
                <a:gd name="connsiteX119" fmla="*/ 4810463 w 9310410"/>
                <a:gd name="connsiteY119" fmla="*/ 1199747 h 5296383"/>
                <a:gd name="connsiteX120" fmla="*/ 4801474 w 9310410"/>
                <a:gd name="connsiteY120" fmla="*/ 1200945 h 5296383"/>
                <a:gd name="connsiteX121" fmla="*/ 4791886 w 9310410"/>
                <a:gd name="connsiteY121" fmla="*/ 1199147 h 5296383"/>
                <a:gd name="connsiteX122" fmla="*/ 4788889 w 9310410"/>
                <a:gd name="connsiteY122" fmla="*/ 1206339 h 5296383"/>
                <a:gd name="connsiteX123" fmla="*/ 4783496 w 9310410"/>
                <a:gd name="connsiteY123" fmla="*/ 1211732 h 5296383"/>
                <a:gd name="connsiteX124" fmla="*/ 4779301 w 9310410"/>
                <a:gd name="connsiteY124" fmla="*/ 1240497 h 5296383"/>
                <a:gd name="connsiteX125" fmla="*/ 4777503 w 9310410"/>
                <a:gd name="connsiteY125" fmla="*/ 1260872 h 5296383"/>
                <a:gd name="connsiteX126" fmla="*/ 4764319 w 9310410"/>
                <a:gd name="connsiteY126" fmla="*/ 1259075 h 5296383"/>
                <a:gd name="connsiteX127" fmla="*/ 4751135 w 9310410"/>
                <a:gd name="connsiteY127" fmla="*/ 1265667 h 5296383"/>
                <a:gd name="connsiteX128" fmla="*/ 4741547 w 9310410"/>
                <a:gd name="connsiteY128" fmla="*/ 1277053 h 5296383"/>
                <a:gd name="connsiteX129" fmla="*/ 4739749 w 9310410"/>
                <a:gd name="connsiteY129" fmla="*/ 1299825 h 5296383"/>
                <a:gd name="connsiteX130" fmla="*/ 4737951 w 9310410"/>
                <a:gd name="connsiteY130" fmla="*/ 1308814 h 5296383"/>
                <a:gd name="connsiteX131" fmla="*/ 4721771 w 9310410"/>
                <a:gd name="connsiteY131" fmla="*/ 1311811 h 5296383"/>
                <a:gd name="connsiteX132" fmla="*/ 4711583 w 9310410"/>
                <a:gd name="connsiteY132" fmla="*/ 1315406 h 5296383"/>
                <a:gd name="connsiteX133" fmla="*/ 4706789 w 9310410"/>
                <a:gd name="connsiteY133" fmla="*/ 1319601 h 5296383"/>
                <a:gd name="connsiteX134" fmla="*/ 4704392 w 9310410"/>
                <a:gd name="connsiteY134" fmla="*/ 1343572 h 5296383"/>
                <a:gd name="connsiteX135" fmla="*/ 4691807 w 9310410"/>
                <a:gd name="connsiteY135" fmla="*/ 1363948 h 5296383"/>
                <a:gd name="connsiteX136" fmla="*/ 4665439 w 9310410"/>
                <a:gd name="connsiteY136" fmla="*/ 1378929 h 5296383"/>
                <a:gd name="connsiteX137" fmla="*/ 4654053 w 9310410"/>
                <a:gd name="connsiteY137" fmla="*/ 1332785 h 5296383"/>
                <a:gd name="connsiteX138" fmla="*/ 4637872 w 9310410"/>
                <a:gd name="connsiteY138" fmla="*/ 1253681 h 5296383"/>
                <a:gd name="connsiteX139" fmla="*/ 4645064 w 9310410"/>
                <a:gd name="connsiteY139" fmla="*/ 1181169 h 5296383"/>
                <a:gd name="connsiteX140" fmla="*/ 4657648 w 9310410"/>
                <a:gd name="connsiteY140" fmla="*/ 1172779 h 5296383"/>
                <a:gd name="connsiteX141" fmla="*/ 4660045 w 9310410"/>
                <a:gd name="connsiteY141" fmla="*/ 1159595 h 5296383"/>
                <a:gd name="connsiteX142" fmla="*/ 4663641 w 9310410"/>
                <a:gd name="connsiteY142" fmla="*/ 1148209 h 5296383"/>
                <a:gd name="connsiteX143" fmla="*/ 4678623 w 9310410"/>
                <a:gd name="connsiteY143" fmla="*/ 1141617 h 5296383"/>
                <a:gd name="connsiteX144" fmla="*/ 4706789 w 9310410"/>
                <a:gd name="connsiteY144" fmla="*/ 1135624 h 5296383"/>
                <a:gd name="connsiteX145" fmla="*/ 4734955 w 9310410"/>
                <a:gd name="connsiteY145" fmla="*/ 1102664 h 5296383"/>
                <a:gd name="connsiteX146" fmla="*/ 4757727 w 9310410"/>
                <a:gd name="connsiteY146" fmla="*/ 1078693 h 5296383"/>
                <a:gd name="connsiteX147" fmla="*/ 4764918 w 9310410"/>
                <a:gd name="connsiteY147" fmla="*/ 1070303 h 5296383"/>
                <a:gd name="connsiteX148" fmla="*/ 4765518 w 9310410"/>
                <a:gd name="connsiteY148" fmla="*/ 1060715 h 5296383"/>
                <a:gd name="connsiteX149" fmla="*/ 4776304 w 9310410"/>
                <a:gd name="connsiteY149" fmla="*/ 1051726 h 5296383"/>
                <a:gd name="connsiteX150" fmla="*/ 4787092 w 9310410"/>
                <a:gd name="connsiteY150" fmla="*/ 1045134 h 5296383"/>
                <a:gd name="connsiteX151" fmla="*/ 4800275 w 9310410"/>
                <a:gd name="connsiteY151" fmla="*/ 1042137 h 5296383"/>
                <a:gd name="connsiteX152" fmla="*/ 4808066 w 9310410"/>
                <a:gd name="connsiteY152" fmla="*/ 1034347 h 5296383"/>
                <a:gd name="connsiteX153" fmla="*/ 4808066 w 9310410"/>
                <a:gd name="connsiteY153" fmla="*/ 1019964 h 5296383"/>
                <a:gd name="connsiteX154" fmla="*/ 4810463 w 9310410"/>
                <a:gd name="connsiteY154" fmla="*/ 1003185 h 5296383"/>
                <a:gd name="connsiteX155" fmla="*/ 4826044 w 9310410"/>
                <a:gd name="connsiteY155" fmla="*/ 986405 h 5296383"/>
                <a:gd name="connsiteX156" fmla="*/ 4821250 w 9310410"/>
                <a:gd name="connsiteY156" fmla="*/ 978015 h 5296383"/>
                <a:gd name="connsiteX157" fmla="*/ 4803871 w 9310410"/>
                <a:gd name="connsiteY157" fmla="*/ 979813 h 5296383"/>
                <a:gd name="connsiteX158" fmla="*/ 4793683 w 9310410"/>
                <a:gd name="connsiteY158" fmla="*/ 984008 h 5296383"/>
                <a:gd name="connsiteX159" fmla="*/ 4791886 w 9310410"/>
                <a:gd name="connsiteY159" fmla="*/ 991199 h 5296383"/>
                <a:gd name="connsiteX160" fmla="*/ 4792485 w 9310410"/>
                <a:gd name="connsiteY160" fmla="*/ 1003185 h 5296383"/>
                <a:gd name="connsiteX161" fmla="*/ 4788889 w 9310410"/>
                <a:gd name="connsiteY161" fmla="*/ 1012174 h 5296383"/>
                <a:gd name="connsiteX162" fmla="*/ 4775705 w 9310410"/>
                <a:gd name="connsiteY162" fmla="*/ 1018166 h 5296383"/>
                <a:gd name="connsiteX163" fmla="*/ 4761323 w 9310410"/>
                <a:gd name="connsiteY163" fmla="*/ 1027156 h 5296383"/>
                <a:gd name="connsiteX164" fmla="*/ 4746341 w 9310410"/>
                <a:gd name="connsiteY164" fmla="*/ 1043935 h 5296383"/>
                <a:gd name="connsiteX165" fmla="*/ 4736752 w 9310410"/>
                <a:gd name="connsiteY165" fmla="*/ 1042137 h 5296383"/>
                <a:gd name="connsiteX166" fmla="*/ 4726565 w 9310410"/>
                <a:gd name="connsiteY166" fmla="*/ 1040340 h 5296383"/>
                <a:gd name="connsiteX167" fmla="*/ 4724767 w 9310410"/>
                <a:gd name="connsiteY167" fmla="*/ 1027755 h 5296383"/>
                <a:gd name="connsiteX168" fmla="*/ 4727164 w 9310410"/>
                <a:gd name="connsiteY168" fmla="*/ 1012773 h 5296383"/>
                <a:gd name="connsiteX169" fmla="*/ 4717576 w 9310410"/>
                <a:gd name="connsiteY169" fmla="*/ 1007979 h 5296383"/>
                <a:gd name="connsiteX170" fmla="*/ 4693605 w 9310410"/>
                <a:gd name="connsiteY170" fmla="*/ 1006780 h 5296383"/>
                <a:gd name="connsiteX171" fmla="*/ 4670832 w 9310410"/>
                <a:gd name="connsiteY171" fmla="*/ 1010975 h 5296383"/>
                <a:gd name="connsiteX172" fmla="*/ 4658847 w 9310410"/>
                <a:gd name="connsiteY172" fmla="*/ 1019365 h 5296383"/>
                <a:gd name="connsiteX173" fmla="*/ 4646861 w 9310410"/>
                <a:gd name="connsiteY173" fmla="*/ 1031351 h 5296383"/>
                <a:gd name="connsiteX174" fmla="*/ 4636674 w 9310410"/>
                <a:gd name="connsiteY174" fmla="*/ 1045134 h 5296383"/>
                <a:gd name="connsiteX175" fmla="*/ 4611504 w 9310410"/>
                <a:gd name="connsiteY175" fmla="*/ 1061914 h 5296383"/>
                <a:gd name="connsiteX176" fmla="*/ 4597122 w 9310410"/>
                <a:gd name="connsiteY176" fmla="*/ 1082888 h 5296383"/>
                <a:gd name="connsiteX177" fmla="*/ 4599519 w 9310410"/>
                <a:gd name="connsiteY177" fmla="*/ 1090679 h 5296383"/>
                <a:gd name="connsiteX178" fmla="*/ 4612104 w 9310410"/>
                <a:gd name="connsiteY178" fmla="*/ 1091278 h 5296383"/>
                <a:gd name="connsiteX179" fmla="*/ 4620493 w 9310410"/>
                <a:gd name="connsiteY179" fmla="*/ 1098469 h 5296383"/>
                <a:gd name="connsiteX180" fmla="*/ 4619894 w 9310410"/>
                <a:gd name="connsiteY180" fmla="*/ 1105061 h 5296383"/>
                <a:gd name="connsiteX181" fmla="*/ 4609107 w 9310410"/>
                <a:gd name="connsiteY181" fmla="*/ 1108058 h 5296383"/>
                <a:gd name="connsiteX182" fmla="*/ 4598919 w 9310410"/>
                <a:gd name="connsiteY182" fmla="*/ 1106260 h 5296383"/>
                <a:gd name="connsiteX183" fmla="*/ 4588732 w 9310410"/>
                <a:gd name="connsiteY183" fmla="*/ 1103863 h 5296383"/>
                <a:gd name="connsiteX184" fmla="*/ 4575548 w 9310410"/>
                <a:gd name="connsiteY184" fmla="*/ 1108058 h 5296383"/>
                <a:gd name="connsiteX185" fmla="*/ 4556970 w 9310410"/>
                <a:gd name="connsiteY185" fmla="*/ 1109256 h 5296383"/>
                <a:gd name="connsiteX186" fmla="*/ 4546783 w 9310410"/>
                <a:gd name="connsiteY186" fmla="*/ 1113451 h 5296383"/>
                <a:gd name="connsiteX187" fmla="*/ 4530003 w 9310410"/>
                <a:gd name="connsiteY187" fmla="*/ 1112253 h 5296383"/>
                <a:gd name="connsiteX188" fmla="*/ 4540191 w 9310410"/>
                <a:gd name="connsiteY188" fmla="*/ 1105061 h 5296383"/>
                <a:gd name="connsiteX189" fmla="*/ 4545584 w 9310410"/>
                <a:gd name="connsiteY189" fmla="*/ 1102664 h 5296383"/>
                <a:gd name="connsiteX190" fmla="*/ 4540191 w 9310410"/>
                <a:gd name="connsiteY190" fmla="*/ 1100866 h 5296383"/>
                <a:gd name="connsiteX191" fmla="*/ 4537194 w 9310410"/>
                <a:gd name="connsiteY191" fmla="*/ 1097870 h 5296383"/>
                <a:gd name="connsiteX192" fmla="*/ 4522812 w 9310410"/>
                <a:gd name="connsiteY192" fmla="*/ 1093675 h 5296383"/>
                <a:gd name="connsiteX193" fmla="*/ 4514422 w 9310410"/>
                <a:gd name="connsiteY193" fmla="*/ 1090079 h 5296383"/>
                <a:gd name="connsiteX194" fmla="*/ 4503635 w 9310410"/>
                <a:gd name="connsiteY194" fmla="*/ 1086484 h 5296383"/>
                <a:gd name="connsiteX195" fmla="*/ 4491050 w 9310410"/>
                <a:gd name="connsiteY195" fmla="*/ 1083487 h 5296383"/>
                <a:gd name="connsiteX196" fmla="*/ 4481462 w 9310410"/>
                <a:gd name="connsiteY196" fmla="*/ 1085285 h 5296383"/>
                <a:gd name="connsiteX197" fmla="*/ 4476068 w 9310410"/>
                <a:gd name="connsiteY197" fmla="*/ 1087682 h 5296383"/>
                <a:gd name="connsiteX198" fmla="*/ 4474870 w 9310410"/>
                <a:gd name="connsiteY198" fmla="*/ 1095473 h 5296383"/>
                <a:gd name="connsiteX199" fmla="*/ 4462884 w 9310410"/>
                <a:gd name="connsiteY199" fmla="*/ 1097870 h 5296383"/>
                <a:gd name="connsiteX200" fmla="*/ 4456292 w 9310410"/>
                <a:gd name="connsiteY200" fmla="*/ 1095473 h 5296383"/>
                <a:gd name="connsiteX201" fmla="*/ 4446105 w 9310410"/>
                <a:gd name="connsiteY201" fmla="*/ 1094874 h 5296383"/>
                <a:gd name="connsiteX202" fmla="*/ 4434718 w 9310410"/>
                <a:gd name="connsiteY202" fmla="*/ 1099069 h 5296383"/>
                <a:gd name="connsiteX203" fmla="*/ 4422134 w 9310410"/>
                <a:gd name="connsiteY203" fmla="*/ 1094874 h 5296383"/>
                <a:gd name="connsiteX204" fmla="*/ 4413744 w 9310410"/>
                <a:gd name="connsiteY204" fmla="*/ 1096072 h 5296383"/>
                <a:gd name="connsiteX205" fmla="*/ 4405354 w 9310410"/>
                <a:gd name="connsiteY205" fmla="*/ 1101466 h 5296383"/>
                <a:gd name="connsiteX206" fmla="*/ 4404755 w 9310410"/>
                <a:gd name="connsiteY206" fmla="*/ 1089480 h 5296383"/>
                <a:gd name="connsiteX207" fmla="*/ 4363405 w 9310410"/>
                <a:gd name="connsiteY207" fmla="*/ 1094874 h 5296383"/>
                <a:gd name="connsiteX208" fmla="*/ 4318459 w 9310410"/>
                <a:gd name="connsiteY208" fmla="*/ 1108058 h 5296383"/>
                <a:gd name="connsiteX209" fmla="*/ 4301680 w 9310410"/>
                <a:gd name="connsiteY209" fmla="*/ 1122440 h 5296383"/>
                <a:gd name="connsiteX210" fmla="*/ 4284900 w 9310410"/>
                <a:gd name="connsiteY210" fmla="*/ 1141018 h 5296383"/>
                <a:gd name="connsiteX211" fmla="*/ 4263925 w 9310410"/>
                <a:gd name="connsiteY211" fmla="*/ 1157797 h 5296383"/>
                <a:gd name="connsiteX212" fmla="*/ 4239355 w 9310410"/>
                <a:gd name="connsiteY212" fmla="*/ 1175176 h 5296383"/>
                <a:gd name="connsiteX213" fmla="*/ 4230366 w 9310410"/>
                <a:gd name="connsiteY213" fmla="*/ 1181768 h 5296383"/>
                <a:gd name="connsiteX214" fmla="*/ 4214785 w 9310410"/>
                <a:gd name="connsiteY214" fmla="*/ 1193754 h 5296383"/>
                <a:gd name="connsiteX215" fmla="*/ 4205196 w 9310410"/>
                <a:gd name="connsiteY215" fmla="*/ 1206938 h 5296383"/>
                <a:gd name="connsiteX216" fmla="*/ 4196207 w 9310410"/>
                <a:gd name="connsiteY216" fmla="*/ 1216526 h 5296383"/>
                <a:gd name="connsiteX217" fmla="*/ 4185420 w 9310410"/>
                <a:gd name="connsiteY217" fmla="*/ 1221320 h 5296383"/>
                <a:gd name="connsiteX218" fmla="*/ 4177030 w 9310410"/>
                <a:gd name="connsiteY218" fmla="*/ 1229111 h 5296383"/>
                <a:gd name="connsiteX219" fmla="*/ 4165644 w 9310410"/>
                <a:gd name="connsiteY219" fmla="*/ 1237501 h 5296383"/>
                <a:gd name="connsiteX220" fmla="*/ 4153659 w 9310410"/>
                <a:gd name="connsiteY220" fmla="*/ 1246490 h 5296383"/>
                <a:gd name="connsiteX221" fmla="*/ 4155457 w 9310410"/>
                <a:gd name="connsiteY221" fmla="*/ 1250685 h 5296383"/>
                <a:gd name="connsiteX222" fmla="*/ 4168641 w 9310410"/>
                <a:gd name="connsiteY222" fmla="*/ 1256678 h 5296383"/>
                <a:gd name="connsiteX223" fmla="*/ 4183623 w 9310410"/>
                <a:gd name="connsiteY223" fmla="*/ 1254880 h 5296383"/>
                <a:gd name="connsiteX224" fmla="*/ 4187818 w 9310410"/>
                <a:gd name="connsiteY224" fmla="*/ 1257277 h 5296383"/>
                <a:gd name="connsiteX225" fmla="*/ 4185420 w 9310410"/>
                <a:gd name="connsiteY225" fmla="*/ 1276454 h 5296383"/>
                <a:gd name="connsiteX226" fmla="*/ 4192012 w 9310410"/>
                <a:gd name="connsiteY226" fmla="*/ 1281248 h 5296383"/>
                <a:gd name="connsiteX227" fmla="*/ 4192612 w 9310410"/>
                <a:gd name="connsiteY227" fmla="*/ 1271060 h 5296383"/>
                <a:gd name="connsiteX228" fmla="*/ 4200402 w 9310410"/>
                <a:gd name="connsiteY228" fmla="*/ 1263869 h 5296383"/>
                <a:gd name="connsiteX229" fmla="*/ 4200402 w 9310410"/>
                <a:gd name="connsiteY229" fmla="*/ 1269262 h 5296383"/>
                <a:gd name="connsiteX230" fmla="*/ 4203998 w 9310410"/>
                <a:gd name="connsiteY230" fmla="*/ 1275854 h 5296383"/>
                <a:gd name="connsiteX231" fmla="*/ 4203998 w 9310410"/>
                <a:gd name="connsiteY231" fmla="*/ 1283046 h 5296383"/>
                <a:gd name="connsiteX232" fmla="*/ 4198005 w 9310410"/>
                <a:gd name="connsiteY232" fmla="*/ 1293833 h 5296383"/>
                <a:gd name="connsiteX233" fmla="*/ 4211189 w 9310410"/>
                <a:gd name="connsiteY233" fmla="*/ 1289638 h 5296383"/>
                <a:gd name="connsiteX234" fmla="*/ 4221377 w 9310410"/>
                <a:gd name="connsiteY234" fmla="*/ 1280649 h 5296383"/>
                <a:gd name="connsiteX235" fmla="*/ 4227969 w 9310410"/>
                <a:gd name="connsiteY235" fmla="*/ 1278251 h 5296383"/>
                <a:gd name="connsiteX236" fmla="*/ 4230366 w 9310410"/>
                <a:gd name="connsiteY236" fmla="*/ 1285443 h 5296383"/>
                <a:gd name="connsiteX237" fmla="*/ 4235760 w 9310410"/>
                <a:gd name="connsiteY237" fmla="*/ 1270461 h 5296383"/>
                <a:gd name="connsiteX238" fmla="*/ 4241153 w 9310410"/>
                <a:gd name="connsiteY238" fmla="*/ 1265067 h 5296383"/>
                <a:gd name="connsiteX239" fmla="*/ 4257932 w 9310410"/>
                <a:gd name="connsiteY239" fmla="*/ 1268663 h 5296383"/>
                <a:gd name="connsiteX240" fmla="*/ 4266322 w 9310410"/>
                <a:gd name="connsiteY240" fmla="*/ 1270461 h 5296383"/>
                <a:gd name="connsiteX241" fmla="*/ 4269918 w 9310410"/>
                <a:gd name="connsiteY241" fmla="*/ 1278251 h 5296383"/>
                <a:gd name="connsiteX242" fmla="*/ 4279507 w 9310410"/>
                <a:gd name="connsiteY242" fmla="*/ 1289038 h 5296383"/>
                <a:gd name="connsiteX243" fmla="*/ 4287297 w 9310410"/>
                <a:gd name="connsiteY243" fmla="*/ 1297428 h 5296383"/>
                <a:gd name="connsiteX244" fmla="*/ 4291492 w 9310410"/>
                <a:gd name="connsiteY244" fmla="*/ 1305219 h 5296383"/>
                <a:gd name="connsiteX245" fmla="*/ 4286098 w 9310410"/>
                <a:gd name="connsiteY245" fmla="*/ 1310612 h 5296383"/>
                <a:gd name="connsiteX246" fmla="*/ 4282503 w 9310410"/>
                <a:gd name="connsiteY246" fmla="*/ 1316006 h 5296383"/>
                <a:gd name="connsiteX247" fmla="*/ 4289694 w 9310410"/>
                <a:gd name="connsiteY247" fmla="*/ 1323796 h 5296383"/>
                <a:gd name="connsiteX248" fmla="*/ 4290293 w 9310410"/>
                <a:gd name="connsiteY248" fmla="*/ 1329190 h 5296383"/>
                <a:gd name="connsiteX249" fmla="*/ 4294488 w 9310410"/>
                <a:gd name="connsiteY249" fmla="*/ 1336381 h 5296383"/>
                <a:gd name="connsiteX250" fmla="*/ 4290293 w 9310410"/>
                <a:gd name="connsiteY250" fmla="*/ 1352561 h 5296383"/>
                <a:gd name="connsiteX251" fmla="*/ 4277109 w 9310410"/>
                <a:gd name="connsiteY251" fmla="*/ 1368742 h 5296383"/>
                <a:gd name="connsiteX252" fmla="*/ 4276510 w 9310410"/>
                <a:gd name="connsiteY252" fmla="*/ 1374135 h 5296383"/>
                <a:gd name="connsiteX253" fmla="*/ 4273514 w 9310410"/>
                <a:gd name="connsiteY253" fmla="*/ 1382525 h 5296383"/>
                <a:gd name="connsiteX254" fmla="*/ 4269319 w 9310410"/>
                <a:gd name="connsiteY254" fmla="*/ 1396308 h 5296383"/>
                <a:gd name="connsiteX255" fmla="*/ 4267521 w 9310410"/>
                <a:gd name="connsiteY255" fmla="*/ 1409492 h 5296383"/>
                <a:gd name="connsiteX256" fmla="*/ 4266922 w 9310410"/>
                <a:gd name="connsiteY256" fmla="*/ 1416684 h 5296383"/>
                <a:gd name="connsiteX257" fmla="*/ 4267521 w 9310410"/>
                <a:gd name="connsiteY257" fmla="*/ 1429868 h 5296383"/>
                <a:gd name="connsiteX258" fmla="*/ 4265124 w 9310410"/>
                <a:gd name="connsiteY258" fmla="*/ 1443651 h 5296383"/>
                <a:gd name="connsiteX259" fmla="*/ 4263326 w 9310410"/>
                <a:gd name="connsiteY259" fmla="*/ 1455637 h 5296383"/>
                <a:gd name="connsiteX260" fmla="*/ 4249543 w 9310410"/>
                <a:gd name="connsiteY260" fmla="*/ 1479607 h 5296383"/>
                <a:gd name="connsiteX261" fmla="*/ 4235160 w 9310410"/>
                <a:gd name="connsiteY261" fmla="*/ 1499384 h 5296383"/>
                <a:gd name="connsiteX262" fmla="*/ 4221976 w 9310410"/>
                <a:gd name="connsiteY262" fmla="*/ 1513167 h 5296383"/>
                <a:gd name="connsiteX263" fmla="*/ 4206994 w 9310410"/>
                <a:gd name="connsiteY263" fmla="*/ 1535939 h 5296383"/>
                <a:gd name="connsiteX264" fmla="*/ 4184821 w 9310410"/>
                <a:gd name="connsiteY264" fmla="*/ 1560509 h 5296383"/>
                <a:gd name="connsiteX265" fmla="*/ 4156056 w 9310410"/>
                <a:gd name="connsiteY265" fmla="*/ 1593469 h 5296383"/>
                <a:gd name="connsiteX266" fmla="*/ 4149464 w 9310410"/>
                <a:gd name="connsiteY266" fmla="*/ 1601260 h 5296383"/>
                <a:gd name="connsiteX267" fmla="*/ 4140475 w 9310410"/>
                <a:gd name="connsiteY267" fmla="*/ 1611448 h 5296383"/>
                <a:gd name="connsiteX268" fmla="*/ 4124894 w 9310410"/>
                <a:gd name="connsiteY268" fmla="*/ 1631224 h 5296383"/>
                <a:gd name="connsiteX269" fmla="*/ 4106316 w 9310410"/>
                <a:gd name="connsiteY269" fmla="*/ 1644408 h 5296383"/>
                <a:gd name="connsiteX270" fmla="*/ 4086540 w 9310410"/>
                <a:gd name="connsiteY270" fmla="*/ 1656393 h 5296383"/>
                <a:gd name="connsiteX271" fmla="*/ 4063168 w 9310410"/>
                <a:gd name="connsiteY271" fmla="*/ 1658191 h 5296383"/>
                <a:gd name="connsiteX272" fmla="*/ 4046389 w 9310410"/>
                <a:gd name="connsiteY272" fmla="*/ 1646206 h 5296383"/>
                <a:gd name="connsiteX273" fmla="*/ 4039797 w 9310410"/>
                <a:gd name="connsiteY273" fmla="*/ 1639614 h 5296383"/>
                <a:gd name="connsiteX274" fmla="*/ 4030208 w 9310410"/>
                <a:gd name="connsiteY274" fmla="*/ 1645606 h 5296383"/>
                <a:gd name="connsiteX275" fmla="*/ 4022418 w 9310410"/>
                <a:gd name="connsiteY275" fmla="*/ 1657592 h 5296383"/>
                <a:gd name="connsiteX276" fmla="*/ 4017024 w 9310410"/>
                <a:gd name="connsiteY276" fmla="*/ 1661187 h 5296383"/>
                <a:gd name="connsiteX277" fmla="*/ 4009234 w 9310410"/>
                <a:gd name="connsiteY277" fmla="*/ 1665982 h 5296383"/>
                <a:gd name="connsiteX278" fmla="*/ 4009833 w 9310410"/>
                <a:gd name="connsiteY278" fmla="*/ 1667180 h 5296383"/>
                <a:gd name="connsiteX279" fmla="*/ 4008635 w 9310410"/>
                <a:gd name="connsiteY279" fmla="*/ 1671375 h 5296383"/>
                <a:gd name="connsiteX280" fmla="*/ 4003241 w 9310410"/>
                <a:gd name="connsiteY280" fmla="*/ 1671375 h 5296383"/>
                <a:gd name="connsiteX281" fmla="*/ 3996050 w 9310410"/>
                <a:gd name="connsiteY281" fmla="*/ 1674371 h 5296383"/>
                <a:gd name="connsiteX282" fmla="*/ 3988859 w 9310410"/>
                <a:gd name="connsiteY282" fmla="*/ 1681563 h 5296383"/>
                <a:gd name="connsiteX283" fmla="*/ 3983465 w 9310410"/>
                <a:gd name="connsiteY283" fmla="*/ 1689953 h 5296383"/>
                <a:gd name="connsiteX284" fmla="*/ 3979270 w 9310410"/>
                <a:gd name="connsiteY284" fmla="*/ 1704934 h 5296383"/>
                <a:gd name="connsiteX285" fmla="*/ 3971479 w 9310410"/>
                <a:gd name="connsiteY285" fmla="*/ 1722913 h 5296383"/>
                <a:gd name="connsiteX286" fmla="*/ 3952303 w 9310410"/>
                <a:gd name="connsiteY286" fmla="*/ 1739692 h 5296383"/>
                <a:gd name="connsiteX287" fmla="*/ 3931928 w 9310410"/>
                <a:gd name="connsiteY287" fmla="*/ 1751079 h 5296383"/>
                <a:gd name="connsiteX288" fmla="*/ 3922339 w 9310410"/>
                <a:gd name="connsiteY288" fmla="*/ 1765461 h 5296383"/>
                <a:gd name="connsiteX289" fmla="*/ 3919343 w 9310410"/>
                <a:gd name="connsiteY289" fmla="*/ 1778046 h 5296383"/>
                <a:gd name="connsiteX290" fmla="*/ 3929530 w 9310410"/>
                <a:gd name="connsiteY290" fmla="*/ 1790031 h 5296383"/>
                <a:gd name="connsiteX291" fmla="*/ 3933725 w 9310410"/>
                <a:gd name="connsiteY291" fmla="*/ 1794226 h 5296383"/>
                <a:gd name="connsiteX292" fmla="*/ 3938519 w 9310410"/>
                <a:gd name="connsiteY292" fmla="*/ 1796623 h 5296383"/>
                <a:gd name="connsiteX293" fmla="*/ 3938519 w 9310410"/>
                <a:gd name="connsiteY293" fmla="*/ 1800818 h 5296383"/>
                <a:gd name="connsiteX294" fmla="*/ 3962490 w 9310410"/>
                <a:gd name="connsiteY294" fmla="*/ 1862544 h 5296383"/>
                <a:gd name="connsiteX295" fmla="*/ 3958295 w 9310410"/>
                <a:gd name="connsiteY295" fmla="*/ 1881121 h 5296383"/>
                <a:gd name="connsiteX296" fmla="*/ 3958295 w 9310410"/>
                <a:gd name="connsiteY296" fmla="*/ 1885316 h 5296383"/>
                <a:gd name="connsiteX297" fmla="*/ 3954101 w 9310410"/>
                <a:gd name="connsiteY297" fmla="*/ 1903294 h 5296383"/>
                <a:gd name="connsiteX298" fmla="*/ 3942115 w 9310410"/>
                <a:gd name="connsiteY298" fmla="*/ 1914081 h 5296383"/>
                <a:gd name="connsiteX299" fmla="*/ 3929530 w 9310410"/>
                <a:gd name="connsiteY299" fmla="*/ 1920673 h 5296383"/>
                <a:gd name="connsiteX300" fmla="*/ 3919942 w 9310410"/>
                <a:gd name="connsiteY300" fmla="*/ 1923070 h 5296383"/>
                <a:gd name="connsiteX301" fmla="*/ 3913350 w 9310410"/>
                <a:gd name="connsiteY301" fmla="*/ 1925467 h 5296383"/>
                <a:gd name="connsiteX302" fmla="*/ 3907357 w 9310410"/>
                <a:gd name="connsiteY302" fmla="*/ 1926066 h 5296383"/>
                <a:gd name="connsiteX303" fmla="*/ 3903162 w 9310410"/>
                <a:gd name="connsiteY303" fmla="*/ 1930261 h 5296383"/>
                <a:gd name="connsiteX304" fmla="*/ 3899567 w 9310410"/>
                <a:gd name="connsiteY304" fmla="*/ 1937453 h 5296383"/>
                <a:gd name="connsiteX305" fmla="*/ 3897170 w 9310410"/>
                <a:gd name="connsiteY305" fmla="*/ 1933857 h 5296383"/>
                <a:gd name="connsiteX306" fmla="*/ 3892375 w 9310410"/>
                <a:gd name="connsiteY306" fmla="*/ 1933258 h 5296383"/>
                <a:gd name="connsiteX307" fmla="*/ 3885783 w 9310410"/>
                <a:gd name="connsiteY307" fmla="*/ 1938651 h 5296383"/>
                <a:gd name="connsiteX308" fmla="*/ 3879191 w 9310410"/>
                <a:gd name="connsiteY308" fmla="*/ 1941048 h 5296383"/>
                <a:gd name="connsiteX309" fmla="*/ 3874997 w 9310410"/>
                <a:gd name="connsiteY309" fmla="*/ 1939850 h 5296383"/>
                <a:gd name="connsiteX310" fmla="*/ 3871401 w 9310410"/>
                <a:gd name="connsiteY310" fmla="*/ 1923070 h 5296383"/>
                <a:gd name="connsiteX311" fmla="*/ 3870802 w 9310410"/>
                <a:gd name="connsiteY311" fmla="*/ 1912883 h 5296383"/>
                <a:gd name="connsiteX312" fmla="*/ 3876195 w 9310410"/>
                <a:gd name="connsiteY312" fmla="*/ 1912283 h 5296383"/>
                <a:gd name="connsiteX313" fmla="*/ 3881588 w 9310410"/>
                <a:gd name="connsiteY313" fmla="*/ 1903893 h 5296383"/>
                <a:gd name="connsiteX314" fmla="*/ 3883386 w 9310410"/>
                <a:gd name="connsiteY314" fmla="*/ 1893706 h 5296383"/>
                <a:gd name="connsiteX315" fmla="*/ 3886382 w 9310410"/>
                <a:gd name="connsiteY315" fmla="*/ 1886515 h 5296383"/>
                <a:gd name="connsiteX316" fmla="*/ 3883986 w 9310410"/>
                <a:gd name="connsiteY316" fmla="*/ 1882320 h 5296383"/>
                <a:gd name="connsiteX317" fmla="*/ 3882188 w 9310410"/>
                <a:gd name="connsiteY317" fmla="*/ 1876926 h 5296383"/>
                <a:gd name="connsiteX318" fmla="*/ 3879791 w 9310410"/>
                <a:gd name="connsiteY318" fmla="*/ 1864941 h 5296383"/>
                <a:gd name="connsiteX319" fmla="*/ 3876794 w 9310410"/>
                <a:gd name="connsiteY319" fmla="*/ 1860146 h 5296383"/>
                <a:gd name="connsiteX320" fmla="*/ 3874397 w 9310410"/>
                <a:gd name="connsiteY320" fmla="*/ 1852356 h 5296383"/>
                <a:gd name="connsiteX321" fmla="*/ 3882787 w 9310410"/>
                <a:gd name="connsiteY321" fmla="*/ 1840370 h 5296383"/>
                <a:gd name="connsiteX322" fmla="*/ 3880989 w 9310410"/>
                <a:gd name="connsiteY322" fmla="*/ 1827186 h 5296383"/>
                <a:gd name="connsiteX323" fmla="*/ 3880989 w 9310410"/>
                <a:gd name="connsiteY323" fmla="*/ 1822392 h 5296383"/>
                <a:gd name="connsiteX324" fmla="*/ 3880989 w 9310410"/>
                <a:gd name="connsiteY324" fmla="*/ 1822392 h 5296383"/>
                <a:gd name="connsiteX325" fmla="*/ 3880390 w 9310410"/>
                <a:gd name="connsiteY325" fmla="*/ 1822392 h 5296383"/>
                <a:gd name="connsiteX326" fmla="*/ 3874397 w 9310410"/>
                <a:gd name="connsiteY326" fmla="*/ 1820594 h 5296383"/>
                <a:gd name="connsiteX327" fmla="*/ 3867206 w 9310410"/>
                <a:gd name="connsiteY327" fmla="*/ 1817598 h 5296383"/>
                <a:gd name="connsiteX328" fmla="*/ 3860614 w 9310410"/>
                <a:gd name="connsiteY328" fmla="*/ 1820594 h 5296383"/>
                <a:gd name="connsiteX329" fmla="*/ 3849228 w 9310410"/>
                <a:gd name="connsiteY329" fmla="*/ 1818796 h 5296383"/>
                <a:gd name="connsiteX330" fmla="*/ 3849228 w 9310410"/>
                <a:gd name="connsiteY330" fmla="*/ 1811605 h 5296383"/>
                <a:gd name="connsiteX331" fmla="*/ 3845632 w 9310410"/>
                <a:gd name="connsiteY331" fmla="*/ 1808609 h 5296383"/>
                <a:gd name="connsiteX332" fmla="*/ 3842636 w 9310410"/>
                <a:gd name="connsiteY332" fmla="*/ 1805013 h 5296383"/>
                <a:gd name="connsiteX333" fmla="*/ 3844433 w 9310410"/>
                <a:gd name="connsiteY333" fmla="*/ 1796024 h 5296383"/>
                <a:gd name="connsiteX334" fmla="*/ 3851026 w 9310410"/>
                <a:gd name="connsiteY334" fmla="*/ 1787634 h 5296383"/>
                <a:gd name="connsiteX335" fmla="*/ 3855820 w 9310410"/>
                <a:gd name="connsiteY335" fmla="*/ 1776248 h 5296383"/>
                <a:gd name="connsiteX336" fmla="*/ 3857018 w 9310410"/>
                <a:gd name="connsiteY336" fmla="*/ 1760667 h 5296383"/>
                <a:gd name="connsiteX337" fmla="*/ 3846231 w 9310410"/>
                <a:gd name="connsiteY337" fmla="*/ 1757071 h 5296383"/>
                <a:gd name="connsiteX338" fmla="*/ 3833646 w 9310410"/>
                <a:gd name="connsiteY338" fmla="*/ 1752277 h 5296383"/>
                <a:gd name="connsiteX339" fmla="*/ 3833646 w 9310410"/>
                <a:gd name="connsiteY339" fmla="*/ 1751678 h 5296383"/>
                <a:gd name="connsiteX340" fmla="*/ 3829451 w 9310410"/>
                <a:gd name="connsiteY340" fmla="*/ 1754075 h 5296383"/>
                <a:gd name="connsiteX341" fmla="*/ 3810275 w 9310410"/>
                <a:gd name="connsiteY341" fmla="*/ 1754674 h 5296383"/>
                <a:gd name="connsiteX342" fmla="*/ 3796491 w 9310410"/>
                <a:gd name="connsiteY342" fmla="*/ 1757071 h 5296383"/>
                <a:gd name="connsiteX343" fmla="*/ 3776715 w 9310410"/>
                <a:gd name="connsiteY343" fmla="*/ 1770255 h 5296383"/>
                <a:gd name="connsiteX344" fmla="*/ 3756939 w 9310410"/>
                <a:gd name="connsiteY344" fmla="*/ 1783439 h 5296383"/>
                <a:gd name="connsiteX345" fmla="*/ 3749748 w 9310410"/>
                <a:gd name="connsiteY345" fmla="*/ 1777447 h 5296383"/>
                <a:gd name="connsiteX346" fmla="*/ 3768326 w 9310410"/>
                <a:gd name="connsiteY346" fmla="*/ 1766060 h 5296383"/>
                <a:gd name="connsiteX347" fmla="*/ 3764131 w 9310410"/>
                <a:gd name="connsiteY347" fmla="*/ 1758869 h 5296383"/>
                <a:gd name="connsiteX348" fmla="*/ 3772520 w 9310410"/>
                <a:gd name="connsiteY348" fmla="*/ 1745685 h 5296383"/>
                <a:gd name="connsiteX349" fmla="*/ 3782708 w 9310410"/>
                <a:gd name="connsiteY349" fmla="*/ 1734299 h 5296383"/>
                <a:gd name="connsiteX350" fmla="*/ 3780910 w 9310410"/>
                <a:gd name="connsiteY350" fmla="*/ 1715122 h 5296383"/>
                <a:gd name="connsiteX351" fmla="*/ 3775517 w 9310410"/>
                <a:gd name="connsiteY351" fmla="*/ 1707931 h 5296383"/>
                <a:gd name="connsiteX352" fmla="*/ 3764131 w 9310410"/>
                <a:gd name="connsiteY352" fmla="*/ 1710927 h 5296383"/>
                <a:gd name="connsiteX353" fmla="*/ 3742557 w 9310410"/>
                <a:gd name="connsiteY353" fmla="*/ 1726508 h 5296383"/>
                <a:gd name="connsiteX354" fmla="*/ 3722781 w 9310410"/>
                <a:gd name="connsiteY354" fmla="*/ 1738494 h 5296383"/>
                <a:gd name="connsiteX355" fmla="*/ 3701806 w 9310410"/>
                <a:gd name="connsiteY355" fmla="*/ 1753476 h 5296383"/>
                <a:gd name="connsiteX356" fmla="*/ 3685626 w 9310410"/>
                <a:gd name="connsiteY356" fmla="*/ 1764263 h 5296383"/>
                <a:gd name="connsiteX357" fmla="*/ 3677236 w 9310410"/>
                <a:gd name="connsiteY357" fmla="*/ 1769656 h 5296383"/>
                <a:gd name="connsiteX358" fmla="*/ 3670644 w 9310410"/>
                <a:gd name="connsiteY358" fmla="*/ 1767259 h 5296383"/>
                <a:gd name="connsiteX359" fmla="*/ 3663453 w 9310410"/>
                <a:gd name="connsiteY359" fmla="*/ 1761266 h 5296383"/>
                <a:gd name="connsiteX360" fmla="*/ 3658658 w 9310410"/>
                <a:gd name="connsiteY360" fmla="*/ 1776847 h 5296383"/>
                <a:gd name="connsiteX361" fmla="*/ 3657460 w 9310410"/>
                <a:gd name="connsiteY361" fmla="*/ 1798421 h 5296383"/>
                <a:gd name="connsiteX362" fmla="*/ 3670644 w 9310410"/>
                <a:gd name="connsiteY362" fmla="*/ 1804414 h 5296383"/>
                <a:gd name="connsiteX363" fmla="*/ 3684427 w 9310410"/>
                <a:gd name="connsiteY363" fmla="*/ 1809807 h 5296383"/>
                <a:gd name="connsiteX364" fmla="*/ 3688023 w 9310410"/>
                <a:gd name="connsiteY364" fmla="*/ 1819995 h 5296383"/>
                <a:gd name="connsiteX365" fmla="*/ 3689222 w 9310410"/>
                <a:gd name="connsiteY365" fmla="*/ 1836775 h 5296383"/>
                <a:gd name="connsiteX366" fmla="*/ 3710795 w 9310410"/>
                <a:gd name="connsiteY366" fmla="*/ 1831981 h 5296383"/>
                <a:gd name="connsiteX367" fmla="*/ 3723380 w 9310410"/>
                <a:gd name="connsiteY367" fmla="*/ 1824190 h 5296383"/>
                <a:gd name="connsiteX368" fmla="*/ 3735366 w 9310410"/>
                <a:gd name="connsiteY368" fmla="*/ 1816399 h 5296383"/>
                <a:gd name="connsiteX369" fmla="*/ 3742557 w 9310410"/>
                <a:gd name="connsiteY369" fmla="*/ 1818796 h 5296383"/>
                <a:gd name="connsiteX370" fmla="*/ 3749149 w 9310410"/>
                <a:gd name="connsiteY370" fmla="*/ 1820594 h 5296383"/>
                <a:gd name="connsiteX371" fmla="*/ 3753344 w 9310410"/>
                <a:gd name="connsiteY371" fmla="*/ 1823591 h 5296383"/>
                <a:gd name="connsiteX372" fmla="*/ 3760535 w 9310410"/>
                <a:gd name="connsiteY372" fmla="*/ 1825988 h 5296383"/>
                <a:gd name="connsiteX373" fmla="*/ 3772520 w 9310410"/>
                <a:gd name="connsiteY373" fmla="*/ 1826587 h 5296383"/>
                <a:gd name="connsiteX374" fmla="*/ 3780910 w 9310410"/>
                <a:gd name="connsiteY374" fmla="*/ 1830183 h 5296383"/>
                <a:gd name="connsiteX375" fmla="*/ 3775517 w 9310410"/>
                <a:gd name="connsiteY375" fmla="*/ 1840970 h 5296383"/>
                <a:gd name="connsiteX376" fmla="*/ 3776116 w 9310410"/>
                <a:gd name="connsiteY376" fmla="*/ 1844565 h 5296383"/>
                <a:gd name="connsiteX377" fmla="*/ 3775517 w 9310410"/>
                <a:gd name="connsiteY377" fmla="*/ 1848760 h 5296383"/>
                <a:gd name="connsiteX378" fmla="*/ 3767127 w 9310410"/>
                <a:gd name="connsiteY378" fmla="*/ 1849359 h 5296383"/>
                <a:gd name="connsiteX379" fmla="*/ 3758138 w 9310410"/>
                <a:gd name="connsiteY379" fmla="*/ 1851157 h 5296383"/>
                <a:gd name="connsiteX380" fmla="*/ 3747351 w 9310410"/>
                <a:gd name="connsiteY380" fmla="*/ 1854154 h 5296383"/>
                <a:gd name="connsiteX381" fmla="*/ 3736564 w 9310410"/>
                <a:gd name="connsiteY381" fmla="*/ 1853554 h 5296383"/>
                <a:gd name="connsiteX382" fmla="*/ 3720384 w 9310410"/>
                <a:gd name="connsiteY382" fmla="*/ 1862544 h 5296383"/>
                <a:gd name="connsiteX383" fmla="*/ 3717987 w 9310410"/>
                <a:gd name="connsiteY383" fmla="*/ 1877525 h 5296383"/>
                <a:gd name="connsiteX384" fmla="*/ 3707200 w 9310410"/>
                <a:gd name="connsiteY384" fmla="*/ 1882919 h 5296383"/>
                <a:gd name="connsiteX385" fmla="*/ 3701207 w 9310410"/>
                <a:gd name="connsiteY385" fmla="*/ 1885316 h 5296383"/>
                <a:gd name="connsiteX386" fmla="*/ 3689222 w 9310410"/>
                <a:gd name="connsiteY386" fmla="*/ 1895504 h 5296383"/>
                <a:gd name="connsiteX387" fmla="*/ 3683828 w 9310410"/>
                <a:gd name="connsiteY387" fmla="*/ 1907489 h 5296383"/>
                <a:gd name="connsiteX388" fmla="*/ 3692218 w 9310410"/>
                <a:gd name="connsiteY388" fmla="*/ 1928464 h 5296383"/>
                <a:gd name="connsiteX389" fmla="*/ 3719185 w 9310410"/>
                <a:gd name="connsiteY389" fmla="*/ 1975207 h 5296383"/>
                <a:gd name="connsiteX390" fmla="*/ 3720983 w 9310410"/>
                <a:gd name="connsiteY390" fmla="*/ 1996182 h 5296383"/>
                <a:gd name="connsiteX391" fmla="*/ 3729373 w 9310410"/>
                <a:gd name="connsiteY391" fmla="*/ 2008167 h 5296383"/>
                <a:gd name="connsiteX392" fmla="*/ 3737763 w 9310410"/>
                <a:gd name="connsiteY392" fmla="*/ 2016557 h 5296383"/>
                <a:gd name="connsiteX393" fmla="*/ 3735366 w 9310410"/>
                <a:gd name="connsiteY393" fmla="*/ 2024947 h 5296383"/>
                <a:gd name="connsiteX394" fmla="*/ 3717987 w 9310410"/>
                <a:gd name="connsiteY394" fmla="*/ 2018355 h 5296383"/>
                <a:gd name="connsiteX395" fmla="*/ 3712593 w 9310410"/>
                <a:gd name="connsiteY395" fmla="*/ 2022550 h 5296383"/>
                <a:gd name="connsiteX396" fmla="*/ 3729972 w 9310410"/>
                <a:gd name="connsiteY396" fmla="*/ 2035734 h 5296383"/>
                <a:gd name="connsiteX397" fmla="*/ 3735366 w 9310410"/>
                <a:gd name="connsiteY397" fmla="*/ 2050716 h 5296383"/>
                <a:gd name="connsiteX398" fmla="*/ 3729972 w 9310410"/>
                <a:gd name="connsiteY398" fmla="*/ 2056109 h 5296383"/>
                <a:gd name="connsiteX399" fmla="*/ 3725178 w 9310410"/>
                <a:gd name="connsiteY399" fmla="*/ 2057907 h 5296383"/>
                <a:gd name="connsiteX400" fmla="*/ 3718586 w 9310410"/>
                <a:gd name="connsiteY400" fmla="*/ 2059105 h 5296383"/>
                <a:gd name="connsiteX401" fmla="*/ 3713193 w 9310410"/>
                <a:gd name="connsiteY401" fmla="*/ 2062701 h 5296383"/>
                <a:gd name="connsiteX402" fmla="*/ 3706600 w 9310410"/>
                <a:gd name="connsiteY402" fmla="*/ 2063899 h 5296383"/>
                <a:gd name="connsiteX403" fmla="*/ 3702406 w 9310410"/>
                <a:gd name="connsiteY403" fmla="*/ 2067495 h 5296383"/>
                <a:gd name="connsiteX404" fmla="*/ 3703604 w 9310410"/>
                <a:gd name="connsiteY404" fmla="*/ 2071690 h 5296383"/>
                <a:gd name="connsiteX405" fmla="*/ 3708998 w 9310410"/>
                <a:gd name="connsiteY405" fmla="*/ 2072289 h 5296383"/>
                <a:gd name="connsiteX406" fmla="*/ 3723380 w 9310410"/>
                <a:gd name="connsiteY406" fmla="*/ 2074687 h 5296383"/>
                <a:gd name="connsiteX407" fmla="*/ 3731770 w 9310410"/>
                <a:gd name="connsiteY407" fmla="*/ 2084874 h 5296383"/>
                <a:gd name="connsiteX408" fmla="*/ 3732969 w 9310410"/>
                <a:gd name="connsiteY408" fmla="*/ 2089069 h 5296383"/>
                <a:gd name="connsiteX409" fmla="*/ 3731770 w 9310410"/>
                <a:gd name="connsiteY409" fmla="*/ 2095062 h 5296383"/>
                <a:gd name="connsiteX410" fmla="*/ 3731770 w 9310410"/>
                <a:gd name="connsiteY410" fmla="*/ 2102253 h 5296383"/>
                <a:gd name="connsiteX411" fmla="*/ 3725178 w 9310410"/>
                <a:gd name="connsiteY411" fmla="*/ 2107047 h 5296383"/>
                <a:gd name="connsiteX412" fmla="*/ 3723380 w 9310410"/>
                <a:gd name="connsiteY412" fmla="*/ 2111242 h 5296383"/>
                <a:gd name="connsiteX413" fmla="*/ 3719784 w 9310410"/>
                <a:gd name="connsiteY413" fmla="*/ 2120831 h 5296383"/>
                <a:gd name="connsiteX414" fmla="*/ 3716189 w 9310410"/>
                <a:gd name="connsiteY414" fmla="*/ 2126224 h 5296383"/>
                <a:gd name="connsiteX415" fmla="*/ 3721582 w 9310410"/>
                <a:gd name="connsiteY415" fmla="*/ 2136412 h 5296383"/>
                <a:gd name="connsiteX416" fmla="*/ 3713193 w 9310410"/>
                <a:gd name="connsiteY416" fmla="*/ 2138210 h 5296383"/>
                <a:gd name="connsiteX417" fmla="*/ 3707799 w 9310410"/>
                <a:gd name="connsiteY417" fmla="*/ 2137610 h 5296383"/>
                <a:gd name="connsiteX418" fmla="*/ 3701207 w 9310410"/>
                <a:gd name="connsiteY418" fmla="*/ 2143004 h 5296383"/>
                <a:gd name="connsiteX419" fmla="*/ 3697012 w 9310410"/>
                <a:gd name="connsiteY419" fmla="*/ 2147798 h 5296383"/>
                <a:gd name="connsiteX420" fmla="*/ 3695214 w 9310410"/>
                <a:gd name="connsiteY420" fmla="*/ 2157986 h 5296383"/>
                <a:gd name="connsiteX421" fmla="*/ 3694016 w 9310410"/>
                <a:gd name="connsiteY421" fmla="*/ 2163379 h 5296383"/>
                <a:gd name="connsiteX422" fmla="*/ 3690420 w 9310410"/>
                <a:gd name="connsiteY422" fmla="*/ 2168173 h 5296383"/>
                <a:gd name="connsiteX423" fmla="*/ 3679034 w 9310410"/>
                <a:gd name="connsiteY423" fmla="*/ 2180159 h 5296383"/>
                <a:gd name="connsiteX424" fmla="*/ 3674240 w 9310410"/>
                <a:gd name="connsiteY424" fmla="*/ 2189148 h 5296383"/>
                <a:gd name="connsiteX425" fmla="*/ 3670644 w 9310410"/>
                <a:gd name="connsiteY425" fmla="*/ 2187949 h 5296383"/>
                <a:gd name="connsiteX426" fmla="*/ 3665850 w 9310410"/>
                <a:gd name="connsiteY426" fmla="*/ 2187350 h 5296383"/>
                <a:gd name="connsiteX427" fmla="*/ 3663453 w 9310410"/>
                <a:gd name="connsiteY427" fmla="*/ 2192743 h 5296383"/>
                <a:gd name="connsiteX428" fmla="*/ 3664052 w 9310410"/>
                <a:gd name="connsiteY428" fmla="*/ 2196938 h 5296383"/>
                <a:gd name="connsiteX429" fmla="*/ 3664651 w 9310410"/>
                <a:gd name="connsiteY429" fmla="*/ 2202332 h 5296383"/>
                <a:gd name="connsiteX430" fmla="*/ 3665251 w 9310410"/>
                <a:gd name="connsiteY430" fmla="*/ 2205928 h 5296383"/>
                <a:gd name="connsiteX431" fmla="*/ 3662853 w 9310410"/>
                <a:gd name="connsiteY431" fmla="*/ 2211920 h 5296383"/>
                <a:gd name="connsiteX432" fmla="*/ 3662853 w 9310410"/>
                <a:gd name="connsiteY432" fmla="*/ 2219112 h 5296383"/>
                <a:gd name="connsiteX433" fmla="*/ 3662254 w 9310410"/>
                <a:gd name="connsiteY433" fmla="*/ 2229899 h 5296383"/>
                <a:gd name="connsiteX434" fmla="*/ 3661056 w 9310410"/>
                <a:gd name="connsiteY434" fmla="*/ 2235891 h 5296383"/>
                <a:gd name="connsiteX435" fmla="*/ 3656861 w 9310410"/>
                <a:gd name="connsiteY435" fmla="*/ 2231696 h 5296383"/>
                <a:gd name="connsiteX436" fmla="*/ 3648471 w 9310410"/>
                <a:gd name="connsiteY436" fmla="*/ 2237689 h 5296383"/>
                <a:gd name="connsiteX437" fmla="*/ 3649669 w 9310410"/>
                <a:gd name="connsiteY437" fmla="*/ 2242483 h 5296383"/>
                <a:gd name="connsiteX438" fmla="*/ 3644276 w 9310410"/>
                <a:gd name="connsiteY438" fmla="*/ 2240086 h 5296383"/>
                <a:gd name="connsiteX439" fmla="*/ 3640081 w 9310410"/>
                <a:gd name="connsiteY439" fmla="*/ 2240685 h 5296383"/>
                <a:gd name="connsiteX440" fmla="*/ 3639482 w 9310410"/>
                <a:gd name="connsiteY440" fmla="*/ 2244880 h 5296383"/>
                <a:gd name="connsiteX441" fmla="*/ 3642478 w 9310410"/>
                <a:gd name="connsiteY441" fmla="*/ 2249674 h 5296383"/>
                <a:gd name="connsiteX442" fmla="*/ 3637085 w 9310410"/>
                <a:gd name="connsiteY442" fmla="*/ 2253270 h 5296383"/>
                <a:gd name="connsiteX443" fmla="*/ 3631691 w 9310410"/>
                <a:gd name="connsiteY443" fmla="*/ 2255667 h 5296383"/>
                <a:gd name="connsiteX444" fmla="*/ 3636486 w 9310410"/>
                <a:gd name="connsiteY444" fmla="*/ 2260462 h 5296383"/>
                <a:gd name="connsiteX445" fmla="*/ 3630493 w 9310410"/>
                <a:gd name="connsiteY445" fmla="*/ 2262259 h 5296383"/>
                <a:gd name="connsiteX446" fmla="*/ 3619706 w 9310410"/>
                <a:gd name="connsiteY446" fmla="*/ 2265256 h 5296383"/>
                <a:gd name="connsiteX447" fmla="*/ 3611316 w 9310410"/>
                <a:gd name="connsiteY447" fmla="*/ 2277840 h 5296383"/>
                <a:gd name="connsiteX448" fmla="*/ 3595735 w 9310410"/>
                <a:gd name="connsiteY448" fmla="*/ 2289826 h 5296383"/>
                <a:gd name="connsiteX449" fmla="*/ 3582551 w 9310410"/>
                <a:gd name="connsiteY449" fmla="*/ 2295819 h 5296383"/>
                <a:gd name="connsiteX450" fmla="*/ 3576558 w 9310410"/>
                <a:gd name="connsiteY450" fmla="*/ 2296418 h 5296383"/>
                <a:gd name="connsiteX451" fmla="*/ 3570565 w 9310410"/>
                <a:gd name="connsiteY451" fmla="*/ 2308403 h 5296383"/>
                <a:gd name="connsiteX452" fmla="*/ 3564573 w 9310410"/>
                <a:gd name="connsiteY452" fmla="*/ 2316194 h 5296383"/>
                <a:gd name="connsiteX453" fmla="*/ 3558580 w 9310410"/>
                <a:gd name="connsiteY453" fmla="*/ 2319790 h 5296383"/>
                <a:gd name="connsiteX454" fmla="*/ 3548392 w 9310410"/>
                <a:gd name="connsiteY454" fmla="*/ 2323985 h 5296383"/>
                <a:gd name="connsiteX455" fmla="*/ 3540602 w 9310410"/>
                <a:gd name="connsiteY455" fmla="*/ 2327580 h 5296383"/>
                <a:gd name="connsiteX456" fmla="*/ 3532811 w 9310410"/>
                <a:gd name="connsiteY456" fmla="*/ 2323385 h 5296383"/>
                <a:gd name="connsiteX457" fmla="*/ 3529215 w 9310410"/>
                <a:gd name="connsiteY457" fmla="*/ 2323985 h 5296383"/>
                <a:gd name="connsiteX458" fmla="*/ 3524421 w 9310410"/>
                <a:gd name="connsiteY458" fmla="*/ 2324584 h 5296383"/>
                <a:gd name="connsiteX459" fmla="*/ 3520226 w 9310410"/>
                <a:gd name="connsiteY459" fmla="*/ 2329378 h 5296383"/>
                <a:gd name="connsiteX460" fmla="*/ 3517829 w 9310410"/>
                <a:gd name="connsiteY460" fmla="*/ 2325183 h 5296383"/>
                <a:gd name="connsiteX461" fmla="*/ 3511237 w 9310410"/>
                <a:gd name="connsiteY461" fmla="*/ 2325183 h 5296383"/>
                <a:gd name="connsiteX462" fmla="*/ 3510638 w 9310410"/>
                <a:gd name="connsiteY462" fmla="*/ 2332374 h 5296383"/>
                <a:gd name="connsiteX463" fmla="*/ 3505244 w 9310410"/>
                <a:gd name="connsiteY463" fmla="*/ 2343161 h 5296383"/>
                <a:gd name="connsiteX464" fmla="*/ 3493259 w 9310410"/>
                <a:gd name="connsiteY464" fmla="*/ 2347356 h 5296383"/>
                <a:gd name="connsiteX465" fmla="*/ 3482472 w 9310410"/>
                <a:gd name="connsiteY465" fmla="*/ 2345558 h 5296383"/>
                <a:gd name="connsiteX466" fmla="*/ 3471086 w 9310410"/>
                <a:gd name="connsiteY466" fmla="*/ 2344959 h 5296383"/>
                <a:gd name="connsiteX467" fmla="*/ 3466292 w 9310410"/>
                <a:gd name="connsiteY467" fmla="*/ 2342562 h 5296383"/>
                <a:gd name="connsiteX468" fmla="*/ 3463894 w 9310410"/>
                <a:gd name="connsiteY468" fmla="*/ 2349753 h 5296383"/>
                <a:gd name="connsiteX469" fmla="*/ 3459100 w 9310410"/>
                <a:gd name="connsiteY469" fmla="*/ 2356945 h 5296383"/>
                <a:gd name="connsiteX470" fmla="*/ 3451310 w 9310410"/>
                <a:gd name="connsiteY470" fmla="*/ 2355147 h 5296383"/>
                <a:gd name="connsiteX471" fmla="*/ 3447115 w 9310410"/>
                <a:gd name="connsiteY471" fmla="*/ 2355746 h 5296383"/>
                <a:gd name="connsiteX472" fmla="*/ 3435129 w 9310410"/>
                <a:gd name="connsiteY472" fmla="*/ 2354547 h 5296383"/>
                <a:gd name="connsiteX473" fmla="*/ 3429736 w 9310410"/>
                <a:gd name="connsiteY473" fmla="*/ 2355746 h 5296383"/>
                <a:gd name="connsiteX474" fmla="*/ 3419548 w 9310410"/>
                <a:gd name="connsiteY474" fmla="*/ 2361139 h 5296383"/>
                <a:gd name="connsiteX475" fmla="*/ 3410559 w 9310410"/>
                <a:gd name="connsiteY475" fmla="*/ 2361739 h 5296383"/>
                <a:gd name="connsiteX476" fmla="*/ 3403368 w 9310410"/>
                <a:gd name="connsiteY476" fmla="*/ 2366533 h 5296383"/>
                <a:gd name="connsiteX477" fmla="*/ 3395577 w 9310410"/>
                <a:gd name="connsiteY477" fmla="*/ 2371327 h 5296383"/>
                <a:gd name="connsiteX478" fmla="*/ 3382992 w 9310410"/>
                <a:gd name="connsiteY478" fmla="*/ 2379118 h 5296383"/>
                <a:gd name="connsiteX479" fmla="*/ 3384191 w 9310410"/>
                <a:gd name="connsiteY479" fmla="*/ 2388107 h 5296383"/>
                <a:gd name="connsiteX480" fmla="*/ 3384191 w 9310410"/>
                <a:gd name="connsiteY480" fmla="*/ 2392901 h 5296383"/>
                <a:gd name="connsiteX481" fmla="*/ 3385390 w 9310410"/>
                <a:gd name="connsiteY481" fmla="*/ 2396497 h 5296383"/>
                <a:gd name="connsiteX482" fmla="*/ 3386588 w 9310410"/>
                <a:gd name="connsiteY482" fmla="*/ 2404287 h 5296383"/>
                <a:gd name="connsiteX483" fmla="*/ 3374603 w 9310410"/>
                <a:gd name="connsiteY483" fmla="*/ 2407883 h 5296383"/>
                <a:gd name="connsiteX484" fmla="*/ 3371007 w 9310410"/>
                <a:gd name="connsiteY484" fmla="*/ 2403688 h 5296383"/>
                <a:gd name="connsiteX485" fmla="*/ 3368011 w 9310410"/>
                <a:gd name="connsiteY485" fmla="*/ 2392302 h 5296383"/>
                <a:gd name="connsiteX486" fmla="*/ 3366213 w 9310410"/>
                <a:gd name="connsiteY486" fmla="*/ 2379118 h 5296383"/>
                <a:gd name="connsiteX487" fmla="*/ 3373404 w 9310410"/>
                <a:gd name="connsiteY487" fmla="*/ 2367132 h 5296383"/>
                <a:gd name="connsiteX488" fmla="*/ 3374603 w 9310410"/>
                <a:gd name="connsiteY488" fmla="*/ 2362937 h 5296383"/>
                <a:gd name="connsiteX489" fmla="*/ 3370408 w 9310410"/>
                <a:gd name="connsiteY489" fmla="*/ 2359342 h 5296383"/>
                <a:gd name="connsiteX490" fmla="*/ 3366213 w 9310410"/>
                <a:gd name="connsiteY490" fmla="*/ 2360540 h 5296383"/>
                <a:gd name="connsiteX491" fmla="*/ 3357823 w 9310410"/>
                <a:gd name="connsiteY491" fmla="*/ 2364735 h 5296383"/>
                <a:gd name="connsiteX492" fmla="*/ 3354227 w 9310410"/>
                <a:gd name="connsiteY492" fmla="*/ 2362937 h 5296383"/>
                <a:gd name="connsiteX493" fmla="*/ 3348834 w 9310410"/>
                <a:gd name="connsiteY493" fmla="*/ 2358742 h 5296383"/>
                <a:gd name="connsiteX494" fmla="*/ 3341643 w 9310410"/>
                <a:gd name="connsiteY494" fmla="*/ 2356345 h 5296383"/>
                <a:gd name="connsiteX495" fmla="*/ 3339245 w 9310410"/>
                <a:gd name="connsiteY495" fmla="*/ 2353948 h 5296383"/>
                <a:gd name="connsiteX496" fmla="*/ 3334451 w 9310410"/>
                <a:gd name="connsiteY496" fmla="*/ 2358143 h 5296383"/>
                <a:gd name="connsiteX497" fmla="*/ 3324264 w 9310410"/>
                <a:gd name="connsiteY497" fmla="*/ 2360540 h 5296383"/>
                <a:gd name="connsiteX498" fmla="*/ 3317072 w 9310410"/>
                <a:gd name="connsiteY498" fmla="*/ 2362937 h 5296383"/>
                <a:gd name="connsiteX499" fmla="*/ 3303889 w 9310410"/>
                <a:gd name="connsiteY499" fmla="*/ 2367732 h 5296383"/>
                <a:gd name="connsiteX500" fmla="*/ 3295499 w 9310410"/>
                <a:gd name="connsiteY500" fmla="*/ 2379118 h 5296383"/>
                <a:gd name="connsiteX501" fmla="*/ 3278719 w 9310410"/>
                <a:gd name="connsiteY501" fmla="*/ 2383912 h 5296383"/>
                <a:gd name="connsiteX502" fmla="*/ 3277520 w 9310410"/>
                <a:gd name="connsiteY502" fmla="*/ 2396497 h 5296383"/>
                <a:gd name="connsiteX503" fmla="*/ 3273325 w 9310410"/>
                <a:gd name="connsiteY503" fmla="*/ 2402489 h 5296383"/>
                <a:gd name="connsiteX504" fmla="*/ 3268531 w 9310410"/>
                <a:gd name="connsiteY504" fmla="*/ 2407883 h 5296383"/>
                <a:gd name="connsiteX505" fmla="*/ 3262538 w 9310410"/>
                <a:gd name="connsiteY505" fmla="*/ 2415074 h 5296383"/>
                <a:gd name="connsiteX506" fmla="*/ 3246958 w 9310410"/>
                <a:gd name="connsiteY506" fmla="*/ 2434850 h 5296383"/>
                <a:gd name="connsiteX507" fmla="*/ 3244560 w 9310410"/>
                <a:gd name="connsiteY507" fmla="*/ 2450431 h 5296383"/>
                <a:gd name="connsiteX508" fmla="*/ 3246958 w 9310410"/>
                <a:gd name="connsiteY508" fmla="*/ 2454626 h 5296383"/>
                <a:gd name="connsiteX509" fmla="*/ 3249354 w 9310410"/>
                <a:gd name="connsiteY509" fmla="*/ 2461818 h 5296383"/>
                <a:gd name="connsiteX510" fmla="*/ 3254748 w 9310410"/>
                <a:gd name="connsiteY510" fmla="*/ 2474402 h 5296383"/>
                <a:gd name="connsiteX511" fmla="*/ 3258943 w 9310410"/>
                <a:gd name="connsiteY511" fmla="*/ 2478597 h 5296383"/>
                <a:gd name="connsiteX512" fmla="*/ 3263138 w 9310410"/>
                <a:gd name="connsiteY512" fmla="*/ 2492980 h 5296383"/>
                <a:gd name="connsiteX513" fmla="*/ 3278119 w 9310410"/>
                <a:gd name="connsiteY513" fmla="*/ 2506763 h 5296383"/>
                <a:gd name="connsiteX514" fmla="*/ 3282914 w 9310410"/>
                <a:gd name="connsiteY514" fmla="*/ 2515153 h 5296383"/>
                <a:gd name="connsiteX515" fmla="*/ 3286509 w 9310410"/>
                <a:gd name="connsiteY515" fmla="*/ 2524741 h 5296383"/>
                <a:gd name="connsiteX516" fmla="*/ 3294899 w 9310410"/>
                <a:gd name="connsiteY516" fmla="*/ 2537925 h 5296383"/>
                <a:gd name="connsiteX517" fmla="*/ 3302690 w 9310410"/>
                <a:gd name="connsiteY517" fmla="*/ 2539723 h 5296383"/>
                <a:gd name="connsiteX518" fmla="*/ 3309282 w 9310410"/>
                <a:gd name="connsiteY518" fmla="*/ 2547514 h 5296383"/>
                <a:gd name="connsiteX519" fmla="*/ 3311679 w 9310410"/>
                <a:gd name="connsiteY519" fmla="*/ 2551709 h 5296383"/>
                <a:gd name="connsiteX520" fmla="*/ 3318870 w 9310410"/>
                <a:gd name="connsiteY520" fmla="*/ 2569687 h 5296383"/>
                <a:gd name="connsiteX521" fmla="*/ 3321267 w 9310410"/>
                <a:gd name="connsiteY521" fmla="*/ 2576878 h 5296383"/>
                <a:gd name="connsiteX522" fmla="*/ 3323664 w 9310410"/>
                <a:gd name="connsiteY522" fmla="*/ 2585867 h 5296383"/>
                <a:gd name="connsiteX523" fmla="*/ 3326061 w 9310410"/>
                <a:gd name="connsiteY523" fmla="*/ 2593059 h 5296383"/>
                <a:gd name="connsiteX524" fmla="*/ 3326061 w 9310410"/>
                <a:gd name="connsiteY524" fmla="*/ 2605044 h 5296383"/>
                <a:gd name="connsiteX525" fmla="*/ 3330256 w 9310410"/>
                <a:gd name="connsiteY525" fmla="*/ 2619427 h 5296383"/>
                <a:gd name="connsiteX526" fmla="*/ 3330856 w 9310410"/>
                <a:gd name="connsiteY526" fmla="*/ 2626618 h 5296383"/>
                <a:gd name="connsiteX527" fmla="*/ 3328459 w 9310410"/>
                <a:gd name="connsiteY527" fmla="*/ 2633210 h 5296383"/>
                <a:gd name="connsiteX528" fmla="*/ 3327859 w 9310410"/>
                <a:gd name="connsiteY528" fmla="*/ 2638004 h 5296383"/>
                <a:gd name="connsiteX529" fmla="*/ 3329657 w 9310410"/>
                <a:gd name="connsiteY529" fmla="*/ 2645195 h 5296383"/>
                <a:gd name="connsiteX530" fmla="*/ 3331455 w 9310410"/>
                <a:gd name="connsiteY530" fmla="*/ 2652387 h 5296383"/>
                <a:gd name="connsiteX531" fmla="*/ 3330856 w 9310410"/>
                <a:gd name="connsiteY531" fmla="*/ 2658979 h 5296383"/>
                <a:gd name="connsiteX532" fmla="*/ 3328459 w 9310410"/>
                <a:gd name="connsiteY532" fmla="*/ 2663173 h 5296383"/>
                <a:gd name="connsiteX533" fmla="*/ 3326061 w 9310410"/>
                <a:gd name="connsiteY533" fmla="*/ 2664971 h 5296383"/>
                <a:gd name="connsiteX534" fmla="*/ 3323664 w 9310410"/>
                <a:gd name="connsiteY534" fmla="*/ 2669166 h 5296383"/>
                <a:gd name="connsiteX535" fmla="*/ 3323065 w 9310410"/>
                <a:gd name="connsiteY535" fmla="*/ 2676358 h 5296383"/>
                <a:gd name="connsiteX536" fmla="*/ 3323664 w 9310410"/>
                <a:gd name="connsiteY536" fmla="*/ 2682350 h 5296383"/>
                <a:gd name="connsiteX537" fmla="*/ 3323065 w 9310410"/>
                <a:gd name="connsiteY537" fmla="*/ 2686545 h 5296383"/>
                <a:gd name="connsiteX538" fmla="*/ 3322466 w 9310410"/>
                <a:gd name="connsiteY538" fmla="*/ 2691939 h 5296383"/>
                <a:gd name="connsiteX539" fmla="*/ 3324264 w 9310410"/>
                <a:gd name="connsiteY539" fmla="*/ 2696733 h 5296383"/>
                <a:gd name="connsiteX540" fmla="*/ 3318870 w 9310410"/>
                <a:gd name="connsiteY540" fmla="*/ 2698531 h 5296383"/>
                <a:gd name="connsiteX541" fmla="*/ 3316473 w 9310410"/>
                <a:gd name="connsiteY541" fmla="*/ 2704524 h 5296383"/>
                <a:gd name="connsiteX542" fmla="*/ 3312278 w 9310410"/>
                <a:gd name="connsiteY542" fmla="*/ 2714711 h 5296383"/>
                <a:gd name="connsiteX543" fmla="*/ 3294300 w 9310410"/>
                <a:gd name="connsiteY543" fmla="*/ 2723101 h 5296383"/>
                <a:gd name="connsiteX544" fmla="*/ 3283513 w 9310410"/>
                <a:gd name="connsiteY544" fmla="*/ 2729693 h 5296383"/>
                <a:gd name="connsiteX545" fmla="*/ 3275123 w 9310410"/>
                <a:gd name="connsiteY545" fmla="*/ 2734487 h 5296383"/>
                <a:gd name="connsiteX546" fmla="*/ 3261340 w 9310410"/>
                <a:gd name="connsiteY546" fmla="*/ 2739881 h 5296383"/>
                <a:gd name="connsiteX547" fmla="*/ 3251152 w 9310410"/>
                <a:gd name="connsiteY547" fmla="*/ 2735686 h 5296383"/>
                <a:gd name="connsiteX548" fmla="*/ 3247557 w 9310410"/>
                <a:gd name="connsiteY548" fmla="*/ 2738083 h 5296383"/>
                <a:gd name="connsiteX549" fmla="*/ 3243362 w 9310410"/>
                <a:gd name="connsiteY549" fmla="*/ 2742278 h 5296383"/>
                <a:gd name="connsiteX550" fmla="*/ 3242763 w 9310410"/>
                <a:gd name="connsiteY550" fmla="*/ 2742278 h 5296383"/>
                <a:gd name="connsiteX551" fmla="*/ 3243362 w 9310410"/>
                <a:gd name="connsiteY551" fmla="*/ 2747671 h 5296383"/>
                <a:gd name="connsiteX552" fmla="*/ 3248755 w 9310410"/>
                <a:gd name="connsiteY552" fmla="*/ 2753065 h 5296383"/>
                <a:gd name="connsiteX553" fmla="*/ 3236170 w 9310410"/>
                <a:gd name="connsiteY553" fmla="*/ 2766249 h 5296383"/>
                <a:gd name="connsiteX554" fmla="*/ 3231976 w 9310410"/>
                <a:gd name="connsiteY554" fmla="*/ 2769245 h 5296383"/>
                <a:gd name="connsiteX555" fmla="*/ 3224784 w 9310410"/>
                <a:gd name="connsiteY555" fmla="*/ 2776436 h 5296383"/>
                <a:gd name="connsiteX556" fmla="*/ 3206806 w 9310410"/>
                <a:gd name="connsiteY556" fmla="*/ 2788422 h 5296383"/>
                <a:gd name="connsiteX557" fmla="*/ 3194221 w 9310410"/>
                <a:gd name="connsiteY557" fmla="*/ 2798609 h 5296383"/>
                <a:gd name="connsiteX558" fmla="*/ 3192423 w 9310410"/>
                <a:gd name="connsiteY558" fmla="*/ 2795014 h 5296383"/>
                <a:gd name="connsiteX559" fmla="*/ 3192423 w 9310410"/>
                <a:gd name="connsiteY559" fmla="*/ 2790819 h 5296383"/>
                <a:gd name="connsiteX560" fmla="*/ 3191225 w 9310410"/>
                <a:gd name="connsiteY560" fmla="*/ 2784826 h 5296383"/>
                <a:gd name="connsiteX561" fmla="*/ 3192423 w 9310410"/>
                <a:gd name="connsiteY561" fmla="*/ 2772841 h 5296383"/>
                <a:gd name="connsiteX562" fmla="*/ 3196618 w 9310410"/>
                <a:gd name="connsiteY562" fmla="*/ 2758458 h 5296383"/>
                <a:gd name="connsiteX563" fmla="*/ 3199016 w 9310410"/>
                <a:gd name="connsiteY563" fmla="*/ 2744675 h 5296383"/>
                <a:gd name="connsiteX564" fmla="*/ 3190626 w 9310410"/>
                <a:gd name="connsiteY564" fmla="*/ 2745274 h 5296383"/>
                <a:gd name="connsiteX565" fmla="*/ 3185831 w 9310410"/>
                <a:gd name="connsiteY565" fmla="*/ 2742877 h 5296383"/>
                <a:gd name="connsiteX566" fmla="*/ 3181037 w 9310410"/>
                <a:gd name="connsiteY566" fmla="*/ 2735086 h 5296383"/>
                <a:gd name="connsiteX567" fmla="*/ 3172647 w 9310410"/>
                <a:gd name="connsiteY567" fmla="*/ 2727895 h 5296383"/>
                <a:gd name="connsiteX568" fmla="*/ 3164857 w 9310410"/>
                <a:gd name="connsiteY568" fmla="*/ 2720704 h 5296383"/>
                <a:gd name="connsiteX569" fmla="*/ 3164257 w 9310410"/>
                <a:gd name="connsiteY569" fmla="*/ 2712314 h 5296383"/>
                <a:gd name="connsiteX570" fmla="*/ 3158265 w 9310410"/>
                <a:gd name="connsiteY570" fmla="*/ 2714711 h 5296383"/>
                <a:gd name="connsiteX571" fmla="*/ 3151673 w 9310410"/>
                <a:gd name="connsiteY571" fmla="*/ 2720105 h 5296383"/>
                <a:gd name="connsiteX572" fmla="*/ 3149276 w 9310410"/>
                <a:gd name="connsiteY572" fmla="*/ 2713513 h 5296383"/>
                <a:gd name="connsiteX573" fmla="*/ 3146879 w 9310410"/>
                <a:gd name="connsiteY573" fmla="*/ 2704524 h 5296383"/>
                <a:gd name="connsiteX574" fmla="*/ 3143882 w 9310410"/>
                <a:gd name="connsiteY574" fmla="*/ 2694336 h 5296383"/>
                <a:gd name="connsiteX575" fmla="*/ 3139687 w 9310410"/>
                <a:gd name="connsiteY575" fmla="*/ 2679354 h 5296383"/>
                <a:gd name="connsiteX576" fmla="*/ 3135492 w 9310410"/>
                <a:gd name="connsiteY576" fmla="*/ 2676358 h 5296383"/>
                <a:gd name="connsiteX577" fmla="*/ 3130099 w 9310410"/>
                <a:gd name="connsiteY577" fmla="*/ 2675758 h 5296383"/>
                <a:gd name="connsiteX578" fmla="*/ 3125904 w 9310410"/>
                <a:gd name="connsiteY578" fmla="*/ 2663773 h 5296383"/>
                <a:gd name="connsiteX579" fmla="*/ 3116315 w 9310410"/>
                <a:gd name="connsiteY579" fmla="*/ 2659578 h 5296383"/>
                <a:gd name="connsiteX580" fmla="*/ 3109724 w 9310410"/>
                <a:gd name="connsiteY580" fmla="*/ 2657181 h 5296383"/>
                <a:gd name="connsiteX581" fmla="*/ 3103132 w 9310410"/>
                <a:gd name="connsiteY581" fmla="*/ 2657181 h 5296383"/>
                <a:gd name="connsiteX582" fmla="*/ 3093543 w 9310410"/>
                <a:gd name="connsiteY582" fmla="*/ 2657780 h 5296383"/>
                <a:gd name="connsiteX583" fmla="*/ 3089348 w 9310410"/>
                <a:gd name="connsiteY583" fmla="*/ 2651188 h 5296383"/>
                <a:gd name="connsiteX584" fmla="*/ 3088749 w 9310410"/>
                <a:gd name="connsiteY584" fmla="*/ 2633210 h 5296383"/>
                <a:gd name="connsiteX585" fmla="*/ 3086352 w 9310410"/>
                <a:gd name="connsiteY585" fmla="*/ 2626019 h 5296383"/>
                <a:gd name="connsiteX586" fmla="*/ 3078561 w 9310410"/>
                <a:gd name="connsiteY586" fmla="*/ 2623622 h 5296383"/>
                <a:gd name="connsiteX587" fmla="*/ 3065377 w 9310410"/>
                <a:gd name="connsiteY587" fmla="*/ 2629015 h 5296383"/>
                <a:gd name="connsiteX588" fmla="*/ 3065977 w 9310410"/>
                <a:gd name="connsiteY588" fmla="*/ 2649990 h 5296383"/>
                <a:gd name="connsiteX589" fmla="*/ 3062381 w 9310410"/>
                <a:gd name="connsiteY589" fmla="*/ 2661975 h 5296383"/>
                <a:gd name="connsiteX590" fmla="*/ 3056988 w 9310410"/>
                <a:gd name="connsiteY590" fmla="*/ 2676957 h 5296383"/>
                <a:gd name="connsiteX591" fmla="*/ 3056388 w 9310410"/>
                <a:gd name="connsiteY591" fmla="*/ 2684148 h 5296383"/>
                <a:gd name="connsiteX592" fmla="*/ 3054590 w 9310410"/>
                <a:gd name="connsiteY592" fmla="*/ 2693737 h 5296383"/>
                <a:gd name="connsiteX593" fmla="*/ 3046201 w 9310410"/>
                <a:gd name="connsiteY593" fmla="*/ 2713513 h 5296383"/>
                <a:gd name="connsiteX594" fmla="*/ 3039609 w 9310410"/>
                <a:gd name="connsiteY594" fmla="*/ 2730292 h 5296383"/>
                <a:gd name="connsiteX595" fmla="*/ 3035414 w 9310410"/>
                <a:gd name="connsiteY595" fmla="*/ 2740480 h 5296383"/>
                <a:gd name="connsiteX596" fmla="*/ 3033017 w 9310410"/>
                <a:gd name="connsiteY596" fmla="*/ 2756061 h 5296383"/>
                <a:gd name="connsiteX597" fmla="*/ 3035414 w 9310410"/>
                <a:gd name="connsiteY597" fmla="*/ 2774039 h 5296383"/>
                <a:gd name="connsiteX598" fmla="*/ 3046201 w 9310410"/>
                <a:gd name="connsiteY598" fmla="*/ 2774039 h 5296383"/>
                <a:gd name="connsiteX599" fmla="*/ 3053392 w 9310410"/>
                <a:gd name="connsiteY599" fmla="*/ 2778833 h 5296383"/>
                <a:gd name="connsiteX600" fmla="*/ 3053392 w 9310410"/>
                <a:gd name="connsiteY600" fmla="*/ 2792617 h 5296383"/>
                <a:gd name="connsiteX601" fmla="*/ 3061782 w 9310410"/>
                <a:gd name="connsiteY601" fmla="*/ 2798609 h 5296383"/>
                <a:gd name="connsiteX602" fmla="*/ 3064778 w 9310410"/>
                <a:gd name="connsiteY602" fmla="*/ 2805801 h 5296383"/>
                <a:gd name="connsiteX603" fmla="*/ 3065377 w 9310410"/>
                <a:gd name="connsiteY603" fmla="*/ 2830970 h 5296383"/>
                <a:gd name="connsiteX604" fmla="*/ 3065977 w 9310410"/>
                <a:gd name="connsiteY604" fmla="*/ 2841158 h 5296383"/>
                <a:gd name="connsiteX605" fmla="*/ 3061782 w 9310410"/>
                <a:gd name="connsiteY605" fmla="*/ 2833967 h 5296383"/>
                <a:gd name="connsiteX606" fmla="*/ 3059385 w 9310410"/>
                <a:gd name="connsiteY606" fmla="*/ 2826775 h 5296383"/>
                <a:gd name="connsiteX607" fmla="*/ 3062980 w 9310410"/>
                <a:gd name="connsiteY607" fmla="*/ 2843555 h 5296383"/>
                <a:gd name="connsiteX608" fmla="*/ 3070771 w 9310410"/>
                <a:gd name="connsiteY608" fmla="*/ 2848349 h 5296383"/>
                <a:gd name="connsiteX609" fmla="*/ 3082756 w 9310410"/>
                <a:gd name="connsiteY609" fmla="*/ 2856739 h 5296383"/>
                <a:gd name="connsiteX610" fmla="*/ 3095940 w 9310410"/>
                <a:gd name="connsiteY610" fmla="*/ 2861533 h 5296383"/>
                <a:gd name="connsiteX611" fmla="*/ 3106128 w 9310410"/>
                <a:gd name="connsiteY611" fmla="*/ 2880710 h 5296383"/>
                <a:gd name="connsiteX612" fmla="*/ 3116915 w 9310410"/>
                <a:gd name="connsiteY612" fmla="*/ 2890898 h 5296383"/>
                <a:gd name="connsiteX613" fmla="*/ 3130099 w 9310410"/>
                <a:gd name="connsiteY613" fmla="*/ 2907078 h 5296383"/>
                <a:gd name="connsiteX614" fmla="*/ 3143882 w 9310410"/>
                <a:gd name="connsiteY614" fmla="*/ 2923858 h 5296383"/>
                <a:gd name="connsiteX615" fmla="*/ 3143283 w 9310410"/>
                <a:gd name="connsiteY615" fmla="*/ 2981388 h 5296383"/>
                <a:gd name="connsiteX616" fmla="*/ 3149276 w 9310410"/>
                <a:gd name="connsiteY616" fmla="*/ 3003561 h 5296383"/>
                <a:gd name="connsiteX617" fmla="*/ 3161261 w 9310410"/>
                <a:gd name="connsiteY617" fmla="*/ 3023337 h 5296383"/>
                <a:gd name="connsiteX618" fmla="*/ 3168452 w 9310410"/>
                <a:gd name="connsiteY618" fmla="*/ 3042514 h 5296383"/>
                <a:gd name="connsiteX619" fmla="*/ 3159463 w 9310410"/>
                <a:gd name="connsiteY619" fmla="*/ 3038319 h 5296383"/>
                <a:gd name="connsiteX620" fmla="*/ 3143283 w 9310410"/>
                <a:gd name="connsiteY620" fmla="*/ 3043712 h 5296383"/>
                <a:gd name="connsiteX621" fmla="*/ 3134893 w 9310410"/>
                <a:gd name="connsiteY621" fmla="*/ 3040117 h 5296383"/>
                <a:gd name="connsiteX622" fmla="*/ 3119911 w 9310410"/>
                <a:gd name="connsiteY622" fmla="*/ 3030529 h 5296383"/>
                <a:gd name="connsiteX623" fmla="*/ 3113319 w 9310410"/>
                <a:gd name="connsiteY623" fmla="*/ 3025734 h 5296383"/>
                <a:gd name="connsiteX624" fmla="*/ 3107926 w 9310410"/>
                <a:gd name="connsiteY624" fmla="*/ 3023337 h 5296383"/>
                <a:gd name="connsiteX625" fmla="*/ 3098937 w 9310410"/>
                <a:gd name="connsiteY625" fmla="*/ 3020341 h 5296383"/>
                <a:gd name="connsiteX626" fmla="*/ 3095940 w 9310410"/>
                <a:gd name="connsiteY626" fmla="*/ 3013150 h 5296383"/>
                <a:gd name="connsiteX627" fmla="*/ 3092944 w 9310410"/>
                <a:gd name="connsiteY627" fmla="*/ 3007756 h 5296383"/>
                <a:gd name="connsiteX628" fmla="*/ 3083955 w 9310410"/>
                <a:gd name="connsiteY628" fmla="*/ 2996370 h 5296383"/>
                <a:gd name="connsiteX629" fmla="*/ 3082157 w 9310410"/>
                <a:gd name="connsiteY629" fmla="*/ 2983186 h 5296383"/>
                <a:gd name="connsiteX630" fmla="*/ 3067175 w 9310410"/>
                <a:gd name="connsiteY630" fmla="*/ 2967005 h 5296383"/>
                <a:gd name="connsiteX631" fmla="*/ 3067774 w 9310410"/>
                <a:gd name="connsiteY631" fmla="*/ 2955619 h 5296383"/>
                <a:gd name="connsiteX632" fmla="*/ 3066576 w 9310410"/>
                <a:gd name="connsiteY632" fmla="*/ 2951424 h 5296383"/>
                <a:gd name="connsiteX633" fmla="*/ 3063579 w 9310410"/>
                <a:gd name="connsiteY633" fmla="*/ 2938840 h 5296383"/>
                <a:gd name="connsiteX634" fmla="*/ 3062381 w 9310410"/>
                <a:gd name="connsiteY634" fmla="*/ 2929251 h 5296383"/>
                <a:gd name="connsiteX635" fmla="*/ 3062381 w 9310410"/>
                <a:gd name="connsiteY635" fmla="*/ 2913071 h 5296383"/>
                <a:gd name="connsiteX636" fmla="*/ 3061182 w 9310410"/>
                <a:gd name="connsiteY636" fmla="*/ 2898089 h 5296383"/>
                <a:gd name="connsiteX637" fmla="*/ 3060583 w 9310410"/>
                <a:gd name="connsiteY637" fmla="*/ 2890898 h 5296383"/>
                <a:gd name="connsiteX638" fmla="*/ 3058186 w 9310410"/>
                <a:gd name="connsiteY638" fmla="*/ 2877714 h 5296383"/>
                <a:gd name="connsiteX639" fmla="*/ 3057587 w 9310410"/>
                <a:gd name="connsiteY639" fmla="*/ 2865728 h 5296383"/>
                <a:gd name="connsiteX640" fmla="*/ 3056988 w 9310410"/>
                <a:gd name="connsiteY640" fmla="*/ 2865728 h 5296383"/>
                <a:gd name="connsiteX641" fmla="*/ 3055789 w 9310410"/>
                <a:gd name="connsiteY641" fmla="*/ 2863930 h 5296383"/>
                <a:gd name="connsiteX642" fmla="*/ 3040807 w 9310410"/>
                <a:gd name="connsiteY642" fmla="*/ 2853143 h 5296383"/>
                <a:gd name="connsiteX643" fmla="*/ 3036013 w 9310410"/>
                <a:gd name="connsiteY643" fmla="*/ 2838162 h 5296383"/>
                <a:gd name="connsiteX644" fmla="*/ 3033616 w 9310410"/>
                <a:gd name="connsiteY644" fmla="*/ 2831570 h 5296383"/>
                <a:gd name="connsiteX645" fmla="*/ 3026425 w 9310410"/>
                <a:gd name="connsiteY645" fmla="*/ 2819584 h 5296383"/>
                <a:gd name="connsiteX646" fmla="*/ 3021031 w 9310410"/>
                <a:gd name="connsiteY646" fmla="*/ 2811794 h 5296383"/>
                <a:gd name="connsiteX647" fmla="*/ 3017435 w 9310410"/>
                <a:gd name="connsiteY647" fmla="*/ 2806400 h 5296383"/>
                <a:gd name="connsiteX648" fmla="*/ 3012042 w 9310410"/>
                <a:gd name="connsiteY648" fmla="*/ 2804003 h 5296383"/>
                <a:gd name="connsiteX649" fmla="*/ 3006648 w 9310410"/>
                <a:gd name="connsiteY649" fmla="*/ 2808198 h 5296383"/>
                <a:gd name="connsiteX650" fmla="*/ 3004251 w 9310410"/>
                <a:gd name="connsiteY650" fmla="*/ 2796212 h 5296383"/>
                <a:gd name="connsiteX651" fmla="*/ 3009645 w 9310410"/>
                <a:gd name="connsiteY651" fmla="*/ 2783028 h 5296383"/>
                <a:gd name="connsiteX652" fmla="*/ 3012641 w 9310410"/>
                <a:gd name="connsiteY652" fmla="*/ 2767447 h 5296383"/>
                <a:gd name="connsiteX653" fmla="*/ 3016237 w 9310410"/>
                <a:gd name="connsiteY653" fmla="*/ 2755462 h 5296383"/>
                <a:gd name="connsiteX654" fmla="*/ 3022829 w 9310410"/>
                <a:gd name="connsiteY654" fmla="*/ 2736285 h 5296383"/>
                <a:gd name="connsiteX655" fmla="*/ 3022230 w 9310410"/>
                <a:gd name="connsiteY655" fmla="*/ 2736285 h 5296383"/>
                <a:gd name="connsiteX656" fmla="*/ 3016836 w 9310410"/>
                <a:gd name="connsiteY656" fmla="*/ 2742278 h 5296383"/>
                <a:gd name="connsiteX657" fmla="*/ 3016237 w 9310410"/>
                <a:gd name="connsiteY657" fmla="*/ 2730292 h 5296383"/>
                <a:gd name="connsiteX658" fmla="*/ 3022230 w 9310410"/>
                <a:gd name="connsiteY658" fmla="*/ 2720105 h 5296383"/>
                <a:gd name="connsiteX659" fmla="*/ 3027623 w 9310410"/>
                <a:gd name="connsiteY659" fmla="*/ 2693137 h 5296383"/>
                <a:gd name="connsiteX660" fmla="*/ 3028822 w 9310410"/>
                <a:gd name="connsiteY660" fmla="*/ 2682950 h 5296383"/>
                <a:gd name="connsiteX661" fmla="*/ 3025825 w 9310410"/>
                <a:gd name="connsiteY661" fmla="*/ 2667968 h 5296383"/>
                <a:gd name="connsiteX662" fmla="*/ 3029421 w 9310410"/>
                <a:gd name="connsiteY662" fmla="*/ 2653585 h 5296383"/>
                <a:gd name="connsiteX663" fmla="*/ 3025825 w 9310410"/>
                <a:gd name="connsiteY663" fmla="*/ 2633809 h 5296383"/>
                <a:gd name="connsiteX664" fmla="*/ 3024028 w 9310410"/>
                <a:gd name="connsiteY664" fmla="*/ 2621224 h 5296383"/>
                <a:gd name="connsiteX665" fmla="*/ 3021031 w 9310410"/>
                <a:gd name="connsiteY665" fmla="*/ 2618228 h 5296383"/>
                <a:gd name="connsiteX666" fmla="*/ 3016836 w 9310410"/>
                <a:gd name="connsiteY666" fmla="*/ 2625419 h 5296383"/>
                <a:gd name="connsiteX667" fmla="*/ 3016237 w 9310410"/>
                <a:gd name="connsiteY667" fmla="*/ 2597853 h 5296383"/>
                <a:gd name="connsiteX668" fmla="*/ 3016836 w 9310410"/>
                <a:gd name="connsiteY668" fmla="*/ 2589463 h 5296383"/>
                <a:gd name="connsiteX669" fmla="*/ 3016237 w 9310410"/>
                <a:gd name="connsiteY669" fmla="*/ 2581073 h 5296383"/>
                <a:gd name="connsiteX670" fmla="*/ 3015638 w 9310410"/>
                <a:gd name="connsiteY670" fmla="*/ 2557701 h 5296383"/>
                <a:gd name="connsiteX671" fmla="*/ 3012641 w 9310410"/>
                <a:gd name="connsiteY671" fmla="*/ 2544517 h 5296383"/>
                <a:gd name="connsiteX672" fmla="*/ 3013240 w 9310410"/>
                <a:gd name="connsiteY672" fmla="*/ 2534330 h 5296383"/>
                <a:gd name="connsiteX673" fmla="*/ 3011443 w 9310410"/>
                <a:gd name="connsiteY673" fmla="*/ 2523543 h 5296383"/>
                <a:gd name="connsiteX674" fmla="*/ 3006648 w 9310410"/>
                <a:gd name="connsiteY674" fmla="*/ 2504965 h 5296383"/>
                <a:gd name="connsiteX675" fmla="*/ 2995262 w 9310410"/>
                <a:gd name="connsiteY675" fmla="*/ 2491182 h 5296383"/>
                <a:gd name="connsiteX676" fmla="*/ 2981479 w 9310410"/>
                <a:gd name="connsiteY676" fmla="*/ 2515752 h 5296383"/>
                <a:gd name="connsiteX677" fmla="*/ 2958707 w 9310410"/>
                <a:gd name="connsiteY677" fmla="*/ 2534929 h 5296383"/>
                <a:gd name="connsiteX678" fmla="*/ 2953313 w 9310410"/>
                <a:gd name="connsiteY678" fmla="*/ 2541521 h 5296383"/>
                <a:gd name="connsiteX679" fmla="*/ 2946721 w 9310410"/>
                <a:gd name="connsiteY679" fmla="*/ 2539124 h 5296383"/>
                <a:gd name="connsiteX680" fmla="*/ 2944324 w 9310410"/>
                <a:gd name="connsiteY680" fmla="*/ 2537326 h 5296383"/>
                <a:gd name="connsiteX681" fmla="*/ 2939530 w 9310410"/>
                <a:gd name="connsiteY681" fmla="*/ 2540322 h 5296383"/>
                <a:gd name="connsiteX682" fmla="*/ 2934136 w 9310410"/>
                <a:gd name="connsiteY682" fmla="*/ 2544517 h 5296383"/>
                <a:gd name="connsiteX683" fmla="*/ 2932339 w 9310410"/>
                <a:gd name="connsiteY683" fmla="*/ 2534929 h 5296383"/>
                <a:gd name="connsiteX684" fmla="*/ 2928144 w 9310410"/>
                <a:gd name="connsiteY684" fmla="*/ 2532532 h 5296383"/>
                <a:gd name="connsiteX685" fmla="*/ 2920952 w 9310410"/>
                <a:gd name="connsiteY685" fmla="*/ 2536727 h 5296383"/>
                <a:gd name="connsiteX686" fmla="*/ 2916757 w 9310410"/>
                <a:gd name="connsiteY686" fmla="*/ 2536727 h 5296383"/>
                <a:gd name="connsiteX687" fmla="*/ 2919754 w 9310410"/>
                <a:gd name="connsiteY687" fmla="*/ 2523543 h 5296383"/>
                <a:gd name="connsiteX688" fmla="*/ 2925147 w 9310410"/>
                <a:gd name="connsiteY688" fmla="*/ 2512157 h 5296383"/>
                <a:gd name="connsiteX689" fmla="*/ 2932339 w 9310410"/>
                <a:gd name="connsiteY689" fmla="*/ 2496575 h 5296383"/>
                <a:gd name="connsiteX690" fmla="*/ 2935335 w 9310410"/>
                <a:gd name="connsiteY690" fmla="*/ 2491182 h 5296383"/>
                <a:gd name="connsiteX691" fmla="*/ 2934736 w 9310410"/>
                <a:gd name="connsiteY691" fmla="*/ 2458821 h 5296383"/>
                <a:gd name="connsiteX692" fmla="*/ 2933537 w 9310410"/>
                <a:gd name="connsiteY692" fmla="*/ 2444439 h 5296383"/>
                <a:gd name="connsiteX693" fmla="*/ 2932938 w 9310410"/>
                <a:gd name="connsiteY693" fmla="*/ 2429457 h 5296383"/>
                <a:gd name="connsiteX694" fmla="*/ 2928144 w 9310410"/>
                <a:gd name="connsiteY694" fmla="*/ 2416273 h 5296383"/>
                <a:gd name="connsiteX695" fmla="*/ 2925746 w 9310410"/>
                <a:gd name="connsiteY695" fmla="*/ 2409681 h 5296383"/>
                <a:gd name="connsiteX696" fmla="*/ 2920952 w 9310410"/>
                <a:gd name="connsiteY696" fmla="*/ 2396497 h 5296383"/>
                <a:gd name="connsiteX697" fmla="*/ 2913761 w 9310410"/>
                <a:gd name="connsiteY697" fmla="*/ 2390504 h 5296383"/>
                <a:gd name="connsiteX698" fmla="*/ 2896981 w 9310410"/>
                <a:gd name="connsiteY698" fmla="*/ 2385710 h 5296383"/>
                <a:gd name="connsiteX699" fmla="*/ 2890989 w 9310410"/>
                <a:gd name="connsiteY699" fmla="*/ 2368930 h 5296383"/>
                <a:gd name="connsiteX700" fmla="*/ 2891588 w 9310410"/>
                <a:gd name="connsiteY700" fmla="*/ 2358143 h 5296383"/>
                <a:gd name="connsiteX701" fmla="*/ 2889790 w 9310410"/>
                <a:gd name="connsiteY701" fmla="*/ 2358143 h 5296383"/>
                <a:gd name="connsiteX702" fmla="*/ 2886794 w 9310410"/>
                <a:gd name="connsiteY702" fmla="*/ 2362937 h 5296383"/>
                <a:gd name="connsiteX703" fmla="*/ 2884397 w 9310410"/>
                <a:gd name="connsiteY703" fmla="*/ 2357544 h 5296383"/>
                <a:gd name="connsiteX704" fmla="*/ 2882599 w 9310410"/>
                <a:gd name="connsiteY704" fmla="*/ 2340165 h 5296383"/>
                <a:gd name="connsiteX705" fmla="*/ 2884996 w 9310410"/>
                <a:gd name="connsiteY705" fmla="*/ 2329977 h 5296383"/>
                <a:gd name="connsiteX706" fmla="*/ 2877805 w 9310410"/>
                <a:gd name="connsiteY706" fmla="*/ 2298216 h 5296383"/>
                <a:gd name="connsiteX707" fmla="*/ 2857429 w 9310410"/>
                <a:gd name="connsiteY707" fmla="*/ 2289227 h 5296383"/>
                <a:gd name="connsiteX708" fmla="*/ 2856830 w 9310410"/>
                <a:gd name="connsiteY708" fmla="*/ 2271248 h 5296383"/>
                <a:gd name="connsiteX709" fmla="*/ 2855632 w 9310410"/>
                <a:gd name="connsiteY709" fmla="*/ 2265855 h 5296383"/>
                <a:gd name="connsiteX710" fmla="*/ 2852036 w 9310410"/>
                <a:gd name="connsiteY710" fmla="*/ 2268851 h 5296383"/>
                <a:gd name="connsiteX711" fmla="*/ 2851437 w 9310410"/>
                <a:gd name="connsiteY711" fmla="*/ 2268252 h 5296383"/>
                <a:gd name="connsiteX712" fmla="*/ 2851437 w 9310410"/>
                <a:gd name="connsiteY712" fmla="*/ 2277840 h 5296383"/>
                <a:gd name="connsiteX713" fmla="*/ 2849039 w 9310410"/>
                <a:gd name="connsiteY713" fmla="*/ 2291624 h 5296383"/>
                <a:gd name="connsiteX714" fmla="*/ 2849639 w 9310410"/>
                <a:gd name="connsiteY714" fmla="*/ 2303010 h 5296383"/>
                <a:gd name="connsiteX715" fmla="*/ 2849639 w 9310410"/>
                <a:gd name="connsiteY715" fmla="*/ 2316194 h 5296383"/>
                <a:gd name="connsiteX716" fmla="*/ 2844844 w 9310410"/>
                <a:gd name="connsiteY716" fmla="*/ 2325183 h 5296383"/>
                <a:gd name="connsiteX717" fmla="*/ 2838852 w 9310410"/>
                <a:gd name="connsiteY717" fmla="*/ 2328779 h 5296383"/>
                <a:gd name="connsiteX718" fmla="*/ 2833458 w 9310410"/>
                <a:gd name="connsiteY718" fmla="*/ 2316793 h 5296383"/>
                <a:gd name="connsiteX719" fmla="*/ 2829264 w 9310410"/>
                <a:gd name="connsiteY719" fmla="*/ 2311400 h 5296383"/>
                <a:gd name="connsiteX720" fmla="*/ 2822072 w 9310410"/>
                <a:gd name="connsiteY720" fmla="*/ 2324584 h 5296383"/>
                <a:gd name="connsiteX721" fmla="*/ 2817877 w 9310410"/>
                <a:gd name="connsiteY721" fmla="*/ 2328779 h 5296383"/>
                <a:gd name="connsiteX722" fmla="*/ 2813682 w 9310410"/>
                <a:gd name="connsiteY722" fmla="*/ 2328179 h 5296383"/>
                <a:gd name="connsiteX723" fmla="*/ 2808888 w 9310410"/>
                <a:gd name="connsiteY723" fmla="*/ 2324584 h 5296383"/>
                <a:gd name="connsiteX724" fmla="*/ 2802296 w 9310410"/>
                <a:gd name="connsiteY724" fmla="*/ 2322187 h 5296383"/>
                <a:gd name="connsiteX725" fmla="*/ 2796303 w 9310410"/>
                <a:gd name="connsiteY725" fmla="*/ 2326981 h 5296383"/>
                <a:gd name="connsiteX726" fmla="*/ 2791509 w 9310410"/>
                <a:gd name="connsiteY726" fmla="*/ 2331176 h 5296383"/>
                <a:gd name="connsiteX727" fmla="*/ 2784318 w 9310410"/>
                <a:gd name="connsiteY727" fmla="*/ 2320988 h 5296383"/>
                <a:gd name="connsiteX728" fmla="*/ 2778924 w 9310410"/>
                <a:gd name="connsiteY728" fmla="*/ 2319190 h 5296383"/>
                <a:gd name="connsiteX729" fmla="*/ 2769336 w 9310410"/>
                <a:gd name="connsiteY729" fmla="*/ 2329977 h 5296383"/>
                <a:gd name="connsiteX730" fmla="*/ 2748362 w 9310410"/>
                <a:gd name="connsiteY730" fmla="*/ 2337169 h 5296383"/>
                <a:gd name="connsiteX731" fmla="*/ 2738773 w 9310410"/>
                <a:gd name="connsiteY731" fmla="*/ 2350952 h 5296383"/>
                <a:gd name="connsiteX732" fmla="*/ 2739372 w 9310410"/>
                <a:gd name="connsiteY732" fmla="*/ 2364735 h 5296383"/>
                <a:gd name="connsiteX733" fmla="*/ 2735177 w 9310410"/>
                <a:gd name="connsiteY733" fmla="*/ 2374923 h 5296383"/>
                <a:gd name="connsiteX734" fmla="*/ 2714203 w 9310410"/>
                <a:gd name="connsiteY734" fmla="*/ 2392901 h 5296383"/>
                <a:gd name="connsiteX735" fmla="*/ 2696824 w 9310410"/>
                <a:gd name="connsiteY735" fmla="*/ 2396497 h 5296383"/>
                <a:gd name="connsiteX736" fmla="*/ 2685438 w 9310410"/>
                <a:gd name="connsiteY736" fmla="*/ 2396497 h 5296383"/>
                <a:gd name="connsiteX737" fmla="*/ 2685438 w 9310410"/>
                <a:gd name="connsiteY737" fmla="*/ 2400692 h 5296383"/>
                <a:gd name="connsiteX738" fmla="*/ 2687236 w 9310410"/>
                <a:gd name="connsiteY738" fmla="*/ 2403688 h 5296383"/>
                <a:gd name="connsiteX739" fmla="*/ 2672254 w 9310410"/>
                <a:gd name="connsiteY739" fmla="*/ 2413876 h 5296383"/>
                <a:gd name="connsiteX740" fmla="*/ 2666860 w 9310410"/>
                <a:gd name="connsiteY740" fmla="*/ 2418670 h 5296383"/>
                <a:gd name="connsiteX741" fmla="*/ 2662665 w 9310410"/>
                <a:gd name="connsiteY741" fmla="*/ 2424663 h 5296383"/>
                <a:gd name="connsiteX742" fmla="*/ 2652478 w 9310410"/>
                <a:gd name="connsiteY742" fmla="*/ 2438446 h 5296383"/>
                <a:gd name="connsiteX743" fmla="*/ 2644088 w 9310410"/>
                <a:gd name="connsiteY743" fmla="*/ 2446236 h 5296383"/>
                <a:gd name="connsiteX744" fmla="*/ 2632102 w 9310410"/>
                <a:gd name="connsiteY744" fmla="*/ 2456424 h 5296383"/>
                <a:gd name="connsiteX745" fmla="*/ 2618918 w 9310410"/>
                <a:gd name="connsiteY745" fmla="*/ 2467211 h 5296383"/>
                <a:gd name="connsiteX746" fmla="*/ 2597344 w 9310410"/>
                <a:gd name="connsiteY746" fmla="*/ 2480395 h 5296383"/>
                <a:gd name="connsiteX747" fmla="*/ 2593149 w 9310410"/>
                <a:gd name="connsiteY747" fmla="*/ 2488785 h 5296383"/>
                <a:gd name="connsiteX748" fmla="*/ 2591951 w 9310410"/>
                <a:gd name="connsiteY748" fmla="*/ 2499572 h 5296383"/>
                <a:gd name="connsiteX749" fmla="*/ 2575171 w 9310410"/>
                <a:gd name="connsiteY749" fmla="*/ 2516351 h 5296383"/>
                <a:gd name="connsiteX750" fmla="*/ 2557792 w 9310410"/>
                <a:gd name="connsiteY750" fmla="*/ 2519348 h 5296383"/>
                <a:gd name="connsiteX751" fmla="*/ 2545208 w 9310410"/>
                <a:gd name="connsiteY751" fmla="*/ 2530135 h 5296383"/>
                <a:gd name="connsiteX752" fmla="*/ 2527229 w 9310410"/>
                <a:gd name="connsiteY752" fmla="*/ 2540922 h 5296383"/>
                <a:gd name="connsiteX753" fmla="*/ 2521836 w 9310410"/>
                <a:gd name="connsiteY753" fmla="*/ 2573282 h 5296383"/>
                <a:gd name="connsiteX754" fmla="*/ 2518840 w 9310410"/>
                <a:gd name="connsiteY754" fmla="*/ 2593059 h 5296383"/>
                <a:gd name="connsiteX755" fmla="*/ 2520038 w 9310410"/>
                <a:gd name="connsiteY755" fmla="*/ 2603845 h 5296383"/>
                <a:gd name="connsiteX756" fmla="*/ 2515843 w 9310410"/>
                <a:gd name="connsiteY756" fmla="*/ 2600250 h 5296383"/>
                <a:gd name="connsiteX757" fmla="*/ 2513446 w 9310410"/>
                <a:gd name="connsiteY757" fmla="*/ 2603246 h 5296383"/>
                <a:gd name="connsiteX758" fmla="*/ 2521237 w 9310410"/>
                <a:gd name="connsiteY758" fmla="*/ 2612235 h 5296383"/>
                <a:gd name="connsiteX759" fmla="*/ 2522435 w 9310410"/>
                <a:gd name="connsiteY759" fmla="*/ 2630213 h 5296383"/>
                <a:gd name="connsiteX760" fmla="*/ 2505656 w 9310410"/>
                <a:gd name="connsiteY760" fmla="*/ 2654784 h 5296383"/>
                <a:gd name="connsiteX761" fmla="*/ 2497266 w 9310410"/>
                <a:gd name="connsiteY761" fmla="*/ 2684747 h 5296383"/>
                <a:gd name="connsiteX762" fmla="*/ 2496666 w 9310410"/>
                <a:gd name="connsiteY762" fmla="*/ 2706921 h 5296383"/>
                <a:gd name="connsiteX763" fmla="*/ 2494269 w 9310410"/>
                <a:gd name="connsiteY763" fmla="*/ 2720105 h 5296383"/>
                <a:gd name="connsiteX764" fmla="*/ 2485879 w 9310410"/>
                <a:gd name="connsiteY764" fmla="*/ 2724300 h 5296383"/>
                <a:gd name="connsiteX765" fmla="*/ 2475692 w 9310410"/>
                <a:gd name="connsiteY765" fmla="*/ 2735686 h 5296383"/>
                <a:gd name="connsiteX766" fmla="*/ 2473894 w 9310410"/>
                <a:gd name="connsiteY766" fmla="*/ 2753664 h 5296383"/>
                <a:gd name="connsiteX767" fmla="*/ 2474493 w 9310410"/>
                <a:gd name="connsiteY767" fmla="*/ 2762054 h 5296383"/>
                <a:gd name="connsiteX768" fmla="*/ 2459511 w 9310410"/>
                <a:gd name="connsiteY768" fmla="*/ 2759657 h 5296383"/>
                <a:gd name="connsiteX769" fmla="*/ 2446327 w 9310410"/>
                <a:gd name="connsiteY769" fmla="*/ 2772841 h 5296383"/>
                <a:gd name="connsiteX770" fmla="*/ 2438537 w 9310410"/>
                <a:gd name="connsiteY770" fmla="*/ 2789620 h 5296383"/>
                <a:gd name="connsiteX771" fmla="*/ 2417562 w 9310410"/>
                <a:gd name="connsiteY771" fmla="*/ 2795613 h 5296383"/>
                <a:gd name="connsiteX772" fmla="*/ 2403779 w 9310410"/>
                <a:gd name="connsiteY772" fmla="*/ 2772241 h 5296383"/>
                <a:gd name="connsiteX773" fmla="*/ 2401981 w 9310410"/>
                <a:gd name="connsiteY773" fmla="*/ 2766848 h 5296383"/>
                <a:gd name="connsiteX774" fmla="*/ 2397187 w 9310410"/>
                <a:gd name="connsiteY774" fmla="*/ 2758458 h 5296383"/>
                <a:gd name="connsiteX775" fmla="*/ 2390595 w 9310410"/>
                <a:gd name="connsiteY775" fmla="*/ 2703924 h 5296383"/>
                <a:gd name="connsiteX776" fmla="*/ 2385201 w 9310410"/>
                <a:gd name="connsiteY776" fmla="*/ 2679354 h 5296383"/>
                <a:gd name="connsiteX777" fmla="*/ 2379808 w 9310410"/>
                <a:gd name="connsiteY777" fmla="*/ 2657181 h 5296383"/>
                <a:gd name="connsiteX778" fmla="*/ 2370819 w 9310410"/>
                <a:gd name="connsiteY778" fmla="*/ 2632611 h 5296383"/>
                <a:gd name="connsiteX779" fmla="*/ 2370220 w 9310410"/>
                <a:gd name="connsiteY779" fmla="*/ 2599051 h 5296383"/>
                <a:gd name="connsiteX780" fmla="*/ 2370819 w 9310410"/>
                <a:gd name="connsiteY780" fmla="*/ 2591860 h 5296383"/>
                <a:gd name="connsiteX781" fmla="*/ 2367223 w 9310410"/>
                <a:gd name="connsiteY781" fmla="*/ 2565492 h 5296383"/>
                <a:gd name="connsiteX782" fmla="*/ 2360631 w 9310410"/>
                <a:gd name="connsiteY782" fmla="*/ 2540322 h 5296383"/>
                <a:gd name="connsiteX783" fmla="*/ 2350443 w 9310410"/>
                <a:gd name="connsiteY783" fmla="*/ 2495976 h 5296383"/>
                <a:gd name="connsiteX784" fmla="*/ 2353440 w 9310410"/>
                <a:gd name="connsiteY784" fmla="*/ 2449832 h 5296383"/>
                <a:gd name="connsiteX785" fmla="*/ 2354039 w 9310410"/>
                <a:gd name="connsiteY785" fmla="*/ 2434850 h 5296383"/>
                <a:gd name="connsiteX786" fmla="*/ 2352241 w 9310410"/>
                <a:gd name="connsiteY786" fmla="*/ 2427659 h 5296383"/>
                <a:gd name="connsiteX787" fmla="*/ 2353440 w 9310410"/>
                <a:gd name="connsiteY787" fmla="*/ 2420468 h 5296383"/>
                <a:gd name="connsiteX788" fmla="*/ 2355238 w 9310410"/>
                <a:gd name="connsiteY788" fmla="*/ 2415673 h 5296383"/>
                <a:gd name="connsiteX789" fmla="*/ 2340256 w 9310410"/>
                <a:gd name="connsiteY789" fmla="*/ 2403688 h 5296383"/>
                <a:gd name="connsiteX790" fmla="*/ 2348646 w 9310410"/>
                <a:gd name="connsiteY790" fmla="*/ 2394100 h 5296383"/>
                <a:gd name="connsiteX791" fmla="*/ 2355837 w 9310410"/>
                <a:gd name="connsiteY791" fmla="*/ 2386908 h 5296383"/>
                <a:gd name="connsiteX792" fmla="*/ 2356436 w 9310410"/>
                <a:gd name="connsiteY792" fmla="*/ 2375522 h 5296383"/>
                <a:gd name="connsiteX793" fmla="*/ 2357635 w 9310410"/>
                <a:gd name="connsiteY793" fmla="*/ 2362937 h 5296383"/>
                <a:gd name="connsiteX794" fmla="*/ 2359433 w 9310410"/>
                <a:gd name="connsiteY794" fmla="*/ 2354547 h 5296383"/>
                <a:gd name="connsiteX795" fmla="*/ 2363628 w 9310410"/>
                <a:gd name="connsiteY795" fmla="*/ 2343161 h 5296383"/>
                <a:gd name="connsiteX796" fmla="*/ 2364227 w 9310410"/>
                <a:gd name="connsiteY796" fmla="*/ 2327580 h 5296383"/>
                <a:gd name="connsiteX797" fmla="*/ 2366624 w 9310410"/>
                <a:gd name="connsiteY797" fmla="*/ 2310800 h 5296383"/>
                <a:gd name="connsiteX798" fmla="*/ 2367823 w 9310410"/>
                <a:gd name="connsiteY798" fmla="*/ 2301212 h 5296383"/>
                <a:gd name="connsiteX799" fmla="*/ 2368422 w 9310410"/>
                <a:gd name="connsiteY799" fmla="*/ 2289227 h 5296383"/>
                <a:gd name="connsiteX800" fmla="*/ 2370819 w 9310410"/>
                <a:gd name="connsiteY800" fmla="*/ 2279638 h 5296383"/>
                <a:gd name="connsiteX801" fmla="*/ 2360631 w 9310410"/>
                <a:gd name="connsiteY801" fmla="*/ 2277840 h 5296383"/>
                <a:gd name="connsiteX802" fmla="*/ 2356436 w 9310410"/>
                <a:gd name="connsiteY802" fmla="*/ 2292822 h 5296383"/>
                <a:gd name="connsiteX803" fmla="*/ 2351043 w 9310410"/>
                <a:gd name="connsiteY803" fmla="*/ 2313198 h 5296383"/>
                <a:gd name="connsiteX804" fmla="*/ 2332465 w 9310410"/>
                <a:gd name="connsiteY804" fmla="*/ 2330576 h 5296383"/>
                <a:gd name="connsiteX805" fmla="*/ 2303101 w 9310410"/>
                <a:gd name="connsiteY805" fmla="*/ 2334771 h 5296383"/>
                <a:gd name="connsiteX806" fmla="*/ 2283924 w 9310410"/>
                <a:gd name="connsiteY806" fmla="*/ 2303010 h 5296383"/>
                <a:gd name="connsiteX807" fmla="*/ 2274935 w 9310410"/>
                <a:gd name="connsiteY807" fmla="*/ 2285631 h 5296383"/>
                <a:gd name="connsiteX808" fmla="*/ 2273737 w 9310410"/>
                <a:gd name="connsiteY808" fmla="*/ 2275443 h 5296383"/>
                <a:gd name="connsiteX809" fmla="*/ 2280928 w 9310410"/>
                <a:gd name="connsiteY809" fmla="*/ 2279638 h 5296383"/>
                <a:gd name="connsiteX810" fmla="*/ 2288718 w 9310410"/>
                <a:gd name="connsiteY810" fmla="*/ 2279039 h 5296383"/>
                <a:gd name="connsiteX811" fmla="*/ 2294112 w 9310410"/>
                <a:gd name="connsiteY811" fmla="*/ 2273645 h 5296383"/>
                <a:gd name="connsiteX812" fmla="*/ 2303101 w 9310410"/>
                <a:gd name="connsiteY812" fmla="*/ 2270050 h 5296383"/>
                <a:gd name="connsiteX813" fmla="*/ 2310892 w 9310410"/>
                <a:gd name="connsiteY813" fmla="*/ 2267653 h 5296383"/>
                <a:gd name="connsiteX814" fmla="*/ 2316285 w 9310410"/>
                <a:gd name="connsiteY814" fmla="*/ 2260462 h 5296383"/>
                <a:gd name="connsiteX815" fmla="*/ 2321678 w 9310410"/>
                <a:gd name="connsiteY815" fmla="*/ 2256267 h 5296383"/>
                <a:gd name="connsiteX816" fmla="*/ 2318083 w 9310410"/>
                <a:gd name="connsiteY816" fmla="*/ 2252072 h 5296383"/>
                <a:gd name="connsiteX817" fmla="*/ 2285722 w 9310410"/>
                <a:gd name="connsiteY817" fmla="*/ 2254469 h 5296383"/>
                <a:gd name="connsiteX818" fmla="*/ 2273737 w 9310410"/>
                <a:gd name="connsiteY818" fmla="*/ 2232296 h 5296383"/>
                <a:gd name="connsiteX819" fmla="*/ 2274935 w 9310410"/>
                <a:gd name="connsiteY819" fmla="*/ 2224505 h 5296383"/>
                <a:gd name="connsiteX820" fmla="*/ 2266545 w 9310410"/>
                <a:gd name="connsiteY820" fmla="*/ 2225104 h 5296383"/>
                <a:gd name="connsiteX821" fmla="*/ 2264747 w 9310410"/>
                <a:gd name="connsiteY821" fmla="*/ 2222707 h 5296383"/>
                <a:gd name="connsiteX822" fmla="*/ 2264747 w 9310410"/>
                <a:gd name="connsiteY822" fmla="*/ 2222707 h 5296383"/>
                <a:gd name="connsiteX823" fmla="*/ 2263549 w 9310410"/>
                <a:gd name="connsiteY823" fmla="*/ 2221509 h 5296383"/>
                <a:gd name="connsiteX824" fmla="*/ 2258755 w 9310410"/>
                <a:gd name="connsiteY824" fmla="*/ 2217913 h 5296383"/>
                <a:gd name="connsiteX825" fmla="*/ 2258755 w 9310410"/>
                <a:gd name="connsiteY825" fmla="*/ 2217314 h 5296383"/>
                <a:gd name="connsiteX826" fmla="*/ 2252163 w 9310410"/>
                <a:gd name="connsiteY826" fmla="*/ 2215516 h 5296383"/>
                <a:gd name="connsiteX827" fmla="*/ 2247968 w 9310410"/>
                <a:gd name="connsiteY827" fmla="*/ 2211321 h 5296383"/>
                <a:gd name="connsiteX828" fmla="*/ 2248567 w 9310410"/>
                <a:gd name="connsiteY828" fmla="*/ 2195740 h 5296383"/>
                <a:gd name="connsiteX829" fmla="*/ 2244971 w 9310410"/>
                <a:gd name="connsiteY829" fmla="*/ 2184953 h 5296383"/>
                <a:gd name="connsiteX830" fmla="*/ 2239578 w 9310410"/>
                <a:gd name="connsiteY830" fmla="*/ 2177762 h 5296383"/>
                <a:gd name="connsiteX831" fmla="*/ 2236581 w 9310410"/>
                <a:gd name="connsiteY831" fmla="*/ 2165776 h 5296383"/>
                <a:gd name="connsiteX832" fmla="*/ 2218603 w 9310410"/>
                <a:gd name="connsiteY832" fmla="*/ 2162780 h 5296383"/>
                <a:gd name="connsiteX833" fmla="*/ 2195831 w 9310410"/>
                <a:gd name="connsiteY833" fmla="*/ 2160982 h 5296383"/>
                <a:gd name="connsiteX834" fmla="*/ 2177853 w 9310410"/>
                <a:gd name="connsiteY834" fmla="*/ 2162181 h 5296383"/>
                <a:gd name="connsiteX835" fmla="*/ 2170661 w 9310410"/>
                <a:gd name="connsiteY835" fmla="*/ 2162181 h 5296383"/>
                <a:gd name="connsiteX836" fmla="*/ 2141896 w 9310410"/>
                <a:gd name="connsiteY836" fmla="*/ 2162780 h 5296383"/>
                <a:gd name="connsiteX837" fmla="*/ 2124517 w 9310410"/>
                <a:gd name="connsiteY837" fmla="*/ 2163379 h 5296383"/>
                <a:gd name="connsiteX838" fmla="*/ 2114330 w 9310410"/>
                <a:gd name="connsiteY838" fmla="*/ 2160383 h 5296383"/>
                <a:gd name="connsiteX839" fmla="*/ 2111933 w 9310410"/>
                <a:gd name="connsiteY839" fmla="*/ 2157386 h 5296383"/>
                <a:gd name="connsiteX840" fmla="*/ 2106539 w 9310410"/>
                <a:gd name="connsiteY840" fmla="*/ 2158585 h 5296383"/>
                <a:gd name="connsiteX841" fmla="*/ 2096351 w 9310410"/>
                <a:gd name="connsiteY841" fmla="*/ 2157986 h 5296383"/>
                <a:gd name="connsiteX842" fmla="*/ 2084366 w 9310410"/>
                <a:gd name="connsiteY842" fmla="*/ 2152592 h 5296383"/>
                <a:gd name="connsiteX843" fmla="*/ 2077175 w 9310410"/>
                <a:gd name="connsiteY843" fmla="*/ 2152592 h 5296383"/>
                <a:gd name="connsiteX844" fmla="*/ 2062193 w 9310410"/>
                <a:gd name="connsiteY844" fmla="*/ 2150195 h 5296383"/>
                <a:gd name="connsiteX845" fmla="*/ 2047810 w 9310410"/>
                <a:gd name="connsiteY845" fmla="*/ 2146000 h 5296383"/>
                <a:gd name="connsiteX846" fmla="*/ 2041817 w 9310410"/>
                <a:gd name="connsiteY846" fmla="*/ 2143603 h 5296383"/>
                <a:gd name="connsiteX847" fmla="*/ 2028633 w 9310410"/>
                <a:gd name="connsiteY847" fmla="*/ 2135213 h 5296383"/>
                <a:gd name="connsiteX848" fmla="*/ 2016648 w 9310410"/>
                <a:gd name="connsiteY848" fmla="*/ 2132217 h 5296383"/>
                <a:gd name="connsiteX849" fmla="*/ 2010056 w 9310410"/>
                <a:gd name="connsiteY849" fmla="*/ 2129221 h 5296383"/>
                <a:gd name="connsiteX850" fmla="*/ 2007659 w 9310410"/>
                <a:gd name="connsiteY850" fmla="*/ 2102852 h 5296383"/>
                <a:gd name="connsiteX851" fmla="*/ 2008258 w 9310410"/>
                <a:gd name="connsiteY851" fmla="*/ 2078881 h 5296383"/>
                <a:gd name="connsiteX852" fmla="*/ 1996273 w 9310410"/>
                <a:gd name="connsiteY852" fmla="*/ 2078282 h 5296383"/>
                <a:gd name="connsiteX853" fmla="*/ 1978294 w 9310410"/>
                <a:gd name="connsiteY853" fmla="*/ 2078282 h 5296383"/>
                <a:gd name="connsiteX854" fmla="*/ 1957320 w 9310410"/>
                <a:gd name="connsiteY854" fmla="*/ 2086672 h 5296383"/>
                <a:gd name="connsiteX855" fmla="*/ 1942937 w 9310410"/>
                <a:gd name="connsiteY855" fmla="*/ 2086073 h 5296383"/>
                <a:gd name="connsiteX856" fmla="*/ 1924959 w 9310410"/>
                <a:gd name="connsiteY856" fmla="*/ 2081878 h 5296383"/>
                <a:gd name="connsiteX857" fmla="*/ 1912374 w 9310410"/>
                <a:gd name="connsiteY857" fmla="*/ 2069892 h 5296383"/>
                <a:gd name="connsiteX858" fmla="*/ 1903984 w 9310410"/>
                <a:gd name="connsiteY858" fmla="*/ 2056708 h 5296383"/>
                <a:gd name="connsiteX859" fmla="*/ 1903385 w 9310410"/>
                <a:gd name="connsiteY859" fmla="*/ 2050116 h 5296383"/>
                <a:gd name="connsiteX860" fmla="*/ 1889602 w 9310410"/>
                <a:gd name="connsiteY860" fmla="*/ 2038131 h 5296383"/>
                <a:gd name="connsiteX861" fmla="*/ 1879414 w 9310410"/>
                <a:gd name="connsiteY861" fmla="*/ 2030340 h 5296383"/>
                <a:gd name="connsiteX862" fmla="*/ 1878815 w 9310410"/>
                <a:gd name="connsiteY862" fmla="*/ 2015358 h 5296383"/>
                <a:gd name="connsiteX863" fmla="*/ 1880013 w 9310410"/>
                <a:gd name="connsiteY863" fmla="*/ 2002174 h 5296383"/>
                <a:gd name="connsiteX864" fmla="*/ 1877616 w 9310410"/>
                <a:gd name="connsiteY864" fmla="*/ 1993185 h 5296383"/>
                <a:gd name="connsiteX865" fmla="*/ 1874620 w 9310410"/>
                <a:gd name="connsiteY865" fmla="*/ 1987192 h 5296383"/>
                <a:gd name="connsiteX866" fmla="*/ 1873422 w 9310410"/>
                <a:gd name="connsiteY866" fmla="*/ 1982398 h 5296383"/>
                <a:gd name="connsiteX867" fmla="*/ 1874021 w 9310410"/>
                <a:gd name="connsiteY867" fmla="*/ 1967417 h 5296383"/>
                <a:gd name="connsiteX868" fmla="*/ 1871624 w 9310410"/>
                <a:gd name="connsiteY868" fmla="*/ 1955431 h 5296383"/>
                <a:gd name="connsiteX869" fmla="*/ 1867429 w 9310410"/>
                <a:gd name="connsiteY869" fmla="*/ 1949438 h 5296383"/>
                <a:gd name="connsiteX870" fmla="*/ 1857241 w 9310410"/>
                <a:gd name="connsiteY870" fmla="*/ 1942846 h 5296383"/>
                <a:gd name="connsiteX871" fmla="*/ 1853645 w 9310410"/>
                <a:gd name="connsiteY871" fmla="*/ 1938052 h 5296383"/>
                <a:gd name="connsiteX872" fmla="*/ 1848851 w 9310410"/>
                <a:gd name="connsiteY872" fmla="*/ 1950637 h 5296383"/>
                <a:gd name="connsiteX873" fmla="*/ 1836866 w 9310410"/>
                <a:gd name="connsiteY873" fmla="*/ 1953633 h 5296383"/>
                <a:gd name="connsiteX874" fmla="*/ 1832671 w 9310410"/>
                <a:gd name="connsiteY874" fmla="*/ 1953633 h 5296383"/>
                <a:gd name="connsiteX875" fmla="*/ 1830873 w 9310410"/>
                <a:gd name="connsiteY875" fmla="*/ 1954232 h 5296383"/>
                <a:gd name="connsiteX876" fmla="*/ 1828476 w 9310410"/>
                <a:gd name="connsiteY876" fmla="*/ 1956629 h 5296383"/>
                <a:gd name="connsiteX877" fmla="*/ 1824281 w 9310410"/>
                <a:gd name="connsiteY877" fmla="*/ 1956030 h 5296383"/>
                <a:gd name="connsiteX878" fmla="*/ 1824880 w 9310410"/>
                <a:gd name="connsiteY878" fmla="*/ 1951835 h 5296383"/>
                <a:gd name="connsiteX879" fmla="*/ 1824281 w 9310410"/>
                <a:gd name="connsiteY879" fmla="*/ 1951236 h 5296383"/>
                <a:gd name="connsiteX880" fmla="*/ 1821884 w 9310410"/>
                <a:gd name="connsiteY880" fmla="*/ 1950637 h 5296383"/>
                <a:gd name="connsiteX881" fmla="*/ 1820086 w 9310410"/>
                <a:gd name="connsiteY881" fmla="*/ 1956629 h 5296383"/>
                <a:gd name="connsiteX882" fmla="*/ 1813494 w 9310410"/>
                <a:gd name="connsiteY882" fmla="*/ 1961424 h 5296383"/>
                <a:gd name="connsiteX883" fmla="*/ 1811097 w 9310410"/>
                <a:gd name="connsiteY883" fmla="*/ 1964420 h 5296383"/>
                <a:gd name="connsiteX884" fmla="*/ 1816491 w 9310410"/>
                <a:gd name="connsiteY884" fmla="*/ 1979402 h 5296383"/>
                <a:gd name="connsiteX885" fmla="*/ 1813494 w 9310410"/>
                <a:gd name="connsiteY885" fmla="*/ 2002174 h 5296383"/>
                <a:gd name="connsiteX886" fmla="*/ 1811696 w 9310410"/>
                <a:gd name="connsiteY886" fmla="*/ 2006369 h 5296383"/>
                <a:gd name="connsiteX887" fmla="*/ 1812296 w 9310410"/>
                <a:gd name="connsiteY887" fmla="*/ 2006968 h 5296383"/>
                <a:gd name="connsiteX888" fmla="*/ 1811696 w 9310410"/>
                <a:gd name="connsiteY888" fmla="*/ 2015358 h 5296383"/>
                <a:gd name="connsiteX889" fmla="*/ 1812296 w 9310410"/>
                <a:gd name="connsiteY889" fmla="*/ 2028542 h 5296383"/>
                <a:gd name="connsiteX890" fmla="*/ 1814693 w 9310410"/>
                <a:gd name="connsiteY890" fmla="*/ 2038730 h 5296383"/>
                <a:gd name="connsiteX891" fmla="*/ 1824281 w 9310410"/>
                <a:gd name="connsiteY891" fmla="*/ 2045322 h 5296383"/>
                <a:gd name="connsiteX892" fmla="*/ 1824281 w 9310410"/>
                <a:gd name="connsiteY892" fmla="*/ 2052513 h 5296383"/>
                <a:gd name="connsiteX893" fmla="*/ 1827877 w 9310410"/>
                <a:gd name="connsiteY893" fmla="*/ 2062701 h 5296383"/>
                <a:gd name="connsiteX894" fmla="*/ 1830873 w 9310410"/>
                <a:gd name="connsiteY894" fmla="*/ 2072889 h 5296383"/>
                <a:gd name="connsiteX895" fmla="*/ 1830274 w 9310410"/>
                <a:gd name="connsiteY895" fmla="*/ 2080080 h 5296383"/>
                <a:gd name="connsiteX896" fmla="*/ 1827877 w 9310410"/>
                <a:gd name="connsiteY896" fmla="*/ 2095661 h 5296383"/>
                <a:gd name="connsiteX897" fmla="*/ 1825480 w 9310410"/>
                <a:gd name="connsiteY897" fmla="*/ 2102253 h 5296383"/>
                <a:gd name="connsiteX898" fmla="*/ 1823682 w 9310410"/>
                <a:gd name="connsiteY898" fmla="*/ 2110643 h 5296383"/>
                <a:gd name="connsiteX899" fmla="*/ 1824281 w 9310410"/>
                <a:gd name="connsiteY899" fmla="*/ 2114239 h 5296383"/>
                <a:gd name="connsiteX900" fmla="*/ 1828476 w 9310410"/>
                <a:gd name="connsiteY900" fmla="*/ 2124426 h 5296383"/>
                <a:gd name="connsiteX901" fmla="*/ 1829075 w 9310410"/>
                <a:gd name="connsiteY901" fmla="*/ 2134015 h 5296383"/>
                <a:gd name="connsiteX902" fmla="*/ 1829674 w 9310410"/>
                <a:gd name="connsiteY902" fmla="*/ 2143603 h 5296383"/>
                <a:gd name="connsiteX903" fmla="*/ 1829674 w 9310410"/>
                <a:gd name="connsiteY903" fmla="*/ 2147199 h 5296383"/>
                <a:gd name="connsiteX904" fmla="*/ 1832671 w 9310410"/>
                <a:gd name="connsiteY904" fmla="*/ 2146599 h 5296383"/>
                <a:gd name="connsiteX905" fmla="*/ 1833270 w 9310410"/>
                <a:gd name="connsiteY905" fmla="*/ 2129820 h 5296383"/>
                <a:gd name="connsiteX906" fmla="*/ 1841061 w 9310410"/>
                <a:gd name="connsiteY906" fmla="*/ 2110643 h 5296383"/>
                <a:gd name="connsiteX907" fmla="*/ 1854245 w 9310410"/>
                <a:gd name="connsiteY907" fmla="*/ 2101654 h 5296383"/>
                <a:gd name="connsiteX908" fmla="*/ 1861436 w 9310410"/>
                <a:gd name="connsiteY908" fmla="*/ 2111841 h 5296383"/>
                <a:gd name="connsiteX909" fmla="*/ 1857241 w 9310410"/>
                <a:gd name="connsiteY909" fmla="*/ 2122629 h 5296383"/>
                <a:gd name="connsiteX910" fmla="*/ 1856642 w 9310410"/>
                <a:gd name="connsiteY910" fmla="*/ 2131018 h 5296383"/>
                <a:gd name="connsiteX911" fmla="*/ 1850649 w 9310410"/>
                <a:gd name="connsiteY911" fmla="*/ 2144202 h 5296383"/>
                <a:gd name="connsiteX912" fmla="*/ 1841061 w 9310410"/>
                <a:gd name="connsiteY912" fmla="*/ 2157386 h 5296383"/>
                <a:gd name="connsiteX913" fmla="*/ 1841061 w 9310410"/>
                <a:gd name="connsiteY913" fmla="*/ 2162780 h 5296383"/>
                <a:gd name="connsiteX914" fmla="*/ 1839263 w 9310410"/>
                <a:gd name="connsiteY914" fmla="*/ 2169971 h 5296383"/>
                <a:gd name="connsiteX915" fmla="*/ 1845855 w 9310410"/>
                <a:gd name="connsiteY915" fmla="*/ 2174166 h 5296383"/>
                <a:gd name="connsiteX916" fmla="*/ 1850649 w 9310410"/>
                <a:gd name="connsiteY916" fmla="*/ 2179560 h 5296383"/>
                <a:gd name="connsiteX917" fmla="*/ 1865032 w 9310410"/>
                <a:gd name="connsiteY917" fmla="*/ 2179560 h 5296383"/>
                <a:gd name="connsiteX918" fmla="*/ 1874620 w 9310410"/>
                <a:gd name="connsiteY918" fmla="*/ 2175964 h 5296383"/>
                <a:gd name="connsiteX919" fmla="*/ 1881811 w 9310410"/>
                <a:gd name="connsiteY919" fmla="*/ 2175365 h 5296383"/>
                <a:gd name="connsiteX920" fmla="*/ 1889602 w 9310410"/>
                <a:gd name="connsiteY920" fmla="*/ 2177762 h 5296383"/>
                <a:gd name="connsiteX921" fmla="*/ 1903385 w 9310410"/>
                <a:gd name="connsiteY921" fmla="*/ 2179560 h 5296383"/>
                <a:gd name="connsiteX922" fmla="*/ 1909977 w 9310410"/>
                <a:gd name="connsiteY922" fmla="*/ 2178960 h 5296383"/>
                <a:gd name="connsiteX923" fmla="*/ 1912374 w 9310410"/>
                <a:gd name="connsiteY923" fmla="*/ 2177162 h 5296383"/>
                <a:gd name="connsiteX924" fmla="*/ 1917768 w 9310410"/>
                <a:gd name="connsiteY924" fmla="*/ 2175365 h 5296383"/>
                <a:gd name="connsiteX925" fmla="*/ 1921363 w 9310410"/>
                <a:gd name="connsiteY925" fmla="*/ 2172967 h 5296383"/>
                <a:gd name="connsiteX926" fmla="*/ 1927955 w 9310410"/>
                <a:gd name="connsiteY926" fmla="*/ 2160982 h 5296383"/>
                <a:gd name="connsiteX927" fmla="*/ 1960316 w 9310410"/>
                <a:gd name="connsiteY927" fmla="*/ 2130419 h 5296383"/>
                <a:gd name="connsiteX928" fmla="*/ 1973500 w 9310410"/>
                <a:gd name="connsiteY928" fmla="*/ 2118434 h 5296383"/>
                <a:gd name="connsiteX929" fmla="*/ 1975897 w 9310410"/>
                <a:gd name="connsiteY929" fmla="*/ 2114239 h 5296383"/>
                <a:gd name="connsiteX930" fmla="*/ 1975897 w 9310410"/>
                <a:gd name="connsiteY930" fmla="*/ 2114838 h 5296383"/>
                <a:gd name="connsiteX931" fmla="*/ 1985486 w 9310410"/>
                <a:gd name="connsiteY931" fmla="*/ 2104051 h 5296383"/>
                <a:gd name="connsiteX932" fmla="*/ 1987883 w 9310410"/>
                <a:gd name="connsiteY932" fmla="*/ 2108246 h 5296383"/>
                <a:gd name="connsiteX933" fmla="*/ 1980092 w 9310410"/>
                <a:gd name="connsiteY933" fmla="*/ 2126224 h 5296383"/>
                <a:gd name="connsiteX934" fmla="*/ 1978894 w 9310410"/>
                <a:gd name="connsiteY934" fmla="*/ 2130419 h 5296383"/>
                <a:gd name="connsiteX935" fmla="*/ 1978894 w 9310410"/>
                <a:gd name="connsiteY935" fmla="*/ 2131018 h 5296383"/>
                <a:gd name="connsiteX936" fmla="*/ 1975298 w 9310410"/>
                <a:gd name="connsiteY936" fmla="*/ 2143004 h 5296383"/>
                <a:gd name="connsiteX937" fmla="*/ 1973500 w 9310410"/>
                <a:gd name="connsiteY937" fmla="*/ 2155589 h 5296383"/>
                <a:gd name="connsiteX938" fmla="*/ 1975897 w 9310410"/>
                <a:gd name="connsiteY938" fmla="*/ 2169971 h 5296383"/>
                <a:gd name="connsiteX939" fmla="*/ 1992677 w 9310410"/>
                <a:gd name="connsiteY939" fmla="*/ 2200534 h 5296383"/>
                <a:gd name="connsiteX940" fmla="*/ 2020244 w 9310410"/>
                <a:gd name="connsiteY940" fmla="*/ 2212520 h 5296383"/>
                <a:gd name="connsiteX941" fmla="*/ 2030431 w 9310410"/>
                <a:gd name="connsiteY941" fmla="*/ 2244880 h 5296383"/>
                <a:gd name="connsiteX942" fmla="*/ 2035825 w 9310410"/>
                <a:gd name="connsiteY942" fmla="*/ 2256267 h 5296383"/>
                <a:gd name="connsiteX943" fmla="*/ 2026836 w 9310410"/>
                <a:gd name="connsiteY943" fmla="*/ 2274844 h 5296383"/>
                <a:gd name="connsiteX944" fmla="*/ 2005861 w 9310410"/>
                <a:gd name="connsiteY944" fmla="*/ 2294620 h 5296383"/>
                <a:gd name="connsiteX945" fmla="*/ 1995673 w 9310410"/>
                <a:gd name="connsiteY945" fmla="*/ 2307804 h 5296383"/>
                <a:gd name="connsiteX946" fmla="*/ 1989081 w 9310410"/>
                <a:gd name="connsiteY946" fmla="*/ 2316793 h 5296383"/>
                <a:gd name="connsiteX947" fmla="*/ 1983688 w 9310410"/>
                <a:gd name="connsiteY947" fmla="*/ 2323985 h 5296383"/>
                <a:gd name="connsiteX948" fmla="*/ 1976497 w 9310410"/>
                <a:gd name="connsiteY948" fmla="*/ 2323985 h 5296383"/>
                <a:gd name="connsiteX949" fmla="*/ 1974699 w 9310410"/>
                <a:gd name="connsiteY949" fmla="*/ 2318591 h 5296383"/>
                <a:gd name="connsiteX950" fmla="*/ 1969904 w 9310410"/>
                <a:gd name="connsiteY950" fmla="*/ 2326981 h 5296383"/>
                <a:gd name="connsiteX951" fmla="*/ 1965710 w 9310410"/>
                <a:gd name="connsiteY951" fmla="*/ 2335371 h 5296383"/>
                <a:gd name="connsiteX952" fmla="*/ 1958518 w 9310410"/>
                <a:gd name="connsiteY952" fmla="*/ 2353349 h 5296383"/>
                <a:gd name="connsiteX953" fmla="*/ 1954923 w 9310410"/>
                <a:gd name="connsiteY953" fmla="*/ 2366533 h 5296383"/>
                <a:gd name="connsiteX954" fmla="*/ 1954923 w 9310410"/>
                <a:gd name="connsiteY954" fmla="*/ 2373724 h 5296383"/>
                <a:gd name="connsiteX955" fmla="*/ 1948331 w 9310410"/>
                <a:gd name="connsiteY955" fmla="*/ 2380916 h 5296383"/>
                <a:gd name="connsiteX956" fmla="*/ 1917768 w 9310410"/>
                <a:gd name="connsiteY956" fmla="*/ 2397096 h 5296383"/>
                <a:gd name="connsiteX957" fmla="*/ 1914771 w 9310410"/>
                <a:gd name="connsiteY957" fmla="*/ 2412677 h 5296383"/>
                <a:gd name="connsiteX958" fmla="*/ 1905782 w 9310410"/>
                <a:gd name="connsiteY958" fmla="*/ 2420468 h 5296383"/>
                <a:gd name="connsiteX959" fmla="*/ 1881212 w 9310410"/>
                <a:gd name="connsiteY959" fmla="*/ 2419868 h 5296383"/>
                <a:gd name="connsiteX960" fmla="*/ 1871624 w 9310410"/>
                <a:gd name="connsiteY960" fmla="*/ 2433052 h 5296383"/>
                <a:gd name="connsiteX961" fmla="*/ 1867429 w 9310410"/>
                <a:gd name="connsiteY961" fmla="*/ 2443839 h 5296383"/>
                <a:gd name="connsiteX962" fmla="*/ 1857840 w 9310410"/>
                <a:gd name="connsiteY962" fmla="*/ 2451031 h 5296383"/>
                <a:gd name="connsiteX963" fmla="*/ 1842259 w 9310410"/>
                <a:gd name="connsiteY963" fmla="*/ 2451630 h 5296383"/>
                <a:gd name="connsiteX964" fmla="*/ 1832071 w 9310410"/>
                <a:gd name="connsiteY964" fmla="*/ 2455226 h 5296383"/>
                <a:gd name="connsiteX965" fmla="*/ 1823682 w 9310410"/>
                <a:gd name="connsiteY965" fmla="*/ 2458821 h 5296383"/>
                <a:gd name="connsiteX966" fmla="*/ 1815292 w 9310410"/>
                <a:gd name="connsiteY966" fmla="*/ 2460020 h 5296383"/>
                <a:gd name="connsiteX967" fmla="*/ 1808700 w 9310410"/>
                <a:gd name="connsiteY967" fmla="*/ 2461218 h 5296383"/>
                <a:gd name="connsiteX968" fmla="*/ 1787725 w 9310410"/>
                <a:gd name="connsiteY968" fmla="*/ 2472604 h 5296383"/>
                <a:gd name="connsiteX969" fmla="*/ 1783530 w 9310410"/>
                <a:gd name="connsiteY969" fmla="*/ 2486388 h 5296383"/>
                <a:gd name="connsiteX970" fmla="*/ 1783530 w 9310410"/>
                <a:gd name="connsiteY970" fmla="*/ 2501370 h 5296383"/>
                <a:gd name="connsiteX971" fmla="*/ 1767949 w 9310410"/>
                <a:gd name="connsiteY971" fmla="*/ 2506763 h 5296383"/>
                <a:gd name="connsiteX972" fmla="*/ 1749372 w 9310410"/>
                <a:gd name="connsiteY972" fmla="*/ 2516951 h 5296383"/>
                <a:gd name="connsiteX973" fmla="*/ 1726599 w 9310410"/>
                <a:gd name="connsiteY973" fmla="*/ 2521745 h 5296383"/>
                <a:gd name="connsiteX974" fmla="*/ 1710419 w 9310410"/>
                <a:gd name="connsiteY974" fmla="*/ 2526539 h 5296383"/>
                <a:gd name="connsiteX975" fmla="*/ 1682852 w 9310410"/>
                <a:gd name="connsiteY975" fmla="*/ 2544517 h 5296383"/>
                <a:gd name="connsiteX976" fmla="*/ 1668470 w 9310410"/>
                <a:gd name="connsiteY976" fmla="*/ 2555304 h 5296383"/>
                <a:gd name="connsiteX977" fmla="*/ 1656484 w 9310410"/>
                <a:gd name="connsiteY977" fmla="*/ 2555304 h 5296383"/>
                <a:gd name="connsiteX978" fmla="*/ 1640903 w 9310410"/>
                <a:gd name="connsiteY978" fmla="*/ 2562496 h 5296383"/>
                <a:gd name="connsiteX979" fmla="*/ 1618131 w 9310410"/>
                <a:gd name="connsiteY979" fmla="*/ 2574481 h 5296383"/>
                <a:gd name="connsiteX980" fmla="*/ 1592362 w 9310410"/>
                <a:gd name="connsiteY980" fmla="*/ 2576878 h 5296383"/>
                <a:gd name="connsiteX981" fmla="*/ 1576182 w 9310410"/>
                <a:gd name="connsiteY981" fmla="*/ 2588864 h 5296383"/>
                <a:gd name="connsiteX982" fmla="*/ 1562398 w 9310410"/>
                <a:gd name="connsiteY982" fmla="*/ 2599051 h 5296383"/>
                <a:gd name="connsiteX983" fmla="*/ 1552810 w 9310410"/>
                <a:gd name="connsiteY983" fmla="*/ 2599651 h 5296383"/>
                <a:gd name="connsiteX984" fmla="*/ 1535431 w 9310410"/>
                <a:gd name="connsiteY984" fmla="*/ 2599051 h 5296383"/>
                <a:gd name="connsiteX985" fmla="*/ 1527041 w 9310410"/>
                <a:gd name="connsiteY985" fmla="*/ 2589463 h 5296383"/>
                <a:gd name="connsiteX986" fmla="*/ 1524644 w 9310410"/>
                <a:gd name="connsiteY986" fmla="*/ 2577477 h 5296383"/>
                <a:gd name="connsiteX987" fmla="*/ 1527041 w 9310410"/>
                <a:gd name="connsiteY987" fmla="*/ 2564293 h 5296383"/>
                <a:gd name="connsiteX988" fmla="*/ 1526442 w 9310410"/>
                <a:gd name="connsiteY988" fmla="*/ 2548712 h 5296383"/>
                <a:gd name="connsiteX989" fmla="*/ 1522247 w 9310410"/>
                <a:gd name="connsiteY989" fmla="*/ 2539124 h 5296383"/>
                <a:gd name="connsiteX990" fmla="*/ 1524644 w 9310410"/>
                <a:gd name="connsiteY990" fmla="*/ 2531333 h 5296383"/>
                <a:gd name="connsiteX991" fmla="*/ 1527041 w 9310410"/>
                <a:gd name="connsiteY991" fmla="*/ 2524142 h 5296383"/>
                <a:gd name="connsiteX992" fmla="*/ 1527640 w 9310410"/>
                <a:gd name="connsiteY992" fmla="*/ 2509760 h 5296383"/>
                <a:gd name="connsiteX993" fmla="*/ 1529438 w 9310410"/>
                <a:gd name="connsiteY993" fmla="*/ 2501969 h 5296383"/>
                <a:gd name="connsiteX994" fmla="*/ 1527041 w 9310410"/>
                <a:gd name="connsiteY994" fmla="*/ 2497774 h 5296383"/>
                <a:gd name="connsiteX995" fmla="*/ 1529438 w 9310410"/>
                <a:gd name="connsiteY995" fmla="*/ 2494778 h 5296383"/>
                <a:gd name="connsiteX996" fmla="*/ 1533633 w 9310410"/>
                <a:gd name="connsiteY996" fmla="*/ 2484590 h 5296383"/>
                <a:gd name="connsiteX997" fmla="*/ 1534232 w 9310410"/>
                <a:gd name="connsiteY997" fmla="*/ 2476200 h 5296383"/>
                <a:gd name="connsiteX998" fmla="*/ 1538427 w 9310410"/>
                <a:gd name="connsiteY998" fmla="*/ 2461218 h 5296383"/>
                <a:gd name="connsiteX999" fmla="*/ 1539027 w 9310410"/>
                <a:gd name="connsiteY999" fmla="*/ 2448633 h 5296383"/>
                <a:gd name="connsiteX1000" fmla="*/ 1537828 w 9310410"/>
                <a:gd name="connsiteY1000" fmla="*/ 2441442 h 5296383"/>
                <a:gd name="connsiteX1001" fmla="*/ 1534232 w 9310410"/>
                <a:gd name="connsiteY1001" fmla="*/ 2424063 h 5296383"/>
                <a:gd name="connsiteX1002" fmla="*/ 1530037 w 9310410"/>
                <a:gd name="connsiteY1002" fmla="*/ 2411478 h 5296383"/>
                <a:gd name="connsiteX1003" fmla="*/ 1528240 w 9310410"/>
                <a:gd name="connsiteY1003" fmla="*/ 2400092 h 5296383"/>
                <a:gd name="connsiteX1004" fmla="*/ 1521048 w 9310410"/>
                <a:gd name="connsiteY1004" fmla="*/ 2381515 h 5296383"/>
                <a:gd name="connsiteX1005" fmla="*/ 1516853 w 9310410"/>
                <a:gd name="connsiteY1005" fmla="*/ 2349154 h 5296383"/>
                <a:gd name="connsiteX1006" fmla="*/ 1515056 w 9310410"/>
                <a:gd name="connsiteY1006" fmla="*/ 2319190 h 5296383"/>
                <a:gd name="connsiteX1007" fmla="*/ 1509662 w 9310410"/>
                <a:gd name="connsiteY1007" fmla="*/ 2306605 h 5296383"/>
                <a:gd name="connsiteX1008" fmla="*/ 1502471 w 9310410"/>
                <a:gd name="connsiteY1008" fmla="*/ 2295819 h 5296383"/>
                <a:gd name="connsiteX1009" fmla="*/ 1495280 w 9310410"/>
                <a:gd name="connsiteY1009" fmla="*/ 2280837 h 5296383"/>
                <a:gd name="connsiteX1010" fmla="*/ 1492283 w 9310410"/>
                <a:gd name="connsiteY1010" fmla="*/ 2266454 h 5296383"/>
                <a:gd name="connsiteX1011" fmla="*/ 1493482 w 9310410"/>
                <a:gd name="connsiteY1011" fmla="*/ 2253869 h 5296383"/>
                <a:gd name="connsiteX1012" fmla="*/ 1496478 w 9310410"/>
                <a:gd name="connsiteY1012" fmla="*/ 2234693 h 5296383"/>
                <a:gd name="connsiteX1013" fmla="*/ 1497077 w 9310410"/>
                <a:gd name="connsiteY1013" fmla="*/ 2222707 h 5296383"/>
                <a:gd name="connsiteX1014" fmla="*/ 1499475 w 9310410"/>
                <a:gd name="connsiteY1014" fmla="*/ 2202332 h 5296383"/>
                <a:gd name="connsiteX1015" fmla="*/ 1500673 w 9310410"/>
                <a:gd name="connsiteY1015" fmla="*/ 2185552 h 5296383"/>
                <a:gd name="connsiteX1016" fmla="*/ 1501872 w 9310410"/>
                <a:gd name="connsiteY1016" fmla="*/ 2170570 h 5296383"/>
                <a:gd name="connsiteX1017" fmla="*/ 1497677 w 9310410"/>
                <a:gd name="connsiteY1017" fmla="*/ 2160383 h 5296383"/>
                <a:gd name="connsiteX1018" fmla="*/ 1495879 w 9310410"/>
                <a:gd name="connsiteY1018" fmla="*/ 2148397 h 5296383"/>
                <a:gd name="connsiteX1019" fmla="*/ 1488088 w 9310410"/>
                <a:gd name="connsiteY1019" fmla="*/ 2135812 h 5296383"/>
                <a:gd name="connsiteX1020" fmla="*/ 1480897 w 9310410"/>
                <a:gd name="connsiteY1020" fmla="*/ 2125625 h 5296383"/>
                <a:gd name="connsiteX1021" fmla="*/ 1483893 w 9310410"/>
                <a:gd name="connsiteY1021" fmla="*/ 2107647 h 5296383"/>
                <a:gd name="connsiteX1022" fmla="*/ 1482096 w 9310410"/>
                <a:gd name="connsiteY1022" fmla="*/ 2087870 h 5296383"/>
                <a:gd name="connsiteX1023" fmla="*/ 1480298 w 9310410"/>
                <a:gd name="connsiteY1023" fmla="*/ 2071690 h 5296383"/>
                <a:gd name="connsiteX1024" fmla="*/ 1480298 w 9310410"/>
                <a:gd name="connsiteY1024" fmla="*/ 2062701 h 5296383"/>
                <a:gd name="connsiteX1025" fmla="*/ 1477901 w 9310410"/>
                <a:gd name="connsiteY1025" fmla="*/ 2055510 h 5296383"/>
                <a:gd name="connsiteX1026" fmla="*/ 1478500 w 9310410"/>
                <a:gd name="connsiteY1026" fmla="*/ 2049517 h 5296383"/>
                <a:gd name="connsiteX1027" fmla="*/ 1477901 w 9310410"/>
                <a:gd name="connsiteY1027" fmla="*/ 2039929 h 5296383"/>
                <a:gd name="connsiteX1028" fmla="*/ 1477301 w 9310410"/>
                <a:gd name="connsiteY1028" fmla="*/ 2032138 h 5296383"/>
                <a:gd name="connsiteX1029" fmla="*/ 1477301 w 9310410"/>
                <a:gd name="connsiteY1029" fmla="*/ 2023748 h 5296383"/>
                <a:gd name="connsiteX1030" fmla="*/ 1477301 w 9310410"/>
                <a:gd name="connsiteY1030" fmla="*/ 2007568 h 5296383"/>
                <a:gd name="connsiteX1031" fmla="*/ 1474904 w 9310410"/>
                <a:gd name="connsiteY1031" fmla="*/ 1989590 h 5296383"/>
                <a:gd name="connsiteX1032" fmla="*/ 1469511 w 9310410"/>
                <a:gd name="connsiteY1032" fmla="*/ 1985395 h 5296383"/>
                <a:gd name="connsiteX1033" fmla="*/ 1464117 w 9310410"/>
                <a:gd name="connsiteY1033" fmla="*/ 1982997 h 5296383"/>
                <a:gd name="connsiteX1034" fmla="*/ 1462320 w 9310410"/>
                <a:gd name="connsiteY1034" fmla="*/ 1979402 h 5296383"/>
                <a:gd name="connsiteX1035" fmla="*/ 1467713 w 9310410"/>
                <a:gd name="connsiteY1035" fmla="*/ 1967417 h 5296383"/>
                <a:gd name="connsiteX1036" fmla="*/ 1484493 w 9310410"/>
                <a:gd name="connsiteY1036" fmla="*/ 1936854 h 5296383"/>
                <a:gd name="connsiteX1037" fmla="*/ 1488688 w 9310410"/>
                <a:gd name="connsiteY1037" fmla="*/ 1928464 h 5296383"/>
                <a:gd name="connsiteX1038" fmla="*/ 1488688 w 9310410"/>
                <a:gd name="connsiteY1038" fmla="*/ 1927265 h 5296383"/>
                <a:gd name="connsiteX1039" fmla="*/ 1488688 w 9310410"/>
                <a:gd name="connsiteY1039" fmla="*/ 1927265 h 5296383"/>
                <a:gd name="connsiteX1040" fmla="*/ 1488688 w 9310410"/>
                <a:gd name="connsiteY1040" fmla="*/ 1927265 h 5296383"/>
                <a:gd name="connsiteX1041" fmla="*/ 1489287 w 9310410"/>
                <a:gd name="connsiteY1041" fmla="*/ 1927265 h 5296383"/>
                <a:gd name="connsiteX1042" fmla="*/ 1492283 w 9310410"/>
                <a:gd name="connsiteY1042" fmla="*/ 1922471 h 5296383"/>
                <a:gd name="connsiteX1043" fmla="*/ 1486890 w 9310410"/>
                <a:gd name="connsiteY1043" fmla="*/ 1927265 h 5296383"/>
                <a:gd name="connsiteX1044" fmla="*/ 1486890 w 9310410"/>
                <a:gd name="connsiteY1044" fmla="*/ 1928464 h 5296383"/>
                <a:gd name="connsiteX1045" fmla="*/ 1478500 w 9310410"/>
                <a:gd name="connsiteY1045" fmla="*/ 1938651 h 5296383"/>
                <a:gd name="connsiteX1046" fmla="*/ 1465316 w 9310410"/>
                <a:gd name="connsiteY1046" fmla="*/ 1959027 h 5296383"/>
                <a:gd name="connsiteX1047" fmla="*/ 1461121 w 9310410"/>
                <a:gd name="connsiteY1047" fmla="*/ 1972211 h 5296383"/>
                <a:gd name="connsiteX1048" fmla="*/ 1453930 w 9310410"/>
                <a:gd name="connsiteY1048" fmla="*/ 1985395 h 5296383"/>
                <a:gd name="connsiteX1049" fmla="*/ 1444941 w 9310410"/>
                <a:gd name="connsiteY1049" fmla="*/ 1991387 h 5296383"/>
                <a:gd name="connsiteX1050" fmla="*/ 1440746 w 9310410"/>
                <a:gd name="connsiteY1050" fmla="*/ 1976406 h 5296383"/>
                <a:gd name="connsiteX1051" fmla="*/ 1437749 w 9310410"/>
                <a:gd name="connsiteY1051" fmla="*/ 1956629 h 5296383"/>
                <a:gd name="connsiteX1052" fmla="*/ 1438349 w 9310410"/>
                <a:gd name="connsiteY1052" fmla="*/ 1933857 h 5296383"/>
                <a:gd name="connsiteX1053" fmla="*/ 1433554 w 9310410"/>
                <a:gd name="connsiteY1053" fmla="*/ 1923070 h 5296383"/>
                <a:gd name="connsiteX1054" fmla="*/ 1438948 w 9310410"/>
                <a:gd name="connsiteY1054" fmla="*/ 1909886 h 5296383"/>
                <a:gd name="connsiteX1055" fmla="*/ 1441345 w 9310410"/>
                <a:gd name="connsiteY1055" fmla="*/ 1888912 h 5296383"/>
                <a:gd name="connsiteX1056" fmla="*/ 1434154 w 9310410"/>
                <a:gd name="connsiteY1056" fmla="*/ 1897301 h 5296383"/>
                <a:gd name="connsiteX1057" fmla="*/ 1429959 w 9310410"/>
                <a:gd name="connsiteY1057" fmla="*/ 1917077 h 5296383"/>
                <a:gd name="connsiteX1058" fmla="*/ 1427562 w 9310410"/>
                <a:gd name="connsiteY1058" fmla="*/ 1925467 h 5296383"/>
                <a:gd name="connsiteX1059" fmla="*/ 1428161 w 9310410"/>
                <a:gd name="connsiteY1059" fmla="*/ 1942247 h 5296383"/>
                <a:gd name="connsiteX1060" fmla="*/ 1425165 w 9310410"/>
                <a:gd name="connsiteY1060" fmla="*/ 1959027 h 5296383"/>
                <a:gd name="connsiteX1061" fmla="*/ 1432356 w 9310410"/>
                <a:gd name="connsiteY1061" fmla="*/ 1980001 h 5296383"/>
                <a:gd name="connsiteX1062" fmla="*/ 1431757 w 9310410"/>
                <a:gd name="connsiteY1062" fmla="*/ 1988391 h 5296383"/>
                <a:gd name="connsiteX1063" fmla="*/ 1429360 w 9310410"/>
                <a:gd name="connsiteY1063" fmla="*/ 1990788 h 5296383"/>
                <a:gd name="connsiteX1064" fmla="*/ 1428760 w 9310410"/>
                <a:gd name="connsiteY1064" fmla="*/ 1996182 h 5296383"/>
                <a:gd name="connsiteX1065" fmla="*/ 1428760 w 9310410"/>
                <a:gd name="connsiteY1065" fmla="*/ 2000976 h 5296383"/>
                <a:gd name="connsiteX1066" fmla="*/ 1430558 w 9310410"/>
                <a:gd name="connsiteY1066" fmla="*/ 2012362 h 5296383"/>
                <a:gd name="connsiteX1067" fmla="*/ 1428161 w 9310410"/>
                <a:gd name="connsiteY1067" fmla="*/ 2029741 h 5296383"/>
                <a:gd name="connsiteX1068" fmla="*/ 1427562 w 9310410"/>
                <a:gd name="connsiteY1068" fmla="*/ 2045921 h 5296383"/>
                <a:gd name="connsiteX1069" fmla="*/ 1428161 w 9310410"/>
                <a:gd name="connsiteY1069" fmla="*/ 2062701 h 5296383"/>
                <a:gd name="connsiteX1070" fmla="*/ 1429959 w 9310410"/>
                <a:gd name="connsiteY1070" fmla="*/ 2090268 h 5296383"/>
                <a:gd name="connsiteX1071" fmla="*/ 1429360 w 9310410"/>
                <a:gd name="connsiteY1071" fmla="*/ 2123827 h 5296383"/>
                <a:gd name="connsiteX1072" fmla="*/ 1429959 w 9310410"/>
                <a:gd name="connsiteY1072" fmla="*/ 2132217 h 5296383"/>
                <a:gd name="connsiteX1073" fmla="*/ 1432955 w 9310410"/>
                <a:gd name="connsiteY1073" fmla="*/ 2139408 h 5296383"/>
                <a:gd name="connsiteX1074" fmla="*/ 1430558 w 9310410"/>
                <a:gd name="connsiteY1074" fmla="*/ 2143603 h 5296383"/>
                <a:gd name="connsiteX1075" fmla="*/ 1425764 w 9310410"/>
                <a:gd name="connsiteY1075" fmla="*/ 2148997 h 5296383"/>
                <a:gd name="connsiteX1076" fmla="*/ 1423367 w 9310410"/>
                <a:gd name="connsiteY1076" fmla="*/ 2174765 h 5296383"/>
                <a:gd name="connsiteX1077" fmla="*/ 1428760 w 9310410"/>
                <a:gd name="connsiteY1077" fmla="*/ 2192144 h 5296383"/>
                <a:gd name="connsiteX1078" fmla="*/ 1435951 w 9310410"/>
                <a:gd name="connsiteY1078" fmla="*/ 2201133 h 5296383"/>
                <a:gd name="connsiteX1079" fmla="*/ 1436551 w 9310410"/>
                <a:gd name="connsiteY1079" fmla="*/ 2213119 h 5296383"/>
                <a:gd name="connsiteX1080" fmla="*/ 1438349 w 9310410"/>
                <a:gd name="connsiteY1080" fmla="*/ 2225104 h 5296383"/>
                <a:gd name="connsiteX1081" fmla="*/ 1438948 w 9310410"/>
                <a:gd name="connsiteY1081" fmla="*/ 2250873 h 5296383"/>
                <a:gd name="connsiteX1082" fmla="*/ 1436551 w 9310410"/>
                <a:gd name="connsiteY1082" fmla="*/ 2255667 h 5296383"/>
                <a:gd name="connsiteX1083" fmla="*/ 1435352 w 9310410"/>
                <a:gd name="connsiteY1083" fmla="*/ 2270649 h 5296383"/>
                <a:gd name="connsiteX1084" fmla="*/ 1431757 w 9310410"/>
                <a:gd name="connsiteY1084" fmla="*/ 2287429 h 5296383"/>
                <a:gd name="connsiteX1085" fmla="*/ 1428760 w 9310410"/>
                <a:gd name="connsiteY1085" fmla="*/ 2303609 h 5296383"/>
                <a:gd name="connsiteX1086" fmla="*/ 1426962 w 9310410"/>
                <a:gd name="connsiteY1086" fmla="*/ 2328179 h 5296383"/>
                <a:gd name="connsiteX1087" fmla="*/ 1427562 w 9310410"/>
                <a:gd name="connsiteY1087" fmla="*/ 2345558 h 5296383"/>
                <a:gd name="connsiteX1088" fmla="*/ 1431757 w 9310410"/>
                <a:gd name="connsiteY1088" fmla="*/ 2356945 h 5296383"/>
                <a:gd name="connsiteX1089" fmla="*/ 1438948 w 9310410"/>
                <a:gd name="connsiteY1089" fmla="*/ 2369529 h 5296383"/>
                <a:gd name="connsiteX1090" fmla="*/ 1443143 w 9310410"/>
                <a:gd name="connsiteY1090" fmla="*/ 2375522 h 5296383"/>
                <a:gd name="connsiteX1091" fmla="*/ 1443143 w 9310410"/>
                <a:gd name="connsiteY1091" fmla="*/ 2375522 h 5296383"/>
                <a:gd name="connsiteX1092" fmla="*/ 1446738 w 9310410"/>
                <a:gd name="connsiteY1092" fmla="*/ 2389305 h 5296383"/>
                <a:gd name="connsiteX1093" fmla="*/ 1446139 w 9310410"/>
                <a:gd name="connsiteY1093" fmla="*/ 2415673 h 5296383"/>
                <a:gd name="connsiteX1094" fmla="*/ 1446738 w 9310410"/>
                <a:gd name="connsiteY1094" fmla="*/ 2446236 h 5296383"/>
                <a:gd name="connsiteX1095" fmla="*/ 1444341 w 9310410"/>
                <a:gd name="connsiteY1095" fmla="*/ 2463615 h 5296383"/>
                <a:gd name="connsiteX1096" fmla="*/ 1443742 w 9310410"/>
                <a:gd name="connsiteY1096" fmla="*/ 2476799 h 5296383"/>
                <a:gd name="connsiteX1097" fmla="*/ 1447937 w 9310410"/>
                <a:gd name="connsiteY1097" fmla="*/ 2486987 h 5296383"/>
                <a:gd name="connsiteX1098" fmla="*/ 1452731 w 9310410"/>
                <a:gd name="connsiteY1098" fmla="*/ 2488785 h 5296383"/>
                <a:gd name="connsiteX1099" fmla="*/ 1455128 w 9310410"/>
                <a:gd name="connsiteY1099" fmla="*/ 2483391 h 5296383"/>
                <a:gd name="connsiteX1100" fmla="*/ 1459323 w 9310410"/>
                <a:gd name="connsiteY1100" fmla="*/ 2495377 h 5296383"/>
                <a:gd name="connsiteX1101" fmla="*/ 1468312 w 9310410"/>
                <a:gd name="connsiteY1101" fmla="*/ 2506763 h 5296383"/>
                <a:gd name="connsiteX1102" fmla="*/ 1475504 w 9310410"/>
                <a:gd name="connsiteY1102" fmla="*/ 2516951 h 5296383"/>
                <a:gd name="connsiteX1103" fmla="*/ 1480897 w 9310410"/>
                <a:gd name="connsiteY1103" fmla="*/ 2525340 h 5296383"/>
                <a:gd name="connsiteX1104" fmla="*/ 1485092 w 9310410"/>
                <a:gd name="connsiteY1104" fmla="*/ 2539124 h 5296383"/>
                <a:gd name="connsiteX1105" fmla="*/ 1497677 w 9310410"/>
                <a:gd name="connsiteY1105" fmla="*/ 2556503 h 5296383"/>
                <a:gd name="connsiteX1106" fmla="*/ 1500673 w 9310410"/>
                <a:gd name="connsiteY1106" fmla="*/ 2567290 h 5296383"/>
                <a:gd name="connsiteX1107" fmla="*/ 1504868 w 9310410"/>
                <a:gd name="connsiteY1107" fmla="*/ 2580474 h 5296383"/>
                <a:gd name="connsiteX1108" fmla="*/ 1509662 w 9310410"/>
                <a:gd name="connsiteY1108" fmla="*/ 2584669 h 5296383"/>
                <a:gd name="connsiteX1109" fmla="*/ 1516853 w 9310410"/>
                <a:gd name="connsiteY1109" fmla="*/ 2595456 h 5296383"/>
                <a:gd name="connsiteX1110" fmla="*/ 1520449 w 9310410"/>
                <a:gd name="connsiteY1110" fmla="*/ 2602048 h 5296383"/>
                <a:gd name="connsiteX1111" fmla="*/ 1522846 w 9310410"/>
                <a:gd name="connsiteY1111" fmla="*/ 2614632 h 5296383"/>
                <a:gd name="connsiteX1112" fmla="*/ 1514456 w 9310410"/>
                <a:gd name="connsiteY1112" fmla="*/ 2631412 h 5296383"/>
                <a:gd name="connsiteX1113" fmla="*/ 1497677 w 9310410"/>
                <a:gd name="connsiteY1113" fmla="*/ 2637405 h 5296383"/>
                <a:gd name="connsiteX1114" fmla="*/ 1504269 w 9310410"/>
                <a:gd name="connsiteY1114" fmla="*/ 2639203 h 5296383"/>
                <a:gd name="connsiteX1115" fmla="*/ 1516853 w 9310410"/>
                <a:gd name="connsiteY1115" fmla="*/ 2639802 h 5296383"/>
                <a:gd name="connsiteX1116" fmla="*/ 1518651 w 9310410"/>
                <a:gd name="connsiteY1116" fmla="*/ 2647593 h 5296383"/>
                <a:gd name="connsiteX1117" fmla="*/ 1518651 w 9310410"/>
                <a:gd name="connsiteY1117" fmla="*/ 2648791 h 5296383"/>
                <a:gd name="connsiteX1118" fmla="*/ 1521048 w 9310410"/>
                <a:gd name="connsiteY1118" fmla="*/ 2658979 h 5296383"/>
                <a:gd name="connsiteX1119" fmla="*/ 1527640 w 9310410"/>
                <a:gd name="connsiteY1119" fmla="*/ 2676358 h 5296383"/>
                <a:gd name="connsiteX1120" fmla="*/ 1546817 w 9310410"/>
                <a:gd name="connsiteY1120" fmla="*/ 2688942 h 5296383"/>
                <a:gd name="connsiteX1121" fmla="*/ 1555207 w 9310410"/>
                <a:gd name="connsiteY1121" fmla="*/ 2688343 h 5296383"/>
                <a:gd name="connsiteX1122" fmla="*/ 1563597 w 9310410"/>
                <a:gd name="connsiteY1122" fmla="*/ 2682950 h 5296383"/>
                <a:gd name="connsiteX1123" fmla="*/ 1570788 w 9310410"/>
                <a:gd name="connsiteY1123" fmla="*/ 2680553 h 5296383"/>
                <a:gd name="connsiteX1124" fmla="*/ 1582774 w 9310410"/>
                <a:gd name="connsiteY1124" fmla="*/ 2678155 h 5296383"/>
                <a:gd name="connsiteX1125" fmla="*/ 1589965 w 9310410"/>
                <a:gd name="connsiteY1125" fmla="*/ 2682350 h 5296383"/>
                <a:gd name="connsiteX1126" fmla="*/ 1603149 w 9310410"/>
                <a:gd name="connsiteY1126" fmla="*/ 2675159 h 5296383"/>
                <a:gd name="connsiteX1127" fmla="*/ 1622925 w 9310410"/>
                <a:gd name="connsiteY1127" fmla="*/ 2662574 h 5296383"/>
                <a:gd name="connsiteX1128" fmla="*/ 1641502 w 9310410"/>
                <a:gd name="connsiteY1128" fmla="*/ 2664971 h 5296383"/>
                <a:gd name="connsiteX1129" fmla="*/ 1656484 w 9310410"/>
                <a:gd name="connsiteY1129" fmla="*/ 2661975 h 5296383"/>
                <a:gd name="connsiteX1130" fmla="*/ 1676260 w 9310410"/>
                <a:gd name="connsiteY1130" fmla="*/ 2660776 h 5296383"/>
                <a:gd name="connsiteX1131" fmla="*/ 1691242 w 9310410"/>
                <a:gd name="connsiteY1131" fmla="*/ 2656582 h 5296383"/>
                <a:gd name="connsiteX1132" fmla="*/ 1708022 w 9310410"/>
                <a:gd name="connsiteY1132" fmla="*/ 2646394 h 5296383"/>
                <a:gd name="connsiteX1133" fmla="*/ 1721206 w 9310410"/>
                <a:gd name="connsiteY1133" fmla="*/ 2638603 h 5296383"/>
                <a:gd name="connsiteX1134" fmla="*/ 1727798 w 9310410"/>
                <a:gd name="connsiteY1134" fmla="*/ 2639203 h 5296383"/>
                <a:gd name="connsiteX1135" fmla="*/ 1733191 w 9310410"/>
                <a:gd name="connsiteY1135" fmla="*/ 2642798 h 5296383"/>
                <a:gd name="connsiteX1136" fmla="*/ 1725401 w 9310410"/>
                <a:gd name="connsiteY1136" fmla="*/ 2662574 h 5296383"/>
                <a:gd name="connsiteX1137" fmla="*/ 1727798 w 9310410"/>
                <a:gd name="connsiteY1137" fmla="*/ 2669766 h 5296383"/>
                <a:gd name="connsiteX1138" fmla="*/ 1724801 w 9310410"/>
                <a:gd name="connsiteY1138" fmla="*/ 2682350 h 5296383"/>
                <a:gd name="connsiteX1139" fmla="*/ 1725401 w 9310410"/>
                <a:gd name="connsiteY1139" fmla="*/ 2687744 h 5296383"/>
                <a:gd name="connsiteX1140" fmla="*/ 1718209 w 9310410"/>
                <a:gd name="connsiteY1140" fmla="*/ 2693137 h 5296383"/>
                <a:gd name="connsiteX1141" fmla="*/ 1711018 w 9310410"/>
                <a:gd name="connsiteY1141" fmla="*/ 2706321 h 5296383"/>
                <a:gd name="connsiteX1142" fmla="*/ 1708022 w 9310410"/>
                <a:gd name="connsiteY1142" fmla="*/ 2723700 h 5296383"/>
                <a:gd name="connsiteX1143" fmla="*/ 1705026 w 9310410"/>
                <a:gd name="connsiteY1143" fmla="*/ 2736884 h 5296383"/>
                <a:gd name="connsiteX1144" fmla="*/ 1694238 w 9310410"/>
                <a:gd name="connsiteY1144" fmla="*/ 2754263 h 5296383"/>
                <a:gd name="connsiteX1145" fmla="*/ 1685849 w 9310410"/>
                <a:gd name="connsiteY1145" fmla="*/ 2770444 h 5296383"/>
                <a:gd name="connsiteX1146" fmla="*/ 1678658 w 9310410"/>
                <a:gd name="connsiteY1146" fmla="*/ 2780631 h 5296383"/>
                <a:gd name="connsiteX1147" fmla="*/ 1673863 w 9310410"/>
                <a:gd name="connsiteY1147" fmla="*/ 2791418 h 5296383"/>
                <a:gd name="connsiteX1148" fmla="*/ 1671466 w 9310410"/>
                <a:gd name="connsiteY1148" fmla="*/ 2798609 h 5296383"/>
                <a:gd name="connsiteX1149" fmla="*/ 1665473 w 9310410"/>
                <a:gd name="connsiteY1149" fmla="*/ 2808797 h 5296383"/>
                <a:gd name="connsiteX1150" fmla="*/ 1655286 w 9310410"/>
                <a:gd name="connsiteY1150" fmla="*/ 2823180 h 5296383"/>
                <a:gd name="connsiteX1151" fmla="*/ 1646896 w 9310410"/>
                <a:gd name="connsiteY1151" fmla="*/ 2848948 h 5296383"/>
                <a:gd name="connsiteX1152" fmla="*/ 1644499 w 9310410"/>
                <a:gd name="connsiteY1152" fmla="*/ 2860335 h 5296383"/>
                <a:gd name="connsiteX1153" fmla="*/ 1639705 w 9310410"/>
                <a:gd name="connsiteY1153" fmla="*/ 2876515 h 5296383"/>
                <a:gd name="connsiteX1154" fmla="*/ 1628918 w 9310410"/>
                <a:gd name="connsiteY1154" fmla="*/ 2897490 h 5296383"/>
                <a:gd name="connsiteX1155" fmla="*/ 1610939 w 9310410"/>
                <a:gd name="connsiteY1155" fmla="*/ 2926255 h 5296383"/>
                <a:gd name="connsiteX1156" fmla="*/ 1588167 w 9310410"/>
                <a:gd name="connsiteY1156" fmla="*/ 2965208 h 5296383"/>
                <a:gd name="connsiteX1157" fmla="*/ 1561799 w 9310410"/>
                <a:gd name="connsiteY1157" fmla="*/ 2997568 h 5296383"/>
                <a:gd name="connsiteX1158" fmla="*/ 1531835 w 9310410"/>
                <a:gd name="connsiteY1158" fmla="*/ 3017944 h 5296383"/>
                <a:gd name="connsiteX1159" fmla="*/ 1513857 w 9310410"/>
                <a:gd name="connsiteY1159" fmla="*/ 3038918 h 5296383"/>
                <a:gd name="connsiteX1160" fmla="*/ 1495280 w 9310410"/>
                <a:gd name="connsiteY1160" fmla="*/ 3058694 h 5296383"/>
                <a:gd name="connsiteX1161" fmla="*/ 1479699 w 9310410"/>
                <a:gd name="connsiteY1161" fmla="*/ 3084463 h 5296383"/>
                <a:gd name="connsiteX1162" fmla="*/ 1465316 w 9310410"/>
                <a:gd name="connsiteY1162" fmla="*/ 3101842 h 5296383"/>
                <a:gd name="connsiteX1163" fmla="*/ 1460522 w 9310410"/>
                <a:gd name="connsiteY1163" fmla="*/ 3106636 h 5296383"/>
                <a:gd name="connsiteX1164" fmla="*/ 1453330 w 9310410"/>
                <a:gd name="connsiteY1164" fmla="*/ 3123416 h 5296383"/>
                <a:gd name="connsiteX1165" fmla="*/ 1446139 w 9310410"/>
                <a:gd name="connsiteY1165" fmla="*/ 3138398 h 5296383"/>
                <a:gd name="connsiteX1166" fmla="*/ 1441944 w 9310410"/>
                <a:gd name="connsiteY1166" fmla="*/ 3142593 h 5296383"/>
                <a:gd name="connsiteX1167" fmla="*/ 1438349 w 9310410"/>
                <a:gd name="connsiteY1167" fmla="*/ 3158174 h 5296383"/>
                <a:gd name="connsiteX1168" fmla="*/ 1421569 w 9310410"/>
                <a:gd name="connsiteY1168" fmla="*/ 3174954 h 5296383"/>
                <a:gd name="connsiteX1169" fmla="*/ 1417374 w 9310410"/>
                <a:gd name="connsiteY1169" fmla="*/ 3181545 h 5296383"/>
                <a:gd name="connsiteX1170" fmla="*/ 1411981 w 9310410"/>
                <a:gd name="connsiteY1170" fmla="*/ 3196527 h 5296383"/>
                <a:gd name="connsiteX1171" fmla="*/ 1404789 w 9310410"/>
                <a:gd name="connsiteY1171" fmla="*/ 3199524 h 5296383"/>
                <a:gd name="connsiteX1172" fmla="*/ 1401194 w 9310410"/>
                <a:gd name="connsiteY1172" fmla="*/ 3207314 h 5296383"/>
                <a:gd name="connsiteX1173" fmla="*/ 1401793 w 9310410"/>
                <a:gd name="connsiteY1173" fmla="*/ 3214506 h 5296383"/>
                <a:gd name="connsiteX1174" fmla="*/ 1397598 w 9310410"/>
                <a:gd name="connsiteY1174" fmla="*/ 3222896 h 5296383"/>
                <a:gd name="connsiteX1175" fmla="*/ 1393403 w 9310410"/>
                <a:gd name="connsiteY1175" fmla="*/ 3228888 h 5296383"/>
                <a:gd name="connsiteX1176" fmla="*/ 1389208 w 9310410"/>
                <a:gd name="connsiteY1176" fmla="*/ 3257653 h 5296383"/>
                <a:gd name="connsiteX1177" fmla="*/ 1385013 w 9310410"/>
                <a:gd name="connsiteY1177" fmla="*/ 3275032 h 5296383"/>
                <a:gd name="connsiteX1178" fmla="*/ 1380219 w 9310410"/>
                <a:gd name="connsiteY1178" fmla="*/ 3282223 h 5296383"/>
                <a:gd name="connsiteX1179" fmla="*/ 1379020 w 9310410"/>
                <a:gd name="connsiteY1179" fmla="*/ 3281025 h 5296383"/>
                <a:gd name="connsiteX1180" fmla="*/ 1377822 w 9310410"/>
                <a:gd name="connsiteY1180" fmla="*/ 3296606 h 5296383"/>
                <a:gd name="connsiteX1181" fmla="*/ 1372429 w 9310410"/>
                <a:gd name="connsiteY1181" fmla="*/ 3331364 h 5296383"/>
                <a:gd name="connsiteX1182" fmla="*/ 1390407 w 9310410"/>
                <a:gd name="connsiteY1182" fmla="*/ 3361328 h 5296383"/>
                <a:gd name="connsiteX1183" fmla="*/ 1395800 w 9310410"/>
                <a:gd name="connsiteY1183" fmla="*/ 3379306 h 5296383"/>
                <a:gd name="connsiteX1184" fmla="*/ 1395201 w 9310410"/>
                <a:gd name="connsiteY1184" fmla="*/ 3397284 h 5296383"/>
                <a:gd name="connsiteX1185" fmla="*/ 1396399 w 9310410"/>
                <a:gd name="connsiteY1185" fmla="*/ 3408071 h 5296383"/>
                <a:gd name="connsiteX1186" fmla="*/ 1396999 w 9310410"/>
                <a:gd name="connsiteY1186" fmla="*/ 3415262 h 5296383"/>
                <a:gd name="connsiteX1187" fmla="*/ 1396999 w 9310410"/>
                <a:gd name="connsiteY1187" fmla="*/ 3423652 h 5296383"/>
                <a:gd name="connsiteX1188" fmla="*/ 1404190 w 9310410"/>
                <a:gd name="connsiteY1188" fmla="*/ 3439233 h 5296383"/>
                <a:gd name="connsiteX1189" fmla="*/ 1405389 w 9310410"/>
                <a:gd name="connsiteY1189" fmla="*/ 3448822 h 5296383"/>
                <a:gd name="connsiteX1190" fmla="*/ 1405389 w 9310410"/>
                <a:gd name="connsiteY1190" fmla="*/ 3454215 h 5296383"/>
                <a:gd name="connsiteX1191" fmla="*/ 1411381 w 9310410"/>
                <a:gd name="connsiteY1191" fmla="*/ 3465002 h 5296383"/>
                <a:gd name="connsiteX1192" fmla="*/ 1410782 w 9310410"/>
                <a:gd name="connsiteY1192" fmla="*/ 3470396 h 5296383"/>
                <a:gd name="connsiteX1193" fmla="*/ 1413179 w 9310410"/>
                <a:gd name="connsiteY1193" fmla="*/ 3483580 h 5296383"/>
                <a:gd name="connsiteX1194" fmla="*/ 1421569 w 9310410"/>
                <a:gd name="connsiteY1194" fmla="*/ 3495565 h 5296383"/>
                <a:gd name="connsiteX1195" fmla="*/ 1431157 w 9310410"/>
                <a:gd name="connsiteY1195" fmla="*/ 3502157 h 5296383"/>
                <a:gd name="connsiteX1196" fmla="*/ 1437150 w 9310410"/>
                <a:gd name="connsiteY1196" fmla="*/ 3504554 h 5296383"/>
                <a:gd name="connsiteX1197" fmla="*/ 1438948 w 9310410"/>
                <a:gd name="connsiteY1197" fmla="*/ 3511146 h 5296383"/>
                <a:gd name="connsiteX1198" fmla="*/ 1439547 w 9310410"/>
                <a:gd name="connsiteY1198" fmla="*/ 3515341 h 5296383"/>
                <a:gd name="connsiteX1199" fmla="*/ 1436551 w 9310410"/>
                <a:gd name="connsiteY1199" fmla="*/ 3518937 h 5296383"/>
                <a:gd name="connsiteX1200" fmla="*/ 1428161 w 9310410"/>
                <a:gd name="connsiteY1200" fmla="*/ 3527327 h 5296383"/>
                <a:gd name="connsiteX1201" fmla="*/ 1436551 w 9310410"/>
                <a:gd name="connsiteY1201" fmla="*/ 3518937 h 5296383"/>
                <a:gd name="connsiteX1202" fmla="*/ 1440746 w 9310410"/>
                <a:gd name="connsiteY1202" fmla="*/ 3515940 h 5296383"/>
                <a:gd name="connsiteX1203" fmla="*/ 1441345 w 9310410"/>
                <a:gd name="connsiteY1203" fmla="*/ 3523132 h 5296383"/>
                <a:gd name="connsiteX1204" fmla="*/ 1445540 w 9310410"/>
                <a:gd name="connsiteY1204" fmla="*/ 3532121 h 5296383"/>
                <a:gd name="connsiteX1205" fmla="*/ 1444341 w 9310410"/>
                <a:gd name="connsiteY1205" fmla="*/ 3543507 h 5296383"/>
                <a:gd name="connsiteX1206" fmla="*/ 1442544 w 9310410"/>
                <a:gd name="connsiteY1206" fmla="*/ 3546503 h 5296383"/>
                <a:gd name="connsiteX1207" fmla="*/ 1447937 w 9310410"/>
                <a:gd name="connsiteY1207" fmla="*/ 3559688 h 5296383"/>
                <a:gd name="connsiteX1208" fmla="*/ 1450334 w 9310410"/>
                <a:gd name="connsiteY1208" fmla="*/ 3575868 h 5296383"/>
                <a:gd name="connsiteX1209" fmla="*/ 1450334 w 9310410"/>
                <a:gd name="connsiteY1209" fmla="*/ 3583059 h 5296383"/>
                <a:gd name="connsiteX1210" fmla="*/ 1453930 w 9310410"/>
                <a:gd name="connsiteY1210" fmla="*/ 3584857 h 5296383"/>
                <a:gd name="connsiteX1211" fmla="*/ 1456327 w 9310410"/>
                <a:gd name="connsiteY1211" fmla="*/ 3594445 h 5296383"/>
                <a:gd name="connsiteX1212" fmla="*/ 1453930 w 9310410"/>
                <a:gd name="connsiteY1212" fmla="*/ 3599839 h 5296383"/>
                <a:gd name="connsiteX1213" fmla="*/ 1453330 w 9310410"/>
                <a:gd name="connsiteY1213" fmla="*/ 3605232 h 5296383"/>
                <a:gd name="connsiteX1214" fmla="*/ 1459323 w 9310410"/>
                <a:gd name="connsiteY1214" fmla="*/ 3619015 h 5296383"/>
                <a:gd name="connsiteX1215" fmla="*/ 1464117 w 9310410"/>
                <a:gd name="connsiteY1215" fmla="*/ 3641788 h 5296383"/>
                <a:gd name="connsiteX1216" fmla="*/ 1466514 w 9310410"/>
                <a:gd name="connsiteY1216" fmla="*/ 3653773 h 5296383"/>
                <a:gd name="connsiteX1217" fmla="*/ 1467713 w 9310410"/>
                <a:gd name="connsiteY1217" fmla="*/ 3657968 h 5296383"/>
                <a:gd name="connsiteX1218" fmla="*/ 1474904 w 9310410"/>
                <a:gd name="connsiteY1218" fmla="*/ 3668156 h 5296383"/>
                <a:gd name="connsiteX1219" fmla="*/ 1472507 w 9310410"/>
                <a:gd name="connsiteY1219" fmla="*/ 3678344 h 5296383"/>
                <a:gd name="connsiteX1220" fmla="*/ 1469511 w 9310410"/>
                <a:gd name="connsiteY1220" fmla="*/ 3682539 h 5296383"/>
                <a:gd name="connsiteX1221" fmla="*/ 1472507 w 9310410"/>
                <a:gd name="connsiteY1221" fmla="*/ 3695123 h 5296383"/>
                <a:gd name="connsiteX1222" fmla="*/ 1476702 w 9310410"/>
                <a:gd name="connsiteY1222" fmla="*/ 3712502 h 5296383"/>
                <a:gd name="connsiteX1223" fmla="*/ 1470709 w 9310410"/>
                <a:gd name="connsiteY1223" fmla="*/ 3735874 h 5296383"/>
                <a:gd name="connsiteX1224" fmla="*/ 1467114 w 9310410"/>
                <a:gd name="connsiteY1224" fmla="*/ 3741867 h 5296383"/>
                <a:gd name="connsiteX1225" fmla="*/ 1465915 w 9310410"/>
                <a:gd name="connsiteY1225" fmla="*/ 3750856 h 5296383"/>
                <a:gd name="connsiteX1226" fmla="*/ 1457525 w 9310410"/>
                <a:gd name="connsiteY1226" fmla="*/ 3766437 h 5296383"/>
                <a:gd name="connsiteX1227" fmla="*/ 1446738 w 9310410"/>
                <a:gd name="connsiteY1227" fmla="*/ 3774827 h 5296383"/>
                <a:gd name="connsiteX1228" fmla="*/ 1434753 w 9310410"/>
                <a:gd name="connsiteY1228" fmla="*/ 3780220 h 5296383"/>
                <a:gd name="connsiteX1229" fmla="*/ 1431157 w 9310410"/>
                <a:gd name="connsiteY1229" fmla="*/ 3780819 h 5296383"/>
                <a:gd name="connsiteX1230" fmla="*/ 1431157 w 9310410"/>
                <a:gd name="connsiteY1230" fmla="*/ 3786213 h 5296383"/>
                <a:gd name="connsiteX1231" fmla="*/ 1425764 w 9310410"/>
                <a:gd name="connsiteY1231" fmla="*/ 3789209 h 5296383"/>
                <a:gd name="connsiteX1232" fmla="*/ 1413778 w 9310410"/>
                <a:gd name="connsiteY1232" fmla="*/ 3802993 h 5296383"/>
                <a:gd name="connsiteX1233" fmla="*/ 1407786 w 9310410"/>
                <a:gd name="connsiteY1233" fmla="*/ 3807787 h 5296383"/>
                <a:gd name="connsiteX1234" fmla="*/ 1404190 w 9310410"/>
                <a:gd name="connsiteY1234" fmla="*/ 3816776 h 5296383"/>
                <a:gd name="connsiteX1235" fmla="*/ 1399995 w 9310410"/>
                <a:gd name="connsiteY1235" fmla="*/ 3834754 h 5296383"/>
                <a:gd name="connsiteX1236" fmla="*/ 1398797 w 9310410"/>
                <a:gd name="connsiteY1236" fmla="*/ 3846740 h 5296383"/>
                <a:gd name="connsiteX1237" fmla="*/ 1390407 w 9310410"/>
                <a:gd name="connsiteY1237" fmla="*/ 3856927 h 5296383"/>
                <a:gd name="connsiteX1238" fmla="*/ 1383215 w 9310410"/>
                <a:gd name="connsiteY1238" fmla="*/ 3880898 h 5296383"/>
                <a:gd name="connsiteX1239" fmla="*/ 1376024 w 9310410"/>
                <a:gd name="connsiteY1239" fmla="*/ 3901873 h 5296383"/>
                <a:gd name="connsiteX1240" fmla="*/ 1376623 w 9310410"/>
                <a:gd name="connsiteY1240" fmla="*/ 3912061 h 5296383"/>
                <a:gd name="connsiteX1241" fmla="*/ 1382017 w 9310410"/>
                <a:gd name="connsiteY1241" fmla="*/ 3924046 h 5296383"/>
                <a:gd name="connsiteX1242" fmla="*/ 1390407 w 9310410"/>
                <a:gd name="connsiteY1242" fmla="*/ 3930638 h 5296383"/>
                <a:gd name="connsiteX1243" fmla="*/ 1395800 w 9310410"/>
                <a:gd name="connsiteY1243" fmla="*/ 3939028 h 5296383"/>
                <a:gd name="connsiteX1244" fmla="*/ 1402991 w 9310410"/>
                <a:gd name="connsiteY1244" fmla="*/ 3954010 h 5296383"/>
                <a:gd name="connsiteX1245" fmla="*/ 1410183 w 9310410"/>
                <a:gd name="connsiteY1245" fmla="*/ 3974385 h 5296383"/>
                <a:gd name="connsiteX1246" fmla="*/ 1414977 w 9310410"/>
                <a:gd name="connsiteY1246" fmla="*/ 3979778 h 5296383"/>
                <a:gd name="connsiteX1247" fmla="*/ 1419771 w 9310410"/>
                <a:gd name="connsiteY1247" fmla="*/ 3985172 h 5296383"/>
                <a:gd name="connsiteX1248" fmla="*/ 1426363 w 9310410"/>
                <a:gd name="connsiteY1248" fmla="*/ 4007944 h 5296383"/>
                <a:gd name="connsiteX1249" fmla="*/ 1428760 w 9310410"/>
                <a:gd name="connsiteY1249" fmla="*/ 4027121 h 5296383"/>
                <a:gd name="connsiteX1250" fmla="*/ 1433554 w 9310410"/>
                <a:gd name="connsiteY1250" fmla="*/ 4039107 h 5296383"/>
                <a:gd name="connsiteX1251" fmla="*/ 1431157 w 9310410"/>
                <a:gd name="connsiteY1251" fmla="*/ 4040904 h 5296383"/>
                <a:gd name="connsiteX1252" fmla="*/ 1436551 w 9310410"/>
                <a:gd name="connsiteY1252" fmla="*/ 4049294 h 5296383"/>
                <a:gd name="connsiteX1253" fmla="*/ 1436551 w 9310410"/>
                <a:gd name="connsiteY1253" fmla="*/ 4071467 h 5296383"/>
                <a:gd name="connsiteX1254" fmla="*/ 1410183 w 9310410"/>
                <a:gd name="connsiteY1254" fmla="*/ 4097236 h 5296383"/>
                <a:gd name="connsiteX1255" fmla="*/ 1393403 w 9310410"/>
                <a:gd name="connsiteY1255" fmla="*/ 4114016 h 5296383"/>
                <a:gd name="connsiteX1256" fmla="*/ 1392804 w 9310410"/>
                <a:gd name="connsiteY1256" fmla="*/ 4134991 h 5296383"/>
                <a:gd name="connsiteX1257" fmla="*/ 1398197 w 9310410"/>
                <a:gd name="connsiteY1257" fmla="*/ 4137387 h 5296383"/>
                <a:gd name="connsiteX1258" fmla="*/ 1403591 w 9310410"/>
                <a:gd name="connsiteY1258" fmla="*/ 4142182 h 5296383"/>
                <a:gd name="connsiteX1259" fmla="*/ 1408385 w 9310410"/>
                <a:gd name="connsiteY1259" fmla="*/ 4158962 h 5296383"/>
                <a:gd name="connsiteX1260" fmla="*/ 1408984 w 9310410"/>
                <a:gd name="connsiteY1260" fmla="*/ 4158962 h 5296383"/>
                <a:gd name="connsiteX1261" fmla="*/ 1409583 w 9310410"/>
                <a:gd name="connsiteY1261" fmla="*/ 4161958 h 5296383"/>
                <a:gd name="connsiteX1262" fmla="*/ 1408984 w 9310410"/>
                <a:gd name="connsiteY1262" fmla="*/ 4170347 h 5296383"/>
                <a:gd name="connsiteX1263" fmla="*/ 1413179 w 9310410"/>
                <a:gd name="connsiteY1263" fmla="*/ 4178138 h 5296383"/>
                <a:gd name="connsiteX1264" fmla="*/ 1417973 w 9310410"/>
                <a:gd name="connsiteY1264" fmla="*/ 4197914 h 5296383"/>
                <a:gd name="connsiteX1265" fmla="*/ 1423367 w 9310410"/>
                <a:gd name="connsiteY1265" fmla="*/ 4217690 h 5296383"/>
                <a:gd name="connsiteX1266" fmla="*/ 1416775 w 9310410"/>
                <a:gd name="connsiteY1266" fmla="*/ 4214095 h 5296383"/>
                <a:gd name="connsiteX1267" fmla="*/ 1411981 w 9310410"/>
                <a:gd name="connsiteY1267" fmla="*/ 4211698 h 5296383"/>
                <a:gd name="connsiteX1268" fmla="*/ 1418573 w 9310410"/>
                <a:gd name="connsiteY1268" fmla="*/ 4224282 h 5296383"/>
                <a:gd name="connsiteX1269" fmla="*/ 1420370 w 9310410"/>
                <a:gd name="connsiteY1269" fmla="*/ 4248253 h 5296383"/>
                <a:gd name="connsiteX1270" fmla="*/ 1413778 w 9310410"/>
                <a:gd name="connsiteY1270" fmla="*/ 4271026 h 5296383"/>
                <a:gd name="connsiteX1271" fmla="*/ 1406587 w 9310410"/>
                <a:gd name="connsiteY1271" fmla="*/ 4312376 h 5296383"/>
                <a:gd name="connsiteX1272" fmla="*/ 1390407 w 9310410"/>
                <a:gd name="connsiteY1272" fmla="*/ 4385487 h 5296383"/>
                <a:gd name="connsiteX1273" fmla="*/ 1376623 w 9310410"/>
                <a:gd name="connsiteY1273" fmla="*/ 4426837 h 5296383"/>
                <a:gd name="connsiteX1274" fmla="*/ 1357447 w 9310410"/>
                <a:gd name="connsiteY1274" fmla="*/ 4448411 h 5296383"/>
                <a:gd name="connsiteX1275" fmla="*/ 1343064 w 9310410"/>
                <a:gd name="connsiteY1275" fmla="*/ 4457400 h 5296383"/>
                <a:gd name="connsiteX1276" fmla="*/ 1340667 w 9310410"/>
                <a:gd name="connsiteY1276" fmla="*/ 4461595 h 5296383"/>
                <a:gd name="connsiteX1277" fmla="*/ 1325685 w 9310410"/>
                <a:gd name="connsiteY1277" fmla="*/ 4464591 h 5296383"/>
                <a:gd name="connsiteX1278" fmla="*/ 1317295 w 9310410"/>
                <a:gd name="connsiteY1278" fmla="*/ 4468786 h 5296383"/>
                <a:gd name="connsiteX1279" fmla="*/ 1302913 w 9310410"/>
                <a:gd name="connsiteY1279" fmla="*/ 4469385 h 5296383"/>
                <a:gd name="connsiteX1280" fmla="*/ 1290927 w 9310410"/>
                <a:gd name="connsiteY1280" fmla="*/ 4468786 h 5296383"/>
                <a:gd name="connsiteX1281" fmla="*/ 1281938 w 9310410"/>
                <a:gd name="connsiteY1281" fmla="*/ 4472981 h 5296383"/>
                <a:gd name="connsiteX1282" fmla="*/ 1268155 w 9310410"/>
                <a:gd name="connsiteY1282" fmla="*/ 4480172 h 5296383"/>
                <a:gd name="connsiteX1283" fmla="*/ 1260964 w 9310410"/>
                <a:gd name="connsiteY1283" fmla="*/ 4487364 h 5296383"/>
                <a:gd name="connsiteX1284" fmla="*/ 1245982 w 9310410"/>
                <a:gd name="connsiteY1284" fmla="*/ 4491559 h 5296383"/>
                <a:gd name="connsiteX1285" fmla="*/ 1232198 w 9310410"/>
                <a:gd name="connsiteY1285" fmla="*/ 4501746 h 5296383"/>
                <a:gd name="connsiteX1286" fmla="*/ 1220213 w 9310410"/>
                <a:gd name="connsiteY1286" fmla="*/ 4510735 h 5296383"/>
                <a:gd name="connsiteX1287" fmla="*/ 1209426 w 9310410"/>
                <a:gd name="connsiteY1287" fmla="*/ 4511335 h 5296383"/>
                <a:gd name="connsiteX1288" fmla="*/ 1205830 w 9310410"/>
                <a:gd name="connsiteY1288" fmla="*/ 4504143 h 5296383"/>
                <a:gd name="connsiteX1289" fmla="*/ 1199838 w 9310410"/>
                <a:gd name="connsiteY1289" fmla="*/ 4494555 h 5296383"/>
                <a:gd name="connsiteX1290" fmla="*/ 1189051 w 9310410"/>
                <a:gd name="connsiteY1290" fmla="*/ 4495154 h 5296383"/>
                <a:gd name="connsiteX1291" fmla="*/ 1183657 w 9310410"/>
                <a:gd name="connsiteY1291" fmla="*/ 4494555 h 5296383"/>
                <a:gd name="connsiteX1292" fmla="*/ 1183058 w 9310410"/>
                <a:gd name="connsiteY1292" fmla="*/ 4489161 h 5296383"/>
                <a:gd name="connsiteX1293" fmla="*/ 1176466 w 9310410"/>
                <a:gd name="connsiteY1293" fmla="*/ 4494555 h 5296383"/>
                <a:gd name="connsiteX1294" fmla="*/ 1169874 w 9310410"/>
                <a:gd name="connsiteY1294" fmla="*/ 4484966 h 5296383"/>
                <a:gd name="connsiteX1295" fmla="*/ 1153094 w 9310410"/>
                <a:gd name="connsiteY1295" fmla="*/ 4464591 h 5296383"/>
                <a:gd name="connsiteX1296" fmla="*/ 1150098 w 9310410"/>
                <a:gd name="connsiteY1296" fmla="*/ 4459198 h 5296383"/>
                <a:gd name="connsiteX1297" fmla="*/ 1143506 w 9310410"/>
                <a:gd name="connsiteY1297" fmla="*/ 4453205 h 5296383"/>
                <a:gd name="connsiteX1298" fmla="*/ 1141109 w 9310410"/>
                <a:gd name="connsiteY1298" fmla="*/ 4444815 h 5296383"/>
                <a:gd name="connsiteX1299" fmla="*/ 1143506 w 9310410"/>
                <a:gd name="connsiteY1299" fmla="*/ 4428035 h 5296383"/>
                <a:gd name="connsiteX1300" fmla="*/ 1139311 w 9310410"/>
                <a:gd name="connsiteY1300" fmla="*/ 4414252 h 5296383"/>
                <a:gd name="connsiteX1301" fmla="*/ 1133917 w 9310410"/>
                <a:gd name="connsiteY1301" fmla="*/ 4408859 h 5296383"/>
                <a:gd name="connsiteX1302" fmla="*/ 1120733 w 9310410"/>
                <a:gd name="connsiteY1302" fmla="*/ 4391480 h 5296383"/>
                <a:gd name="connsiteX1303" fmla="*/ 1090770 w 9310410"/>
                <a:gd name="connsiteY1303" fmla="*/ 4359119 h 5296383"/>
                <a:gd name="connsiteX1304" fmla="*/ 1063802 w 9310410"/>
                <a:gd name="connsiteY1304" fmla="*/ 4318368 h 5296383"/>
                <a:gd name="connsiteX1305" fmla="*/ 1041030 w 9310410"/>
                <a:gd name="connsiteY1305" fmla="*/ 4296195 h 5296383"/>
                <a:gd name="connsiteX1306" fmla="*/ 1032041 w 9310410"/>
                <a:gd name="connsiteY1306" fmla="*/ 4283011 h 5296383"/>
                <a:gd name="connsiteX1307" fmla="*/ 1011066 w 9310410"/>
                <a:gd name="connsiteY1307" fmla="*/ 4269827 h 5296383"/>
                <a:gd name="connsiteX1308" fmla="*/ 987095 w 9310410"/>
                <a:gd name="connsiteY1308" fmla="*/ 4232073 h 5296383"/>
                <a:gd name="connsiteX1309" fmla="*/ 973911 w 9310410"/>
                <a:gd name="connsiteY1309" fmla="*/ 4211698 h 5296383"/>
                <a:gd name="connsiteX1310" fmla="*/ 968518 w 9310410"/>
                <a:gd name="connsiteY1310" fmla="*/ 4199712 h 5296383"/>
                <a:gd name="connsiteX1311" fmla="*/ 953536 w 9310410"/>
                <a:gd name="connsiteY1311" fmla="*/ 4181734 h 5296383"/>
                <a:gd name="connsiteX1312" fmla="*/ 943348 w 9310410"/>
                <a:gd name="connsiteY1312" fmla="*/ 4157763 h 5296383"/>
                <a:gd name="connsiteX1313" fmla="*/ 934959 w 9310410"/>
                <a:gd name="connsiteY1313" fmla="*/ 4136189 h 5296383"/>
                <a:gd name="connsiteX1314" fmla="*/ 927767 w 9310410"/>
                <a:gd name="connsiteY1314" fmla="*/ 4125402 h 5296383"/>
                <a:gd name="connsiteX1315" fmla="*/ 922374 w 9310410"/>
                <a:gd name="connsiteY1315" fmla="*/ 4113416 h 5296383"/>
                <a:gd name="connsiteX1316" fmla="*/ 915782 w 9310410"/>
                <a:gd name="connsiteY1316" fmla="*/ 4100232 h 5296383"/>
                <a:gd name="connsiteX1317" fmla="*/ 906193 w 9310410"/>
                <a:gd name="connsiteY1317" fmla="*/ 4074464 h 5296383"/>
                <a:gd name="connsiteX1318" fmla="*/ 903796 w 9310410"/>
                <a:gd name="connsiteY1318" fmla="*/ 4063078 h 5296383"/>
                <a:gd name="connsiteX1319" fmla="*/ 905594 w 9310410"/>
                <a:gd name="connsiteY1319" fmla="*/ 4057684 h 5296383"/>
                <a:gd name="connsiteX1320" fmla="*/ 895406 w 9310410"/>
                <a:gd name="connsiteY1320" fmla="*/ 4040904 h 5296383"/>
                <a:gd name="connsiteX1321" fmla="*/ 875031 w 9310410"/>
                <a:gd name="connsiteY1321" fmla="*/ 4013338 h 5296383"/>
                <a:gd name="connsiteX1322" fmla="*/ 855854 w 9310410"/>
                <a:gd name="connsiteY1322" fmla="*/ 3992963 h 5296383"/>
                <a:gd name="connsiteX1323" fmla="*/ 843869 w 9310410"/>
                <a:gd name="connsiteY1323" fmla="*/ 3972587 h 5296383"/>
                <a:gd name="connsiteX1324" fmla="*/ 835479 w 9310410"/>
                <a:gd name="connsiteY1324" fmla="*/ 3957605 h 5296383"/>
                <a:gd name="connsiteX1325" fmla="*/ 820497 w 9310410"/>
                <a:gd name="connsiteY1325" fmla="*/ 3941425 h 5296383"/>
                <a:gd name="connsiteX1326" fmla="*/ 811508 w 9310410"/>
                <a:gd name="connsiteY1326" fmla="*/ 3926443 h 5296383"/>
                <a:gd name="connsiteX1327" fmla="*/ 805515 w 9310410"/>
                <a:gd name="connsiteY1327" fmla="*/ 3914457 h 5296383"/>
                <a:gd name="connsiteX1328" fmla="*/ 781544 w 9310410"/>
                <a:gd name="connsiteY1328" fmla="*/ 3892285 h 5296383"/>
                <a:gd name="connsiteX1329" fmla="*/ 760570 w 9310410"/>
                <a:gd name="connsiteY1329" fmla="*/ 3860523 h 5296383"/>
                <a:gd name="connsiteX1330" fmla="*/ 753978 w 9310410"/>
                <a:gd name="connsiteY1330" fmla="*/ 3836552 h 5296383"/>
                <a:gd name="connsiteX1331" fmla="*/ 753378 w 9310410"/>
                <a:gd name="connsiteY1331" fmla="*/ 3831758 h 5296383"/>
                <a:gd name="connsiteX1332" fmla="*/ 746187 w 9310410"/>
                <a:gd name="connsiteY1332" fmla="*/ 3814978 h 5296383"/>
                <a:gd name="connsiteX1333" fmla="*/ 746786 w 9310410"/>
                <a:gd name="connsiteY1333" fmla="*/ 3810184 h 5296383"/>
                <a:gd name="connsiteX1334" fmla="*/ 747386 w 9310410"/>
                <a:gd name="connsiteY1334" fmla="*/ 3796401 h 5296383"/>
                <a:gd name="connsiteX1335" fmla="*/ 744989 w 9310410"/>
                <a:gd name="connsiteY1335" fmla="*/ 3786213 h 5296383"/>
                <a:gd name="connsiteX1336" fmla="*/ 739595 w 9310410"/>
                <a:gd name="connsiteY1336" fmla="*/ 3776025 h 5296383"/>
                <a:gd name="connsiteX1337" fmla="*/ 741393 w 9310410"/>
                <a:gd name="connsiteY1337" fmla="*/ 3770033 h 5296383"/>
                <a:gd name="connsiteX1338" fmla="*/ 745588 w 9310410"/>
                <a:gd name="connsiteY1338" fmla="*/ 3767635 h 5296383"/>
                <a:gd name="connsiteX1339" fmla="*/ 746786 w 9310410"/>
                <a:gd name="connsiteY1339" fmla="*/ 3755650 h 5296383"/>
                <a:gd name="connsiteX1340" fmla="*/ 741393 w 9310410"/>
                <a:gd name="connsiteY1340" fmla="*/ 3746062 h 5296383"/>
                <a:gd name="connsiteX1341" fmla="*/ 741992 w 9310410"/>
                <a:gd name="connsiteY1341" fmla="*/ 3720892 h 5296383"/>
                <a:gd name="connsiteX1342" fmla="*/ 738996 w 9310410"/>
                <a:gd name="connsiteY1342" fmla="*/ 3698719 h 5296383"/>
                <a:gd name="connsiteX1343" fmla="*/ 739595 w 9310410"/>
                <a:gd name="connsiteY1343" fmla="*/ 3678943 h 5296383"/>
                <a:gd name="connsiteX1344" fmla="*/ 741992 w 9310410"/>
                <a:gd name="connsiteY1344" fmla="*/ 3662762 h 5296383"/>
                <a:gd name="connsiteX1345" fmla="*/ 743191 w 9310410"/>
                <a:gd name="connsiteY1345" fmla="*/ 3646582 h 5296383"/>
                <a:gd name="connsiteX1346" fmla="*/ 749783 w 9310410"/>
                <a:gd name="connsiteY1346" fmla="*/ 3638192 h 5296383"/>
                <a:gd name="connsiteX1347" fmla="*/ 758173 w 9310410"/>
                <a:gd name="connsiteY1347" fmla="*/ 3626207 h 5296383"/>
                <a:gd name="connsiteX1348" fmla="*/ 756974 w 9310410"/>
                <a:gd name="connsiteY1348" fmla="*/ 3610026 h 5296383"/>
                <a:gd name="connsiteX1349" fmla="*/ 753378 w 9310410"/>
                <a:gd name="connsiteY1349" fmla="*/ 3587254 h 5296383"/>
                <a:gd name="connsiteX1350" fmla="*/ 744389 w 9310410"/>
                <a:gd name="connsiteY1350" fmla="*/ 3549500 h 5296383"/>
                <a:gd name="connsiteX1351" fmla="*/ 736000 w 9310410"/>
                <a:gd name="connsiteY1351" fmla="*/ 3537514 h 5296383"/>
                <a:gd name="connsiteX1352" fmla="*/ 731805 w 9310410"/>
                <a:gd name="connsiteY1352" fmla="*/ 3522532 h 5296383"/>
                <a:gd name="connsiteX1353" fmla="*/ 729408 w 9310410"/>
                <a:gd name="connsiteY1353" fmla="*/ 3508150 h 5296383"/>
                <a:gd name="connsiteX1354" fmla="*/ 723415 w 9310410"/>
                <a:gd name="connsiteY1354" fmla="*/ 3493767 h 5296383"/>
                <a:gd name="connsiteX1355" fmla="*/ 713227 w 9310410"/>
                <a:gd name="connsiteY1355" fmla="*/ 3481182 h 5296383"/>
                <a:gd name="connsiteX1356" fmla="*/ 713826 w 9310410"/>
                <a:gd name="connsiteY1356" fmla="*/ 3473991 h 5296383"/>
                <a:gd name="connsiteX1357" fmla="*/ 719819 w 9310410"/>
                <a:gd name="connsiteY1357" fmla="*/ 3473991 h 5296383"/>
                <a:gd name="connsiteX1358" fmla="*/ 720418 w 9310410"/>
                <a:gd name="connsiteY1358" fmla="*/ 3462006 h 5296383"/>
                <a:gd name="connsiteX1359" fmla="*/ 715025 w 9310410"/>
                <a:gd name="connsiteY1359" fmla="*/ 3444627 h 5296383"/>
                <a:gd name="connsiteX1360" fmla="*/ 706635 w 9310410"/>
                <a:gd name="connsiteY1360" fmla="*/ 3424851 h 5296383"/>
                <a:gd name="connsiteX1361" fmla="*/ 704238 w 9310410"/>
                <a:gd name="connsiteY1361" fmla="*/ 3412865 h 5296383"/>
                <a:gd name="connsiteX1362" fmla="*/ 700043 w 9310410"/>
                <a:gd name="connsiteY1362" fmla="*/ 3399681 h 5296383"/>
                <a:gd name="connsiteX1363" fmla="*/ 696447 w 9310410"/>
                <a:gd name="connsiteY1363" fmla="*/ 3386497 h 5296383"/>
                <a:gd name="connsiteX1364" fmla="*/ 683263 w 9310410"/>
                <a:gd name="connsiteY1364" fmla="*/ 3368519 h 5296383"/>
                <a:gd name="connsiteX1365" fmla="*/ 682065 w 9310410"/>
                <a:gd name="connsiteY1365" fmla="*/ 3357732 h 5296383"/>
                <a:gd name="connsiteX1366" fmla="*/ 687458 w 9310410"/>
                <a:gd name="connsiteY1366" fmla="*/ 3358331 h 5296383"/>
                <a:gd name="connsiteX1367" fmla="*/ 698845 w 9310410"/>
                <a:gd name="connsiteY1367" fmla="*/ 3354136 h 5296383"/>
                <a:gd name="connsiteX1368" fmla="*/ 702440 w 9310410"/>
                <a:gd name="connsiteY1368" fmla="*/ 3351140 h 5296383"/>
                <a:gd name="connsiteX1369" fmla="*/ 692852 w 9310410"/>
                <a:gd name="connsiteY1369" fmla="*/ 3348144 h 5296383"/>
                <a:gd name="connsiteX1370" fmla="*/ 680267 w 9310410"/>
                <a:gd name="connsiteY1370" fmla="*/ 3343949 h 5296383"/>
                <a:gd name="connsiteX1371" fmla="*/ 674274 w 9310410"/>
                <a:gd name="connsiteY1371" fmla="*/ 3328967 h 5296383"/>
                <a:gd name="connsiteX1372" fmla="*/ 671877 w 9310410"/>
                <a:gd name="connsiteY1372" fmla="*/ 3316982 h 5296383"/>
                <a:gd name="connsiteX1373" fmla="*/ 663487 w 9310410"/>
                <a:gd name="connsiteY1373" fmla="*/ 3301400 h 5296383"/>
                <a:gd name="connsiteX1374" fmla="*/ 658094 w 9310410"/>
                <a:gd name="connsiteY1374" fmla="*/ 3292411 h 5296383"/>
                <a:gd name="connsiteX1375" fmla="*/ 652700 w 9310410"/>
                <a:gd name="connsiteY1375" fmla="*/ 3280426 h 5296383"/>
                <a:gd name="connsiteX1376" fmla="*/ 644311 w 9310410"/>
                <a:gd name="connsiteY1376" fmla="*/ 3266642 h 5296383"/>
                <a:gd name="connsiteX1377" fmla="*/ 644311 w 9310410"/>
                <a:gd name="connsiteY1377" fmla="*/ 3265444 h 5296383"/>
                <a:gd name="connsiteX1378" fmla="*/ 640715 w 9310410"/>
                <a:gd name="connsiteY1378" fmla="*/ 3261848 h 5296383"/>
                <a:gd name="connsiteX1379" fmla="*/ 635322 w 9310410"/>
                <a:gd name="connsiteY1379" fmla="*/ 3257653 h 5296383"/>
                <a:gd name="connsiteX1380" fmla="*/ 629329 w 9310410"/>
                <a:gd name="connsiteY1380" fmla="*/ 3242072 h 5296383"/>
                <a:gd name="connsiteX1381" fmla="*/ 606556 w 9310410"/>
                <a:gd name="connsiteY1381" fmla="*/ 3215704 h 5296383"/>
                <a:gd name="connsiteX1382" fmla="*/ 607156 w 9310410"/>
                <a:gd name="connsiteY1382" fmla="*/ 3207314 h 5296383"/>
                <a:gd name="connsiteX1383" fmla="*/ 610751 w 9310410"/>
                <a:gd name="connsiteY1383" fmla="*/ 3206116 h 5296383"/>
                <a:gd name="connsiteX1384" fmla="*/ 600564 w 9310410"/>
                <a:gd name="connsiteY1384" fmla="*/ 3199524 h 5296383"/>
                <a:gd name="connsiteX1385" fmla="*/ 595170 w 9310410"/>
                <a:gd name="connsiteY1385" fmla="*/ 3187538 h 5296383"/>
                <a:gd name="connsiteX1386" fmla="*/ 599365 w 9310410"/>
                <a:gd name="connsiteY1386" fmla="*/ 3182145 h 5296383"/>
                <a:gd name="connsiteX1387" fmla="*/ 596968 w 9310410"/>
                <a:gd name="connsiteY1387" fmla="*/ 3176751 h 5296383"/>
                <a:gd name="connsiteX1388" fmla="*/ 583784 w 9310410"/>
                <a:gd name="connsiteY1388" fmla="*/ 3162369 h 5296383"/>
                <a:gd name="connsiteX1389" fmla="*/ 586780 w 9310410"/>
                <a:gd name="connsiteY1389" fmla="*/ 3158174 h 5296383"/>
                <a:gd name="connsiteX1390" fmla="*/ 596369 w 9310410"/>
                <a:gd name="connsiteY1390" fmla="*/ 3165964 h 5296383"/>
                <a:gd name="connsiteX1391" fmla="*/ 596968 w 9310410"/>
                <a:gd name="connsiteY1391" fmla="*/ 3161170 h 5296383"/>
                <a:gd name="connsiteX1392" fmla="*/ 589777 w 9310410"/>
                <a:gd name="connsiteY1392" fmla="*/ 3155777 h 5296383"/>
                <a:gd name="connsiteX1393" fmla="*/ 580188 w 9310410"/>
                <a:gd name="connsiteY1393" fmla="*/ 3146189 h 5296383"/>
                <a:gd name="connsiteX1394" fmla="*/ 578390 w 9310410"/>
                <a:gd name="connsiteY1394" fmla="*/ 3136001 h 5296383"/>
                <a:gd name="connsiteX1395" fmla="*/ 582585 w 9310410"/>
                <a:gd name="connsiteY1395" fmla="*/ 3124015 h 5296383"/>
                <a:gd name="connsiteX1396" fmla="*/ 589777 w 9310410"/>
                <a:gd name="connsiteY1396" fmla="*/ 3113228 h 5296383"/>
                <a:gd name="connsiteX1397" fmla="*/ 589777 w 9310410"/>
                <a:gd name="connsiteY1397" fmla="*/ 3080868 h 5296383"/>
                <a:gd name="connsiteX1398" fmla="*/ 592773 w 9310410"/>
                <a:gd name="connsiteY1398" fmla="*/ 3071279 h 5296383"/>
                <a:gd name="connsiteX1399" fmla="*/ 596369 w 9310410"/>
                <a:gd name="connsiteY1399" fmla="*/ 3068882 h 5296383"/>
                <a:gd name="connsiteX1400" fmla="*/ 595769 w 9310410"/>
                <a:gd name="connsiteY1400" fmla="*/ 3055698 h 5296383"/>
                <a:gd name="connsiteX1401" fmla="*/ 598167 w 9310410"/>
                <a:gd name="connsiteY1401" fmla="*/ 3051503 h 5296383"/>
                <a:gd name="connsiteX1402" fmla="*/ 595769 w 9310410"/>
                <a:gd name="connsiteY1402" fmla="*/ 3050305 h 5296383"/>
                <a:gd name="connsiteX1403" fmla="*/ 593372 w 9310410"/>
                <a:gd name="connsiteY1403" fmla="*/ 3044911 h 5296383"/>
                <a:gd name="connsiteX1404" fmla="*/ 594571 w 9310410"/>
                <a:gd name="connsiteY1404" fmla="*/ 3037121 h 5296383"/>
                <a:gd name="connsiteX1405" fmla="*/ 597567 w 9310410"/>
                <a:gd name="connsiteY1405" fmla="*/ 3025135 h 5296383"/>
                <a:gd name="connsiteX1406" fmla="*/ 600564 w 9310410"/>
                <a:gd name="connsiteY1406" fmla="*/ 3005958 h 5296383"/>
                <a:gd name="connsiteX1407" fmla="*/ 602361 w 9310410"/>
                <a:gd name="connsiteY1407" fmla="*/ 2996969 h 5296383"/>
                <a:gd name="connsiteX1408" fmla="*/ 602961 w 9310410"/>
                <a:gd name="connsiteY1408" fmla="*/ 2996969 h 5296383"/>
                <a:gd name="connsiteX1409" fmla="*/ 603560 w 9310410"/>
                <a:gd name="connsiteY1409" fmla="*/ 2990976 h 5296383"/>
                <a:gd name="connsiteX1410" fmla="*/ 603560 w 9310410"/>
                <a:gd name="connsiteY1410" fmla="*/ 2974197 h 5296383"/>
                <a:gd name="connsiteX1411" fmla="*/ 605957 w 9310410"/>
                <a:gd name="connsiteY1411" fmla="*/ 2962810 h 5296383"/>
                <a:gd name="connsiteX1412" fmla="*/ 604159 w 9310410"/>
                <a:gd name="connsiteY1412" fmla="*/ 2947229 h 5296383"/>
                <a:gd name="connsiteX1413" fmla="*/ 601762 w 9310410"/>
                <a:gd name="connsiteY1413" fmla="*/ 2934645 h 5296383"/>
                <a:gd name="connsiteX1414" fmla="*/ 602361 w 9310410"/>
                <a:gd name="connsiteY1414" fmla="*/ 2928053 h 5296383"/>
                <a:gd name="connsiteX1415" fmla="*/ 605957 w 9310410"/>
                <a:gd name="connsiteY1415" fmla="*/ 2925656 h 5296383"/>
                <a:gd name="connsiteX1416" fmla="*/ 601762 w 9310410"/>
                <a:gd name="connsiteY1416" fmla="*/ 2920262 h 5296383"/>
                <a:gd name="connsiteX1417" fmla="*/ 591575 w 9310410"/>
                <a:gd name="connsiteY1417" fmla="*/ 2914869 h 5296383"/>
                <a:gd name="connsiteX1418" fmla="*/ 587979 w 9310410"/>
                <a:gd name="connsiteY1418" fmla="*/ 2903482 h 5296383"/>
                <a:gd name="connsiteX1419" fmla="*/ 586780 w 9310410"/>
                <a:gd name="connsiteY1419" fmla="*/ 2895093 h 5296383"/>
                <a:gd name="connsiteX1420" fmla="*/ 582585 w 9310410"/>
                <a:gd name="connsiteY1420" fmla="*/ 2890898 h 5296383"/>
                <a:gd name="connsiteX1421" fmla="*/ 577791 w 9310410"/>
                <a:gd name="connsiteY1421" fmla="*/ 2889699 h 5296383"/>
                <a:gd name="connsiteX1422" fmla="*/ 575993 w 9310410"/>
                <a:gd name="connsiteY1422" fmla="*/ 2883706 h 5296383"/>
                <a:gd name="connsiteX1423" fmla="*/ 572398 w 9310410"/>
                <a:gd name="connsiteY1423" fmla="*/ 2883107 h 5296383"/>
                <a:gd name="connsiteX1424" fmla="*/ 568203 w 9310410"/>
                <a:gd name="connsiteY1424" fmla="*/ 2891497 h 5296383"/>
                <a:gd name="connsiteX1425" fmla="*/ 556217 w 9310410"/>
                <a:gd name="connsiteY1425" fmla="*/ 2895692 h 5296383"/>
                <a:gd name="connsiteX1426" fmla="*/ 547228 w 9310410"/>
                <a:gd name="connsiteY1426" fmla="*/ 2895093 h 5296383"/>
                <a:gd name="connsiteX1427" fmla="*/ 542434 w 9310410"/>
                <a:gd name="connsiteY1427" fmla="*/ 2894493 h 5296383"/>
                <a:gd name="connsiteX1428" fmla="*/ 530449 w 9310410"/>
                <a:gd name="connsiteY1428" fmla="*/ 2898688 h 5296383"/>
                <a:gd name="connsiteX1429" fmla="*/ 510073 w 9310410"/>
                <a:gd name="connsiteY1429" fmla="*/ 2895692 h 5296383"/>
                <a:gd name="connsiteX1430" fmla="*/ 502882 w 9310410"/>
                <a:gd name="connsiteY1430" fmla="*/ 2881908 h 5296383"/>
                <a:gd name="connsiteX1431" fmla="*/ 499886 w 9310410"/>
                <a:gd name="connsiteY1431" fmla="*/ 2866328 h 5296383"/>
                <a:gd name="connsiteX1432" fmla="*/ 504080 w 9310410"/>
                <a:gd name="connsiteY1432" fmla="*/ 2857938 h 5296383"/>
                <a:gd name="connsiteX1433" fmla="*/ 508875 w 9310410"/>
                <a:gd name="connsiteY1433" fmla="*/ 2854941 h 5296383"/>
                <a:gd name="connsiteX1434" fmla="*/ 503481 w 9310410"/>
                <a:gd name="connsiteY1434" fmla="*/ 2852544 h 5296383"/>
                <a:gd name="connsiteX1435" fmla="*/ 498088 w 9310410"/>
                <a:gd name="connsiteY1435" fmla="*/ 2845952 h 5296383"/>
                <a:gd name="connsiteX1436" fmla="*/ 498687 w 9310410"/>
                <a:gd name="connsiteY1436" fmla="*/ 2837562 h 5296383"/>
                <a:gd name="connsiteX1437" fmla="*/ 499286 w 9310410"/>
                <a:gd name="connsiteY1437" fmla="*/ 2835765 h 5296383"/>
                <a:gd name="connsiteX1438" fmla="*/ 499286 w 9310410"/>
                <a:gd name="connsiteY1438" fmla="*/ 2835765 h 5296383"/>
                <a:gd name="connsiteX1439" fmla="*/ 493893 w 9310410"/>
                <a:gd name="connsiteY1439" fmla="*/ 2829172 h 5296383"/>
                <a:gd name="connsiteX1440" fmla="*/ 480709 w 9310410"/>
                <a:gd name="connsiteY1440" fmla="*/ 2817786 h 5296383"/>
                <a:gd name="connsiteX1441" fmla="*/ 474716 w 9310410"/>
                <a:gd name="connsiteY1441" fmla="*/ 2815389 h 5296383"/>
                <a:gd name="connsiteX1442" fmla="*/ 481907 w 9310410"/>
                <a:gd name="connsiteY1442" fmla="*/ 2809996 h 5296383"/>
                <a:gd name="connsiteX1443" fmla="*/ 468124 w 9310410"/>
                <a:gd name="connsiteY1443" fmla="*/ 2807599 h 5296383"/>
                <a:gd name="connsiteX1444" fmla="*/ 453742 w 9310410"/>
                <a:gd name="connsiteY1444" fmla="*/ 2814191 h 5296383"/>
                <a:gd name="connsiteX1445" fmla="*/ 440557 w 9310410"/>
                <a:gd name="connsiteY1445" fmla="*/ 2814790 h 5296383"/>
                <a:gd name="connsiteX1446" fmla="*/ 440557 w 9310410"/>
                <a:gd name="connsiteY1446" fmla="*/ 2816588 h 5296383"/>
                <a:gd name="connsiteX1447" fmla="*/ 441157 w 9310410"/>
                <a:gd name="connsiteY1447" fmla="*/ 2812992 h 5296383"/>
                <a:gd name="connsiteX1448" fmla="*/ 440557 w 9310410"/>
                <a:gd name="connsiteY1448" fmla="*/ 2817187 h 5296383"/>
                <a:gd name="connsiteX1449" fmla="*/ 434565 w 9310410"/>
                <a:gd name="connsiteY1449" fmla="*/ 2815389 h 5296383"/>
                <a:gd name="connsiteX1450" fmla="*/ 430969 w 9310410"/>
                <a:gd name="connsiteY1450" fmla="*/ 2812992 h 5296383"/>
                <a:gd name="connsiteX1451" fmla="*/ 412991 w 9310410"/>
                <a:gd name="connsiteY1451" fmla="*/ 2819584 h 5296383"/>
                <a:gd name="connsiteX1452" fmla="*/ 409395 w 9310410"/>
                <a:gd name="connsiteY1452" fmla="*/ 2820183 h 5296383"/>
                <a:gd name="connsiteX1453" fmla="*/ 409395 w 9310410"/>
                <a:gd name="connsiteY1453" fmla="*/ 2815389 h 5296383"/>
                <a:gd name="connsiteX1454" fmla="*/ 408197 w 9310410"/>
                <a:gd name="connsiteY1454" fmla="*/ 2820183 h 5296383"/>
                <a:gd name="connsiteX1455" fmla="*/ 397410 w 9310410"/>
                <a:gd name="connsiteY1455" fmla="*/ 2824378 h 5296383"/>
                <a:gd name="connsiteX1456" fmla="*/ 392616 w 9310410"/>
                <a:gd name="connsiteY1456" fmla="*/ 2828573 h 5296383"/>
                <a:gd name="connsiteX1457" fmla="*/ 388421 w 9310410"/>
                <a:gd name="connsiteY1457" fmla="*/ 2827974 h 5296383"/>
                <a:gd name="connsiteX1458" fmla="*/ 387222 w 9310410"/>
                <a:gd name="connsiteY1458" fmla="*/ 2824977 h 5296383"/>
                <a:gd name="connsiteX1459" fmla="*/ 383626 w 9310410"/>
                <a:gd name="connsiteY1459" fmla="*/ 2827974 h 5296383"/>
                <a:gd name="connsiteX1460" fmla="*/ 380630 w 9310410"/>
                <a:gd name="connsiteY1460" fmla="*/ 2827974 h 5296383"/>
                <a:gd name="connsiteX1461" fmla="*/ 376435 w 9310410"/>
                <a:gd name="connsiteY1461" fmla="*/ 2835165 h 5296383"/>
                <a:gd name="connsiteX1462" fmla="*/ 364450 w 9310410"/>
                <a:gd name="connsiteY1462" fmla="*/ 2844154 h 5296383"/>
                <a:gd name="connsiteX1463" fmla="*/ 344674 w 9310410"/>
                <a:gd name="connsiteY1463" fmla="*/ 2856739 h 5296383"/>
                <a:gd name="connsiteX1464" fmla="*/ 334486 w 9310410"/>
                <a:gd name="connsiteY1464" fmla="*/ 2863331 h 5296383"/>
                <a:gd name="connsiteX1465" fmla="*/ 323100 w 9310410"/>
                <a:gd name="connsiteY1465" fmla="*/ 2871122 h 5296383"/>
                <a:gd name="connsiteX1466" fmla="*/ 306919 w 9310410"/>
                <a:gd name="connsiteY1466" fmla="*/ 2873519 h 5296383"/>
                <a:gd name="connsiteX1467" fmla="*/ 293735 w 9310410"/>
                <a:gd name="connsiteY1467" fmla="*/ 2868125 h 5296383"/>
                <a:gd name="connsiteX1468" fmla="*/ 288342 w 9310410"/>
                <a:gd name="connsiteY1468" fmla="*/ 2865728 h 5296383"/>
                <a:gd name="connsiteX1469" fmla="*/ 281151 w 9310410"/>
                <a:gd name="connsiteY1469" fmla="*/ 2869923 h 5296383"/>
                <a:gd name="connsiteX1470" fmla="*/ 285346 w 9310410"/>
                <a:gd name="connsiteY1470" fmla="*/ 2858537 h 5296383"/>
                <a:gd name="connsiteX1471" fmla="*/ 279952 w 9310410"/>
                <a:gd name="connsiteY1471" fmla="*/ 2858537 h 5296383"/>
                <a:gd name="connsiteX1472" fmla="*/ 275757 w 9310410"/>
                <a:gd name="connsiteY1472" fmla="*/ 2862732 h 5296383"/>
                <a:gd name="connsiteX1473" fmla="*/ 273360 w 9310410"/>
                <a:gd name="connsiteY1473" fmla="*/ 2854941 h 5296383"/>
                <a:gd name="connsiteX1474" fmla="*/ 270963 w 9310410"/>
                <a:gd name="connsiteY1474" fmla="*/ 2851346 h 5296383"/>
                <a:gd name="connsiteX1475" fmla="*/ 252385 w 9310410"/>
                <a:gd name="connsiteY1475" fmla="*/ 2853743 h 5296383"/>
                <a:gd name="connsiteX1476" fmla="*/ 254783 w 9310410"/>
                <a:gd name="connsiteY1476" fmla="*/ 2857938 h 5296383"/>
                <a:gd name="connsiteX1477" fmla="*/ 256580 w 9310410"/>
                <a:gd name="connsiteY1477" fmla="*/ 2860335 h 5296383"/>
                <a:gd name="connsiteX1478" fmla="*/ 244595 w 9310410"/>
                <a:gd name="connsiteY1478" fmla="*/ 2860335 h 5296383"/>
                <a:gd name="connsiteX1479" fmla="*/ 234407 w 9310410"/>
                <a:gd name="connsiteY1479" fmla="*/ 2856140 h 5296383"/>
                <a:gd name="connsiteX1480" fmla="*/ 235007 w 9310410"/>
                <a:gd name="connsiteY1480" fmla="*/ 2860335 h 5296383"/>
                <a:gd name="connsiteX1481" fmla="*/ 230212 w 9310410"/>
                <a:gd name="connsiteY1481" fmla="*/ 2863930 h 5296383"/>
                <a:gd name="connsiteX1482" fmla="*/ 216429 w 9310410"/>
                <a:gd name="connsiteY1482" fmla="*/ 2868125 h 5296383"/>
                <a:gd name="connsiteX1483" fmla="*/ 177476 w 9310410"/>
                <a:gd name="connsiteY1483" fmla="*/ 2886703 h 5296383"/>
                <a:gd name="connsiteX1484" fmla="*/ 172682 w 9310410"/>
                <a:gd name="connsiteY1484" fmla="*/ 2889100 h 5296383"/>
                <a:gd name="connsiteX1485" fmla="*/ 172083 w 9310410"/>
                <a:gd name="connsiteY1485" fmla="*/ 2887901 h 5296383"/>
                <a:gd name="connsiteX1486" fmla="*/ 153505 w 9310410"/>
                <a:gd name="connsiteY1486" fmla="*/ 2883107 h 5296383"/>
                <a:gd name="connsiteX1487" fmla="*/ 128935 w 9310410"/>
                <a:gd name="connsiteY1487" fmla="*/ 2851346 h 5296383"/>
                <a:gd name="connsiteX1488" fmla="*/ 116950 w 9310410"/>
                <a:gd name="connsiteY1488" fmla="*/ 2829172 h 5296383"/>
                <a:gd name="connsiteX1489" fmla="*/ 108560 w 9310410"/>
                <a:gd name="connsiteY1489" fmla="*/ 2814191 h 5296383"/>
                <a:gd name="connsiteX1490" fmla="*/ 106163 w 9310410"/>
                <a:gd name="connsiteY1490" fmla="*/ 2807599 h 5296383"/>
                <a:gd name="connsiteX1491" fmla="*/ 101368 w 9310410"/>
                <a:gd name="connsiteY1491" fmla="*/ 2804003 h 5296383"/>
                <a:gd name="connsiteX1492" fmla="*/ 94776 w 9310410"/>
                <a:gd name="connsiteY1492" fmla="*/ 2790819 h 5296383"/>
                <a:gd name="connsiteX1493" fmla="*/ 88184 w 9310410"/>
                <a:gd name="connsiteY1493" fmla="*/ 2783028 h 5296383"/>
                <a:gd name="connsiteX1494" fmla="*/ 82791 w 9310410"/>
                <a:gd name="connsiteY1494" fmla="*/ 2775238 h 5296383"/>
                <a:gd name="connsiteX1495" fmla="*/ 79795 w 9310410"/>
                <a:gd name="connsiteY1495" fmla="*/ 2772841 h 5296383"/>
                <a:gd name="connsiteX1496" fmla="*/ 76199 w 9310410"/>
                <a:gd name="connsiteY1496" fmla="*/ 2764451 h 5296383"/>
                <a:gd name="connsiteX1497" fmla="*/ 62416 w 9310410"/>
                <a:gd name="connsiteY1497" fmla="*/ 2757859 h 5296383"/>
                <a:gd name="connsiteX1498" fmla="*/ 63614 w 9310410"/>
                <a:gd name="connsiteY1498" fmla="*/ 2752465 h 5296383"/>
                <a:gd name="connsiteX1499" fmla="*/ 65412 w 9310410"/>
                <a:gd name="connsiteY1499" fmla="*/ 2748870 h 5296383"/>
                <a:gd name="connsiteX1500" fmla="*/ 69607 w 9310410"/>
                <a:gd name="connsiteY1500" fmla="*/ 2742877 h 5296383"/>
                <a:gd name="connsiteX1501" fmla="*/ 59419 w 9310410"/>
                <a:gd name="connsiteY1501" fmla="*/ 2732689 h 5296383"/>
                <a:gd name="connsiteX1502" fmla="*/ 55224 w 9310410"/>
                <a:gd name="connsiteY1502" fmla="*/ 2727296 h 5296383"/>
                <a:gd name="connsiteX1503" fmla="*/ 54625 w 9310410"/>
                <a:gd name="connsiteY1503" fmla="*/ 2714112 h 5296383"/>
                <a:gd name="connsiteX1504" fmla="*/ 52228 w 9310410"/>
                <a:gd name="connsiteY1504" fmla="*/ 2708718 h 5296383"/>
                <a:gd name="connsiteX1505" fmla="*/ 58221 w 9310410"/>
                <a:gd name="connsiteY1505" fmla="*/ 2698531 h 5296383"/>
                <a:gd name="connsiteX1506" fmla="*/ 54625 w 9310410"/>
                <a:gd name="connsiteY1506" fmla="*/ 2691339 h 5296383"/>
                <a:gd name="connsiteX1507" fmla="*/ 50430 w 9310410"/>
                <a:gd name="connsiteY1507" fmla="*/ 2682950 h 5296383"/>
                <a:gd name="connsiteX1508" fmla="*/ 51029 w 9310410"/>
                <a:gd name="connsiteY1508" fmla="*/ 2676957 h 5296383"/>
                <a:gd name="connsiteX1509" fmla="*/ 52827 w 9310410"/>
                <a:gd name="connsiteY1509" fmla="*/ 2670964 h 5296383"/>
                <a:gd name="connsiteX1510" fmla="*/ 53427 w 9310410"/>
                <a:gd name="connsiteY1510" fmla="*/ 2656582 h 5296383"/>
                <a:gd name="connsiteX1511" fmla="*/ 51029 w 9310410"/>
                <a:gd name="connsiteY1511" fmla="*/ 2638603 h 5296383"/>
                <a:gd name="connsiteX1512" fmla="*/ 48033 w 9310410"/>
                <a:gd name="connsiteY1512" fmla="*/ 2634408 h 5296383"/>
                <a:gd name="connsiteX1513" fmla="*/ 43239 w 9310410"/>
                <a:gd name="connsiteY1513" fmla="*/ 2632011 h 5296383"/>
                <a:gd name="connsiteX1514" fmla="*/ 40242 w 9310410"/>
                <a:gd name="connsiteY1514" fmla="*/ 2626019 h 5296383"/>
                <a:gd name="connsiteX1515" fmla="*/ 32452 w 9310410"/>
                <a:gd name="connsiteY1515" fmla="*/ 2621824 h 5296383"/>
                <a:gd name="connsiteX1516" fmla="*/ 32452 w 9310410"/>
                <a:gd name="connsiteY1516" fmla="*/ 2615831 h 5296383"/>
                <a:gd name="connsiteX1517" fmla="*/ 34250 w 9310410"/>
                <a:gd name="connsiteY1517" fmla="*/ 2605643 h 5296383"/>
                <a:gd name="connsiteX1518" fmla="*/ 37246 w 9310410"/>
                <a:gd name="connsiteY1518" fmla="*/ 2594257 h 5296383"/>
                <a:gd name="connsiteX1519" fmla="*/ 37845 w 9310410"/>
                <a:gd name="connsiteY1519" fmla="*/ 2586467 h 5296383"/>
                <a:gd name="connsiteX1520" fmla="*/ 33051 w 9310410"/>
                <a:gd name="connsiteY1520" fmla="*/ 2588264 h 5296383"/>
                <a:gd name="connsiteX1521" fmla="*/ 30055 w 9310410"/>
                <a:gd name="connsiteY1521" fmla="*/ 2584069 h 5296383"/>
                <a:gd name="connsiteX1522" fmla="*/ 27058 w 9310410"/>
                <a:gd name="connsiteY1522" fmla="*/ 2583470 h 5296383"/>
                <a:gd name="connsiteX1523" fmla="*/ 28257 w 9310410"/>
                <a:gd name="connsiteY1523" fmla="*/ 2581672 h 5296383"/>
                <a:gd name="connsiteX1524" fmla="*/ 26459 w 9310410"/>
                <a:gd name="connsiteY1524" fmla="*/ 2579275 h 5296383"/>
                <a:gd name="connsiteX1525" fmla="*/ 22264 w 9310410"/>
                <a:gd name="connsiteY1525" fmla="*/ 2575680 h 5296383"/>
                <a:gd name="connsiteX1526" fmla="*/ 18069 w 9310410"/>
                <a:gd name="connsiteY1526" fmla="*/ 2565492 h 5296383"/>
                <a:gd name="connsiteX1527" fmla="*/ 15073 w 9310410"/>
                <a:gd name="connsiteY1527" fmla="*/ 2552308 h 5296383"/>
                <a:gd name="connsiteX1528" fmla="*/ 26459 w 9310410"/>
                <a:gd name="connsiteY1528" fmla="*/ 2545117 h 5296383"/>
                <a:gd name="connsiteX1529" fmla="*/ 19867 w 9310410"/>
                <a:gd name="connsiteY1529" fmla="*/ 2542120 h 5296383"/>
                <a:gd name="connsiteX1530" fmla="*/ 15672 w 9310410"/>
                <a:gd name="connsiteY1530" fmla="*/ 2540322 h 5296383"/>
                <a:gd name="connsiteX1531" fmla="*/ 10878 w 9310410"/>
                <a:gd name="connsiteY1531" fmla="*/ 2535528 h 5296383"/>
                <a:gd name="connsiteX1532" fmla="*/ 11477 w 9310410"/>
                <a:gd name="connsiteY1532" fmla="*/ 2527738 h 5296383"/>
                <a:gd name="connsiteX1533" fmla="*/ 7282 w 9310410"/>
                <a:gd name="connsiteY1533" fmla="*/ 2523543 h 5296383"/>
                <a:gd name="connsiteX1534" fmla="*/ 91 w 9310410"/>
                <a:gd name="connsiteY1534" fmla="*/ 2516351 h 5296383"/>
                <a:gd name="connsiteX1535" fmla="*/ 6084 w 9310410"/>
                <a:gd name="connsiteY1535" fmla="*/ 2509160 h 5296383"/>
                <a:gd name="connsiteX1536" fmla="*/ 9080 w 9310410"/>
                <a:gd name="connsiteY1536" fmla="*/ 2501969 h 5296383"/>
                <a:gd name="connsiteX1537" fmla="*/ 6084 w 9310410"/>
                <a:gd name="connsiteY1537" fmla="*/ 2496575 h 5296383"/>
                <a:gd name="connsiteX1538" fmla="*/ 4885 w 9310410"/>
                <a:gd name="connsiteY1538" fmla="*/ 2491182 h 5296383"/>
                <a:gd name="connsiteX1539" fmla="*/ 7882 w 9310410"/>
                <a:gd name="connsiteY1539" fmla="*/ 2483391 h 5296383"/>
                <a:gd name="connsiteX1540" fmla="*/ 12077 w 9310410"/>
                <a:gd name="connsiteY1540" fmla="*/ 2481594 h 5296383"/>
                <a:gd name="connsiteX1541" fmla="*/ 7882 w 9310410"/>
                <a:gd name="connsiteY1541" fmla="*/ 2483391 h 5296383"/>
                <a:gd name="connsiteX1542" fmla="*/ 9680 w 9310410"/>
                <a:gd name="connsiteY1542" fmla="*/ 2475601 h 5296383"/>
                <a:gd name="connsiteX1543" fmla="*/ 19867 w 9310410"/>
                <a:gd name="connsiteY1543" fmla="*/ 2470207 h 5296383"/>
                <a:gd name="connsiteX1544" fmla="*/ 19867 w 9310410"/>
                <a:gd name="connsiteY1544" fmla="*/ 2462417 h 5296383"/>
                <a:gd name="connsiteX1545" fmla="*/ 18669 w 9310410"/>
                <a:gd name="connsiteY1545" fmla="*/ 2460020 h 5296383"/>
                <a:gd name="connsiteX1546" fmla="*/ 16871 w 9310410"/>
                <a:gd name="connsiteY1546" fmla="*/ 2458821 h 5296383"/>
                <a:gd name="connsiteX1547" fmla="*/ 19867 w 9310410"/>
                <a:gd name="connsiteY1547" fmla="*/ 2451630 h 5296383"/>
                <a:gd name="connsiteX1548" fmla="*/ 20466 w 9310410"/>
                <a:gd name="connsiteY1548" fmla="*/ 2446236 h 5296383"/>
                <a:gd name="connsiteX1549" fmla="*/ 21066 w 9310410"/>
                <a:gd name="connsiteY1549" fmla="*/ 2442041 h 5296383"/>
                <a:gd name="connsiteX1550" fmla="*/ 21665 w 9310410"/>
                <a:gd name="connsiteY1550" fmla="*/ 2437847 h 5296383"/>
                <a:gd name="connsiteX1551" fmla="*/ 14474 w 9310410"/>
                <a:gd name="connsiteY1551" fmla="*/ 2419868 h 5296383"/>
                <a:gd name="connsiteX1552" fmla="*/ 22864 w 9310410"/>
                <a:gd name="connsiteY1552" fmla="*/ 2395298 h 5296383"/>
                <a:gd name="connsiteX1553" fmla="*/ 38445 w 9310410"/>
                <a:gd name="connsiteY1553" fmla="*/ 2374324 h 5296383"/>
                <a:gd name="connsiteX1554" fmla="*/ 47434 w 9310410"/>
                <a:gd name="connsiteY1554" fmla="*/ 2349753 h 5296383"/>
                <a:gd name="connsiteX1555" fmla="*/ 48632 w 9310410"/>
                <a:gd name="connsiteY1555" fmla="*/ 2344360 h 5296383"/>
                <a:gd name="connsiteX1556" fmla="*/ 48632 w 9310410"/>
                <a:gd name="connsiteY1556" fmla="*/ 2335371 h 5296383"/>
                <a:gd name="connsiteX1557" fmla="*/ 56423 w 9310410"/>
                <a:gd name="connsiteY1557" fmla="*/ 2315595 h 5296383"/>
                <a:gd name="connsiteX1558" fmla="*/ 79195 w 9310410"/>
                <a:gd name="connsiteY1558" fmla="*/ 2273046 h 5296383"/>
                <a:gd name="connsiteX1559" fmla="*/ 89383 w 9310410"/>
                <a:gd name="connsiteY1559" fmla="*/ 2233494 h 5296383"/>
                <a:gd name="connsiteX1560" fmla="*/ 93578 w 9310410"/>
                <a:gd name="connsiteY1560" fmla="*/ 2201733 h 5296383"/>
                <a:gd name="connsiteX1561" fmla="*/ 97174 w 9310410"/>
                <a:gd name="connsiteY1561" fmla="*/ 2193343 h 5296383"/>
                <a:gd name="connsiteX1562" fmla="*/ 101968 w 9310410"/>
                <a:gd name="connsiteY1562" fmla="*/ 2189747 h 5296383"/>
                <a:gd name="connsiteX1563" fmla="*/ 102567 w 9310410"/>
                <a:gd name="connsiteY1563" fmla="*/ 2183754 h 5296383"/>
                <a:gd name="connsiteX1564" fmla="*/ 106762 w 9310410"/>
                <a:gd name="connsiteY1564" fmla="*/ 2175365 h 5296383"/>
                <a:gd name="connsiteX1565" fmla="*/ 110358 w 9310410"/>
                <a:gd name="connsiteY1565" fmla="*/ 2162780 h 5296383"/>
                <a:gd name="connsiteX1566" fmla="*/ 115751 w 9310410"/>
                <a:gd name="connsiteY1566" fmla="*/ 2144202 h 5296383"/>
                <a:gd name="connsiteX1567" fmla="*/ 113354 w 9310410"/>
                <a:gd name="connsiteY1567" fmla="*/ 2135812 h 5296383"/>
                <a:gd name="connsiteX1568" fmla="*/ 107960 w 9310410"/>
                <a:gd name="connsiteY1568" fmla="*/ 2129221 h 5296383"/>
                <a:gd name="connsiteX1569" fmla="*/ 101968 w 9310410"/>
                <a:gd name="connsiteY1569" fmla="*/ 2126823 h 5296383"/>
                <a:gd name="connsiteX1570" fmla="*/ 104964 w 9310410"/>
                <a:gd name="connsiteY1570" fmla="*/ 2114239 h 5296383"/>
                <a:gd name="connsiteX1571" fmla="*/ 127736 w 9310410"/>
                <a:gd name="connsiteY1571" fmla="*/ 2107647 h 5296383"/>
                <a:gd name="connsiteX1572" fmla="*/ 108560 w 9310410"/>
                <a:gd name="connsiteY1572" fmla="*/ 2113040 h 5296383"/>
                <a:gd name="connsiteX1573" fmla="*/ 117549 w 9310410"/>
                <a:gd name="connsiteY1573" fmla="*/ 2095062 h 5296383"/>
                <a:gd name="connsiteX1574" fmla="*/ 124740 w 9310410"/>
                <a:gd name="connsiteY1574" fmla="*/ 2078282 h 5296383"/>
                <a:gd name="connsiteX1575" fmla="*/ 136126 w 9310410"/>
                <a:gd name="connsiteY1575" fmla="*/ 2063899 h 5296383"/>
                <a:gd name="connsiteX1576" fmla="*/ 146913 w 9310410"/>
                <a:gd name="connsiteY1576" fmla="*/ 2055510 h 5296383"/>
                <a:gd name="connsiteX1577" fmla="*/ 155303 w 9310410"/>
                <a:gd name="connsiteY1577" fmla="*/ 2041726 h 5296383"/>
                <a:gd name="connsiteX1578" fmla="*/ 163693 w 9310410"/>
                <a:gd name="connsiteY1578" fmla="*/ 2029142 h 5296383"/>
                <a:gd name="connsiteX1579" fmla="*/ 166090 w 9310410"/>
                <a:gd name="connsiteY1579" fmla="*/ 2019553 h 5296383"/>
                <a:gd name="connsiteX1580" fmla="*/ 182870 w 9310410"/>
                <a:gd name="connsiteY1580" fmla="*/ 2002774 h 5296383"/>
                <a:gd name="connsiteX1581" fmla="*/ 187065 w 9310410"/>
                <a:gd name="connsiteY1581" fmla="*/ 1996781 h 5296383"/>
                <a:gd name="connsiteX1582" fmla="*/ 189462 w 9310410"/>
                <a:gd name="connsiteY1582" fmla="*/ 1988391 h 5296383"/>
                <a:gd name="connsiteX1583" fmla="*/ 208638 w 9310410"/>
                <a:gd name="connsiteY1583" fmla="*/ 1970413 h 5296383"/>
                <a:gd name="connsiteX1584" fmla="*/ 219425 w 9310410"/>
                <a:gd name="connsiteY1584" fmla="*/ 1961424 h 5296383"/>
                <a:gd name="connsiteX1585" fmla="*/ 223021 w 9310410"/>
                <a:gd name="connsiteY1585" fmla="*/ 1956030 h 5296383"/>
                <a:gd name="connsiteX1586" fmla="*/ 228415 w 9310410"/>
                <a:gd name="connsiteY1586" fmla="*/ 1947640 h 5296383"/>
                <a:gd name="connsiteX1587" fmla="*/ 245194 w 9310410"/>
                <a:gd name="connsiteY1587" fmla="*/ 1932059 h 5296383"/>
                <a:gd name="connsiteX1588" fmla="*/ 264371 w 9310410"/>
                <a:gd name="connsiteY1588" fmla="*/ 1901496 h 5296383"/>
                <a:gd name="connsiteX1589" fmla="*/ 287743 w 9310410"/>
                <a:gd name="connsiteY1589" fmla="*/ 1887713 h 5296383"/>
                <a:gd name="connsiteX1590" fmla="*/ 299129 w 9310410"/>
                <a:gd name="connsiteY1590" fmla="*/ 1863143 h 5296383"/>
                <a:gd name="connsiteX1591" fmla="*/ 315908 w 9310410"/>
                <a:gd name="connsiteY1591" fmla="*/ 1842767 h 5296383"/>
                <a:gd name="connsiteX1592" fmla="*/ 365648 w 9310410"/>
                <a:gd name="connsiteY1592" fmla="*/ 1849959 h 5296383"/>
                <a:gd name="connsiteX1593" fmla="*/ 359056 w 9310410"/>
                <a:gd name="connsiteY1593" fmla="*/ 1848161 h 5296383"/>
                <a:gd name="connsiteX1594" fmla="*/ 351266 w 9310410"/>
                <a:gd name="connsiteY1594" fmla="*/ 1846962 h 5296383"/>
                <a:gd name="connsiteX1595" fmla="*/ 315908 w 9310410"/>
                <a:gd name="connsiteY1595" fmla="*/ 1842168 h 5296383"/>
                <a:gd name="connsiteX1596" fmla="*/ 327295 w 9310410"/>
                <a:gd name="connsiteY1596" fmla="*/ 1827786 h 5296383"/>
                <a:gd name="connsiteX1597" fmla="*/ 339280 w 9310410"/>
                <a:gd name="connsiteY1597" fmla="*/ 1821793 h 5296383"/>
                <a:gd name="connsiteX1598" fmla="*/ 357258 w 9310410"/>
                <a:gd name="connsiteY1598" fmla="*/ 1816399 h 5296383"/>
                <a:gd name="connsiteX1599" fmla="*/ 370442 w 9310410"/>
                <a:gd name="connsiteY1599" fmla="*/ 1808609 h 5296383"/>
                <a:gd name="connsiteX1600" fmla="*/ 387222 w 9310410"/>
                <a:gd name="connsiteY1600" fmla="*/ 1798421 h 5296383"/>
                <a:gd name="connsiteX1601" fmla="*/ 406998 w 9310410"/>
                <a:gd name="connsiteY1601" fmla="*/ 1784039 h 5296383"/>
                <a:gd name="connsiteX1602" fmla="*/ 422579 w 9310410"/>
                <a:gd name="connsiteY1602" fmla="*/ 1771454 h 5296383"/>
                <a:gd name="connsiteX1603" fmla="*/ 441756 w 9310410"/>
                <a:gd name="connsiteY1603" fmla="*/ 1758869 h 5296383"/>
                <a:gd name="connsiteX1604" fmla="*/ 449547 w 9310410"/>
                <a:gd name="connsiteY1604" fmla="*/ 1739692 h 5296383"/>
                <a:gd name="connsiteX1605" fmla="*/ 451944 w 9310410"/>
                <a:gd name="connsiteY1605" fmla="*/ 1728905 h 5296383"/>
                <a:gd name="connsiteX1606" fmla="*/ 460334 w 9310410"/>
                <a:gd name="connsiteY1606" fmla="*/ 1712725 h 5296383"/>
                <a:gd name="connsiteX1607" fmla="*/ 465727 w 9310410"/>
                <a:gd name="connsiteY1607" fmla="*/ 1695945 h 5296383"/>
                <a:gd name="connsiteX1608" fmla="*/ 475315 w 9310410"/>
                <a:gd name="connsiteY1608" fmla="*/ 1682761 h 5296383"/>
                <a:gd name="connsiteX1609" fmla="*/ 488499 w 9310410"/>
                <a:gd name="connsiteY1609" fmla="*/ 1671375 h 5296383"/>
                <a:gd name="connsiteX1610" fmla="*/ 493893 w 9310410"/>
                <a:gd name="connsiteY1610" fmla="*/ 1658191 h 5296383"/>
                <a:gd name="connsiteX1611" fmla="*/ 508875 w 9310410"/>
                <a:gd name="connsiteY1611" fmla="*/ 1645007 h 5296383"/>
                <a:gd name="connsiteX1612" fmla="*/ 526853 w 9310410"/>
                <a:gd name="connsiteY1612" fmla="*/ 1631823 h 5296383"/>
                <a:gd name="connsiteX1613" fmla="*/ 543633 w 9310410"/>
                <a:gd name="connsiteY1613" fmla="*/ 1623433 h 5296383"/>
                <a:gd name="connsiteX1614" fmla="*/ 565806 w 9310410"/>
                <a:gd name="connsiteY1614" fmla="*/ 1616242 h 5296383"/>
                <a:gd name="connsiteX1615" fmla="*/ 593372 w 9310410"/>
                <a:gd name="connsiteY1615" fmla="*/ 1597065 h 5296383"/>
                <a:gd name="connsiteX1616" fmla="*/ 610152 w 9310410"/>
                <a:gd name="connsiteY1616" fmla="*/ 1572495 h 5296383"/>
                <a:gd name="connsiteX1617" fmla="*/ 626932 w 9310410"/>
                <a:gd name="connsiteY1617" fmla="*/ 1546127 h 5296383"/>
                <a:gd name="connsiteX1618" fmla="*/ 645509 w 9310410"/>
                <a:gd name="connsiteY1618" fmla="*/ 1532344 h 5296383"/>
                <a:gd name="connsiteX1619" fmla="*/ 652700 w 9310410"/>
                <a:gd name="connsiteY1619" fmla="*/ 1537138 h 5296383"/>
                <a:gd name="connsiteX1620" fmla="*/ 649105 w 9310410"/>
                <a:gd name="connsiteY1620" fmla="*/ 1552719 h 5296383"/>
                <a:gd name="connsiteX1621" fmla="*/ 665884 w 9310410"/>
                <a:gd name="connsiteY1621" fmla="*/ 1565903 h 5296383"/>
                <a:gd name="connsiteX1622" fmla="*/ 679069 w 9310410"/>
                <a:gd name="connsiteY1622" fmla="*/ 1567701 h 5296383"/>
                <a:gd name="connsiteX1623" fmla="*/ 689855 w 9310410"/>
                <a:gd name="connsiteY1623" fmla="*/ 1567701 h 5296383"/>
                <a:gd name="connsiteX1624" fmla="*/ 697646 w 9310410"/>
                <a:gd name="connsiteY1624" fmla="*/ 1570098 h 5296383"/>
                <a:gd name="connsiteX1625" fmla="*/ 712628 w 9310410"/>
                <a:gd name="connsiteY1625" fmla="*/ 1577289 h 5296383"/>
                <a:gd name="connsiteX1626" fmla="*/ 710231 w 9310410"/>
                <a:gd name="connsiteY1626" fmla="*/ 1578488 h 5296383"/>
                <a:gd name="connsiteX1627" fmla="*/ 725213 w 9310410"/>
                <a:gd name="connsiteY1627" fmla="*/ 1574892 h 5296383"/>
                <a:gd name="connsiteX1628" fmla="*/ 736000 w 9310410"/>
                <a:gd name="connsiteY1628" fmla="*/ 1567701 h 5296383"/>
                <a:gd name="connsiteX1629" fmla="*/ 743790 w 9310410"/>
                <a:gd name="connsiteY1629" fmla="*/ 1561109 h 5296383"/>
                <a:gd name="connsiteX1630" fmla="*/ 758173 w 9310410"/>
                <a:gd name="connsiteY1630" fmla="*/ 1558712 h 5296383"/>
                <a:gd name="connsiteX1631" fmla="*/ 765364 w 9310410"/>
                <a:gd name="connsiteY1631" fmla="*/ 1558112 h 5296383"/>
                <a:gd name="connsiteX1632" fmla="*/ 777349 w 9310410"/>
                <a:gd name="connsiteY1632" fmla="*/ 1556914 h 5296383"/>
                <a:gd name="connsiteX1633" fmla="*/ 789335 w 9310410"/>
                <a:gd name="connsiteY1633" fmla="*/ 1545528 h 5296383"/>
                <a:gd name="connsiteX1634" fmla="*/ 809111 w 9310410"/>
                <a:gd name="connsiteY1634" fmla="*/ 1537138 h 5296383"/>
                <a:gd name="connsiteX1635" fmla="*/ 824692 w 9310410"/>
                <a:gd name="connsiteY1635" fmla="*/ 1532943 h 5296383"/>
                <a:gd name="connsiteX1636" fmla="*/ 855854 w 9310410"/>
                <a:gd name="connsiteY1636" fmla="*/ 1534141 h 5296383"/>
                <a:gd name="connsiteX1637" fmla="*/ 873832 w 9310410"/>
                <a:gd name="connsiteY1637" fmla="*/ 1534741 h 5296383"/>
                <a:gd name="connsiteX1638" fmla="*/ 885818 w 9310410"/>
                <a:gd name="connsiteY1638" fmla="*/ 1534141 h 5296383"/>
                <a:gd name="connsiteX1639" fmla="*/ 897803 w 9310410"/>
                <a:gd name="connsiteY1639" fmla="*/ 1538336 h 5296383"/>
                <a:gd name="connsiteX1640" fmla="*/ 918179 w 9310410"/>
                <a:gd name="connsiteY1640" fmla="*/ 1546726 h 5296383"/>
                <a:gd name="connsiteX1641" fmla="*/ 932561 w 9310410"/>
                <a:gd name="connsiteY1641" fmla="*/ 1542531 h 5296383"/>
                <a:gd name="connsiteX1642" fmla="*/ 944547 w 9310410"/>
                <a:gd name="connsiteY1642" fmla="*/ 1540134 h 5296383"/>
                <a:gd name="connsiteX1643" fmla="*/ 956532 w 9310410"/>
                <a:gd name="connsiteY1643" fmla="*/ 1546726 h 5296383"/>
                <a:gd name="connsiteX1644" fmla="*/ 960727 w 9310410"/>
                <a:gd name="connsiteY1644" fmla="*/ 1541333 h 5296383"/>
                <a:gd name="connsiteX1645" fmla="*/ 967919 w 9310410"/>
                <a:gd name="connsiteY1645" fmla="*/ 1544329 h 5296383"/>
                <a:gd name="connsiteX1646" fmla="*/ 979904 w 9310410"/>
                <a:gd name="connsiteY1646" fmla="*/ 1548524 h 5296383"/>
                <a:gd name="connsiteX1647" fmla="*/ 992489 w 9310410"/>
                <a:gd name="connsiteY1647" fmla="*/ 1548524 h 5296383"/>
                <a:gd name="connsiteX1648" fmla="*/ 1008070 w 9310410"/>
                <a:gd name="connsiteY1648" fmla="*/ 1543130 h 5296383"/>
                <a:gd name="connsiteX1649" fmla="*/ 1028445 w 9310410"/>
                <a:gd name="connsiteY1649" fmla="*/ 1545528 h 5296383"/>
                <a:gd name="connsiteX1650" fmla="*/ 1029644 w 9310410"/>
                <a:gd name="connsiteY1650" fmla="*/ 1555715 h 5296383"/>
                <a:gd name="connsiteX1651" fmla="*/ 1031442 w 9310410"/>
                <a:gd name="connsiteY1651" fmla="*/ 1563506 h 5296383"/>
                <a:gd name="connsiteX1652" fmla="*/ 1043427 w 9310410"/>
                <a:gd name="connsiteY1652" fmla="*/ 1558112 h 5296383"/>
                <a:gd name="connsiteX1653" fmla="*/ 1049420 w 9310410"/>
                <a:gd name="connsiteY1653" fmla="*/ 1557513 h 5296383"/>
                <a:gd name="connsiteX1654" fmla="*/ 1047622 w 9310410"/>
                <a:gd name="connsiteY1654" fmla="*/ 1565903 h 5296383"/>
                <a:gd name="connsiteX1655" fmla="*/ 1028445 w 9310410"/>
                <a:gd name="connsiteY1655" fmla="*/ 1580286 h 5296383"/>
                <a:gd name="connsiteX1656" fmla="*/ 1023052 w 9310410"/>
                <a:gd name="connsiteY1656" fmla="*/ 1605455 h 5296383"/>
                <a:gd name="connsiteX1657" fmla="*/ 1022452 w 9310410"/>
                <a:gd name="connsiteY1657" fmla="*/ 1619838 h 5296383"/>
                <a:gd name="connsiteX1658" fmla="*/ 1017658 w 9310410"/>
                <a:gd name="connsiteY1658" fmla="*/ 1630025 h 5296383"/>
                <a:gd name="connsiteX1659" fmla="*/ 1004474 w 9310410"/>
                <a:gd name="connsiteY1659" fmla="*/ 1645606 h 5296383"/>
                <a:gd name="connsiteX1660" fmla="*/ 979904 w 9310410"/>
                <a:gd name="connsiteY1660" fmla="*/ 1659390 h 5296383"/>
                <a:gd name="connsiteX1661" fmla="*/ 974511 w 9310410"/>
                <a:gd name="connsiteY1661" fmla="*/ 1675570 h 5296383"/>
                <a:gd name="connsiteX1662" fmla="*/ 978106 w 9310410"/>
                <a:gd name="connsiteY1662" fmla="*/ 1683960 h 5296383"/>
                <a:gd name="connsiteX1663" fmla="*/ 983500 w 9310410"/>
                <a:gd name="connsiteY1663" fmla="*/ 1689353 h 5296383"/>
                <a:gd name="connsiteX1664" fmla="*/ 988294 w 9310410"/>
                <a:gd name="connsiteY1664" fmla="*/ 1696545 h 5296383"/>
                <a:gd name="connsiteX1665" fmla="*/ 990092 w 9310410"/>
                <a:gd name="connsiteY1665" fmla="*/ 1704934 h 5296383"/>
                <a:gd name="connsiteX1666" fmla="*/ 999680 w 9310410"/>
                <a:gd name="connsiteY1666" fmla="*/ 1716920 h 5296383"/>
                <a:gd name="connsiteX1667" fmla="*/ 1013463 w 9310410"/>
                <a:gd name="connsiteY1667" fmla="*/ 1725310 h 5296383"/>
                <a:gd name="connsiteX1668" fmla="*/ 1025449 w 9310410"/>
                <a:gd name="connsiteY1668" fmla="*/ 1727707 h 5296383"/>
                <a:gd name="connsiteX1669" fmla="*/ 1033839 w 9310410"/>
                <a:gd name="connsiteY1669" fmla="*/ 1734898 h 5296383"/>
                <a:gd name="connsiteX1670" fmla="*/ 1042828 w 9310410"/>
                <a:gd name="connsiteY1670" fmla="*/ 1739093 h 5296383"/>
                <a:gd name="connsiteX1671" fmla="*/ 1051218 w 9310410"/>
                <a:gd name="connsiteY1671" fmla="*/ 1749281 h 5296383"/>
                <a:gd name="connsiteX1672" fmla="*/ 1052416 w 9310410"/>
                <a:gd name="connsiteY1672" fmla="*/ 1754674 h 5296383"/>
                <a:gd name="connsiteX1673" fmla="*/ 1054214 w 9310410"/>
                <a:gd name="connsiteY1673" fmla="*/ 1761865 h 5296383"/>
                <a:gd name="connsiteX1674" fmla="*/ 1054813 w 9310410"/>
                <a:gd name="connsiteY1674" fmla="*/ 1776847 h 5296383"/>
                <a:gd name="connsiteX1675" fmla="*/ 1062604 w 9310410"/>
                <a:gd name="connsiteY1675" fmla="*/ 1797822 h 5296383"/>
                <a:gd name="connsiteX1676" fmla="*/ 1086575 w 9310410"/>
                <a:gd name="connsiteY1676" fmla="*/ 1806212 h 5296383"/>
                <a:gd name="connsiteX1677" fmla="*/ 1104553 w 9310410"/>
                <a:gd name="connsiteY1677" fmla="*/ 1828984 h 5296383"/>
                <a:gd name="connsiteX1678" fmla="*/ 1120733 w 9310410"/>
                <a:gd name="connsiteY1678" fmla="*/ 1849959 h 5296383"/>
                <a:gd name="connsiteX1679" fmla="*/ 1137513 w 9310410"/>
                <a:gd name="connsiteY1679" fmla="*/ 1841569 h 5296383"/>
                <a:gd name="connsiteX1680" fmla="*/ 1155491 w 9310410"/>
                <a:gd name="connsiteY1680" fmla="*/ 1822991 h 5296383"/>
                <a:gd name="connsiteX1681" fmla="*/ 1160885 w 9310410"/>
                <a:gd name="connsiteY1681" fmla="*/ 1793028 h 5296383"/>
                <a:gd name="connsiteX1682" fmla="*/ 1171072 w 9310410"/>
                <a:gd name="connsiteY1682" fmla="*/ 1775050 h 5296383"/>
                <a:gd name="connsiteX1683" fmla="*/ 1189650 w 9310410"/>
                <a:gd name="connsiteY1683" fmla="*/ 1760068 h 5296383"/>
                <a:gd name="connsiteX1684" fmla="*/ 1214220 w 9310410"/>
                <a:gd name="connsiteY1684" fmla="*/ 1754075 h 5296383"/>
                <a:gd name="connsiteX1685" fmla="*/ 1231000 w 9310410"/>
                <a:gd name="connsiteY1685" fmla="*/ 1755873 h 5296383"/>
                <a:gd name="connsiteX1686" fmla="*/ 1245982 w 9310410"/>
                <a:gd name="connsiteY1686" fmla="*/ 1765461 h 5296383"/>
                <a:gd name="connsiteX1687" fmla="*/ 1246581 w 9310410"/>
                <a:gd name="connsiteY1687" fmla="*/ 1775649 h 5296383"/>
                <a:gd name="connsiteX1688" fmla="*/ 1247780 w 9310410"/>
                <a:gd name="connsiteY1688" fmla="*/ 1782840 h 5296383"/>
                <a:gd name="connsiteX1689" fmla="*/ 1253173 w 9310410"/>
                <a:gd name="connsiteY1689" fmla="*/ 1788233 h 5296383"/>
                <a:gd name="connsiteX1690" fmla="*/ 1259166 w 9310410"/>
                <a:gd name="connsiteY1690" fmla="*/ 1791230 h 5296383"/>
                <a:gd name="connsiteX1691" fmla="*/ 1266956 w 9310410"/>
                <a:gd name="connsiteY1691" fmla="*/ 1798421 h 5296383"/>
                <a:gd name="connsiteX1692" fmla="*/ 1277144 w 9310410"/>
                <a:gd name="connsiteY1692" fmla="*/ 1800818 h 5296383"/>
                <a:gd name="connsiteX1693" fmla="*/ 1285534 w 9310410"/>
                <a:gd name="connsiteY1693" fmla="*/ 1811006 h 5296383"/>
                <a:gd name="connsiteX1694" fmla="*/ 1291527 w 9310410"/>
                <a:gd name="connsiteY1694" fmla="*/ 1818796 h 5296383"/>
                <a:gd name="connsiteX1695" fmla="*/ 1311302 w 9310410"/>
                <a:gd name="connsiteY1695" fmla="*/ 1827786 h 5296383"/>
                <a:gd name="connsiteX1696" fmla="*/ 1324487 w 9310410"/>
                <a:gd name="connsiteY1696" fmla="*/ 1837973 h 5296383"/>
                <a:gd name="connsiteX1697" fmla="*/ 1331079 w 9310410"/>
                <a:gd name="connsiteY1697" fmla="*/ 1842767 h 5296383"/>
                <a:gd name="connsiteX1698" fmla="*/ 1338869 w 9310410"/>
                <a:gd name="connsiteY1698" fmla="*/ 1843966 h 5296383"/>
                <a:gd name="connsiteX1699" fmla="*/ 1349057 w 9310410"/>
                <a:gd name="connsiteY1699" fmla="*/ 1848161 h 5296383"/>
                <a:gd name="connsiteX1700" fmla="*/ 1359844 w 9310410"/>
                <a:gd name="connsiteY1700" fmla="*/ 1853554 h 5296383"/>
                <a:gd name="connsiteX1701" fmla="*/ 1376024 w 9310410"/>
                <a:gd name="connsiteY1701" fmla="*/ 1858948 h 5296383"/>
                <a:gd name="connsiteX1702" fmla="*/ 1394002 w 9310410"/>
                <a:gd name="connsiteY1702" fmla="*/ 1843367 h 5296383"/>
                <a:gd name="connsiteX1703" fmla="*/ 1401194 w 9310410"/>
                <a:gd name="connsiteY1703" fmla="*/ 1839172 h 5296383"/>
                <a:gd name="connsiteX1704" fmla="*/ 1407186 w 9310410"/>
                <a:gd name="connsiteY1704" fmla="*/ 1838573 h 5296383"/>
                <a:gd name="connsiteX1705" fmla="*/ 1411381 w 9310410"/>
                <a:gd name="connsiteY1705" fmla="*/ 1842168 h 5296383"/>
                <a:gd name="connsiteX1706" fmla="*/ 1420370 w 9310410"/>
                <a:gd name="connsiteY1706" fmla="*/ 1842168 h 5296383"/>
                <a:gd name="connsiteX1707" fmla="*/ 1426363 w 9310410"/>
                <a:gd name="connsiteY1707" fmla="*/ 1841569 h 5296383"/>
                <a:gd name="connsiteX1708" fmla="*/ 1434753 w 9310410"/>
                <a:gd name="connsiteY1708" fmla="*/ 1842767 h 5296383"/>
                <a:gd name="connsiteX1709" fmla="*/ 1438948 w 9310410"/>
                <a:gd name="connsiteY1709" fmla="*/ 1845164 h 5296383"/>
                <a:gd name="connsiteX1710" fmla="*/ 1437150 w 9310410"/>
                <a:gd name="connsiteY1710" fmla="*/ 1852356 h 5296383"/>
                <a:gd name="connsiteX1711" fmla="*/ 1442544 w 9310410"/>
                <a:gd name="connsiteY1711" fmla="*/ 1857749 h 5296383"/>
                <a:gd name="connsiteX1712" fmla="*/ 1451533 w 9310410"/>
                <a:gd name="connsiteY1712" fmla="*/ 1854753 h 5296383"/>
                <a:gd name="connsiteX1713" fmla="*/ 1466514 w 9310410"/>
                <a:gd name="connsiteY1713" fmla="*/ 1863143 h 5296383"/>
                <a:gd name="connsiteX1714" fmla="*/ 1489287 w 9310410"/>
                <a:gd name="connsiteY1714" fmla="*/ 1859547 h 5296383"/>
                <a:gd name="connsiteX1715" fmla="*/ 1492283 w 9310410"/>
                <a:gd name="connsiteY1715" fmla="*/ 1857150 h 5296383"/>
                <a:gd name="connsiteX1716" fmla="*/ 1513857 w 9310410"/>
                <a:gd name="connsiteY1716" fmla="*/ 1831381 h 5296383"/>
                <a:gd name="connsiteX1717" fmla="*/ 1525843 w 9310410"/>
                <a:gd name="connsiteY1717" fmla="*/ 1811605 h 5296383"/>
                <a:gd name="connsiteX1718" fmla="*/ 1540225 w 9310410"/>
                <a:gd name="connsiteY1718" fmla="*/ 1795425 h 5296383"/>
                <a:gd name="connsiteX1719" fmla="*/ 1546218 w 9310410"/>
                <a:gd name="connsiteY1719" fmla="*/ 1787035 h 5296383"/>
                <a:gd name="connsiteX1720" fmla="*/ 1546218 w 9310410"/>
                <a:gd name="connsiteY1720" fmla="*/ 1787035 h 5296383"/>
                <a:gd name="connsiteX1721" fmla="*/ 1546218 w 9310410"/>
                <a:gd name="connsiteY1721" fmla="*/ 1787035 h 5296383"/>
                <a:gd name="connsiteX1722" fmla="*/ 1546218 w 9310410"/>
                <a:gd name="connsiteY1722" fmla="*/ 1787035 h 5296383"/>
                <a:gd name="connsiteX1723" fmla="*/ 1546218 w 9310410"/>
                <a:gd name="connsiteY1723" fmla="*/ 1787035 h 5296383"/>
                <a:gd name="connsiteX1724" fmla="*/ 1560001 w 9310410"/>
                <a:gd name="connsiteY1724" fmla="*/ 1772652 h 5296383"/>
                <a:gd name="connsiteX1725" fmla="*/ 1573185 w 9310410"/>
                <a:gd name="connsiteY1725" fmla="*/ 1751079 h 5296383"/>
                <a:gd name="connsiteX1726" fmla="*/ 1581575 w 9310410"/>
                <a:gd name="connsiteY1726" fmla="*/ 1736097 h 5296383"/>
                <a:gd name="connsiteX1727" fmla="*/ 1587568 w 9310410"/>
                <a:gd name="connsiteY1727" fmla="*/ 1722313 h 5296383"/>
                <a:gd name="connsiteX1728" fmla="*/ 1592362 w 9310410"/>
                <a:gd name="connsiteY1728" fmla="*/ 1711526 h 5296383"/>
                <a:gd name="connsiteX1729" fmla="*/ 1599553 w 9310410"/>
                <a:gd name="connsiteY1729" fmla="*/ 1690552 h 5296383"/>
                <a:gd name="connsiteX1730" fmla="*/ 1616333 w 9310410"/>
                <a:gd name="connsiteY1730" fmla="*/ 1671974 h 5296383"/>
                <a:gd name="connsiteX1731" fmla="*/ 1613936 w 9310410"/>
                <a:gd name="connsiteY1731" fmla="*/ 1661187 h 5296383"/>
                <a:gd name="connsiteX1732" fmla="*/ 1594160 w 9310410"/>
                <a:gd name="connsiteY1732" fmla="*/ 1658191 h 5296383"/>
                <a:gd name="connsiteX1733" fmla="*/ 1572586 w 9310410"/>
                <a:gd name="connsiteY1733" fmla="*/ 1667780 h 5296383"/>
                <a:gd name="connsiteX1734" fmla="*/ 1561799 w 9310410"/>
                <a:gd name="connsiteY1734" fmla="*/ 1674971 h 5296383"/>
                <a:gd name="connsiteX1735" fmla="*/ 1556405 w 9310410"/>
                <a:gd name="connsiteY1735" fmla="*/ 1674371 h 5296383"/>
                <a:gd name="connsiteX1736" fmla="*/ 1540225 w 9310410"/>
                <a:gd name="connsiteY1736" fmla="*/ 1674971 h 5296383"/>
                <a:gd name="connsiteX1737" fmla="*/ 1525243 w 9310410"/>
                <a:gd name="connsiteY1737" fmla="*/ 1664783 h 5296383"/>
                <a:gd name="connsiteX1738" fmla="*/ 1501872 w 9310410"/>
                <a:gd name="connsiteY1738" fmla="*/ 1646805 h 5296383"/>
                <a:gd name="connsiteX1739" fmla="*/ 1483893 w 9310410"/>
                <a:gd name="connsiteY1739" fmla="*/ 1655195 h 5296383"/>
                <a:gd name="connsiteX1740" fmla="*/ 1473706 w 9310410"/>
                <a:gd name="connsiteY1740" fmla="*/ 1662386 h 5296383"/>
                <a:gd name="connsiteX1741" fmla="*/ 1471309 w 9310410"/>
                <a:gd name="connsiteY1741" fmla="*/ 1658191 h 5296383"/>
                <a:gd name="connsiteX1742" fmla="*/ 1460522 w 9310410"/>
                <a:gd name="connsiteY1742" fmla="*/ 1658790 h 5296383"/>
                <a:gd name="connsiteX1743" fmla="*/ 1452731 w 9310410"/>
                <a:gd name="connsiteY1743" fmla="*/ 1651000 h 5296383"/>
                <a:gd name="connsiteX1744" fmla="*/ 1448536 w 9310410"/>
                <a:gd name="connsiteY1744" fmla="*/ 1642610 h 5296383"/>
                <a:gd name="connsiteX1745" fmla="*/ 1443143 w 9310410"/>
                <a:gd name="connsiteY1745" fmla="*/ 1640812 h 5296383"/>
                <a:gd name="connsiteX1746" fmla="*/ 1438349 w 9310410"/>
                <a:gd name="connsiteY1746" fmla="*/ 1638415 h 5296383"/>
                <a:gd name="connsiteX1747" fmla="*/ 1432955 w 9310410"/>
                <a:gd name="connsiteY1747" fmla="*/ 1637816 h 5296383"/>
                <a:gd name="connsiteX1748" fmla="*/ 1424565 w 9310410"/>
                <a:gd name="connsiteY1748" fmla="*/ 1633022 h 5296383"/>
                <a:gd name="connsiteX1749" fmla="*/ 1432955 w 9310410"/>
                <a:gd name="connsiteY1749" fmla="*/ 1628227 h 5296383"/>
                <a:gd name="connsiteX1750" fmla="*/ 1434753 w 9310410"/>
                <a:gd name="connsiteY1750" fmla="*/ 1624032 h 5296383"/>
                <a:gd name="connsiteX1751" fmla="*/ 1419771 w 9310410"/>
                <a:gd name="connsiteY1751" fmla="*/ 1623433 h 5296383"/>
                <a:gd name="connsiteX1752" fmla="*/ 1421569 w 9310410"/>
                <a:gd name="connsiteY1752" fmla="*/ 1619238 h 5296383"/>
                <a:gd name="connsiteX1753" fmla="*/ 1420970 w 9310410"/>
                <a:gd name="connsiteY1753" fmla="*/ 1615043 h 5296383"/>
                <a:gd name="connsiteX1754" fmla="*/ 1420370 w 9310410"/>
                <a:gd name="connsiteY1754" fmla="*/ 1609650 h 5296383"/>
                <a:gd name="connsiteX1755" fmla="*/ 1425764 w 9310410"/>
                <a:gd name="connsiteY1755" fmla="*/ 1600061 h 5296383"/>
                <a:gd name="connsiteX1756" fmla="*/ 1428161 w 9310410"/>
                <a:gd name="connsiteY1756" fmla="*/ 1595267 h 5296383"/>
                <a:gd name="connsiteX1757" fmla="*/ 1428760 w 9310410"/>
                <a:gd name="connsiteY1757" fmla="*/ 1588076 h 5296383"/>
                <a:gd name="connsiteX1758" fmla="*/ 1424565 w 9310410"/>
                <a:gd name="connsiteY1758" fmla="*/ 1582683 h 5296383"/>
                <a:gd name="connsiteX1759" fmla="*/ 1418573 w 9310410"/>
                <a:gd name="connsiteY1759" fmla="*/ 1579087 h 5296383"/>
                <a:gd name="connsiteX1760" fmla="*/ 1414977 w 9310410"/>
                <a:gd name="connsiteY1760" fmla="*/ 1575491 h 5296383"/>
                <a:gd name="connsiteX1761" fmla="*/ 1417374 w 9310410"/>
                <a:gd name="connsiteY1761" fmla="*/ 1568300 h 5296383"/>
                <a:gd name="connsiteX1762" fmla="*/ 1420370 w 9310410"/>
                <a:gd name="connsiteY1762" fmla="*/ 1561708 h 5296383"/>
                <a:gd name="connsiteX1763" fmla="*/ 1426363 w 9310410"/>
                <a:gd name="connsiteY1763" fmla="*/ 1562307 h 5296383"/>
                <a:gd name="connsiteX1764" fmla="*/ 1430558 w 9310410"/>
                <a:gd name="connsiteY1764" fmla="*/ 1562907 h 5296383"/>
                <a:gd name="connsiteX1765" fmla="*/ 1433554 w 9310410"/>
                <a:gd name="connsiteY1765" fmla="*/ 1556315 h 5296383"/>
                <a:gd name="connsiteX1766" fmla="*/ 1438349 w 9310410"/>
                <a:gd name="connsiteY1766" fmla="*/ 1550921 h 5296383"/>
                <a:gd name="connsiteX1767" fmla="*/ 1438948 w 9310410"/>
                <a:gd name="connsiteY1767" fmla="*/ 1543730 h 5296383"/>
                <a:gd name="connsiteX1768" fmla="*/ 1440146 w 9310410"/>
                <a:gd name="connsiteY1768" fmla="*/ 1534741 h 5296383"/>
                <a:gd name="connsiteX1769" fmla="*/ 1434753 w 9310410"/>
                <a:gd name="connsiteY1769" fmla="*/ 1517961 h 5296383"/>
                <a:gd name="connsiteX1770" fmla="*/ 1453930 w 9310410"/>
                <a:gd name="connsiteY1770" fmla="*/ 1501781 h 5296383"/>
                <a:gd name="connsiteX1771" fmla="*/ 1474305 w 9310410"/>
                <a:gd name="connsiteY1771" fmla="*/ 1499983 h 5296383"/>
                <a:gd name="connsiteX1772" fmla="*/ 1481496 w 9310410"/>
                <a:gd name="connsiteY1772" fmla="*/ 1499384 h 5296383"/>
                <a:gd name="connsiteX1773" fmla="*/ 1489287 w 9310410"/>
                <a:gd name="connsiteY1773" fmla="*/ 1495189 h 5296383"/>
                <a:gd name="connsiteX1774" fmla="*/ 1500673 w 9310410"/>
                <a:gd name="connsiteY1774" fmla="*/ 1499983 h 5296383"/>
                <a:gd name="connsiteX1775" fmla="*/ 1510861 w 9310410"/>
                <a:gd name="connsiteY1775" fmla="*/ 1496986 h 5296383"/>
                <a:gd name="connsiteX1776" fmla="*/ 1511460 w 9310410"/>
                <a:gd name="connsiteY1776" fmla="*/ 1490394 h 5296383"/>
                <a:gd name="connsiteX1777" fmla="*/ 1532435 w 9310410"/>
                <a:gd name="connsiteY1777" fmla="*/ 1491593 h 5296383"/>
                <a:gd name="connsiteX1778" fmla="*/ 1533633 w 9310410"/>
                <a:gd name="connsiteY1778" fmla="*/ 1487398 h 5296383"/>
                <a:gd name="connsiteX1779" fmla="*/ 1536030 w 9310410"/>
                <a:gd name="connsiteY1779" fmla="*/ 1478409 h 5296383"/>
                <a:gd name="connsiteX1780" fmla="*/ 1552810 w 9310410"/>
                <a:gd name="connsiteY1780" fmla="*/ 1477810 h 5296383"/>
                <a:gd name="connsiteX1781" fmla="*/ 1568990 w 9310410"/>
                <a:gd name="connsiteY1781" fmla="*/ 1480207 h 5296383"/>
                <a:gd name="connsiteX1782" fmla="*/ 1580376 w 9310410"/>
                <a:gd name="connsiteY1782" fmla="*/ 1479607 h 5296383"/>
                <a:gd name="connsiteX1783" fmla="*/ 1587568 w 9310410"/>
                <a:gd name="connsiteY1783" fmla="*/ 1475413 h 5296383"/>
                <a:gd name="connsiteX1784" fmla="*/ 1601950 w 9310410"/>
                <a:gd name="connsiteY1784" fmla="*/ 1470019 h 5296383"/>
                <a:gd name="connsiteX1785" fmla="*/ 1631914 w 9310410"/>
                <a:gd name="connsiteY1785" fmla="*/ 1461629 h 5296383"/>
                <a:gd name="connsiteX1786" fmla="*/ 1659481 w 9310410"/>
                <a:gd name="connsiteY1786" fmla="*/ 1461629 h 5296383"/>
                <a:gd name="connsiteX1787" fmla="*/ 1679257 w 9310410"/>
                <a:gd name="connsiteY1787" fmla="*/ 1461030 h 5296383"/>
                <a:gd name="connsiteX1788" fmla="*/ 1687047 w 9310410"/>
                <a:gd name="connsiteY1788" fmla="*/ 1460431 h 5296383"/>
                <a:gd name="connsiteX1789" fmla="*/ 1682852 w 9310410"/>
                <a:gd name="connsiteY1789" fmla="*/ 1471218 h 5296383"/>
                <a:gd name="connsiteX1790" fmla="*/ 1694838 w 9310410"/>
                <a:gd name="connsiteY1790" fmla="*/ 1478409 h 5296383"/>
                <a:gd name="connsiteX1791" fmla="*/ 1702029 w 9310410"/>
                <a:gd name="connsiteY1791" fmla="*/ 1479008 h 5296383"/>
                <a:gd name="connsiteX1792" fmla="*/ 1699632 w 9310410"/>
                <a:gd name="connsiteY1792" fmla="*/ 1486799 h 5296383"/>
                <a:gd name="connsiteX1793" fmla="*/ 1705026 w 9310410"/>
                <a:gd name="connsiteY1793" fmla="*/ 1498784 h 5296383"/>
                <a:gd name="connsiteX1794" fmla="*/ 1720007 w 9310410"/>
                <a:gd name="connsiteY1794" fmla="*/ 1505975 h 5296383"/>
                <a:gd name="connsiteX1795" fmla="*/ 1727798 w 9310410"/>
                <a:gd name="connsiteY1795" fmla="*/ 1507773 h 5296383"/>
                <a:gd name="connsiteX1796" fmla="*/ 1735589 w 9310410"/>
                <a:gd name="connsiteY1796" fmla="*/ 1511369 h 5296383"/>
                <a:gd name="connsiteX1797" fmla="*/ 1739783 w 9310410"/>
                <a:gd name="connsiteY1797" fmla="*/ 1516762 h 5296383"/>
                <a:gd name="connsiteX1798" fmla="*/ 1748772 w 9310410"/>
                <a:gd name="connsiteY1798" fmla="*/ 1516163 h 5296383"/>
                <a:gd name="connsiteX1799" fmla="*/ 1760758 w 9310410"/>
                <a:gd name="connsiteY1799" fmla="*/ 1512568 h 5296383"/>
                <a:gd name="connsiteX1800" fmla="*/ 1772743 w 9310410"/>
                <a:gd name="connsiteY1800" fmla="*/ 1519759 h 5296383"/>
                <a:gd name="connsiteX1801" fmla="*/ 1785928 w 9310410"/>
                <a:gd name="connsiteY1801" fmla="*/ 1520957 h 5296383"/>
                <a:gd name="connsiteX1802" fmla="*/ 1808700 w 9310410"/>
                <a:gd name="connsiteY1802" fmla="*/ 1515564 h 5296383"/>
                <a:gd name="connsiteX1803" fmla="*/ 1824880 w 9310410"/>
                <a:gd name="connsiteY1803" fmla="*/ 1506575 h 5296383"/>
                <a:gd name="connsiteX1804" fmla="*/ 1825480 w 9310410"/>
                <a:gd name="connsiteY1804" fmla="*/ 1506575 h 5296383"/>
                <a:gd name="connsiteX1805" fmla="*/ 1824880 w 9310410"/>
                <a:gd name="connsiteY1805" fmla="*/ 1505975 h 5296383"/>
                <a:gd name="connsiteX1806" fmla="*/ 1827877 w 9310410"/>
                <a:gd name="connsiteY1806" fmla="*/ 1499983 h 5296383"/>
                <a:gd name="connsiteX1807" fmla="*/ 1836866 w 9310410"/>
                <a:gd name="connsiteY1807" fmla="*/ 1470019 h 5296383"/>
                <a:gd name="connsiteX1808" fmla="*/ 1828476 w 9310410"/>
                <a:gd name="connsiteY1808" fmla="*/ 1449644 h 5296383"/>
                <a:gd name="connsiteX1809" fmla="*/ 1818888 w 9310410"/>
                <a:gd name="connsiteY1809" fmla="*/ 1440055 h 5296383"/>
                <a:gd name="connsiteX1810" fmla="*/ 1814093 w 9310410"/>
                <a:gd name="connsiteY1810" fmla="*/ 1429868 h 5296383"/>
                <a:gd name="connsiteX1811" fmla="*/ 1814693 w 9310410"/>
                <a:gd name="connsiteY1811" fmla="*/ 1429868 h 5296383"/>
                <a:gd name="connsiteX1812" fmla="*/ 1811696 w 9310410"/>
                <a:gd name="connsiteY1812" fmla="*/ 1428070 h 5296383"/>
                <a:gd name="connsiteX1813" fmla="*/ 1809299 w 9310410"/>
                <a:gd name="connsiteY1813" fmla="*/ 1414886 h 5296383"/>
                <a:gd name="connsiteX1814" fmla="*/ 1800310 w 9310410"/>
                <a:gd name="connsiteY1814" fmla="*/ 1399904 h 5296383"/>
                <a:gd name="connsiteX1815" fmla="*/ 1787126 w 9310410"/>
                <a:gd name="connsiteY1815" fmla="*/ 1381326 h 5296383"/>
                <a:gd name="connsiteX1816" fmla="*/ 1782931 w 9310410"/>
                <a:gd name="connsiteY1816" fmla="*/ 1368142 h 5296383"/>
                <a:gd name="connsiteX1817" fmla="*/ 1780534 w 9310410"/>
                <a:gd name="connsiteY1817" fmla="*/ 1353760 h 5296383"/>
                <a:gd name="connsiteX1818" fmla="*/ 1786527 w 9310410"/>
                <a:gd name="connsiteY1818" fmla="*/ 1347168 h 5296383"/>
                <a:gd name="connsiteX1819" fmla="*/ 1794317 w 9310410"/>
                <a:gd name="connsiteY1819" fmla="*/ 1349565 h 5296383"/>
                <a:gd name="connsiteX1820" fmla="*/ 1797913 w 9310410"/>
                <a:gd name="connsiteY1820" fmla="*/ 1350764 h 5296383"/>
                <a:gd name="connsiteX1821" fmla="*/ 1805104 w 9310410"/>
                <a:gd name="connsiteY1821" fmla="*/ 1347767 h 5296383"/>
                <a:gd name="connsiteX1822" fmla="*/ 1816491 w 9310410"/>
                <a:gd name="connsiteY1822" fmla="*/ 1331587 h 5296383"/>
                <a:gd name="connsiteX1823" fmla="*/ 1828476 w 9310410"/>
                <a:gd name="connsiteY1823" fmla="*/ 1329190 h 5296383"/>
                <a:gd name="connsiteX1824" fmla="*/ 1832671 w 9310410"/>
                <a:gd name="connsiteY1824" fmla="*/ 1328590 h 5296383"/>
                <a:gd name="connsiteX1825" fmla="*/ 1827277 w 9310410"/>
                <a:gd name="connsiteY1825" fmla="*/ 1318403 h 5296383"/>
                <a:gd name="connsiteX1826" fmla="*/ 1824880 w 9310410"/>
                <a:gd name="connsiteY1826" fmla="*/ 1311211 h 5296383"/>
                <a:gd name="connsiteX1827" fmla="*/ 1837465 w 9310410"/>
                <a:gd name="connsiteY1827" fmla="*/ 1310013 h 5296383"/>
                <a:gd name="connsiteX1828" fmla="*/ 1844057 w 9310410"/>
                <a:gd name="connsiteY1828" fmla="*/ 1308814 h 5296383"/>
                <a:gd name="connsiteX1829" fmla="*/ 1862035 w 9310410"/>
                <a:gd name="connsiteY1829" fmla="*/ 1304020 h 5296383"/>
                <a:gd name="connsiteX1830" fmla="*/ 1866230 w 9310410"/>
                <a:gd name="connsiteY1830" fmla="*/ 1298627 h 5296383"/>
                <a:gd name="connsiteX1831" fmla="*/ 1857840 w 9310410"/>
                <a:gd name="connsiteY1831" fmla="*/ 1296829 h 5296383"/>
                <a:gd name="connsiteX1832" fmla="*/ 1849451 w 9310410"/>
                <a:gd name="connsiteY1832" fmla="*/ 1297428 h 5296383"/>
                <a:gd name="connsiteX1833" fmla="*/ 1848851 w 9310410"/>
                <a:gd name="connsiteY1833" fmla="*/ 1293833 h 5296383"/>
                <a:gd name="connsiteX1834" fmla="*/ 1848252 w 9310410"/>
                <a:gd name="connsiteY1834" fmla="*/ 1295630 h 5296383"/>
                <a:gd name="connsiteX1835" fmla="*/ 1849451 w 9310410"/>
                <a:gd name="connsiteY1835" fmla="*/ 1297428 h 5296383"/>
                <a:gd name="connsiteX1836" fmla="*/ 1839862 w 9310410"/>
                <a:gd name="connsiteY1836" fmla="*/ 1298027 h 5296383"/>
                <a:gd name="connsiteX1837" fmla="*/ 1834469 w 9310410"/>
                <a:gd name="connsiteY1837" fmla="*/ 1293833 h 5296383"/>
                <a:gd name="connsiteX1838" fmla="*/ 1822483 w 9310410"/>
                <a:gd name="connsiteY1838" fmla="*/ 1299226 h 5296383"/>
                <a:gd name="connsiteX1839" fmla="*/ 1817090 w 9310410"/>
                <a:gd name="connsiteY1839" fmla="*/ 1299825 h 5296383"/>
                <a:gd name="connsiteX1840" fmla="*/ 1805104 w 9310410"/>
                <a:gd name="connsiteY1840" fmla="*/ 1304020 h 5296383"/>
                <a:gd name="connsiteX1841" fmla="*/ 1797913 w 9310410"/>
                <a:gd name="connsiteY1841" fmla="*/ 1306417 h 5296383"/>
                <a:gd name="connsiteX1842" fmla="*/ 1795516 w 9310410"/>
                <a:gd name="connsiteY1842" fmla="*/ 1305219 h 5296383"/>
                <a:gd name="connsiteX1843" fmla="*/ 1789523 w 9310410"/>
                <a:gd name="connsiteY1843" fmla="*/ 1310013 h 5296383"/>
                <a:gd name="connsiteX1844" fmla="*/ 1785328 w 9310410"/>
                <a:gd name="connsiteY1844" fmla="*/ 1309414 h 5296383"/>
                <a:gd name="connsiteX1845" fmla="*/ 1778736 w 9310410"/>
                <a:gd name="connsiteY1845" fmla="*/ 1308215 h 5296383"/>
                <a:gd name="connsiteX1846" fmla="*/ 1764354 w 9310410"/>
                <a:gd name="connsiteY1846" fmla="*/ 1316006 h 5296383"/>
                <a:gd name="connsiteX1847" fmla="*/ 1760758 w 9310410"/>
                <a:gd name="connsiteY1847" fmla="*/ 1313009 h 5296383"/>
                <a:gd name="connsiteX1848" fmla="*/ 1766151 w 9310410"/>
                <a:gd name="connsiteY1848" fmla="*/ 1308215 h 5296383"/>
                <a:gd name="connsiteX1849" fmla="*/ 1756563 w 9310410"/>
                <a:gd name="connsiteY1849" fmla="*/ 1310013 h 5296383"/>
                <a:gd name="connsiteX1850" fmla="*/ 1739184 w 9310410"/>
                <a:gd name="connsiteY1850" fmla="*/ 1313009 h 5296383"/>
                <a:gd name="connsiteX1851" fmla="*/ 1737386 w 9310410"/>
                <a:gd name="connsiteY1851" fmla="*/ 1316006 h 5296383"/>
                <a:gd name="connsiteX1852" fmla="*/ 1745177 w 9310410"/>
                <a:gd name="connsiteY1852" fmla="*/ 1327392 h 5296383"/>
                <a:gd name="connsiteX1853" fmla="*/ 1746375 w 9310410"/>
                <a:gd name="connsiteY1853" fmla="*/ 1338179 h 5296383"/>
                <a:gd name="connsiteX1854" fmla="*/ 1755365 w 9310410"/>
                <a:gd name="connsiteY1854" fmla="*/ 1340576 h 5296383"/>
                <a:gd name="connsiteX1855" fmla="*/ 1772743 w 9310410"/>
                <a:gd name="connsiteY1855" fmla="*/ 1339977 h 5296383"/>
                <a:gd name="connsiteX1856" fmla="*/ 1776339 w 9310410"/>
                <a:gd name="connsiteY1856" fmla="*/ 1346569 h 5296383"/>
                <a:gd name="connsiteX1857" fmla="*/ 1768549 w 9310410"/>
                <a:gd name="connsiteY1857" fmla="*/ 1355558 h 5296383"/>
                <a:gd name="connsiteX1858" fmla="*/ 1755964 w 9310410"/>
                <a:gd name="connsiteY1858" fmla="*/ 1357356 h 5296383"/>
                <a:gd name="connsiteX1859" fmla="*/ 1739184 w 9310410"/>
                <a:gd name="connsiteY1859" fmla="*/ 1360951 h 5296383"/>
                <a:gd name="connsiteX1860" fmla="*/ 1727199 w 9310410"/>
                <a:gd name="connsiteY1860" fmla="*/ 1367543 h 5296383"/>
                <a:gd name="connsiteX1861" fmla="*/ 1710419 w 9310410"/>
                <a:gd name="connsiteY1861" fmla="*/ 1371139 h 5296383"/>
                <a:gd name="connsiteX1862" fmla="*/ 1694838 w 9310410"/>
                <a:gd name="connsiteY1862" fmla="*/ 1377132 h 5296383"/>
                <a:gd name="connsiteX1863" fmla="*/ 1696636 w 9310410"/>
                <a:gd name="connsiteY1863" fmla="*/ 1355558 h 5296383"/>
                <a:gd name="connsiteX1864" fmla="*/ 1697834 w 9310410"/>
                <a:gd name="connsiteY1864" fmla="*/ 1339377 h 5296383"/>
                <a:gd name="connsiteX1865" fmla="*/ 1694838 w 9310410"/>
                <a:gd name="connsiteY1865" fmla="*/ 1330388 h 5296383"/>
                <a:gd name="connsiteX1866" fmla="*/ 1690643 w 9310410"/>
                <a:gd name="connsiteY1866" fmla="*/ 1324995 h 5296383"/>
                <a:gd name="connsiteX1867" fmla="*/ 1708022 w 9310410"/>
                <a:gd name="connsiteY1867" fmla="*/ 1321399 h 5296383"/>
                <a:gd name="connsiteX1868" fmla="*/ 1721206 w 9310410"/>
                <a:gd name="connsiteY1868" fmla="*/ 1316006 h 5296383"/>
                <a:gd name="connsiteX1869" fmla="*/ 1711018 w 9310410"/>
                <a:gd name="connsiteY1869" fmla="*/ 1308814 h 5296383"/>
                <a:gd name="connsiteX1870" fmla="*/ 1696036 w 9310410"/>
                <a:gd name="connsiteY1870" fmla="*/ 1300425 h 5296383"/>
                <a:gd name="connsiteX1871" fmla="*/ 1691242 w 9310410"/>
                <a:gd name="connsiteY1871" fmla="*/ 1294432 h 5296383"/>
                <a:gd name="connsiteX1872" fmla="*/ 1687647 w 9310410"/>
                <a:gd name="connsiteY1872" fmla="*/ 1283645 h 5296383"/>
                <a:gd name="connsiteX1873" fmla="*/ 1669069 w 9310410"/>
                <a:gd name="connsiteY1873" fmla="*/ 1289038 h 5296383"/>
                <a:gd name="connsiteX1874" fmla="*/ 1657084 w 9310410"/>
                <a:gd name="connsiteY1874" fmla="*/ 1297428 h 5296383"/>
                <a:gd name="connsiteX1875" fmla="*/ 1651690 w 9310410"/>
                <a:gd name="connsiteY1875" fmla="*/ 1298027 h 5296383"/>
                <a:gd name="connsiteX1876" fmla="*/ 1646297 w 9310410"/>
                <a:gd name="connsiteY1876" fmla="*/ 1306417 h 5296383"/>
                <a:gd name="connsiteX1877" fmla="*/ 1630116 w 9310410"/>
                <a:gd name="connsiteY1877" fmla="*/ 1312410 h 5296383"/>
                <a:gd name="connsiteX1878" fmla="*/ 1624723 w 9310410"/>
                <a:gd name="connsiteY1878" fmla="*/ 1318403 h 5296383"/>
                <a:gd name="connsiteX1879" fmla="*/ 1624723 w 9310410"/>
                <a:gd name="connsiteY1879" fmla="*/ 1319601 h 5296383"/>
                <a:gd name="connsiteX1880" fmla="*/ 1622925 w 9310410"/>
                <a:gd name="connsiteY1880" fmla="*/ 1325594 h 5296383"/>
                <a:gd name="connsiteX1881" fmla="*/ 1616333 w 9310410"/>
                <a:gd name="connsiteY1881" fmla="*/ 1334583 h 5296383"/>
                <a:gd name="connsiteX1882" fmla="*/ 1601351 w 9310410"/>
                <a:gd name="connsiteY1882" fmla="*/ 1344172 h 5296383"/>
                <a:gd name="connsiteX1883" fmla="*/ 1596557 w 9310410"/>
                <a:gd name="connsiteY1883" fmla="*/ 1339977 h 5296383"/>
                <a:gd name="connsiteX1884" fmla="*/ 1595958 w 9310410"/>
                <a:gd name="connsiteY1884" fmla="*/ 1332785 h 5296383"/>
                <a:gd name="connsiteX1885" fmla="*/ 1590564 w 9310410"/>
                <a:gd name="connsiteY1885" fmla="*/ 1338778 h 5296383"/>
                <a:gd name="connsiteX1886" fmla="*/ 1586369 w 9310410"/>
                <a:gd name="connsiteY1886" fmla="*/ 1344172 h 5296383"/>
                <a:gd name="connsiteX1887" fmla="*/ 1582174 w 9310410"/>
                <a:gd name="connsiteY1887" fmla="*/ 1350164 h 5296383"/>
                <a:gd name="connsiteX1888" fmla="*/ 1568990 w 9310410"/>
                <a:gd name="connsiteY1888" fmla="*/ 1372337 h 5296383"/>
                <a:gd name="connsiteX1889" fmla="*/ 1564795 w 9310410"/>
                <a:gd name="connsiteY1889" fmla="*/ 1379529 h 5296383"/>
                <a:gd name="connsiteX1890" fmla="*/ 1551012 w 9310410"/>
                <a:gd name="connsiteY1890" fmla="*/ 1389716 h 5296383"/>
                <a:gd name="connsiteX1891" fmla="*/ 1534832 w 9310410"/>
                <a:gd name="connsiteY1891" fmla="*/ 1396908 h 5296383"/>
                <a:gd name="connsiteX1892" fmla="*/ 1528839 w 9310410"/>
                <a:gd name="connsiteY1892" fmla="*/ 1407095 h 5296383"/>
                <a:gd name="connsiteX1893" fmla="*/ 1519850 w 9310410"/>
                <a:gd name="connsiteY1893" fmla="*/ 1414287 h 5296383"/>
                <a:gd name="connsiteX1894" fmla="*/ 1521648 w 9310410"/>
                <a:gd name="connsiteY1894" fmla="*/ 1422077 h 5296383"/>
                <a:gd name="connsiteX1895" fmla="*/ 1521648 w 9310410"/>
                <a:gd name="connsiteY1895" fmla="*/ 1441254 h 5296383"/>
                <a:gd name="connsiteX1896" fmla="*/ 1521048 w 9310410"/>
                <a:gd name="connsiteY1896" fmla="*/ 1444850 h 5296383"/>
                <a:gd name="connsiteX1897" fmla="*/ 1524045 w 9310410"/>
                <a:gd name="connsiteY1897" fmla="*/ 1464626 h 5296383"/>
                <a:gd name="connsiteX1898" fmla="*/ 1528839 w 9310410"/>
                <a:gd name="connsiteY1898" fmla="*/ 1471218 h 5296383"/>
                <a:gd name="connsiteX1899" fmla="*/ 1509662 w 9310410"/>
                <a:gd name="connsiteY1899" fmla="*/ 1476012 h 5296383"/>
                <a:gd name="connsiteX1900" fmla="*/ 1498276 w 9310410"/>
                <a:gd name="connsiteY1900" fmla="*/ 1476012 h 5296383"/>
                <a:gd name="connsiteX1901" fmla="*/ 1485691 w 9310410"/>
                <a:gd name="connsiteY1901" fmla="*/ 1476611 h 5296383"/>
                <a:gd name="connsiteX1902" fmla="*/ 1471309 w 9310410"/>
                <a:gd name="connsiteY1902" fmla="*/ 1487398 h 5296383"/>
                <a:gd name="connsiteX1903" fmla="*/ 1457525 w 9310410"/>
                <a:gd name="connsiteY1903" fmla="*/ 1491593 h 5296383"/>
                <a:gd name="connsiteX1904" fmla="*/ 1444941 w 9310410"/>
                <a:gd name="connsiteY1904" fmla="*/ 1495788 h 5296383"/>
                <a:gd name="connsiteX1905" fmla="*/ 1458125 w 9310410"/>
                <a:gd name="connsiteY1905" fmla="*/ 1486199 h 5296383"/>
                <a:gd name="connsiteX1906" fmla="*/ 1457525 w 9310410"/>
                <a:gd name="connsiteY1906" fmla="*/ 1480806 h 5296383"/>
                <a:gd name="connsiteX1907" fmla="*/ 1450933 w 9310410"/>
                <a:gd name="connsiteY1907" fmla="*/ 1477210 h 5296383"/>
                <a:gd name="connsiteX1908" fmla="*/ 1450933 w 9310410"/>
                <a:gd name="connsiteY1908" fmla="*/ 1474813 h 5296383"/>
                <a:gd name="connsiteX1909" fmla="*/ 1450933 w 9310410"/>
                <a:gd name="connsiteY1909" fmla="*/ 1474813 h 5296383"/>
                <a:gd name="connsiteX1910" fmla="*/ 1450334 w 9310410"/>
                <a:gd name="connsiteY1910" fmla="*/ 1473015 h 5296383"/>
                <a:gd name="connsiteX1911" fmla="*/ 1445540 w 9310410"/>
                <a:gd name="connsiteY1911" fmla="*/ 1468221 h 5296383"/>
                <a:gd name="connsiteX1912" fmla="*/ 1437749 w 9310410"/>
                <a:gd name="connsiteY1912" fmla="*/ 1466423 h 5296383"/>
                <a:gd name="connsiteX1913" fmla="*/ 1426962 w 9310410"/>
                <a:gd name="connsiteY1913" fmla="*/ 1466423 h 5296383"/>
                <a:gd name="connsiteX1914" fmla="*/ 1418573 w 9310410"/>
                <a:gd name="connsiteY1914" fmla="*/ 1465824 h 5296383"/>
                <a:gd name="connsiteX1915" fmla="*/ 1410183 w 9310410"/>
                <a:gd name="connsiteY1915" fmla="*/ 1471218 h 5296383"/>
                <a:gd name="connsiteX1916" fmla="*/ 1399396 w 9310410"/>
                <a:gd name="connsiteY1916" fmla="*/ 1471817 h 5296383"/>
                <a:gd name="connsiteX1917" fmla="*/ 1399995 w 9310410"/>
                <a:gd name="connsiteY1917" fmla="*/ 1483203 h 5296383"/>
                <a:gd name="connsiteX1918" fmla="*/ 1399396 w 9310410"/>
                <a:gd name="connsiteY1918" fmla="*/ 1487398 h 5296383"/>
                <a:gd name="connsiteX1919" fmla="*/ 1394002 w 9310410"/>
                <a:gd name="connsiteY1919" fmla="*/ 1490994 h 5296383"/>
                <a:gd name="connsiteX1920" fmla="*/ 1389807 w 9310410"/>
                <a:gd name="connsiteY1920" fmla="*/ 1492192 h 5296383"/>
                <a:gd name="connsiteX1921" fmla="*/ 1385613 w 9310410"/>
                <a:gd name="connsiteY1921" fmla="*/ 1493391 h 5296383"/>
                <a:gd name="connsiteX1922" fmla="*/ 1381418 w 9310410"/>
                <a:gd name="connsiteY1922" fmla="*/ 1493990 h 5296383"/>
                <a:gd name="connsiteX1923" fmla="*/ 1378421 w 9310410"/>
                <a:gd name="connsiteY1923" fmla="*/ 1480806 h 5296383"/>
                <a:gd name="connsiteX1924" fmla="*/ 1380818 w 9310410"/>
                <a:gd name="connsiteY1924" fmla="*/ 1471218 h 5296383"/>
                <a:gd name="connsiteX1925" fmla="*/ 1370631 w 9310410"/>
                <a:gd name="connsiteY1925" fmla="*/ 1471817 h 5296383"/>
                <a:gd name="connsiteX1926" fmla="*/ 1363439 w 9310410"/>
                <a:gd name="connsiteY1926" fmla="*/ 1483802 h 5296383"/>
                <a:gd name="connsiteX1927" fmla="*/ 1361642 w 9310410"/>
                <a:gd name="connsiteY1927" fmla="*/ 1503578 h 5296383"/>
                <a:gd name="connsiteX1928" fmla="*/ 1362840 w 9310410"/>
                <a:gd name="connsiteY1928" fmla="*/ 1521557 h 5296383"/>
                <a:gd name="connsiteX1929" fmla="*/ 1359844 w 9310410"/>
                <a:gd name="connsiteY1929" fmla="*/ 1524553 h 5296383"/>
                <a:gd name="connsiteX1930" fmla="*/ 1358645 w 9310410"/>
                <a:gd name="connsiteY1930" fmla="*/ 1519159 h 5296383"/>
                <a:gd name="connsiteX1931" fmla="*/ 1354450 w 9310410"/>
                <a:gd name="connsiteY1931" fmla="*/ 1517961 h 5296383"/>
                <a:gd name="connsiteX1932" fmla="*/ 1355050 w 9310410"/>
                <a:gd name="connsiteY1932" fmla="*/ 1525752 h 5296383"/>
                <a:gd name="connsiteX1933" fmla="*/ 1346060 w 9310410"/>
                <a:gd name="connsiteY1933" fmla="*/ 1525752 h 5296383"/>
                <a:gd name="connsiteX1934" fmla="*/ 1338270 w 9310410"/>
                <a:gd name="connsiteY1934" fmla="*/ 1530546 h 5296383"/>
                <a:gd name="connsiteX1935" fmla="*/ 1348458 w 9310410"/>
                <a:gd name="connsiteY1935" fmla="*/ 1534741 h 5296383"/>
                <a:gd name="connsiteX1936" fmla="*/ 1357447 w 9310410"/>
                <a:gd name="connsiteY1936" fmla="*/ 1546726 h 5296383"/>
                <a:gd name="connsiteX1937" fmla="*/ 1361642 w 9310410"/>
                <a:gd name="connsiteY1937" fmla="*/ 1562307 h 5296383"/>
                <a:gd name="connsiteX1938" fmla="*/ 1356248 w 9310410"/>
                <a:gd name="connsiteY1938" fmla="*/ 1577289 h 5296383"/>
                <a:gd name="connsiteX1939" fmla="*/ 1346660 w 9310410"/>
                <a:gd name="connsiteY1939" fmla="*/ 1579686 h 5296383"/>
                <a:gd name="connsiteX1940" fmla="*/ 1336472 w 9310410"/>
                <a:gd name="connsiteY1940" fmla="*/ 1573094 h 5296383"/>
                <a:gd name="connsiteX1941" fmla="*/ 1332277 w 9310410"/>
                <a:gd name="connsiteY1941" fmla="*/ 1583282 h 5296383"/>
                <a:gd name="connsiteX1942" fmla="*/ 1334674 w 9310410"/>
                <a:gd name="connsiteY1942" fmla="*/ 1595267 h 5296383"/>
                <a:gd name="connsiteX1943" fmla="*/ 1324487 w 9310410"/>
                <a:gd name="connsiteY1943" fmla="*/ 1587477 h 5296383"/>
                <a:gd name="connsiteX1944" fmla="*/ 1320292 w 9310410"/>
                <a:gd name="connsiteY1944" fmla="*/ 1585679 h 5296383"/>
                <a:gd name="connsiteX1945" fmla="*/ 1320292 w 9310410"/>
                <a:gd name="connsiteY1945" fmla="*/ 1599462 h 5296383"/>
                <a:gd name="connsiteX1946" fmla="*/ 1314898 w 9310410"/>
                <a:gd name="connsiteY1946" fmla="*/ 1617440 h 5296383"/>
                <a:gd name="connsiteX1947" fmla="*/ 1309505 w 9310410"/>
                <a:gd name="connsiteY1947" fmla="*/ 1618040 h 5296383"/>
                <a:gd name="connsiteX1948" fmla="*/ 1300516 w 9310410"/>
                <a:gd name="connsiteY1948" fmla="*/ 1622834 h 5296383"/>
                <a:gd name="connsiteX1949" fmla="*/ 1295122 w 9310410"/>
                <a:gd name="connsiteY1949" fmla="*/ 1618639 h 5296383"/>
                <a:gd name="connsiteX1950" fmla="*/ 1296920 w 9310410"/>
                <a:gd name="connsiteY1950" fmla="*/ 1610249 h 5296383"/>
                <a:gd name="connsiteX1951" fmla="*/ 1296920 w 9310410"/>
                <a:gd name="connsiteY1951" fmla="*/ 1602459 h 5296383"/>
                <a:gd name="connsiteX1952" fmla="*/ 1291527 w 9310410"/>
                <a:gd name="connsiteY1952" fmla="*/ 1603058 h 5296383"/>
                <a:gd name="connsiteX1953" fmla="*/ 1286133 w 9310410"/>
                <a:gd name="connsiteY1953" fmla="*/ 1607253 h 5296383"/>
                <a:gd name="connsiteX1954" fmla="*/ 1285534 w 9310410"/>
                <a:gd name="connsiteY1954" fmla="*/ 1596466 h 5296383"/>
                <a:gd name="connsiteX1955" fmla="*/ 1289729 w 9310410"/>
                <a:gd name="connsiteY1955" fmla="*/ 1592271 h 5296383"/>
                <a:gd name="connsiteX1956" fmla="*/ 1290328 w 9310410"/>
                <a:gd name="connsiteY1956" fmla="*/ 1586878 h 5296383"/>
                <a:gd name="connsiteX1957" fmla="*/ 1292126 w 9310410"/>
                <a:gd name="connsiteY1957" fmla="*/ 1574892 h 5296383"/>
                <a:gd name="connsiteX1958" fmla="*/ 1292126 w 9310410"/>
                <a:gd name="connsiteY1958" fmla="*/ 1562907 h 5296383"/>
                <a:gd name="connsiteX1959" fmla="*/ 1304111 w 9310410"/>
                <a:gd name="connsiteY1959" fmla="*/ 1554517 h 5296383"/>
                <a:gd name="connsiteX1960" fmla="*/ 1313700 w 9310410"/>
                <a:gd name="connsiteY1960" fmla="*/ 1556914 h 5296383"/>
                <a:gd name="connsiteX1961" fmla="*/ 1323288 w 9310410"/>
                <a:gd name="connsiteY1961" fmla="*/ 1558712 h 5296383"/>
                <a:gd name="connsiteX1962" fmla="*/ 1332876 w 9310410"/>
                <a:gd name="connsiteY1962" fmla="*/ 1565304 h 5296383"/>
                <a:gd name="connsiteX1963" fmla="*/ 1340068 w 9310410"/>
                <a:gd name="connsiteY1963" fmla="*/ 1569498 h 5296383"/>
                <a:gd name="connsiteX1964" fmla="*/ 1337671 w 9310410"/>
                <a:gd name="connsiteY1964" fmla="*/ 1561109 h 5296383"/>
                <a:gd name="connsiteX1965" fmla="*/ 1331678 w 9310410"/>
                <a:gd name="connsiteY1965" fmla="*/ 1554517 h 5296383"/>
                <a:gd name="connsiteX1966" fmla="*/ 1325086 w 9310410"/>
                <a:gd name="connsiteY1966" fmla="*/ 1550921 h 5296383"/>
                <a:gd name="connsiteX1967" fmla="*/ 1319692 w 9310410"/>
                <a:gd name="connsiteY1967" fmla="*/ 1550322 h 5296383"/>
                <a:gd name="connsiteX1968" fmla="*/ 1312501 w 9310410"/>
                <a:gd name="connsiteY1968" fmla="*/ 1547325 h 5296383"/>
                <a:gd name="connsiteX1969" fmla="*/ 1307108 w 9310410"/>
                <a:gd name="connsiteY1969" fmla="*/ 1544928 h 5296383"/>
                <a:gd name="connsiteX1970" fmla="*/ 1301714 w 9310410"/>
                <a:gd name="connsiteY1970" fmla="*/ 1535939 h 5296383"/>
                <a:gd name="connsiteX1971" fmla="*/ 1298718 w 9310410"/>
                <a:gd name="connsiteY1971" fmla="*/ 1501781 h 5296383"/>
                <a:gd name="connsiteX1972" fmla="*/ 1299916 w 9310410"/>
                <a:gd name="connsiteY1972" fmla="*/ 1490994 h 5296383"/>
                <a:gd name="connsiteX1973" fmla="*/ 1299317 w 9310410"/>
                <a:gd name="connsiteY1973" fmla="*/ 1490394 h 5296383"/>
                <a:gd name="connsiteX1974" fmla="*/ 1299317 w 9310410"/>
                <a:gd name="connsiteY1974" fmla="*/ 1480207 h 5296383"/>
                <a:gd name="connsiteX1975" fmla="*/ 1296321 w 9310410"/>
                <a:gd name="connsiteY1975" fmla="*/ 1474214 h 5296383"/>
                <a:gd name="connsiteX1976" fmla="*/ 1299317 w 9310410"/>
                <a:gd name="connsiteY1976" fmla="*/ 1463427 h 5296383"/>
                <a:gd name="connsiteX1977" fmla="*/ 1304111 w 9310410"/>
                <a:gd name="connsiteY1977" fmla="*/ 1451442 h 5296383"/>
                <a:gd name="connsiteX1978" fmla="*/ 1311902 w 9310410"/>
                <a:gd name="connsiteY1978" fmla="*/ 1436460 h 5296383"/>
                <a:gd name="connsiteX1979" fmla="*/ 1322089 w 9310410"/>
                <a:gd name="connsiteY1979" fmla="*/ 1421478 h 5296383"/>
                <a:gd name="connsiteX1980" fmla="*/ 1327483 w 9310410"/>
                <a:gd name="connsiteY1980" fmla="*/ 1410691 h 5296383"/>
                <a:gd name="connsiteX1981" fmla="*/ 1325086 w 9310410"/>
                <a:gd name="connsiteY1981" fmla="*/ 1404099 h 5296383"/>
                <a:gd name="connsiteX1982" fmla="*/ 1325086 w 9310410"/>
                <a:gd name="connsiteY1982" fmla="*/ 1402301 h 5296383"/>
                <a:gd name="connsiteX1983" fmla="*/ 1322689 w 9310410"/>
                <a:gd name="connsiteY1983" fmla="*/ 1396308 h 5296383"/>
                <a:gd name="connsiteX1984" fmla="*/ 1322689 w 9310410"/>
                <a:gd name="connsiteY1984" fmla="*/ 1396308 h 5296383"/>
                <a:gd name="connsiteX1985" fmla="*/ 1322089 w 9310410"/>
                <a:gd name="connsiteY1985" fmla="*/ 1395709 h 5296383"/>
                <a:gd name="connsiteX1986" fmla="*/ 1321490 w 9310410"/>
                <a:gd name="connsiteY1986" fmla="*/ 1394511 h 5296383"/>
                <a:gd name="connsiteX1987" fmla="*/ 1321490 w 9310410"/>
                <a:gd name="connsiteY1987" fmla="*/ 1394511 h 5296383"/>
                <a:gd name="connsiteX1988" fmla="*/ 1320891 w 9310410"/>
                <a:gd name="connsiteY1988" fmla="*/ 1392713 h 5296383"/>
                <a:gd name="connsiteX1989" fmla="*/ 1320292 w 9310410"/>
                <a:gd name="connsiteY1989" fmla="*/ 1389716 h 5296383"/>
                <a:gd name="connsiteX1990" fmla="*/ 1320292 w 9310410"/>
                <a:gd name="connsiteY1990" fmla="*/ 1386121 h 5296383"/>
                <a:gd name="connsiteX1991" fmla="*/ 1320292 w 9310410"/>
                <a:gd name="connsiteY1991" fmla="*/ 1380727 h 5296383"/>
                <a:gd name="connsiteX1992" fmla="*/ 1312501 w 9310410"/>
                <a:gd name="connsiteY1992" fmla="*/ 1368742 h 5296383"/>
                <a:gd name="connsiteX1993" fmla="*/ 1302913 w 9310410"/>
                <a:gd name="connsiteY1993" fmla="*/ 1357955 h 5296383"/>
                <a:gd name="connsiteX1994" fmla="*/ 1299916 w 9310410"/>
                <a:gd name="connsiteY1994" fmla="*/ 1353161 h 5296383"/>
                <a:gd name="connsiteX1995" fmla="*/ 1311302 w 9310410"/>
                <a:gd name="connsiteY1995" fmla="*/ 1359153 h 5296383"/>
                <a:gd name="connsiteX1996" fmla="*/ 1312501 w 9310410"/>
                <a:gd name="connsiteY1996" fmla="*/ 1354958 h 5296383"/>
                <a:gd name="connsiteX1997" fmla="*/ 1307108 w 9310410"/>
                <a:gd name="connsiteY1997" fmla="*/ 1346569 h 5296383"/>
                <a:gd name="connsiteX1998" fmla="*/ 1293324 w 9310410"/>
                <a:gd name="connsiteY1998" fmla="*/ 1336980 h 5296383"/>
                <a:gd name="connsiteX1999" fmla="*/ 1289129 w 9310410"/>
                <a:gd name="connsiteY1999" fmla="*/ 1331587 h 5296383"/>
                <a:gd name="connsiteX2000" fmla="*/ 1289129 w 9310410"/>
                <a:gd name="connsiteY2000" fmla="*/ 1323197 h 5296383"/>
                <a:gd name="connsiteX2001" fmla="*/ 1283137 w 9310410"/>
                <a:gd name="connsiteY2001" fmla="*/ 1311211 h 5296383"/>
                <a:gd name="connsiteX2002" fmla="*/ 1287332 w 9310410"/>
                <a:gd name="connsiteY2002" fmla="*/ 1300425 h 5296383"/>
                <a:gd name="connsiteX2003" fmla="*/ 1288530 w 9310410"/>
                <a:gd name="connsiteY2003" fmla="*/ 1295031 h 5296383"/>
                <a:gd name="connsiteX2004" fmla="*/ 1292725 w 9310410"/>
                <a:gd name="connsiteY2004" fmla="*/ 1281847 h 5296383"/>
                <a:gd name="connsiteX2005" fmla="*/ 1290328 w 9310410"/>
                <a:gd name="connsiteY2005" fmla="*/ 1267464 h 5296383"/>
                <a:gd name="connsiteX2006" fmla="*/ 1278342 w 9310410"/>
                <a:gd name="connsiteY2006" fmla="*/ 1274056 h 5296383"/>
                <a:gd name="connsiteX2007" fmla="*/ 1268155 w 9310410"/>
                <a:gd name="connsiteY2007" fmla="*/ 1274656 h 5296383"/>
                <a:gd name="connsiteX2008" fmla="*/ 1268754 w 9310410"/>
                <a:gd name="connsiteY2008" fmla="*/ 1257277 h 5296383"/>
                <a:gd name="connsiteX2009" fmla="*/ 1268754 w 9310410"/>
                <a:gd name="connsiteY2009" fmla="*/ 1259674 h 5296383"/>
                <a:gd name="connsiteX2010" fmla="*/ 1269353 w 9310410"/>
                <a:gd name="connsiteY2010" fmla="*/ 1257277 h 5296383"/>
                <a:gd name="connsiteX2011" fmla="*/ 1269353 w 9310410"/>
                <a:gd name="connsiteY2011" fmla="*/ 1257277 h 5296383"/>
                <a:gd name="connsiteX2012" fmla="*/ 1269353 w 9310410"/>
                <a:gd name="connsiteY2012" fmla="*/ 1256678 h 5296383"/>
                <a:gd name="connsiteX2013" fmla="*/ 1270552 w 9310410"/>
                <a:gd name="connsiteY2013" fmla="*/ 1250685 h 5296383"/>
                <a:gd name="connsiteX2014" fmla="*/ 1270552 w 9310410"/>
                <a:gd name="connsiteY2014" fmla="*/ 1250685 h 5296383"/>
                <a:gd name="connsiteX2015" fmla="*/ 1265758 w 9310410"/>
                <a:gd name="connsiteY2015" fmla="*/ 1247688 h 5296383"/>
                <a:gd name="connsiteX2016" fmla="*/ 1251974 w 9310410"/>
                <a:gd name="connsiteY2016" fmla="*/ 1248288 h 5296383"/>
                <a:gd name="connsiteX2017" fmla="*/ 1242985 w 9310410"/>
                <a:gd name="connsiteY2017" fmla="*/ 1250685 h 5296383"/>
                <a:gd name="connsiteX2018" fmla="*/ 1239989 w 9310410"/>
                <a:gd name="connsiteY2018" fmla="*/ 1257876 h 5296383"/>
                <a:gd name="connsiteX2019" fmla="*/ 1241787 w 9310410"/>
                <a:gd name="connsiteY2019" fmla="*/ 1260273 h 5296383"/>
                <a:gd name="connsiteX2020" fmla="*/ 1234596 w 9310410"/>
                <a:gd name="connsiteY2020" fmla="*/ 1272259 h 5296383"/>
                <a:gd name="connsiteX2021" fmla="*/ 1225007 w 9310410"/>
                <a:gd name="connsiteY2021" fmla="*/ 1292634 h 5296383"/>
                <a:gd name="connsiteX2022" fmla="*/ 1232198 w 9310410"/>
                <a:gd name="connsiteY2022" fmla="*/ 1317204 h 5296383"/>
                <a:gd name="connsiteX2023" fmla="*/ 1231599 w 9310410"/>
                <a:gd name="connsiteY2023" fmla="*/ 1336980 h 5296383"/>
                <a:gd name="connsiteX2024" fmla="*/ 1230401 w 9310410"/>
                <a:gd name="connsiteY2024" fmla="*/ 1349565 h 5296383"/>
                <a:gd name="connsiteX2025" fmla="*/ 1229202 w 9310410"/>
                <a:gd name="connsiteY2025" fmla="*/ 1372937 h 5296383"/>
                <a:gd name="connsiteX2026" fmla="*/ 1251974 w 9310410"/>
                <a:gd name="connsiteY2026" fmla="*/ 1393312 h 5296383"/>
                <a:gd name="connsiteX2027" fmla="*/ 1256169 w 9310410"/>
                <a:gd name="connsiteY2027" fmla="*/ 1397507 h 5296383"/>
                <a:gd name="connsiteX2028" fmla="*/ 1251974 w 9310410"/>
                <a:gd name="connsiteY2028" fmla="*/ 1403500 h 5296383"/>
                <a:gd name="connsiteX2029" fmla="*/ 1255570 w 9310410"/>
                <a:gd name="connsiteY2029" fmla="*/ 1419680 h 5296383"/>
                <a:gd name="connsiteX2030" fmla="*/ 1267556 w 9310410"/>
                <a:gd name="connsiteY2030" fmla="*/ 1436460 h 5296383"/>
                <a:gd name="connsiteX2031" fmla="*/ 1275945 w 9310410"/>
                <a:gd name="connsiteY2031" fmla="*/ 1449044 h 5296383"/>
                <a:gd name="connsiteX2032" fmla="*/ 1279541 w 9310410"/>
                <a:gd name="connsiteY2032" fmla="*/ 1461030 h 5296383"/>
                <a:gd name="connsiteX2033" fmla="*/ 1271151 w 9310410"/>
                <a:gd name="connsiteY2033" fmla="*/ 1475413 h 5296383"/>
                <a:gd name="connsiteX2034" fmla="*/ 1263960 w 9310410"/>
                <a:gd name="connsiteY2034" fmla="*/ 1480806 h 5296383"/>
                <a:gd name="connsiteX2035" fmla="*/ 1264559 w 9310410"/>
                <a:gd name="connsiteY2035" fmla="*/ 1472416 h 5296383"/>
                <a:gd name="connsiteX2036" fmla="*/ 1262761 w 9310410"/>
                <a:gd name="connsiteY2036" fmla="*/ 1464026 h 5296383"/>
                <a:gd name="connsiteX2037" fmla="*/ 1253772 w 9310410"/>
                <a:gd name="connsiteY2037" fmla="*/ 1458034 h 5296383"/>
                <a:gd name="connsiteX2038" fmla="*/ 1240588 w 9310410"/>
                <a:gd name="connsiteY2038" fmla="*/ 1457434 h 5296383"/>
                <a:gd name="connsiteX2039" fmla="*/ 1232198 w 9310410"/>
                <a:gd name="connsiteY2039" fmla="*/ 1468221 h 5296383"/>
                <a:gd name="connsiteX2040" fmla="*/ 1229202 w 9310410"/>
                <a:gd name="connsiteY2040" fmla="*/ 1486199 h 5296383"/>
                <a:gd name="connsiteX2041" fmla="*/ 1226206 w 9310410"/>
                <a:gd name="connsiteY2041" fmla="*/ 1505975 h 5296383"/>
                <a:gd name="connsiteX2042" fmla="*/ 1214220 w 9310410"/>
                <a:gd name="connsiteY2042" fmla="*/ 1511369 h 5296383"/>
                <a:gd name="connsiteX2043" fmla="*/ 1205830 w 9310410"/>
                <a:gd name="connsiteY2043" fmla="*/ 1519759 h 5296383"/>
                <a:gd name="connsiteX2044" fmla="*/ 1199838 w 9310410"/>
                <a:gd name="connsiteY2044" fmla="*/ 1527549 h 5296383"/>
                <a:gd name="connsiteX2045" fmla="*/ 1188451 w 9310410"/>
                <a:gd name="connsiteY2045" fmla="*/ 1537737 h 5296383"/>
                <a:gd name="connsiteX2046" fmla="*/ 1175267 w 9310410"/>
                <a:gd name="connsiteY2046" fmla="*/ 1540134 h 5296383"/>
                <a:gd name="connsiteX2047" fmla="*/ 1178264 w 9310410"/>
                <a:gd name="connsiteY2047" fmla="*/ 1531145 h 5296383"/>
                <a:gd name="connsiteX2048" fmla="*/ 1186054 w 9310410"/>
                <a:gd name="connsiteY2048" fmla="*/ 1521557 h 5296383"/>
                <a:gd name="connsiteX2049" fmla="*/ 1198040 w 9310410"/>
                <a:gd name="connsiteY2049" fmla="*/ 1510170 h 5296383"/>
                <a:gd name="connsiteX2050" fmla="*/ 1204032 w 9310410"/>
                <a:gd name="connsiteY2050" fmla="*/ 1498185 h 5296383"/>
                <a:gd name="connsiteX2051" fmla="*/ 1206430 w 9310410"/>
                <a:gd name="connsiteY2051" fmla="*/ 1482005 h 5296383"/>
                <a:gd name="connsiteX2052" fmla="*/ 1210625 w 9310410"/>
                <a:gd name="connsiteY2052" fmla="*/ 1468821 h 5296383"/>
                <a:gd name="connsiteX2053" fmla="*/ 1201635 w 9310410"/>
                <a:gd name="connsiteY2053" fmla="*/ 1461030 h 5296383"/>
                <a:gd name="connsiteX2054" fmla="*/ 1194444 w 9310410"/>
                <a:gd name="connsiteY2054" fmla="*/ 1452640 h 5296383"/>
                <a:gd name="connsiteX2055" fmla="*/ 1200437 w 9310410"/>
                <a:gd name="connsiteY2055" fmla="*/ 1441853 h 5296383"/>
                <a:gd name="connsiteX2056" fmla="*/ 1193246 w 9310410"/>
                <a:gd name="connsiteY2056" fmla="*/ 1436460 h 5296383"/>
                <a:gd name="connsiteX2057" fmla="*/ 1196841 w 9310410"/>
                <a:gd name="connsiteY2057" fmla="*/ 1430467 h 5296383"/>
                <a:gd name="connsiteX2058" fmla="*/ 1194444 w 9310410"/>
                <a:gd name="connsiteY2058" fmla="*/ 1415485 h 5296383"/>
                <a:gd name="connsiteX2059" fmla="*/ 1180661 w 9310410"/>
                <a:gd name="connsiteY2059" fmla="*/ 1407095 h 5296383"/>
                <a:gd name="connsiteX2060" fmla="*/ 1173469 w 9310410"/>
                <a:gd name="connsiteY2060" fmla="*/ 1401702 h 5296383"/>
                <a:gd name="connsiteX2061" fmla="*/ 1171072 w 9310410"/>
                <a:gd name="connsiteY2061" fmla="*/ 1391514 h 5296383"/>
                <a:gd name="connsiteX2062" fmla="*/ 1166878 w 9310410"/>
                <a:gd name="connsiteY2062" fmla="*/ 1381326 h 5296383"/>
                <a:gd name="connsiteX2063" fmla="*/ 1164480 w 9310410"/>
                <a:gd name="connsiteY2063" fmla="*/ 1371139 h 5296383"/>
                <a:gd name="connsiteX2064" fmla="*/ 1162683 w 9310410"/>
                <a:gd name="connsiteY2064" fmla="*/ 1358554 h 5296383"/>
                <a:gd name="connsiteX2065" fmla="*/ 1163282 w 9310410"/>
                <a:gd name="connsiteY2065" fmla="*/ 1350764 h 5296383"/>
                <a:gd name="connsiteX2066" fmla="*/ 1161484 w 9310410"/>
                <a:gd name="connsiteY2066" fmla="*/ 1339977 h 5296383"/>
                <a:gd name="connsiteX2067" fmla="*/ 1157888 w 9310410"/>
                <a:gd name="connsiteY2067" fmla="*/ 1328590 h 5296383"/>
                <a:gd name="connsiteX2068" fmla="*/ 1160285 w 9310410"/>
                <a:gd name="connsiteY2068" fmla="*/ 1321399 h 5296383"/>
                <a:gd name="connsiteX2069" fmla="*/ 1163881 w 9310410"/>
                <a:gd name="connsiteY2069" fmla="*/ 1304020 h 5296383"/>
                <a:gd name="connsiteX2070" fmla="*/ 1160285 w 9310410"/>
                <a:gd name="connsiteY2070" fmla="*/ 1284244 h 5296383"/>
                <a:gd name="connsiteX2071" fmla="*/ 1148300 w 9310410"/>
                <a:gd name="connsiteY2071" fmla="*/ 1274656 h 5296383"/>
                <a:gd name="connsiteX2072" fmla="*/ 1129123 w 9310410"/>
                <a:gd name="connsiteY2072" fmla="*/ 1282446 h 5296383"/>
                <a:gd name="connsiteX2073" fmla="*/ 1100358 w 9310410"/>
                <a:gd name="connsiteY2073" fmla="*/ 1295031 h 5296383"/>
                <a:gd name="connsiteX2074" fmla="*/ 1099759 w 9310410"/>
                <a:gd name="connsiteY2074" fmla="*/ 1295031 h 5296383"/>
                <a:gd name="connsiteX2075" fmla="*/ 1099759 w 9310410"/>
                <a:gd name="connsiteY2075" fmla="*/ 1295031 h 5296383"/>
                <a:gd name="connsiteX2076" fmla="*/ 1080582 w 9310410"/>
                <a:gd name="connsiteY2076" fmla="*/ 1303421 h 5296383"/>
                <a:gd name="connsiteX2077" fmla="*/ 1067398 w 9310410"/>
                <a:gd name="connsiteY2077" fmla="*/ 1308814 h 5296383"/>
                <a:gd name="connsiteX2078" fmla="*/ 1059607 w 9310410"/>
                <a:gd name="connsiteY2078" fmla="*/ 1307616 h 5296383"/>
                <a:gd name="connsiteX2079" fmla="*/ 1051817 w 9310410"/>
                <a:gd name="connsiteY2079" fmla="*/ 1300425 h 5296383"/>
                <a:gd name="connsiteX2080" fmla="*/ 1042229 w 9310410"/>
                <a:gd name="connsiteY2080" fmla="*/ 1292035 h 5296383"/>
                <a:gd name="connsiteX2081" fmla="*/ 1030243 w 9310410"/>
                <a:gd name="connsiteY2081" fmla="*/ 1286042 h 5296383"/>
                <a:gd name="connsiteX2082" fmla="*/ 1018258 w 9310410"/>
                <a:gd name="connsiteY2082" fmla="*/ 1283046 h 5296383"/>
                <a:gd name="connsiteX2083" fmla="*/ 1001478 w 9310410"/>
                <a:gd name="connsiteY2083" fmla="*/ 1289638 h 5296383"/>
                <a:gd name="connsiteX2084" fmla="*/ 990691 w 9310410"/>
                <a:gd name="connsiteY2084" fmla="*/ 1295031 h 5296383"/>
                <a:gd name="connsiteX2085" fmla="*/ 982301 w 9310410"/>
                <a:gd name="connsiteY2085" fmla="*/ 1317804 h 5296383"/>
                <a:gd name="connsiteX2086" fmla="*/ 980503 w 9310410"/>
                <a:gd name="connsiteY2086" fmla="*/ 1329190 h 5296383"/>
                <a:gd name="connsiteX2087" fmla="*/ 975110 w 9310410"/>
                <a:gd name="connsiteY2087" fmla="*/ 1335182 h 5296383"/>
                <a:gd name="connsiteX2088" fmla="*/ 961926 w 9310410"/>
                <a:gd name="connsiteY2088" fmla="*/ 1345370 h 5296383"/>
                <a:gd name="connsiteX2089" fmla="*/ 943948 w 9310410"/>
                <a:gd name="connsiteY2089" fmla="*/ 1352561 h 5296383"/>
                <a:gd name="connsiteX2090" fmla="*/ 932561 w 9310410"/>
                <a:gd name="connsiteY2090" fmla="*/ 1358554 h 5296383"/>
                <a:gd name="connsiteX2091" fmla="*/ 915182 w 9310410"/>
                <a:gd name="connsiteY2091" fmla="*/ 1362150 h 5296383"/>
                <a:gd name="connsiteX2092" fmla="*/ 898403 w 9310410"/>
                <a:gd name="connsiteY2092" fmla="*/ 1366944 h 5296383"/>
                <a:gd name="connsiteX2093" fmla="*/ 893009 w 9310410"/>
                <a:gd name="connsiteY2093" fmla="*/ 1378929 h 5296383"/>
                <a:gd name="connsiteX2094" fmla="*/ 888814 w 9310410"/>
                <a:gd name="connsiteY2094" fmla="*/ 1379529 h 5296383"/>
                <a:gd name="connsiteX2095" fmla="*/ 881623 w 9310410"/>
                <a:gd name="connsiteY2095" fmla="*/ 1381926 h 5296383"/>
                <a:gd name="connsiteX2096" fmla="*/ 858851 w 9310410"/>
                <a:gd name="connsiteY2096" fmla="*/ 1398705 h 5296383"/>
                <a:gd name="connsiteX2097" fmla="*/ 840872 w 9310410"/>
                <a:gd name="connsiteY2097" fmla="*/ 1416084 h 5296383"/>
                <a:gd name="connsiteX2098" fmla="*/ 838475 w 9310410"/>
                <a:gd name="connsiteY2098" fmla="*/ 1435860 h 5296383"/>
                <a:gd name="connsiteX2099" fmla="*/ 837277 w 9310410"/>
                <a:gd name="connsiteY2099" fmla="*/ 1446048 h 5296383"/>
                <a:gd name="connsiteX2100" fmla="*/ 828887 w 9310410"/>
                <a:gd name="connsiteY2100" fmla="*/ 1450243 h 5296383"/>
                <a:gd name="connsiteX2101" fmla="*/ 818100 w 9310410"/>
                <a:gd name="connsiteY2101" fmla="*/ 1455637 h 5296383"/>
                <a:gd name="connsiteX2102" fmla="*/ 800122 w 9310410"/>
                <a:gd name="connsiteY2102" fmla="*/ 1474813 h 5296383"/>
                <a:gd name="connsiteX2103" fmla="*/ 794728 w 9310410"/>
                <a:gd name="connsiteY2103" fmla="*/ 1482005 h 5296383"/>
                <a:gd name="connsiteX2104" fmla="*/ 790533 w 9310410"/>
                <a:gd name="connsiteY2104" fmla="*/ 1486199 h 5296383"/>
                <a:gd name="connsiteX2105" fmla="*/ 778548 w 9310410"/>
                <a:gd name="connsiteY2105" fmla="*/ 1486799 h 5296383"/>
                <a:gd name="connsiteX2106" fmla="*/ 770158 w 9310410"/>
                <a:gd name="connsiteY2106" fmla="*/ 1488597 h 5296383"/>
                <a:gd name="connsiteX2107" fmla="*/ 756974 w 9310410"/>
                <a:gd name="connsiteY2107" fmla="*/ 1502979 h 5296383"/>
                <a:gd name="connsiteX2108" fmla="*/ 737198 w 9310410"/>
                <a:gd name="connsiteY2108" fmla="*/ 1511369 h 5296383"/>
                <a:gd name="connsiteX2109" fmla="*/ 728808 w 9310410"/>
                <a:gd name="connsiteY2109" fmla="*/ 1508972 h 5296383"/>
                <a:gd name="connsiteX2110" fmla="*/ 721617 w 9310410"/>
                <a:gd name="connsiteY2110" fmla="*/ 1508373 h 5296383"/>
                <a:gd name="connsiteX2111" fmla="*/ 709631 w 9310410"/>
                <a:gd name="connsiteY2111" fmla="*/ 1504178 h 5296383"/>
                <a:gd name="connsiteX2112" fmla="*/ 683863 w 9310410"/>
                <a:gd name="connsiteY2112" fmla="*/ 1505975 h 5296383"/>
                <a:gd name="connsiteX2113" fmla="*/ 670679 w 9310410"/>
                <a:gd name="connsiteY2113" fmla="*/ 1510770 h 5296383"/>
                <a:gd name="connsiteX2114" fmla="*/ 656296 w 9310410"/>
                <a:gd name="connsiteY2114" fmla="*/ 1520358 h 5296383"/>
                <a:gd name="connsiteX2115" fmla="*/ 646108 w 9310410"/>
                <a:gd name="connsiteY2115" fmla="*/ 1511968 h 5296383"/>
                <a:gd name="connsiteX2116" fmla="*/ 648506 w 9310410"/>
                <a:gd name="connsiteY2116" fmla="*/ 1492791 h 5296383"/>
                <a:gd name="connsiteX2117" fmla="*/ 651502 w 9310410"/>
                <a:gd name="connsiteY2117" fmla="*/ 1486799 h 5296383"/>
                <a:gd name="connsiteX2118" fmla="*/ 649105 w 9310410"/>
                <a:gd name="connsiteY2118" fmla="*/ 1481405 h 5296383"/>
                <a:gd name="connsiteX2119" fmla="*/ 643711 w 9310410"/>
                <a:gd name="connsiteY2119" fmla="*/ 1477210 h 5296383"/>
                <a:gd name="connsiteX2120" fmla="*/ 632325 w 9310410"/>
                <a:gd name="connsiteY2120" fmla="*/ 1473015 h 5296383"/>
                <a:gd name="connsiteX2121" fmla="*/ 633524 w 9310410"/>
                <a:gd name="connsiteY2121" fmla="*/ 1450842 h 5296383"/>
                <a:gd name="connsiteX2122" fmla="*/ 710830 w 9310410"/>
                <a:gd name="connsiteY2122" fmla="*/ 1324995 h 5296383"/>
                <a:gd name="connsiteX2123" fmla="*/ 708433 w 9310410"/>
                <a:gd name="connsiteY2123" fmla="*/ 1287240 h 5296383"/>
                <a:gd name="connsiteX2124" fmla="*/ 713227 w 9310410"/>
                <a:gd name="connsiteY2124" fmla="*/ 1278251 h 5296383"/>
                <a:gd name="connsiteX2125" fmla="*/ 722216 w 9310410"/>
                <a:gd name="connsiteY2125" fmla="*/ 1265667 h 5296383"/>
                <a:gd name="connsiteX2126" fmla="*/ 727010 w 9310410"/>
                <a:gd name="connsiteY2126" fmla="*/ 1239299 h 5296383"/>
                <a:gd name="connsiteX2127" fmla="*/ 746786 w 9310410"/>
                <a:gd name="connsiteY2127" fmla="*/ 1232107 h 5296383"/>
                <a:gd name="connsiteX2128" fmla="*/ 757573 w 9310410"/>
                <a:gd name="connsiteY2128" fmla="*/ 1230909 h 5296383"/>
                <a:gd name="connsiteX2129" fmla="*/ 767162 w 9310410"/>
                <a:gd name="connsiteY2129" fmla="*/ 1223118 h 5296383"/>
                <a:gd name="connsiteX2130" fmla="*/ 777349 w 9310410"/>
                <a:gd name="connsiteY2130" fmla="*/ 1225515 h 5296383"/>
                <a:gd name="connsiteX2131" fmla="*/ 783342 w 9310410"/>
                <a:gd name="connsiteY2131" fmla="*/ 1228512 h 5296383"/>
                <a:gd name="connsiteX2132" fmla="*/ 806115 w 9310410"/>
                <a:gd name="connsiteY2132" fmla="*/ 1236302 h 5296383"/>
                <a:gd name="connsiteX2133" fmla="*/ 819898 w 9310410"/>
                <a:gd name="connsiteY2133" fmla="*/ 1239299 h 5296383"/>
                <a:gd name="connsiteX2134" fmla="*/ 837876 w 9310410"/>
                <a:gd name="connsiteY2134" fmla="*/ 1247688 h 5296383"/>
                <a:gd name="connsiteX2135" fmla="*/ 858851 w 9310410"/>
                <a:gd name="connsiteY2135" fmla="*/ 1253082 h 5296383"/>
                <a:gd name="connsiteX2136" fmla="*/ 870836 w 9310410"/>
                <a:gd name="connsiteY2136" fmla="*/ 1257876 h 5296383"/>
                <a:gd name="connsiteX2137" fmla="*/ 882222 w 9310410"/>
                <a:gd name="connsiteY2137" fmla="*/ 1263270 h 5296383"/>
                <a:gd name="connsiteX2138" fmla="*/ 891811 w 9310410"/>
                <a:gd name="connsiteY2138" fmla="*/ 1262071 h 5296383"/>
                <a:gd name="connsiteX2139" fmla="*/ 897803 w 9310410"/>
                <a:gd name="connsiteY2139" fmla="*/ 1258475 h 5296383"/>
                <a:gd name="connsiteX2140" fmla="*/ 910988 w 9310410"/>
                <a:gd name="connsiteY2140" fmla="*/ 1246490 h 5296383"/>
                <a:gd name="connsiteX2141" fmla="*/ 925969 w 9310410"/>
                <a:gd name="connsiteY2141" fmla="*/ 1230309 h 5296383"/>
                <a:gd name="connsiteX2142" fmla="*/ 935558 w 9310410"/>
                <a:gd name="connsiteY2142" fmla="*/ 1221320 h 5296383"/>
                <a:gd name="connsiteX2143" fmla="*/ 934959 w 9310410"/>
                <a:gd name="connsiteY2143" fmla="*/ 1215927 h 5296383"/>
                <a:gd name="connsiteX2144" fmla="*/ 942749 w 9310410"/>
                <a:gd name="connsiteY2144" fmla="*/ 1206938 h 5296383"/>
                <a:gd name="connsiteX2145" fmla="*/ 952937 w 9310410"/>
                <a:gd name="connsiteY2145" fmla="*/ 1192555 h 5296383"/>
                <a:gd name="connsiteX2146" fmla="*/ 956532 w 9310410"/>
                <a:gd name="connsiteY2146" fmla="*/ 1196151 h 5296383"/>
                <a:gd name="connsiteX2147" fmla="*/ 960727 w 9310410"/>
                <a:gd name="connsiteY2147" fmla="*/ 1198548 h 5296383"/>
                <a:gd name="connsiteX2148" fmla="*/ 961327 w 9310410"/>
                <a:gd name="connsiteY2148" fmla="*/ 1183566 h 5296383"/>
                <a:gd name="connsiteX2149" fmla="*/ 965521 w 9310410"/>
                <a:gd name="connsiteY2149" fmla="*/ 1173978 h 5296383"/>
                <a:gd name="connsiteX2150" fmla="*/ 970316 w 9310410"/>
                <a:gd name="connsiteY2150" fmla="*/ 1158996 h 5296383"/>
                <a:gd name="connsiteX2151" fmla="*/ 968518 w 9310410"/>
                <a:gd name="connsiteY2151" fmla="*/ 1152404 h 5296383"/>
                <a:gd name="connsiteX2152" fmla="*/ 965521 w 9310410"/>
                <a:gd name="connsiteY2152" fmla="*/ 1145213 h 5296383"/>
                <a:gd name="connsiteX2153" fmla="*/ 968518 w 9310410"/>
                <a:gd name="connsiteY2153" fmla="*/ 1127234 h 5296383"/>
                <a:gd name="connsiteX2154" fmla="*/ 978705 w 9310410"/>
                <a:gd name="connsiteY2154" fmla="*/ 1119444 h 5296383"/>
                <a:gd name="connsiteX2155" fmla="*/ 978106 w 9310410"/>
                <a:gd name="connsiteY2155" fmla="*/ 1114650 h 5296383"/>
                <a:gd name="connsiteX2156" fmla="*/ 967919 w 9310410"/>
                <a:gd name="connsiteY2156" fmla="*/ 1101466 h 5296383"/>
                <a:gd name="connsiteX2157" fmla="*/ 957132 w 9310410"/>
                <a:gd name="connsiteY2157" fmla="*/ 1092476 h 5296383"/>
                <a:gd name="connsiteX2158" fmla="*/ 950540 w 9310410"/>
                <a:gd name="connsiteY2158" fmla="*/ 1085885 h 5296383"/>
                <a:gd name="connsiteX2159" fmla="*/ 943948 w 9310410"/>
                <a:gd name="connsiteY2159" fmla="*/ 1081690 h 5296383"/>
                <a:gd name="connsiteX2160" fmla="*/ 949341 w 9310410"/>
                <a:gd name="connsiteY2160" fmla="*/ 1080491 h 5296383"/>
                <a:gd name="connsiteX2161" fmla="*/ 954734 w 9310410"/>
                <a:gd name="connsiteY2161" fmla="*/ 1078094 h 5296383"/>
                <a:gd name="connsiteX2162" fmla="*/ 955933 w 9310410"/>
                <a:gd name="connsiteY2162" fmla="*/ 1070903 h 5296383"/>
                <a:gd name="connsiteX2163" fmla="*/ 953536 w 9310410"/>
                <a:gd name="connsiteY2163" fmla="*/ 1067906 h 5296383"/>
                <a:gd name="connsiteX2164" fmla="*/ 961926 w 9310410"/>
                <a:gd name="connsiteY2164" fmla="*/ 1059516 h 5296383"/>
                <a:gd name="connsiteX2165" fmla="*/ 976908 w 9310410"/>
                <a:gd name="connsiteY2165" fmla="*/ 1061914 h 5296383"/>
                <a:gd name="connsiteX2166" fmla="*/ 986496 w 9310410"/>
                <a:gd name="connsiteY2166" fmla="*/ 1061314 h 5296383"/>
                <a:gd name="connsiteX2167" fmla="*/ 991890 w 9310410"/>
                <a:gd name="connsiteY2167" fmla="*/ 1057119 h 5296383"/>
                <a:gd name="connsiteX2168" fmla="*/ 996084 w 9310410"/>
                <a:gd name="connsiteY2168" fmla="*/ 1062513 h 5296383"/>
                <a:gd name="connsiteX2169" fmla="*/ 1006871 w 9310410"/>
                <a:gd name="connsiteY2169" fmla="*/ 1068506 h 5296383"/>
                <a:gd name="connsiteX2170" fmla="*/ 1017059 w 9310410"/>
                <a:gd name="connsiteY2170" fmla="*/ 1070903 h 5296383"/>
                <a:gd name="connsiteX2171" fmla="*/ 1024250 w 9310410"/>
                <a:gd name="connsiteY2171" fmla="*/ 1075697 h 5296383"/>
                <a:gd name="connsiteX2172" fmla="*/ 1024850 w 9310410"/>
                <a:gd name="connsiteY2172" fmla="*/ 1072101 h 5296383"/>
                <a:gd name="connsiteX2173" fmla="*/ 1024850 w 9310410"/>
                <a:gd name="connsiteY2173" fmla="*/ 1065509 h 5296383"/>
                <a:gd name="connsiteX2174" fmla="*/ 1032640 w 9310410"/>
                <a:gd name="connsiteY2174" fmla="*/ 1054123 h 5296383"/>
                <a:gd name="connsiteX2175" fmla="*/ 1039232 w 9310410"/>
                <a:gd name="connsiteY2175" fmla="*/ 1037343 h 5296383"/>
                <a:gd name="connsiteX2176" fmla="*/ 1049420 w 9310410"/>
                <a:gd name="connsiteY2176" fmla="*/ 1033148 h 5296383"/>
                <a:gd name="connsiteX2177" fmla="*/ 1053615 w 9310410"/>
                <a:gd name="connsiteY2177" fmla="*/ 1042137 h 5296383"/>
                <a:gd name="connsiteX2178" fmla="*/ 1066199 w 9310410"/>
                <a:gd name="connsiteY2178" fmla="*/ 1052325 h 5296383"/>
                <a:gd name="connsiteX2179" fmla="*/ 1082979 w 9310410"/>
                <a:gd name="connsiteY2179" fmla="*/ 1050527 h 5296383"/>
                <a:gd name="connsiteX2180" fmla="*/ 1101557 w 9310410"/>
                <a:gd name="connsiteY2180" fmla="*/ 1040340 h 5296383"/>
                <a:gd name="connsiteX2181" fmla="*/ 1128524 w 9310410"/>
                <a:gd name="connsiteY2181" fmla="*/ 1023560 h 5296383"/>
                <a:gd name="connsiteX2182" fmla="*/ 1154293 w 9310410"/>
                <a:gd name="connsiteY2182" fmla="*/ 1009177 h 5296383"/>
                <a:gd name="connsiteX2183" fmla="*/ 1164480 w 9310410"/>
                <a:gd name="connsiteY2183" fmla="*/ 1007979 h 5296383"/>
                <a:gd name="connsiteX2184" fmla="*/ 1165080 w 9310410"/>
                <a:gd name="connsiteY2184" fmla="*/ 1008578 h 5296383"/>
                <a:gd name="connsiteX2185" fmla="*/ 1186054 w 9310410"/>
                <a:gd name="connsiteY2185" fmla="*/ 1000188 h 5296383"/>
                <a:gd name="connsiteX2186" fmla="*/ 1186654 w 9310410"/>
                <a:gd name="connsiteY2186" fmla="*/ 1000188 h 5296383"/>
                <a:gd name="connsiteX2187" fmla="*/ 1206430 w 9310410"/>
                <a:gd name="connsiteY2187" fmla="*/ 1001387 h 5296383"/>
                <a:gd name="connsiteX2188" fmla="*/ 1205830 w 9310410"/>
                <a:gd name="connsiteY2188" fmla="*/ 997192 h 5296383"/>
                <a:gd name="connsiteX2189" fmla="*/ 1199838 w 9310410"/>
                <a:gd name="connsiteY2189" fmla="*/ 992398 h 5296383"/>
                <a:gd name="connsiteX2190" fmla="*/ 1214819 w 9310410"/>
                <a:gd name="connsiteY2190" fmla="*/ 994795 h 5296383"/>
                <a:gd name="connsiteX2191" fmla="*/ 1214220 w 9310410"/>
                <a:gd name="connsiteY2191" fmla="*/ 988802 h 5296383"/>
                <a:gd name="connsiteX2192" fmla="*/ 1221411 w 9310410"/>
                <a:gd name="connsiteY2192" fmla="*/ 987603 h 5296383"/>
                <a:gd name="connsiteX2193" fmla="*/ 1225606 w 9310410"/>
                <a:gd name="connsiteY2193" fmla="*/ 984607 h 5296383"/>
                <a:gd name="connsiteX2194" fmla="*/ 1228003 w 9310410"/>
                <a:gd name="connsiteY2194" fmla="*/ 976217 h 5296383"/>
                <a:gd name="connsiteX2195" fmla="*/ 1242386 w 9310410"/>
                <a:gd name="connsiteY2195" fmla="*/ 968427 h 5296383"/>
                <a:gd name="connsiteX2196" fmla="*/ 1256169 w 9310410"/>
                <a:gd name="connsiteY2196" fmla="*/ 955842 h 5296383"/>
                <a:gd name="connsiteX2197" fmla="*/ 1266357 w 9310410"/>
                <a:gd name="connsiteY2197" fmla="*/ 947452 h 5296383"/>
                <a:gd name="connsiteX2198" fmla="*/ 1270552 w 9310410"/>
                <a:gd name="connsiteY2198" fmla="*/ 954044 h 5296383"/>
                <a:gd name="connsiteX2199" fmla="*/ 1265758 w 9310410"/>
                <a:gd name="connsiteY2199" fmla="*/ 962434 h 5296383"/>
                <a:gd name="connsiteX2200" fmla="*/ 1263361 w 9310410"/>
                <a:gd name="connsiteY2200" fmla="*/ 970824 h 5296383"/>
                <a:gd name="connsiteX2201" fmla="*/ 1271750 w 9310410"/>
                <a:gd name="connsiteY2201" fmla="*/ 973221 h 5296383"/>
                <a:gd name="connsiteX2202" fmla="*/ 1278942 w 9310410"/>
                <a:gd name="connsiteY2202" fmla="*/ 970824 h 5296383"/>
                <a:gd name="connsiteX2203" fmla="*/ 1279541 w 9310410"/>
                <a:gd name="connsiteY2203" fmla="*/ 965430 h 5296383"/>
                <a:gd name="connsiteX2204" fmla="*/ 1278942 w 9310410"/>
                <a:gd name="connsiteY2204" fmla="*/ 955243 h 5296383"/>
                <a:gd name="connsiteX2205" fmla="*/ 1287332 w 9310410"/>
                <a:gd name="connsiteY2205" fmla="*/ 940860 h 5296383"/>
                <a:gd name="connsiteX2206" fmla="*/ 1301115 w 9310410"/>
                <a:gd name="connsiteY2206" fmla="*/ 932470 h 5296383"/>
                <a:gd name="connsiteX2207" fmla="*/ 1316097 w 9310410"/>
                <a:gd name="connsiteY2207" fmla="*/ 934268 h 5296383"/>
                <a:gd name="connsiteX2208" fmla="*/ 1322689 w 9310410"/>
                <a:gd name="connsiteY2208" fmla="*/ 941459 h 5296383"/>
                <a:gd name="connsiteX2209" fmla="*/ 1324487 w 9310410"/>
                <a:gd name="connsiteY2209" fmla="*/ 945654 h 5296383"/>
                <a:gd name="connsiteX2210" fmla="*/ 1327483 w 9310410"/>
                <a:gd name="connsiteY2210" fmla="*/ 940261 h 5296383"/>
                <a:gd name="connsiteX2211" fmla="*/ 1337671 w 9310410"/>
                <a:gd name="connsiteY2211" fmla="*/ 933070 h 5296383"/>
                <a:gd name="connsiteX2212" fmla="*/ 1347259 w 9310410"/>
                <a:gd name="connsiteY2212" fmla="*/ 937864 h 5296383"/>
                <a:gd name="connsiteX2213" fmla="*/ 1344263 w 9310410"/>
                <a:gd name="connsiteY2213" fmla="*/ 945055 h 5296383"/>
                <a:gd name="connsiteX2214" fmla="*/ 1348458 w 9310410"/>
                <a:gd name="connsiteY2214" fmla="*/ 944456 h 5296383"/>
                <a:gd name="connsiteX2215" fmla="*/ 1352652 w 9310410"/>
                <a:gd name="connsiteY2215" fmla="*/ 940860 h 5296383"/>
                <a:gd name="connsiteX2216" fmla="*/ 1356847 w 9310410"/>
                <a:gd name="connsiteY2216" fmla="*/ 939662 h 5296383"/>
                <a:gd name="connsiteX2217" fmla="*/ 1365836 w 9310410"/>
                <a:gd name="connsiteY2217" fmla="*/ 934268 h 5296383"/>
                <a:gd name="connsiteX2218" fmla="*/ 1371829 w 9310410"/>
                <a:gd name="connsiteY2218" fmla="*/ 931272 h 5296383"/>
                <a:gd name="connsiteX2219" fmla="*/ 1376024 w 9310410"/>
                <a:gd name="connsiteY2219" fmla="*/ 927077 h 5296383"/>
                <a:gd name="connsiteX2220" fmla="*/ 1378421 w 9310410"/>
                <a:gd name="connsiteY2220" fmla="*/ 924680 h 5296383"/>
                <a:gd name="connsiteX2221" fmla="*/ 1380818 w 9310410"/>
                <a:gd name="connsiteY2221" fmla="*/ 917488 h 5296383"/>
                <a:gd name="connsiteX2222" fmla="*/ 1380219 w 9310410"/>
                <a:gd name="connsiteY2222" fmla="*/ 913294 h 5296383"/>
                <a:gd name="connsiteX2223" fmla="*/ 1382017 w 9310410"/>
                <a:gd name="connsiteY2223" fmla="*/ 909698 h 5296383"/>
                <a:gd name="connsiteX2224" fmla="*/ 1382017 w 9310410"/>
                <a:gd name="connsiteY2224" fmla="*/ 909698 h 5296383"/>
                <a:gd name="connsiteX2225" fmla="*/ 1382017 w 9310410"/>
                <a:gd name="connsiteY2225" fmla="*/ 907900 h 5296383"/>
                <a:gd name="connsiteX2226" fmla="*/ 1382017 w 9310410"/>
                <a:gd name="connsiteY2226" fmla="*/ 906102 h 5296383"/>
                <a:gd name="connsiteX2227" fmla="*/ 1382017 w 9310410"/>
                <a:gd name="connsiteY2227" fmla="*/ 906102 h 5296383"/>
                <a:gd name="connsiteX2228" fmla="*/ 1382017 w 9310410"/>
                <a:gd name="connsiteY2228" fmla="*/ 906102 h 5296383"/>
                <a:gd name="connsiteX2229" fmla="*/ 1382017 w 9310410"/>
                <a:gd name="connsiteY2229" fmla="*/ 906702 h 5296383"/>
                <a:gd name="connsiteX2230" fmla="*/ 1382017 w 9310410"/>
                <a:gd name="connsiteY2230" fmla="*/ 907900 h 5296383"/>
                <a:gd name="connsiteX2231" fmla="*/ 1382017 w 9310410"/>
                <a:gd name="connsiteY2231" fmla="*/ 909099 h 5296383"/>
                <a:gd name="connsiteX2232" fmla="*/ 1382017 w 9310410"/>
                <a:gd name="connsiteY2232" fmla="*/ 909698 h 5296383"/>
                <a:gd name="connsiteX2233" fmla="*/ 1387410 w 9310410"/>
                <a:gd name="connsiteY2233" fmla="*/ 904304 h 5296383"/>
                <a:gd name="connsiteX2234" fmla="*/ 1394602 w 9310410"/>
                <a:gd name="connsiteY2234" fmla="*/ 894117 h 5296383"/>
                <a:gd name="connsiteX2235" fmla="*/ 1404789 w 9310410"/>
                <a:gd name="connsiteY2235" fmla="*/ 880333 h 5296383"/>
                <a:gd name="connsiteX2236" fmla="*/ 1404190 w 9310410"/>
                <a:gd name="connsiteY2236" fmla="*/ 873741 h 5296383"/>
                <a:gd name="connsiteX2237" fmla="*/ 1399995 w 9310410"/>
                <a:gd name="connsiteY2237" fmla="*/ 874341 h 5296383"/>
                <a:gd name="connsiteX2238" fmla="*/ 1408385 w 9310410"/>
                <a:gd name="connsiteY2238" fmla="*/ 862355 h 5296383"/>
                <a:gd name="connsiteX2239" fmla="*/ 1413179 w 9310410"/>
                <a:gd name="connsiteY2239" fmla="*/ 859958 h 5296383"/>
                <a:gd name="connsiteX2240" fmla="*/ 1416175 w 9310410"/>
                <a:gd name="connsiteY2240" fmla="*/ 863554 h 5296383"/>
                <a:gd name="connsiteX2241" fmla="*/ 1416775 w 9310410"/>
                <a:gd name="connsiteY2241" fmla="*/ 855763 h 5296383"/>
                <a:gd name="connsiteX2242" fmla="*/ 1417374 w 9310410"/>
                <a:gd name="connsiteY2242" fmla="*/ 847973 h 5296383"/>
                <a:gd name="connsiteX2243" fmla="*/ 1424565 w 9310410"/>
                <a:gd name="connsiteY2243" fmla="*/ 843179 h 5296383"/>
                <a:gd name="connsiteX2244" fmla="*/ 1428760 w 9310410"/>
                <a:gd name="connsiteY2244" fmla="*/ 840781 h 5296383"/>
                <a:gd name="connsiteX2245" fmla="*/ 1429360 w 9310410"/>
                <a:gd name="connsiteY2245" fmla="*/ 835388 h 5296383"/>
                <a:gd name="connsiteX2246" fmla="*/ 1436551 w 9310410"/>
                <a:gd name="connsiteY2246" fmla="*/ 832392 h 5296383"/>
                <a:gd name="connsiteX2247" fmla="*/ 1438948 w 9310410"/>
                <a:gd name="connsiteY2247" fmla="*/ 829395 h 5296383"/>
                <a:gd name="connsiteX2248" fmla="*/ 1440146 w 9310410"/>
                <a:gd name="connsiteY2248" fmla="*/ 828197 h 5296383"/>
                <a:gd name="connsiteX2249" fmla="*/ 1443742 w 9310410"/>
                <a:gd name="connsiteY2249" fmla="*/ 825200 h 5296383"/>
                <a:gd name="connsiteX2250" fmla="*/ 1446139 w 9310410"/>
                <a:gd name="connsiteY2250" fmla="*/ 822803 h 5296383"/>
                <a:gd name="connsiteX2251" fmla="*/ 1452132 w 9310410"/>
                <a:gd name="connsiteY2251" fmla="*/ 821005 h 5296383"/>
                <a:gd name="connsiteX2252" fmla="*/ 1454529 w 9310410"/>
                <a:gd name="connsiteY2252" fmla="*/ 821005 h 5296383"/>
                <a:gd name="connsiteX2253" fmla="*/ 1459922 w 9310410"/>
                <a:gd name="connsiteY2253" fmla="*/ 821605 h 5296383"/>
                <a:gd name="connsiteX2254" fmla="*/ 1469511 w 9310410"/>
                <a:gd name="connsiteY2254" fmla="*/ 821005 h 5296383"/>
                <a:gd name="connsiteX2255" fmla="*/ 1473706 w 9310410"/>
                <a:gd name="connsiteY2255" fmla="*/ 819208 h 5296383"/>
                <a:gd name="connsiteX2256" fmla="*/ 1478500 w 9310410"/>
                <a:gd name="connsiteY2256" fmla="*/ 816810 h 5296383"/>
                <a:gd name="connsiteX2257" fmla="*/ 1482695 w 9310410"/>
                <a:gd name="connsiteY2257" fmla="*/ 815013 h 5296383"/>
                <a:gd name="connsiteX2258" fmla="*/ 1484493 w 9310410"/>
                <a:gd name="connsiteY2258" fmla="*/ 813814 h 5296383"/>
                <a:gd name="connsiteX2259" fmla="*/ 1485691 w 9310410"/>
                <a:gd name="connsiteY2259" fmla="*/ 813215 h 5296383"/>
                <a:gd name="connsiteX2260" fmla="*/ 1487489 w 9310410"/>
                <a:gd name="connsiteY2260" fmla="*/ 812616 h 5296383"/>
                <a:gd name="connsiteX2261" fmla="*/ 1489886 w 9310410"/>
                <a:gd name="connsiteY2261" fmla="*/ 812616 h 5296383"/>
                <a:gd name="connsiteX2262" fmla="*/ 1491085 w 9310410"/>
                <a:gd name="connsiteY2262" fmla="*/ 812616 h 5296383"/>
                <a:gd name="connsiteX2263" fmla="*/ 1498875 w 9310410"/>
                <a:gd name="connsiteY2263" fmla="*/ 813215 h 5296383"/>
                <a:gd name="connsiteX2264" fmla="*/ 1501272 w 9310410"/>
                <a:gd name="connsiteY2264" fmla="*/ 813215 h 5296383"/>
                <a:gd name="connsiteX2265" fmla="*/ 1504868 w 9310410"/>
                <a:gd name="connsiteY2265" fmla="*/ 813215 h 5296383"/>
                <a:gd name="connsiteX2266" fmla="*/ 1506067 w 9310410"/>
                <a:gd name="connsiteY2266" fmla="*/ 813814 h 5296383"/>
                <a:gd name="connsiteX2267" fmla="*/ 1501872 w 9310410"/>
                <a:gd name="connsiteY2267" fmla="*/ 816810 h 5296383"/>
                <a:gd name="connsiteX2268" fmla="*/ 1498875 w 9310410"/>
                <a:gd name="connsiteY2268" fmla="*/ 819208 h 5296383"/>
                <a:gd name="connsiteX2269" fmla="*/ 1496478 w 9310410"/>
                <a:gd name="connsiteY2269" fmla="*/ 821605 h 5296383"/>
                <a:gd name="connsiteX2270" fmla="*/ 1523446 w 9310410"/>
                <a:gd name="connsiteY2270" fmla="*/ 816810 h 5296383"/>
                <a:gd name="connsiteX2271" fmla="*/ 1526442 w 9310410"/>
                <a:gd name="connsiteY2271" fmla="*/ 810818 h 5296383"/>
                <a:gd name="connsiteX2272" fmla="*/ 1534832 w 9310410"/>
                <a:gd name="connsiteY2272" fmla="*/ 804226 h 5296383"/>
                <a:gd name="connsiteX2273" fmla="*/ 1537229 w 9310410"/>
                <a:gd name="connsiteY2273" fmla="*/ 803626 h 5296383"/>
                <a:gd name="connsiteX2274" fmla="*/ 1543821 w 9310410"/>
                <a:gd name="connsiteY2274" fmla="*/ 801229 h 5296383"/>
                <a:gd name="connsiteX2275" fmla="*/ 1545619 w 9310410"/>
                <a:gd name="connsiteY2275" fmla="*/ 798233 h 5296383"/>
                <a:gd name="connsiteX2276" fmla="*/ 1542622 w 9310410"/>
                <a:gd name="connsiteY2276" fmla="*/ 794637 h 5296383"/>
                <a:gd name="connsiteX2277" fmla="*/ 1542023 w 9310410"/>
                <a:gd name="connsiteY2277" fmla="*/ 794038 h 5296383"/>
                <a:gd name="connsiteX2278" fmla="*/ 1542023 w 9310410"/>
                <a:gd name="connsiteY2278" fmla="*/ 792240 h 5296383"/>
                <a:gd name="connsiteX2279" fmla="*/ 1542023 w 9310410"/>
                <a:gd name="connsiteY2279" fmla="*/ 790442 h 5296383"/>
                <a:gd name="connsiteX2280" fmla="*/ 1540225 w 9310410"/>
                <a:gd name="connsiteY2280" fmla="*/ 789244 h 5296383"/>
                <a:gd name="connsiteX2281" fmla="*/ 1539027 w 9310410"/>
                <a:gd name="connsiteY2281" fmla="*/ 789244 h 5296383"/>
                <a:gd name="connsiteX2282" fmla="*/ 1537229 w 9310410"/>
                <a:gd name="connsiteY2282" fmla="*/ 788645 h 5296383"/>
                <a:gd name="connsiteX2283" fmla="*/ 1538427 w 9310410"/>
                <a:gd name="connsiteY2283" fmla="*/ 785648 h 5296383"/>
                <a:gd name="connsiteX2284" fmla="*/ 1542622 w 9310410"/>
                <a:gd name="connsiteY2284" fmla="*/ 780255 h 5296383"/>
                <a:gd name="connsiteX2285" fmla="*/ 1543222 w 9310410"/>
                <a:gd name="connsiteY2285" fmla="*/ 777258 h 5296383"/>
                <a:gd name="connsiteX2286" fmla="*/ 1546218 w 9310410"/>
                <a:gd name="connsiteY2286" fmla="*/ 770067 h 5296383"/>
                <a:gd name="connsiteX2287" fmla="*/ 1547416 w 9310410"/>
                <a:gd name="connsiteY2287" fmla="*/ 768868 h 5296383"/>
                <a:gd name="connsiteX2288" fmla="*/ 1549214 w 9310410"/>
                <a:gd name="connsiteY2288" fmla="*/ 767670 h 5296383"/>
                <a:gd name="connsiteX2289" fmla="*/ 1552211 w 9310410"/>
                <a:gd name="connsiteY2289" fmla="*/ 764674 h 5296383"/>
                <a:gd name="connsiteX2290" fmla="*/ 1554008 w 9310410"/>
                <a:gd name="connsiteY2290" fmla="*/ 761677 h 5296383"/>
                <a:gd name="connsiteX2291" fmla="*/ 1557604 w 9310410"/>
                <a:gd name="connsiteY2291" fmla="*/ 754486 h 5296383"/>
                <a:gd name="connsiteX2292" fmla="*/ 1560001 w 9310410"/>
                <a:gd name="connsiteY2292" fmla="*/ 748493 h 5296383"/>
                <a:gd name="connsiteX2293" fmla="*/ 1558203 w 9310410"/>
                <a:gd name="connsiteY2293" fmla="*/ 749092 h 5296383"/>
                <a:gd name="connsiteX2294" fmla="*/ 1557005 w 9310410"/>
                <a:gd name="connsiteY2294" fmla="*/ 749692 h 5296383"/>
                <a:gd name="connsiteX2295" fmla="*/ 1554608 w 9310410"/>
                <a:gd name="connsiteY2295" fmla="*/ 750291 h 5296383"/>
                <a:gd name="connsiteX2296" fmla="*/ 1552810 w 9310410"/>
                <a:gd name="connsiteY2296" fmla="*/ 750291 h 5296383"/>
                <a:gd name="connsiteX2297" fmla="*/ 1551012 w 9310410"/>
                <a:gd name="connsiteY2297" fmla="*/ 750890 h 5296383"/>
                <a:gd name="connsiteX2298" fmla="*/ 1549814 w 9310410"/>
                <a:gd name="connsiteY2298" fmla="*/ 752089 h 5296383"/>
                <a:gd name="connsiteX2299" fmla="*/ 1548615 w 9310410"/>
                <a:gd name="connsiteY2299" fmla="*/ 753887 h 5296383"/>
                <a:gd name="connsiteX2300" fmla="*/ 1536030 w 9310410"/>
                <a:gd name="connsiteY2300" fmla="*/ 764674 h 5296383"/>
                <a:gd name="connsiteX2301" fmla="*/ 1528240 w 9310410"/>
                <a:gd name="connsiteY2301" fmla="*/ 767670 h 5296383"/>
                <a:gd name="connsiteX2302" fmla="*/ 1525843 w 9310410"/>
                <a:gd name="connsiteY2302" fmla="*/ 765273 h 5296383"/>
                <a:gd name="connsiteX2303" fmla="*/ 1525243 w 9310410"/>
                <a:gd name="connsiteY2303" fmla="*/ 761677 h 5296383"/>
                <a:gd name="connsiteX2304" fmla="*/ 1524045 w 9310410"/>
                <a:gd name="connsiteY2304" fmla="*/ 761677 h 5296383"/>
                <a:gd name="connsiteX2305" fmla="*/ 1522247 w 9310410"/>
                <a:gd name="connsiteY2305" fmla="*/ 762876 h 5296383"/>
                <a:gd name="connsiteX2306" fmla="*/ 1519251 w 9310410"/>
                <a:gd name="connsiteY2306" fmla="*/ 765872 h 5296383"/>
                <a:gd name="connsiteX2307" fmla="*/ 1518651 w 9310410"/>
                <a:gd name="connsiteY2307" fmla="*/ 765872 h 5296383"/>
                <a:gd name="connsiteX2308" fmla="*/ 1517453 w 9310410"/>
                <a:gd name="connsiteY2308" fmla="*/ 765273 h 5296383"/>
                <a:gd name="connsiteX2309" fmla="*/ 1515056 w 9310410"/>
                <a:gd name="connsiteY2309" fmla="*/ 764674 h 5296383"/>
                <a:gd name="connsiteX2310" fmla="*/ 1512659 w 9310410"/>
                <a:gd name="connsiteY2310" fmla="*/ 765273 h 5296383"/>
                <a:gd name="connsiteX2311" fmla="*/ 1512659 w 9310410"/>
                <a:gd name="connsiteY2311" fmla="*/ 765872 h 5296383"/>
                <a:gd name="connsiteX2312" fmla="*/ 1512659 w 9310410"/>
                <a:gd name="connsiteY2312" fmla="*/ 768269 h 5296383"/>
                <a:gd name="connsiteX2313" fmla="*/ 1512659 w 9310410"/>
                <a:gd name="connsiteY2313" fmla="*/ 769468 h 5296383"/>
                <a:gd name="connsiteX2314" fmla="*/ 1504868 w 9310410"/>
                <a:gd name="connsiteY2314" fmla="*/ 772464 h 5296383"/>
                <a:gd name="connsiteX2315" fmla="*/ 1500074 w 9310410"/>
                <a:gd name="connsiteY2315" fmla="*/ 773063 h 5296383"/>
                <a:gd name="connsiteX2316" fmla="*/ 1493482 w 9310410"/>
                <a:gd name="connsiteY2316" fmla="*/ 774861 h 5296383"/>
                <a:gd name="connsiteX2317" fmla="*/ 1490485 w 9310410"/>
                <a:gd name="connsiteY2317" fmla="*/ 776060 h 5296383"/>
                <a:gd name="connsiteX2318" fmla="*/ 1475504 w 9310410"/>
                <a:gd name="connsiteY2318" fmla="*/ 782053 h 5296383"/>
                <a:gd name="connsiteX2319" fmla="*/ 1470709 w 9310410"/>
                <a:gd name="connsiteY2319" fmla="*/ 784450 h 5296383"/>
                <a:gd name="connsiteX2320" fmla="*/ 1450933 w 9310410"/>
                <a:gd name="connsiteY2320" fmla="*/ 788045 h 5296383"/>
                <a:gd name="connsiteX2321" fmla="*/ 1445540 w 9310410"/>
                <a:gd name="connsiteY2321" fmla="*/ 785049 h 5296383"/>
                <a:gd name="connsiteX2322" fmla="*/ 1443742 w 9310410"/>
                <a:gd name="connsiteY2322" fmla="*/ 782053 h 5296383"/>
                <a:gd name="connsiteX2323" fmla="*/ 1441944 w 9310410"/>
                <a:gd name="connsiteY2323" fmla="*/ 781453 h 5296383"/>
                <a:gd name="connsiteX2324" fmla="*/ 1440746 w 9310410"/>
                <a:gd name="connsiteY2324" fmla="*/ 782652 h 5296383"/>
                <a:gd name="connsiteX2325" fmla="*/ 1438349 w 9310410"/>
                <a:gd name="connsiteY2325" fmla="*/ 785648 h 5296383"/>
                <a:gd name="connsiteX2326" fmla="*/ 1437150 w 9310410"/>
                <a:gd name="connsiteY2326" fmla="*/ 785049 h 5296383"/>
                <a:gd name="connsiteX2327" fmla="*/ 1436551 w 9310410"/>
                <a:gd name="connsiteY2327" fmla="*/ 784450 h 5296383"/>
                <a:gd name="connsiteX2328" fmla="*/ 1437749 w 9310410"/>
                <a:gd name="connsiteY2328" fmla="*/ 778457 h 5296383"/>
                <a:gd name="connsiteX2329" fmla="*/ 1438948 w 9310410"/>
                <a:gd name="connsiteY2329" fmla="*/ 774861 h 5296383"/>
                <a:gd name="connsiteX2330" fmla="*/ 1438349 w 9310410"/>
                <a:gd name="connsiteY2330" fmla="*/ 771266 h 5296383"/>
                <a:gd name="connsiteX2331" fmla="*/ 1437150 w 9310410"/>
                <a:gd name="connsiteY2331" fmla="*/ 767670 h 5296383"/>
                <a:gd name="connsiteX2332" fmla="*/ 1436551 w 9310410"/>
                <a:gd name="connsiteY2332" fmla="*/ 765872 h 5296383"/>
                <a:gd name="connsiteX2333" fmla="*/ 1435951 w 9310410"/>
                <a:gd name="connsiteY2333" fmla="*/ 764074 h 5296383"/>
                <a:gd name="connsiteX2334" fmla="*/ 1435951 w 9310410"/>
                <a:gd name="connsiteY2334" fmla="*/ 760479 h 5296383"/>
                <a:gd name="connsiteX2335" fmla="*/ 1437749 w 9310410"/>
                <a:gd name="connsiteY2335" fmla="*/ 757482 h 5296383"/>
                <a:gd name="connsiteX2336" fmla="*/ 1444941 w 9310410"/>
                <a:gd name="connsiteY2336" fmla="*/ 752089 h 5296383"/>
                <a:gd name="connsiteX2337" fmla="*/ 1453330 w 9310410"/>
                <a:gd name="connsiteY2337" fmla="*/ 750291 h 5296383"/>
                <a:gd name="connsiteX2338" fmla="*/ 1454529 w 9310410"/>
                <a:gd name="connsiteY2338" fmla="*/ 750291 h 5296383"/>
                <a:gd name="connsiteX2339" fmla="*/ 1456327 w 9310410"/>
                <a:gd name="connsiteY2339" fmla="*/ 748493 h 5296383"/>
                <a:gd name="connsiteX2340" fmla="*/ 1458724 w 9310410"/>
                <a:gd name="connsiteY2340" fmla="*/ 744898 h 5296383"/>
                <a:gd name="connsiteX2341" fmla="*/ 1465915 w 9310410"/>
                <a:gd name="connsiteY2341" fmla="*/ 741901 h 5296383"/>
                <a:gd name="connsiteX2342" fmla="*/ 1474305 w 9310410"/>
                <a:gd name="connsiteY2342" fmla="*/ 738306 h 5296383"/>
                <a:gd name="connsiteX2343" fmla="*/ 1474305 w 9310410"/>
                <a:gd name="connsiteY2343" fmla="*/ 737107 h 5296383"/>
                <a:gd name="connsiteX2344" fmla="*/ 1463518 w 9310410"/>
                <a:gd name="connsiteY2344" fmla="*/ 737107 h 5296383"/>
                <a:gd name="connsiteX2345" fmla="*/ 1458724 w 9310410"/>
                <a:gd name="connsiteY2345" fmla="*/ 737706 h 5296383"/>
                <a:gd name="connsiteX2346" fmla="*/ 1454529 w 9310410"/>
                <a:gd name="connsiteY2346" fmla="*/ 735309 h 5296383"/>
                <a:gd name="connsiteX2347" fmla="*/ 1453930 w 9310410"/>
                <a:gd name="connsiteY2347" fmla="*/ 734111 h 5296383"/>
                <a:gd name="connsiteX2348" fmla="*/ 1453930 w 9310410"/>
                <a:gd name="connsiteY2348" fmla="*/ 732313 h 5296383"/>
                <a:gd name="connsiteX2349" fmla="*/ 1460522 w 9310410"/>
                <a:gd name="connsiteY2349" fmla="*/ 727519 h 5296383"/>
                <a:gd name="connsiteX2350" fmla="*/ 1465915 w 9310410"/>
                <a:gd name="connsiteY2350" fmla="*/ 727519 h 5296383"/>
                <a:gd name="connsiteX2351" fmla="*/ 1468912 w 9310410"/>
                <a:gd name="connsiteY2351" fmla="*/ 727519 h 5296383"/>
                <a:gd name="connsiteX2352" fmla="*/ 1471309 w 9310410"/>
                <a:gd name="connsiteY2352" fmla="*/ 727519 h 5296383"/>
                <a:gd name="connsiteX2353" fmla="*/ 1474305 w 9310410"/>
                <a:gd name="connsiteY2353" fmla="*/ 724522 h 5296383"/>
                <a:gd name="connsiteX2354" fmla="*/ 1472507 w 9310410"/>
                <a:gd name="connsiteY2354" fmla="*/ 722724 h 5296383"/>
                <a:gd name="connsiteX2355" fmla="*/ 1473106 w 9310410"/>
                <a:gd name="connsiteY2355" fmla="*/ 721526 h 5296383"/>
                <a:gd name="connsiteX2356" fmla="*/ 1474904 w 9310410"/>
                <a:gd name="connsiteY2356" fmla="*/ 719728 h 5296383"/>
                <a:gd name="connsiteX2357" fmla="*/ 1476103 w 9310410"/>
                <a:gd name="connsiteY2357" fmla="*/ 718530 h 5296383"/>
                <a:gd name="connsiteX2358" fmla="*/ 1479099 w 9310410"/>
                <a:gd name="connsiteY2358" fmla="*/ 717331 h 5296383"/>
                <a:gd name="connsiteX2359" fmla="*/ 1483294 w 9310410"/>
                <a:gd name="connsiteY2359" fmla="*/ 716732 h 5296383"/>
                <a:gd name="connsiteX2360" fmla="*/ 1486890 w 9310410"/>
                <a:gd name="connsiteY2360" fmla="*/ 715533 h 5296383"/>
                <a:gd name="connsiteX2361" fmla="*/ 1499475 w 9310410"/>
                <a:gd name="connsiteY2361" fmla="*/ 709540 h 5296383"/>
                <a:gd name="connsiteX2362" fmla="*/ 1501272 w 9310410"/>
                <a:gd name="connsiteY2362" fmla="*/ 709540 h 5296383"/>
                <a:gd name="connsiteX2363" fmla="*/ 1504868 w 9310410"/>
                <a:gd name="connsiteY2363" fmla="*/ 711338 h 5296383"/>
                <a:gd name="connsiteX2364" fmla="*/ 1506067 w 9310410"/>
                <a:gd name="connsiteY2364" fmla="*/ 710739 h 5296383"/>
                <a:gd name="connsiteX2365" fmla="*/ 1509662 w 9310410"/>
                <a:gd name="connsiteY2365" fmla="*/ 708342 h 5296383"/>
                <a:gd name="connsiteX2366" fmla="*/ 1512059 w 9310410"/>
                <a:gd name="connsiteY2366" fmla="*/ 707743 h 5296383"/>
                <a:gd name="connsiteX2367" fmla="*/ 1515056 w 9310410"/>
                <a:gd name="connsiteY2367" fmla="*/ 706544 h 5296383"/>
                <a:gd name="connsiteX2368" fmla="*/ 1517453 w 9310410"/>
                <a:gd name="connsiteY2368" fmla="*/ 702948 h 5296383"/>
                <a:gd name="connsiteX2369" fmla="*/ 1511460 w 9310410"/>
                <a:gd name="connsiteY2369" fmla="*/ 703548 h 5296383"/>
                <a:gd name="connsiteX2370" fmla="*/ 1504868 w 9310410"/>
                <a:gd name="connsiteY2370" fmla="*/ 704746 h 5296383"/>
                <a:gd name="connsiteX2371" fmla="*/ 1490485 w 9310410"/>
                <a:gd name="connsiteY2371" fmla="*/ 708941 h 5296383"/>
                <a:gd name="connsiteX2372" fmla="*/ 1488088 w 9310410"/>
                <a:gd name="connsiteY2372" fmla="*/ 710140 h 5296383"/>
                <a:gd name="connsiteX2373" fmla="*/ 1482096 w 9310410"/>
                <a:gd name="connsiteY2373" fmla="*/ 713735 h 5296383"/>
                <a:gd name="connsiteX2374" fmla="*/ 1480298 w 9310410"/>
                <a:gd name="connsiteY2374" fmla="*/ 714335 h 5296383"/>
                <a:gd name="connsiteX2375" fmla="*/ 1479099 w 9310410"/>
                <a:gd name="connsiteY2375" fmla="*/ 701750 h 5296383"/>
                <a:gd name="connsiteX2376" fmla="*/ 1484493 w 9310410"/>
                <a:gd name="connsiteY2376" fmla="*/ 690963 h 5296383"/>
                <a:gd name="connsiteX2377" fmla="*/ 1485092 w 9310410"/>
                <a:gd name="connsiteY2377" fmla="*/ 689764 h 5296383"/>
                <a:gd name="connsiteX2378" fmla="*/ 1485691 w 9310410"/>
                <a:gd name="connsiteY2378" fmla="*/ 688566 h 5296383"/>
                <a:gd name="connsiteX2379" fmla="*/ 1487489 w 9310410"/>
                <a:gd name="connsiteY2379" fmla="*/ 686169 h 5296383"/>
                <a:gd name="connsiteX2380" fmla="*/ 1488688 w 9310410"/>
                <a:gd name="connsiteY2380" fmla="*/ 685569 h 5296383"/>
                <a:gd name="connsiteX2381" fmla="*/ 1490485 w 9310410"/>
                <a:gd name="connsiteY2381" fmla="*/ 686169 h 5296383"/>
                <a:gd name="connsiteX2382" fmla="*/ 1491684 w 9310410"/>
                <a:gd name="connsiteY2382" fmla="*/ 687367 h 5296383"/>
                <a:gd name="connsiteX2383" fmla="*/ 1492883 w 9310410"/>
                <a:gd name="connsiteY2383" fmla="*/ 687967 h 5296383"/>
                <a:gd name="connsiteX2384" fmla="*/ 1493482 w 9310410"/>
                <a:gd name="connsiteY2384" fmla="*/ 687967 h 5296383"/>
                <a:gd name="connsiteX2385" fmla="*/ 1497077 w 9310410"/>
                <a:gd name="connsiteY2385" fmla="*/ 688566 h 5296383"/>
                <a:gd name="connsiteX2386" fmla="*/ 1499475 w 9310410"/>
                <a:gd name="connsiteY2386" fmla="*/ 686169 h 5296383"/>
                <a:gd name="connsiteX2387" fmla="*/ 1497677 w 9310410"/>
                <a:gd name="connsiteY2387" fmla="*/ 684970 h 5296383"/>
                <a:gd name="connsiteX2388" fmla="*/ 1496478 w 9310410"/>
                <a:gd name="connsiteY2388" fmla="*/ 684970 h 5296383"/>
                <a:gd name="connsiteX2389" fmla="*/ 1495280 w 9310410"/>
                <a:gd name="connsiteY2389" fmla="*/ 684371 h 5296383"/>
                <a:gd name="connsiteX2390" fmla="*/ 1494680 w 9310410"/>
                <a:gd name="connsiteY2390" fmla="*/ 683172 h 5296383"/>
                <a:gd name="connsiteX2391" fmla="*/ 1494680 w 9310410"/>
                <a:gd name="connsiteY2391" fmla="*/ 681375 h 5296383"/>
                <a:gd name="connsiteX2392" fmla="*/ 1494680 w 9310410"/>
                <a:gd name="connsiteY2392" fmla="*/ 680176 h 5296383"/>
                <a:gd name="connsiteX2393" fmla="*/ 1495280 w 9310410"/>
                <a:gd name="connsiteY2393" fmla="*/ 679577 h 5296383"/>
                <a:gd name="connsiteX2394" fmla="*/ 1500673 w 9310410"/>
                <a:gd name="connsiteY2394" fmla="*/ 680176 h 5296383"/>
                <a:gd name="connsiteX2395" fmla="*/ 1512059 w 9310410"/>
                <a:gd name="connsiteY2395" fmla="*/ 682573 h 5296383"/>
                <a:gd name="connsiteX2396" fmla="*/ 1515056 w 9310410"/>
                <a:gd name="connsiteY2396" fmla="*/ 682573 h 5296383"/>
                <a:gd name="connsiteX2397" fmla="*/ 1518052 w 9310410"/>
                <a:gd name="connsiteY2397" fmla="*/ 682573 h 5296383"/>
                <a:gd name="connsiteX2398" fmla="*/ 1522846 w 9310410"/>
                <a:gd name="connsiteY2398" fmla="*/ 684371 h 5296383"/>
                <a:gd name="connsiteX2399" fmla="*/ 1524045 w 9310410"/>
                <a:gd name="connsiteY2399" fmla="*/ 684371 h 5296383"/>
                <a:gd name="connsiteX2400" fmla="*/ 1528240 w 9310410"/>
                <a:gd name="connsiteY2400" fmla="*/ 683772 h 5296383"/>
                <a:gd name="connsiteX2401" fmla="*/ 1529438 w 9310410"/>
                <a:gd name="connsiteY2401" fmla="*/ 689165 h 5296383"/>
                <a:gd name="connsiteX2402" fmla="*/ 1530037 w 9310410"/>
                <a:gd name="connsiteY2402" fmla="*/ 693959 h 5296383"/>
                <a:gd name="connsiteX2403" fmla="*/ 1530037 w 9310410"/>
                <a:gd name="connsiteY2403" fmla="*/ 694559 h 5296383"/>
                <a:gd name="connsiteX2404" fmla="*/ 1530037 w 9310410"/>
                <a:gd name="connsiteY2404" fmla="*/ 694559 h 5296383"/>
                <a:gd name="connsiteX2405" fmla="*/ 1530637 w 9310410"/>
                <a:gd name="connsiteY2405" fmla="*/ 693959 h 5296383"/>
                <a:gd name="connsiteX2406" fmla="*/ 1531835 w 9310410"/>
                <a:gd name="connsiteY2406" fmla="*/ 692161 h 5296383"/>
                <a:gd name="connsiteX2407" fmla="*/ 1532435 w 9310410"/>
                <a:gd name="connsiteY2407" fmla="*/ 690963 h 5296383"/>
                <a:gd name="connsiteX2408" fmla="*/ 1536030 w 9310410"/>
                <a:gd name="connsiteY2408" fmla="*/ 688566 h 5296383"/>
                <a:gd name="connsiteX2409" fmla="*/ 1540825 w 9310410"/>
                <a:gd name="connsiteY2409" fmla="*/ 687967 h 5296383"/>
                <a:gd name="connsiteX2410" fmla="*/ 1545619 w 9310410"/>
                <a:gd name="connsiteY2410" fmla="*/ 687367 h 5296383"/>
                <a:gd name="connsiteX2411" fmla="*/ 1547416 w 9310410"/>
                <a:gd name="connsiteY2411" fmla="*/ 686768 h 5296383"/>
                <a:gd name="connsiteX2412" fmla="*/ 1548016 w 9310410"/>
                <a:gd name="connsiteY2412" fmla="*/ 684371 h 5296383"/>
                <a:gd name="connsiteX2413" fmla="*/ 1548615 w 9310410"/>
                <a:gd name="connsiteY2413" fmla="*/ 682573 h 5296383"/>
                <a:gd name="connsiteX2414" fmla="*/ 1550413 w 9310410"/>
                <a:gd name="connsiteY2414" fmla="*/ 680176 h 5296383"/>
                <a:gd name="connsiteX2415" fmla="*/ 1552211 w 9310410"/>
                <a:gd name="connsiteY2415" fmla="*/ 678977 h 5296383"/>
                <a:gd name="connsiteX2416" fmla="*/ 1554008 w 9310410"/>
                <a:gd name="connsiteY2416" fmla="*/ 677779 h 5296383"/>
                <a:gd name="connsiteX2417" fmla="*/ 1554608 w 9310410"/>
                <a:gd name="connsiteY2417" fmla="*/ 677180 h 5296383"/>
                <a:gd name="connsiteX2418" fmla="*/ 1553409 w 9310410"/>
                <a:gd name="connsiteY2418" fmla="*/ 676580 h 5296383"/>
                <a:gd name="connsiteX2419" fmla="*/ 1551611 w 9310410"/>
                <a:gd name="connsiteY2419" fmla="*/ 676580 h 5296383"/>
                <a:gd name="connsiteX2420" fmla="*/ 1551012 w 9310410"/>
                <a:gd name="connsiteY2420" fmla="*/ 676580 h 5296383"/>
                <a:gd name="connsiteX2421" fmla="*/ 1547416 w 9310410"/>
                <a:gd name="connsiteY2421" fmla="*/ 678977 h 5296383"/>
                <a:gd name="connsiteX2422" fmla="*/ 1545619 w 9310410"/>
                <a:gd name="connsiteY2422" fmla="*/ 680775 h 5296383"/>
                <a:gd name="connsiteX2423" fmla="*/ 1543821 w 9310410"/>
                <a:gd name="connsiteY2423" fmla="*/ 682573 h 5296383"/>
                <a:gd name="connsiteX2424" fmla="*/ 1533633 w 9310410"/>
                <a:gd name="connsiteY2424" fmla="*/ 683772 h 5296383"/>
                <a:gd name="connsiteX2425" fmla="*/ 1529438 w 9310410"/>
                <a:gd name="connsiteY2425" fmla="*/ 682573 h 5296383"/>
                <a:gd name="connsiteX2426" fmla="*/ 1521648 w 9310410"/>
                <a:gd name="connsiteY2426" fmla="*/ 678977 h 5296383"/>
                <a:gd name="connsiteX2427" fmla="*/ 1519850 w 9310410"/>
                <a:gd name="connsiteY2427" fmla="*/ 678378 h 5296383"/>
                <a:gd name="connsiteX2428" fmla="*/ 1517453 w 9310410"/>
                <a:gd name="connsiteY2428" fmla="*/ 678378 h 5296383"/>
                <a:gd name="connsiteX2429" fmla="*/ 1514456 w 9310410"/>
                <a:gd name="connsiteY2429" fmla="*/ 678378 h 5296383"/>
                <a:gd name="connsiteX2430" fmla="*/ 1506067 w 9310410"/>
                <a:gd name="connsiteY2430" fmla="*/ 676580 h 5296383"/>
                <a:gd name="connsiteX2431" fmla="*/ 1506067 w 9310410"/>
                <a:gd name="connsiteY2431" fmla="*/ 671786 h 5296383"/>
                <a:gd name="connsiteX2432" fmla="*/ 1506666 w 9310410"/>
                <a:gd name="connsiteY2432" fmla="*/ 667591 h 5296383"/>
                <a:gd name="connsiteX2433" fmla="*/ 1507864 w 9310410"/>
                <a:gd name="connsiteY2433" fmla="*/ 666992 h 5296383"/>
                <a:gd name="connsiteX2434" fmla="*/ 1512059 w 9310410"/>
                <a:gd name="connsiteY2434" fmla="*/ 668190 h 5296383"/>
                <a:gd name="connsiteX2435" fmla="*/ 1513857 w 9310410"/>
                <a:gd name="connsiteY2435" fmla="*/ 668790 h 5296383"/>
                <a:gd name="connsiteX2436" fmla="*/ 1515056 w 9310410"/>
                <a:gd name="connsiteY2436" fmla="*/ 667591 h 5296383"/>
                <a:gd name="connsiteX2437" fmla="*/ 1515056 w 9310410"/>
                <a:gd name="connsiteY2437" fmla="*/ 666393 h 5296383"/>
                <a:gd name="connsiteX2438" fmla="*/ 1514456 w 9310410"/>
                <a:gd name="connsiteY2438" fmla="*/ 659801 h 5296383"/>
                <a:gd name="connsiteX2439" fmla="*/ 1524045 w 9310410"/>
                <a:gd name="connsiteY2439" fmla="*/ 655606 h 5296383"/>
                <a:gd name="connsiteX2440" fmla="*/ 1525843 w 9310410"/>
                <a:gd name="connsiteY2440" fmla="*/ 655006 h 5296383"/>
                <a:gd name="connsiteX2441" fmla="*/ 1528240 w 9310410"/>
                <a:gd name="connsiteY2441" fmla="*/ 654407 h 5296383"/>
                <a:gd name="connsiteX2442" fmla="*/ 1532435 w 9310410"/>
                <a:gd name="connsiteY2442" fmla="*/ 655606 h 5296383"/>
                <a:gd name="connsiteX2443" fmla="*/ 1535431 w 9310410"/>
                <a:gd name="connsiteY2443" fmla="*/ 657404 h 5296383"/>
                <a:gd name="connsiteX2444" fmla="*/ 1544420 w 9310410"/>
                <a:gd name="connsiteY2444" fmla="*/ 663996 h 5296383"/>
                <a:gd name="connsiteX2445" fmla="*/ 1545619 w 9310410"/>
                <a:gd name="connsiteY2445" fmla="*/ 661598 h 5296383"/>
                <a:gd name="connsiteX2446" fmla="*/ 1544420 w 9310410"/>
                <a:gd name="connsiteY2446" fmla="*/ 660999 h 5296383"/>
                <a:gd name="connsiteX2447" fmla="*/ 1540225 w 9310410"/>
                <a:gd name="connsiteY2447" fmla="*/ 656804 h 5296383"/>
                <a:gd name="connsiteX2448" fmla="*/ 1532435 w 9310410"/>
                <a:gd name="connsiteY2448" fmla="*/ 652609 h 5296383"/>
                <a:gd name="connsiteX2449" fmla="*/ 1530637 w 9310410"/>
                <a:gd name="connsiteY2449" fmla="*/ 652609 h 5296383"/>
                <a:gd name="connsiteX2450" fmla="*/ 1528839 w 9310410"/>
                <a:gd name="connsiteY2450" fmla="*/ 652609 h 5296383"/>
                <a:gd name="connsiteX2451" fmla="*/ 1528839 w 9310410"/>
                <a:gd name="connsiteY2451" fmla="*/ 649014 h 5296383"/>
                <a:gd name="connsiteX2452" fmla="*/ 1530637 w 9310410"/>
                <a:gd name="connsiteY2452" fmla="*/ 648414 h 5296383"/>
                <a:gd name="connsiteX2453" fmla="*/ 1531835 w 9310410"/>
                <a:gd name="connsiteY2453" fmla="*/ 646017 h 5296383"/>
                <a:gd name="connsiteX2454" fmla="*/ 1531835 w 9310410"/>
                <a:gd name="connsiteY2454" fmla="*/ 644819 h 5296383"/>
                <a:gd name="connsiteX2455" fmla="*/ 1535431 w 9310410"/>
                <a:gd name="connsiteY2455" fmla="*/ 641223 h 5296383"/>
                <a:gd name="connsiteX2456" fmla="*/ 1536630 w 9310410"/>
                <a:gd name="connsiteY2456" fmla="*/ 641223 h 5296383"/>
                <a:gd name="connsiteX2457" fmla="*/ 1540225 w 9310410"/>
                <a:gd name="connsiteY2457" fmla="*/ 643021 h 5296383"/>
                <a:gd name="connsiteX2458" fmla="*/ 1543222 w 9310410"/>
                <a:gd name="connsiteY2458" fmla="*/ 645418 h 5296383"/>
                <a:gd name="connsiteX2459" fmla="*/ 1548016 w 9310410"/>
                <a:gd name="connsiteY2459" fmla="*/ 648414 h 5296383"/>
                <a:gd name="connsiteX2460" fmla="*/ 1550413 w 9310410"/>
                <a:gd name="connsiteY2460" fmla="*/ 649613 h 5296383"/>
                <a:gd name="connsiteX2461" fmla="*/ 1551012 w 9310410"/>
                <a:gd name="connsiteY2461" fmla="*/ 649613 h 5296383"/>
                <a:gd name="connsiteX2462" fmla="*/ 1552211 w 9310410"/>
                <a:gd name="connsiteY2462" fmla="*/ 650212 h 5296383"/>
                <a:gd name="connsiteX2463" fmla="*/ 1552810 w 9310410"/>
                <a:gd name="connsiteY2463" fmla="*/ 650812 h 5296383"/>
                <a:gd name="connsiteX2464" fmla="*/ 1553409 w 9310410"/>
                <a:gd name="connsiteY2464" fmla="*/ 650812 h 5296383"/>
                <a:gd name="connsiteX2465" fmla="*/ 1554008 w 9310410"/>
                <a:gd name="connsiteY2465" fmla="*/ 651411 h 5296383"/>
                <a:gd name="connsiteX2466" fmla="*/ 1554008 w 9310410"/>
                <a:gd name="connsiteY2466" fmla="*/ 651411 h 5296383"/>
                <a:gd name="connsiteX2467" fmla="*/ 1554008 w 9310410"/>
                <a:gd name="connsiteY2467" fmla="*/ 650212 h 5296383"/>
                <a:gd name="connsiteX2468" fmla="*/ 1557604 w 9310410"/>
                <a:gd name="connsiteY2468" fmla="*/ 646017 h 5296383"/>
                <a:gd name="connsiteX2469" fmla="*/ 1558203 w 9310410"/>
                <a:gd name="connsiteY2469" fmla="*/ 646017 h 5296383"/>
                <a:gd name="connsiteX2470" fmla="*/ 1560600 w 9310410"/>
                <a:gd name="connsiteY2470" fmla="*/ 645418 h 5296383"/>
                <a:gd name="connsiteX2471" fmla="*/ 1565395 w 9310410"/>
                <a:gd name="connsiteY2471" fmla="*/ 641822 h 5296383"/>
                <a:gd name="connsiteX2472" fmla="*/ 1566593 w 9310410"/>
                <a:gd name="connsiteY2472" fmla="*/ 640624 h 5296383"/>
                <a:gd name="connsiteX2473" fmla="*/ 1568391 w 9310410"/>
                <a:gd name="connsiteY2473" fmla="*/ 640025 h 5296383"/>
                <a:gd name="connsiteX2474" fmla="*/ 1571987 w 9310410"/>
                <a:gd name="connsiteY2474" fmla="*/ 641822 h 5296383"/>
                <a:gd name="connsiteX2475" fmla="*/ 1573185 w 9310410"/>
                <a:gd name="connsiteY2475" fmla="*/ 642422 h 5296383"/>
                <a:gd name="connsiteX2476" fmla="*/ 1574384 w 9310410"/>
                <a:gd name="connsiteY2476" fmla="*/ 643021 h 5296383"/>
                <a:gd name="connsiteX2477" fmla="*/ 1574983 w 9310410"/>
                <a:gd name="connsiteY2477" fmla="*/ 643620 h 5296383"/>
                <a:gd name="connsiteX2478" fmla="*/ 1574983 w 9310410"/>
                <a:gd name="connsiteY2478" fmla="*/ 645418 h 5296383"/>
                <a:gd name="connsiteX2479" fmla="*/ 1570788 w 9310410"/>
                <a:gd name="connsiteY2479" fmla="*/ 650812 h 5296383"/>
                <a:gd name="connsiteX2480" fmla="*/ 1566593 w 9310410"/>
                <a:gd name="connsiteY2480" fmla="*/ 655006 h 5296383"/>
                <a:gd name="connsiteX2481" fmla="*/ 1565994 w 9310410"/>
                <a:gd name="connsiteY2481" fmla="*/ 656804 h 5296383"/>
                <a:gd name="connsiteX2482" fmla="*/ 1568990 w 9310410"/>
                <a:gd name="connsiteY2482" fmla="*/ 656804 h 5296383"/>
                <a:gd name="connsiteX2483" fmla="*/ 1571387 w 9310410"/>
                <a:gd name="connsiteY2483" fmla="*/ 655606 h 5296383"/>
                <a:gd name="connsiteX2484" fmla="*/ 1571987 w 9310410"/>
                <a:gd name="connsiteY2484" fmla="*/ 655006 h 5296383"/>
                <a:gd name="connsiteX2485" fmla="*/ 1573185 w 9310410"/>
                <a:gd name="connsiteY2485" fmla="*/ 653209 h 5296383"/>
                <a:gd name="connsiteX2486" fmla="*/ 1576182 w 9310410"/>
                <a:gd name="connsiteY2486" fmla="*/ 651411 h 5296383"/>
                <a:gd name="connsiteX2487" fmla="*/ 1577979 w 9310410"/>
                <a:gd name="connsiteY2487" fmla="*/ 651411 h 5296383"/>
                <a:gd name="connsiteX2488" fmla="*/ 1579178 w 9310410"/>
                <a:gd name="connsiteY2488" fmla="*/ 651411 h 5296383"/>
                <a:gd name="connsiteX2489" fmla="*/ 1579777 w 9310410"/>
                <a:gd name="connsiteY2489" fmla="*/ 651411 h 5296383"/>
                <a:gd name="connsiteX2490" fmla="*/ 1580976 w 9310410"/>
                <a:gd name="connsiteY2490" fmla="*/ 650812 h 5296383"/>
                <a:gd name="connsiteX2491" fmla="*/ 1579178 w 9310410"/>
                <a:gd name="connsiteY2491" fmla="*/ 648414 h 5296383"/>
                <a:gd name="connsiteX2492" fmla="*/ 1577979 w 9310410"/>
                <a:gd name="connsiteY2492" fmla="*/ 647815 h 5296383"/>
                <a:gd name="connsiteX2493" fmla="*/ 1577380 w 9310410"/>
                <a:gd name="connsiteY2493" fmla="*/ 646617 h 5296383"/>
                <a:gd name="connsiteX2494" fmla="*/ 1576781 w 9310410"/>
                <a:gd name="connsiteY2494" fmla="*/ 642422 h 5296383"/>
                <a:gd name="connsiteX2495" fmla="*/ 1576182 w 9310410"/>
                <a:gd name="connsiteY2495" fmla="*/ 641223 h 5296383"/>
                <a:gd name="connsiteX2496" fmla="*/ 1575582 w 9310410"/>
                <a:gd name="connsiteY2496" fmla="*/ 640025 h 5296383"/>
                <a:gd name="connsiteX2497" fmla="*/ 1574983 w 9310410"/>
                <a:gd name="connsiteY2497" fmla="*/ 638826 h 5296383"/>
                <a:gd name="connsiteX2498" fmla="*/ 1575582 w 9310410"/>
                <a:gd name="connsiteY2498" fmla="*/ 634631 h 5296383"/>
                <a:gd name="connsiteX2499" fmla="*/ 1575582 w 9310410"/>
                <a:gd name="connsiteY2499" fmla="*/ 634631 h 5296383"/>
                <a:gd name="connsiteX2500" fmla="*/ 1583972 w 9310410"/>
                <a:gd name="connsiteY2500" fmla="*/ 640624 h 5296383"/>
                <a:gd name="connsiteX2501" fmla="*/ 1583972 w 9310410"/>
                <a:gd name="connsiteY2501" fmla="*/ 640624 h 5296383"/>
                <a:gd name="connsiteX2502" fmla="*/ 1589366 w 9310410"/>
                <a:gd name="connsiteY2502" fmla="*/ 644220 h 5296383"/>
                <a:gd name="connsiteX2503" fmla="*/ 1588766 w 9310410"/>
                <a:gd name="connsiteY2503" fmla="*/ 643021 h 5296383"/>
                <a:gd name="connsiteX2504" fmla="*/ 1593561 w 9310410"/>
                <a:gd name="connsiteY2504" fmla="*/ 643620 h 5296383"/>
                <a:gd name="connsiteX2505" fmla="*/ 1598355 w 9310410"/>
                <a:gd name="connsiteY2505" fmla="*/ 646617 h 5296383"/>
                <a:gd name="connsiteX2506" fmla="*/ 1598954 w 9310410"/>
                <a:gd name="connsiteY2506" fmla="*/ 645418 h 5296383"/>
                <a:gd name="connsiteX2507" fmla="*/ 1595358 w 9310410"/>
                <a:gd name="connsiteY2507" fmla="*/ 640025 h 5296383"/>
                <a:gd name="connsiteX2508" fmla="*/ 1594160 w 9310410"/>
                <a:gd name="connsiteY2508" fmla="*/ 638826 h 5296383"/>
                <a:gd name="connsiteX2509" fmla="*/ 1591763 w 9310410"/>
                <a:gd name="connsiteY2509" fmla="*/ 636429 h 5296383"/>
                <a:gd name="connsiteX2510" fmla="*/ 1589366 w 9310410"/>
                <a:gd name="connsiteY2510" fmla="*/ 632234 h 5296383"/>
                <a:gd name="connsiteX2511" fmla="*/ 1589366 w 9310410"/>
                <a:gd name="connsiteY2511" fmla="*/ 629837 h 5296383"/>
                <a:gd name="connsiteX2512" fmla="*/ 1589366 w 9310410"/>
                <a:gd name="connsiteY2512" fmla="*/ 628638 h 5296383"/>
                <a:gd name="connsiteX2513" fmla="*/ 1589965 w 9310410"/>
                <a:gd name="connsiteY2513" fmla="*/ 628039 h 5296383"/>
                <a:gd name="connsiteX2514" fmla="*/ 1591163 w 9310410"/>
                <a:gd name="connsiteY2514" fmla="*/ 627440 h 5296383"/>
                <a:gd name="connsiteX2515" fmla="*/ 1597756 w 9310410"/>
                <a:gd name="connsiteY2515" fmla="*/ 628638 h 5296383"/>
                <a:gd name="connsiteX2516" fmla="*/ 1601351 w 9310410"/>
                <a:gd name="connsiteY2516" fmla="*/ 629837 h 5296383"/>
                <a:gd name="connsiteX2517" fmla="*/ 1602550 w 9310410"/>
                <a:gd name="connsiteY2517" fmla="*/ 640025 h 5296383"/>
                <a:gd name="connsiteX2518" fmla="*/ 1603748 w 9310410"/>
                <a:gd name="connsiteY2518" fmla="*/ 647216 h 5296383"/>
                <a:gd name="connsiteX2519" fmla="*/ 1605546 w 9310410"/>
                <a:gd name="connsiteY2519" fmla="*/ 643620 h 5296383"/>
                <a:gd name="connsiteX2520" fmla="*/ 1606745 w 9310410"/>
                <a:gd name="connsiteY2520" fmla="*/ 640025 h 5296383"/>
                <a:gd name="connsiteX2521" fmla="*/ 1608542 w 9310410"/>
                <a:gd name="connsiteY2521" fmla="*/ 635230 h 5296383"/>
                <a:gd name="connsiteX2522" fmla="*/ 1610340 w 9310410"/>
                <a:gd name="connsiteY2522" fmla="*/ 632833 h 5296383"/>
                <a:gd name="connsiteX2523" fmla="*/ 1610939 w 9310410"/>
                <a:gd name="connsiteY2523" fmla="*/ 637028 h 5296383"/>
                <a:gd name="connsiteX2524" fmla="*/ 1610340 w 9310410"/>
                <a:gd name="connsiteY2524" fmla="*/ 640025 h 5296383"/>
                <a:gd name="connsiteX2525" fmla="*/ 1609741 w 9310410"/>
                <a:gd name="connsiteY2525" fmla="*/ 642422 h 5296383"/>
                <a:gd name="connsiteX2526" fmla="*/ 1610340 w 9310410"/>
                <a:gd name="connsiteY2526" fmla="*/ 646617 h 5296383"/>
                <a:gd name="connsiteX2527" fmla="*/ 1610939 w 9310410"/>
                <a:gd name="connsiteY2527" fmla="*/ 645418 h 5296383"/>
                <a:gd name="connsiteX2528" fmla="*/ 1612737 w 9310410"/>
                <a:gd name="connsiteY2528" fmla="*/ 640025 h 5296383"/>
                <a:gd name="connsiteX2529" fmla="*/ 1615734 w 9310410"/>
                <a:gd name="connsiteY2529" fmla="*/ 634631 h 5296383"/>
                <a:gd name="connsiteX2530" fmla="*/ 1617532 w 9310410"/>
                <a:gd name="connsiteY2530" fmla="*/ 632833 h 5296383"/>
                <a:gd name="connsiteX2531" fmla="*/ 1619329 w 9310410"/>
                <a:gd name="connsiteY2531" fmla="*/ 631635 h 5296383"/>
                <a:gd name="connsiteX2532" fmla="*/ 1623524 w 9310410"/>
                <a:gd name="connsiteY2532" fmla="*/ 630436 h 5296383"/>
                <a:gd name="connsiteX2533" fmla="*/ 1624723 w 9310410"/>
                <a:gd name="connsiteY2533" fmla="*/ 630436 h 5296383"/>
                <a:gd name="connsiteX2534" fmla="*/ 1628318 w 9310410"/>
                <a:gd name="connsiteY2534" fmla="*/ 630436 h 5296383"/>
                <a:gd name="connsiteX2535" fmla="*/ 1628318 w 9310410"/>
                <a:gd name="connsiteY2535" fmla="*/ 628638 h 5296383"/>
                <a:gd name="connsiteX2536" fmla="*/ 1627719 w 9310410"/>
                <a:gd name="connsiteY2536" fmla="*/ 627440 h 5296383"/>
                <a:gd name="connsiteX2537" fmla="*/ 1629517 w 9310410"/>
                <a:gd name="connsiteY2537" fmla="*/ 625642 h 5296383"/>
                <a:gd name="connsiteX2538" fmla="*/ 1630716 w 9310410"/>
                <a:gd name="connsiteY2538" fmla="*/ 625642 h 5296383"/>
                <a:gd name="connsiteX2539" fmla="*/ 1633113 w 9310410"/>
                <a:gd name="connsiteY2539" fmla="*/ 625642 h 5296383"/>
                <a:gd name="connsiteX2540" fmla="*/ 1633712 w 9310410"/>
                <a:gd name="connsiteY2540" fmla="*/ 625642 h 5296383"/>
                <a:gd name="connsiteX2541" fmla="*/ 1634910 w 9310410"/>
                <a:gd name="connsiteY2541" fmla="*/ 624443 h 5296383"/>
                <a:gd name="connsiteX2542" fmla="*/ 1636109 w 9310410"/>
                <a:gd name="connsiteY2542" fmla="*/ 623245 h 5296383"/>
                <a:gd name="connsiteX2543" fmla="*/ 1636708 w 9310410"/>
                <a:gd name="connsiteY2543" fmla="*/ 622646 h 5296383"/>
                <a:gd name="connsiteX2544" fmla="*/ 1637307 w 9310410"/>
                <a:gd name="connsiteY2544" fmla="*/ 622646 h 5296383"/>
                <a:gd name="connsiteX2545" fmla="*/ 1640903 w 9310410"/>
                <a:gd name="connsiteY2545" fmla="*/ 623844 h 5296383"/>
                <a:gd name="connsiteX2546" fmla="*/ 1647495 w 9310410"/>
                <a:gd name="connsiteY2546" fmla="*/ 626841 h 5296383"/>
                <a:gd name="connsiteX2547" fmla="*/ 1648694 w 9310410"/>
                <a:gd name="connsiteY2547" fmla="*/ 626841 h 5296383"/>
                <a:gd name="connsiteX2548" fmla="*/ 1652889 w 9310410"/>
                <a:gd name="connsiteY2548" fmla="*/ 625642 h 5296383"/>
                <a:gd name="connsiteX2549" fmla="*/ 1657084 w 9310410"/>
                <a:gd name="connsiteY2549" fmla="*/ 626841 h 5296383"/>
                <a:gd name="connsiteX2550" fmla="*/ 1661278 w 9310410"/>
                <a:gd name="connsiteY2550" fmla="*/ 630436 h 5296383"/>
                <a:gd name="connsiteX2551" fmla="*/ 1662477 w 9310410"/>
                <a:gd name="connsiteY2551" fmla="*/ 632234 h 5296383"/>
                <a:gd name="connsiteX2552" fmla="*/ 1663676 w 9310410"/>
                <a:gd name="connsiteY2552" fmla="*/ 632833 h 5296383"/>
                <a:gd name="connsiteX2553" fmla="*/ 1670268 w 9310410"/>
                <a:gd name="connsiteY2553" fmla="*/ 634032 h 5296383"/>
                <a:gd name="connsiteX2554" fmla="*/ 1671466 w 9310410"/>
                <a:gd name="connsiteY2554" fmla="*/ 632833 h 5296383"/>
                <a:gd name="connsiteX2555" fmla="*/ 1682852 w 9310410"/>
                <a:gd name="connsiteY2555" fmla="*/ 626241 h 5296383"/>
                <a:gd name="connsiteX2556" fmla="*/ 1684650 w 9310410"/>
                <a:gd name="connsiteY2556" fmla="*/ 625642 h 5296383"/>
                <a:gd name="connsiteX2557" fmla="*/ 1686448 w 9310410"/>
                <a:gd name="connsiteY2557" fmla="*/ 625043 h 5296383"/>
                <a:gd name="connsiteX2558" fmla="*/ 1691242 w 9310410"/>
                <a:gd name="connsiteY2558" fmla="*/ 622646 h 5296383"/>
                <a:gd name="connsiteX2559" fmla="*/ 1692441 w 9310410"/>
                <a:gd name="connsiteY2559" fmla="*/ 620848 h 5296383"/>
                <a:gd name="connsiteX2560" fmla="*/ 1694838 w 9310410"/>
                <a:gd name="connsiteY2560" fmla="*/ 619649 h 5296383"/>
                <a:gd name="connsiteX2561" fmla="*/ 1700831 w 9310410"/>
                <a:gd name="connsiteY2561" fmla="*/ 616653 h 5296383"/>
                <a:gd name="connsiteX2562" fmla="*/ 1702628 w 9310410"/>
                <a:gd name="connsiteY2562" fmla="*/ 615454 h 5296383"/>
                <a:gd name="connsiteX2563" fmla="*/ 1702628 w 9310410"/>
                <a:gd name="connsiteY2563" fmla="*/ 613657 h 5296383"/>
                <a:gd name="connsiteX2564" fmla="*/ 1698433 w 9310410"/>
                <a:gd name="connsiteY2564" fmla="*/ 615454 h 5296383"/>
                <a:gd name="connsiteX2565" fmla="*/ 1689444 w 9310410"/>
                <a:gd name="connsiteY2565" fmla="*/ 619050 h 5296383"/>
                <a:gd name="connsiteX2566" fmla="*/ 1688246 w 9310410"/>
                <a:gd name="connsiteY2566" fmla="*/ 620249 h 5296383"/>
                <a:gd name="connsiteX2567" fmla="*/ 1681654 w 9310410"/>
                <a:gd name="connsiteY2567" fmla="*/ 624443 h 5296383"/>
                <a:gd name="connsiteX2568" fmla="*/ 1670268 w 9310410"/>
                <a:gd name="connsiteY2568" fmla="*/ 627440 h 5296383"/>
                <a:gd name="connsiteX2569" fmla="*/ 1665473 w 9310410"/>
                <a:gd name="connsiteY2569" fmla="*/ 628039 h 5296383"/>
                <a:gd name="connsiteX2570" fmla="*/ 1661278 w 9310410"/>
                <a:gd name="connsiteY2570" fmla="*/ 622046 h 5296383"/>
                <a:gd name="connsiteX2571" fmla="*/ 1670867 w 9310410"/>
                <a:gd name="connsiteY2571" fmla="*/ 616653 h 5296383"/>
                <a:gd name="connsiteX2572" fmla="*/ 1673264 w 9310410"/>
                <a:gd name="connsiteY2572" fmla="*/ 616653 h 5296383"/>
                <a:gd name="connsiteX2573" fmla="*/ 1679257 w 9310410"/>
                <a:gd name="connsiteY2573" fmla="*/ 614855 h 5296383"/>
                <a:gd name="connsiteX2574" fmla="*/ 1674463 w 9310410"/>
                <a:gd name="connsiteY2574" fmla="*/ 612458 h 5296383"/>
                <a:gd name="connsiteX2575" fmla="*/ 1673863 w 9310410"/>
                <a:gd name="connsiteY2575" fmla="*/ 611859 h 5296383"/>
                <a:gd name="connsiteX2576" fmla="*/ 1673863 w 9310410"/>
                <a:gd name="connsiteY2576" fmla="*/ 611259 h 5296383"/>
                <a:gd name="connsiteX2577" fmla="*/ 1675062 w 9310410"/>
                <a:gd name="connsiteY2577" fmla="*/ 609462 h 5296383"/>
                <a:gd name="connsiteX2578" fmla="*/ 1678658 w 9310410"/>
                <a:gd name="connsiteY2578" fmla="*/ 608263 h 5296383"/>
                <a:gd name="connsiteX2579" fmla="*/ 1681654 w 9310410"/>
                <a:gd name="connsiteY2579" fmla="*/ 607664 h 5296383"/>
                <a:gd name="connsiteX2580" fmla="*/ 1684650 w 9310410"/>
                <a:gd name="connsiteY2580" fmla="*/ 607065 h 5296383"/>
                <a:gd name="connsiteX2581" fmla="*/ 1690044 w 9310410"/>
                <a:gd name="connsiteY2581" fmla="*/ 605866 h 5296383"/>
                <a:gd name="connsiteX2582" fmla="*/ 1692441 w 9310410"/>
                <a:gd name="connsiteY2582" fmla="*/ 605267 h 5296383"/>
                <a:gd name="connsiteX2583" fmla="*/ 1697235 w 9310410"/>
                <a:gd name="connsiteY2583" fmla="*/ 603469 h 5296383"/>
                <a:gd name="connsiteX2584" fmla="*/ 1703228 w 9310410"/>
                <a:gd name="connsiteY2584" fmla="*/ 601072 h 5296383"/>
                <a:gd name="connsiteX2585" fmla="*/ 1714614 w 9310410"/>
                <a:gd name="connsiteY2585" fmla="*/ 601671 h 5296383"/>
                <a:gd name="connsiteX2586" fmla="*/ 1716412 w 9310410"/>
                <a:gd name="connsiteY2586" fmla="*/ 602870 h 5296383"/>
                <a:gd name="connsiteX2587" fmla="*/ 1718209 w 9310410"/>
                <a:gd name="connsiteY2587" fmla="*/ 600473 h 5296383"/>
                <a:gd name="connsiteX2588" fmla="*/ 1718809 w 9310410"/>
                <a:gd name="connsiteY2588" fmla="*/ 598075 h 5296383"/>
                <a:gd name="connsiteX2589" fmla="*/ 1719408 w 9310410"/>
                <a:gd name="connsiteY2589" fmla="*/ 594480 h 5296383"/>
                <a:gd name="connsiteX2590" fmla="*/ 1721805 w 9310410"/>
                <a:gd name="connsiteY2590" fmla="*/ 595678 h 5296383"/>
                <a:gd name="connsiteX2591" fmla="*/ 1723603 w 9310410"/>
                <a:gd name="connsiteY2591" fmla="*/ 596877 h 5296383"/>
                <a:gd name="connsiteX2592" fmla="*/ 1725401 w 9310410"/>
                <a:gd name="connsiteY2592" fmla="*/ 595678 h 5296383"/>
                <a:gd name="connsiteX2593" fmla="*/ 1730794 w 9310410"/>
                <a:gd name="connsiteY2593" fmla="*/ 590285 h 5296383"/>
                <a:gd name="connsiteX2594" fmla="*/ 1733791 w 9310410"/>
                <a:gd name="connsiteY2594" fmla="*/ 589686 h 5296383"/>
                <a:gd name="connsiteX2595" fmla="*/ 1735589 w 9310410"/>
                <a:gd name="connsiteY2595" fmla="*/ 589686 h 5296383"/>
                <a:gd name="connsiteX2596" fmla="*/ 1739783 w 9310410"/>
                <a:gd name="connsiteY2596" fmla="*/ 590884 h 5296383"/>
                <a:gd name="connsiteX2597" fmla="*/ 1743978 w 9310410"/>
                <a:gd name="connsiteY2597" fmla="*/ 591483 h 5296383"/>
                <a:gd name="connsiteX2598" fmla="*/ 1745776 w 9310410"/>
                <a:gd name="connsiteY2598" fmla="*/ 591483 h 5296383"/>
                <a:gd name="connsiteX2599" fmla="*/ 1745177 w 9310410"/>
                <a:gd name="connsiteY2599" fmla="*/ 589086 h 5296383"/>
                <a:gd name="connsiteX2600" fmla="*/ 1741581 w 9310410"/>
                <a:gd name="connsiteY2600" fmla="*/ 587888 h 5296383"/>
                <a:gd name="connsiteX2601" fmla="*/ 1737986 w 9310410"/>
                <a:gd name="connsiteY2601" fmla="*/ 587289 h 5296383"/>
                <a:gd name="connsiteX2602" fmla="*/ 1734989 w 9310410"/>
                <a:gd name="connsiteY2602" fmla="*/ 586689 h 5296383"/>
                <a:gd name="connsiteX2603" fmla="*/ 1733791 w 9310410"/>
                <a:gd name="connsiteY2603" fmla="*/ 584891 h 5296383"/>
                <a:gd name="connsiteX2604" fmla="*/ 1734390 w 9310410"/>
                <a:gd name="connsiteY2604" fmla="*/ 584292 h 5296383"/>
                <a:gd name="connsiteX2605" fmla="*/ 1734989 w 9310410"/>
                <a:gd name="connsiteY2605" fmla="*/ 584292 h 5296383"/>
                <a:gd name="connsiteX2606" fmla="*/ 1746375 w 9310410"/>
                <a:gd name="connsiteY2606" fmla="*/ 581895 h 5296383"/>
                <a:gd name="connsiteX2607" fmla="*/ 1749971 w 9310410"/>
                <a:gd name="connsiteY2607" fmla="*/ 581296 h 5296383"/>
                <a:gd name="connsiteX2608" fmla="*/ 1750570 w 9310410"/>
                <a:gd name="connsiteY2608" fmla="*/ 584292 h 5296383"/>
                <a:gd name="connsiteX2609" fmla="*/ 1752967 w 9310410"/>
                <a:gd name="connsiteY2609" fmla="*/ 586090 h 5296383"/>
                <a:gd name="connsiteX2610" fmla="*/ 1754765 w 9310410"/>
                <a:gd name="connsiteY2610" fmla="*/ 586090 h 5296383"/>
                <a:gd name="connsiteX2611" fmla="*/ 1759559 w 9310410"/>
                <a:gd name="connsiteY2611" fmla="*/ 585491 h 5296383"/>
                <a:gd name="connsiteX2612" fmla="*/ 1763754 w 9310410"/>
                <a:gd name="connsiteY2612" fmla="*/ 584891 h 5296383"/>
                <a:gd name="connsiteX2613" fmla="*/ 1758960 w 9310410"/>
                <a:gd name="connsiteY2613" fmla="*/ 582494 h 5296383"/>
                <a:gd name="connsiteX2614" fmla="*/ 1756563 w 9310410"/>
                <a:gd name="connsiteY2614" fmla="*/ 583094 h 5296383"/>
                <a:gd name="connsiteX2615" fmla="*/ 1754765 w 9310410"/>
                <a:gd name="connsiteY2615" fmla="*/ 582494 h 5296383"/>
                <a:gd name="connsiteX2616" fmla="*/ 1752368 w 9310410"/>
                <a:gd name="connsiteY2616" fmla="*/ 578899 h 5296383"/>
                <a:gd name="connsiteX2617" fmla="*/ 1751769 w 9310410"/>
                <a:gd name="connsiteY2617" fmla="*/ 577700 h 5296383"/>
                <a:gd name="connsiteX2618" fmla="*/ 1751769 w 9310410"/>
                <a:gd name="connsiteY2618" fmla="*/ 575303 h 5296383"/>
                <a:gd name="connsiteX2619" fmla="*/ 1754166 w 9310410"/>
                <a:gd name="connsiteY2619" fmla="*/ 574104 h 5296383"/>
                <a:gd name="connsiteX2620" fmla="*/ 1755964 w 9310410"/>
                <a:gd name="connsiteY2620" fmla="*/ 574104 h 5296383"/>
                <a:gd name="connsiteX2621" fmla="*/ 1758960 w 9310410"/>
                <a:gd name="connsiteY2621" fmla="*/ 574104 h 5296383"/>
                <a:gd name="connsiteX2622" fmla="*/ 1763155 w 9310410"/>
                <a:gd name="connsiteY2622" fmla="*/ 571707 h 5296383"/>
                <a:gd name="connsiteX2623" fmla="*/ 1765552 w 9310410"/>
                <a:gd name="connsiteY2623" fmla="*/ 569910 h 5296383"/>
                <a:gd name="connsiteX2624" fmla="*/ 1771545 w 9310410"/>
                <a:gd name="connsiteY2624" fmla="*/ 566913 h 5296383"/>
                <a:gd name="connsiteX2625" fmla="*/ 1773343 w 9310410"/>
                <a:gd name="connsiteY2625" fmla="*/ 566913 h 5296383"/>
                <a:gd name="connsiteX2626" fmla="*/ 1775140 w 9310410"/>
                <a:gd name="connsiteY2626" fmla="*/ 567512 h 5296383"/>
                <a:gd name="connsiteX2627" fmla="*/ 1776938 w 9310410"/>
                <a:gd name="connsiteY2627" fmla="*/ 567512 h 5296383"/>
                <a:gd name="connsiteX2628" fmla="*/ 1779935 w 9310410"/>
                <a:gd name="connsiteY2628" fmla="*/ 566314 h 5296383"/>
                <a:gd name="connsiteX2629" fmla="*/ 1784130 w 9310410"/>
                <a:gd name="connsiteY2629" fmla="*/ 562119 h 5296383"/>
                <a:gd name="connsiteX2630" fmla="*/ 1786527 w 9310410"/>
                <a:gd name="connsiteY2630" fmla="*/ 562119 h 5296383"/>
                <a:gd name="connsiteX2631" fmla="*/ 1790722 w 9310410"/>
                <a:gd name="connsiteY2631" fmla="*/ 561520 h 5296383"/>
                <a:gd name="connsiteX2632" fmla="*/ 1793119 w 9310410"/>
                <a:gd name="connsiteY2632" fmla="*/ 560321 h 5296383"/>
                <a:gd name="connsiteX2633" fmla="*/ 1794317 w 9310410"/>
                <a:gd name="connsiteY2633" fmla="*/ 556126 h 5296383"/>
                <a:gd name="connsiteX2634" fmla="*/ 1794317 w 9310410"/>
                <a:gd name="connsiteY2634" fmla="*/ 554928 h 5296383"/>
                <a:gd name="connsiteX2635" fmla="*/ 1794917 w 9310410"/>
                <a:gd name="connsiteY2635" fmla="*/ 553729 h 5296383"/>
                <a:gd name="connsiteX2636" fmla="*/ 1798512 w 9310410"/>
                <a:gd name="connsiteY2636" fmla="*/ 552531 h 5296383"/>
                <a:gd name="connsiteX2637" fmla="*/ 1799711 w 9310410"/>
                <a:gd name="connsiteY2637" fmla="*/ 552531 h 5296383"/>
                <a:gd name="connsiteX2638" fmla="*/ 1802108 w 9310410"/>
                <a:gd name="connsiteY2638" fmla="*/ 553729 h 5296383"/>
                <a:gd name="connsiteX2639" fmla="*/ 1804505 w 9310410"/>
                <a:gd name="connsiteY2639" fmla="*/ 555527 h 5296383"/>
                <a:gd name="connsiteX2640" fmla="*/ 1806303 w 9310410"/>
                <a:gd name="connsiteY2640" fmla="*/ 556126 h 5296383"/>
                <a:gd name="connsiteX2641" fmla="*/ 1807501 w 9310410"/>
                <a:gd name="connsiteY2641" fmla="*/ 556126 h 5296383"/>
                <a:gd name="connsiteX2642" fmla="*/ 1810498 w 9310410"/>
                <a:gd name="connsiteY2642" fmla="*/ 555527 h 5296383"/>
                <a:gd name="connsiteX2643" fmla="*/ 1812895 w 9310410"/>
                <a:gd name="connsiteY2643" fmla="*/ 554328 h 5296383"/>
                <a:gd name="connsiteX2644" fmla="*/ 1812895 w 9310410"/>
                <a:gd name="connsiteY2644" fmla="*/ 553729 h 5296383"/>
                <a:gd name="connsiteX2645" fmla="*/ 1811696 w 9310410"/>
                <a:gd name="connsiteY2645" fmla="*/ 553130 h 5296383"/>
                <a:gd name="connsiteX2646" fmla="*/ 1809299 w 9310410"/>
                <a:gd name="connsiteY2646" fmla="*/ 552531 h 5296383"/>
                <a:gd name="connsiteX2647" fmla="*/ 1806902 w 9310410"/>
                <a:gd name="connsiteY2647" fmla="*/ 551931 h 5296383"/>
                <a:gd name="connsiteX2648" fmla="*/ 1806303 w 9310410"/>
                <a:gd name="connsiteY2648" fmla="*/ 548935 h 5296383"/>
                <a:gd name="connsiteX2649" fmla="*/ 1807501 w 9310410"/>
                <a:gd name="connsiteY2649" fmla="*/ 547137 h 5296383"/>
                <a:gd name="connsiteX2650" fmla="*/ 1812895 w 9310410"/>
                <a:gd name="connsiteY2650" fmla="*/ 544740 h 5296383"/>
                <a:gd name="connsiteX2651" fmla="*/ 1815292 w 9310410"/>
                <a:gd name="connsiteY2651" fmla="*/ 545939 h 5296383"/>
                <a:gd name="connsiteX2652" fmla="*/ 1816491 w 9310410"/>
                <a:gd name="connsiteY2652" fmla="*/ 546538 h 5296383"/>
                <a:gd name="connsiteX2653" fmla="*/ 1817689 w 9310410"/>
                <a:gd name="connsiteY2653" fmla="*/ 547137 h 5296383"/>
                <a:gd name="connsiteX2654" fmla="*/ 1818288 w 9310410"/>
                <a:gd name="connsiteY2654" fmla="*/ 547137 h 5296383"/>
                <a:gd name="connsiteX2655" fmla="*/ 1820086 w 9310410"/>
                <a:gd name="connsiteY2655" fmla="*/ 543541 h 5296383"/>
                <a:gd name="connsiteX2656" fmla="*/ 1824281 w 9310410"/>
                <a:gd name="connsiteY2656" fmla="*/ 536949 h 5296383"/>
                <a:gd name="connsiteX2657" fmla="*/ 1827877 w 9310410"/>
                <a:gd name="connsiteY2657" fmla="*/ 535751 h 5296383"/>
                <a:gd name="connsiteX2658" fmla="*/ 1829674 w 9310410"/>
                <a:gd name="connsiteY2658" fmla="*/ 535751 h 5296383"/>
                <a:gd name="connsiteX2659" fmla="*/ 1830873 w 9310410"/>
                <a:gd name="connsiteY2659" fmla="*/ 535751 h 5296383"/>
                <a:gd name="connsiteX2660" fmla="*/ 1833270 w 9310410"/>
                <a:gd name="connsiteY2660" fmla="*/ 532755 h 5296383"/>
                <a:gd name="connsiteX2661" fmla="*/ 1836866 w 9310410"/>
                <a:gd name="connsiteY2661" fmla="*/ 530357 h 5296383"/>
                <a:gd name="connsiteX2662" fmla="*/ 1847053 w 9310410"/>
                <a:gd name="connsiteY2662" fmla="*/ 530357 h 5296383"/>
                <a:gd name="connsiteX2663" fmla="*/ 1853645 w 9310410"/>
                <a:gd name="connsiteY2663" fmla="*/ 532155 h 5296383"/>
                <a:gd name="connsiteX2664" fmla="*/ 1856042 w 9310410"/>
                <a:gd name="connsiteY2664" fmla="*/ 530957 h 5296383"/>
                <a:gd name="connsiteX2665" fmla="*/ 1858440 w 9310410"/>
                <a:gd name="connsiteY2665" fmla="*/ 529758 h 5296383"/>
                <a:gd name="connsiteX2666" fmla="*/ 1861436 w 9310410"/>
                <a:gd name="connsiteY2666" fmla="*/ 529159 h 5296383"/>
                <a:gd name="connsiteX2667" fmla="*/ 1866829 w 9310410"/>
                <a:gd name="connsiteY2667" fmla="*/ 529758 h 5296383"/>
                <a:gd name="connsiteX2668" fmla="*/ 1877017 w 9310410"/>
                <a:gd name="connsiteY2668" fmla="*/ 533953 h 5296383"/>
                <a:gd name="connsiteX2669" fmla="*/ 1878815 w 9310410"/>
                <a:gd name="connsiteY2669" fmla="*/ 533953 h 5296383"/>
                <a:gd name="connsiteX2670" fmla="*/ 1880013 w 9310410"/>
                <a:gd name="connsiteY2670" fmla="*/ 533953 h 5296383"/>
                <a:gd name="connsiteX2671" fmla="*/ 1878815 w 9310410"/>
                <a:gd name="connsiteY2671" fmla="*/ 529758 h 5296383"/>
                <a:gd name="connsiteX2672" fmla="*/ 1877017 w 9310410"/>
                <a:gd name="connsiteY2672" fmla="*/ 528560 h 5296383"/>
                <a:gd name="connsiteX2673" fmla="*/ 1872223 w 9310410"/>
                <a:gd name="connsiteY2673" fmla="*/ 526762 h 5296383"/>
                <a:gd name="connsiteX2674" fmla="*/ 1872822 w 9310410"/>
                <a:gd name="connsiteY2674" fmla="*/ 517173 h 5296383"/>
                <a:gd name="connsiteX2675" fmla="*/ 1877017 w 9310410"/>
                <a:gd name="connsiteY2675" fmla="*/ 516574 h 5296383"/>
                <a:gd name="connsiteX2676" fmla="*/ 1879414 w 9310410"/>
                <a:gd name="connsiteY2676" fmla="*/ 516574 h 5296383"/>
                <a:gd name="connsiteX2677" fmla="*/ 1881811 w 9310410"/>
                <a:gd name="connsiteY2677" fmla="*/ 518971 h 5296383"/>
                <a:gd name="connsiteX2678" fmla="*/ 1882411 w 9310410"/>
                <a:gd name="connsiteY2678" fmla="*/ 520170 h 5296383"/>
                <a:gd name="connsiteX2679" fmla="*/ 1883010 w 9310410"/>
                <a:gd name="connsiteY2679" fmla="*/ 521368 h 5296383"/>
                <a:gd name="connsiteX2680" fmla="*/ 1884808 w 9310410"/>
                <a:gd name="connsiteY2680" fmla="*/ 524365 h 5296383"/>
                <a:gd name="connsiteX2681" fmla="*/ 1886006 w 9310410"/>
                <a:gd name="connsiteY2681" fmla="*/ 524964 h 5296383"/>
                <a:gd name="connsiteX2682" fmla="*/ 1887205 w 9310410"/>
                <a:gd name="connsiteY2682" fmla="*/ 524964 h 5296383"/>
                <a:gd name="connsiteX2683" fmla="*/ 1887804 w 9310410"/>
                <a:gd name="connsiteY2683" fmla="*/ 524365 h 5296383"/>
                <a:gd name="connsiteX2684" fmla="*/ 1887804 w 9310410"/>
                <a:gd name="connsiteY2684" fmla="*/ 523765 h 5296383"/>
                <a:gd name="connsiteX2685" fmla="*/ 1886605 w 9310410"/>
                <a:gd name="connsiteY2685" fmla="*/ 517773 h 5296383"/>
                <a:gd name="connsiteX2686" fmla="*/ 1889003 w 9310410"/>
                <a:gd name="connsiteY2686" fmla="*/ 511181 h 5296383"/>
                <a:gd name="connsiteX2687" fmla="*/ 1892598 w 9310410"/>
                <a:gd name="connsiteY2687" fmla="*/ 508784 h 5296383"/>
                <a:gd name="connsiteX2688" fmla="*/ 1897392 w 9310410"/>
                <a:gd name="connsiteY2688" fmla="*/ 507585 h 5296383"/>
                <a:gd name="connsiteX2689" fmla="*/ 1901587 w 9310410"/>
                <a:gd name="connsiteY2689" fmla="*/ 507585 h 5296383"/>
                <a:gd name="connsiteX2690" fmla="*/ 1906981 w 9310410"/>
                <a:gd name="connsiteY2690" fmla="*/ 511181 h 5296383"/>
                <a:gd name="connsiteX2691" fmla="*/ 1910576 w 9310410"/>
                <a:gd name="connsiteY2691" fmla="*/ 507585 h 5296383"/>
                <a:gd name="connsiteX2692" fmla="*/ 1909977 w 9310410"/>
                <a:gd name="connsiteY2692" fmla="*/ 504589 h 5296383"/>
                <a:gd name="connsiteX2693" fmla="*/ 1909378 w 9310410"/>
                <a:gd name="connsiteY2693" fmla="*/ 503390 h 5296383"/>
                <a:gd name="connsiteX2694" fmla="*/ 1913573 w 9310410"/>
                <a:gd name="connsiteY2694" fmla="*/ 500394 h 5296383"/>
                <a:gd name="connsiteX2695" fmla="*/ 1920165 w 9310410"/>
                <a:gd name="connsiteY2695" fmla="*/ 497397 h 5296383"/>
                <a:gd name="connsiteX2696" fmla="*/ 1925558 w 9310410"/>
                <a:gd name="connsiteY2696" fmla="*/ 495600 h 5296383"/>
                <a:gd name="connsiteX2697" fmla="*/ 1926158 w 9310410"/>
                <a:gd name="connsiteY2697" fmla="*/ 496199 h 5296383"/>
                <a:gd name="connsiteX2698" fmla="*/ 1921363 w 9310410"/>
                <a:gd name="connsiteY2698" fmla="*/ 501592 h 5296383"/>
                <a:gd name="connsiteX2699" fmla="*/ 1917168 w 9310410"/>
                <a:gd name="connsiteY2699" fmla="*/ 506986 h 5296383"/>
                <a:gd name="connsiteX2700" fmla="*/ 1917168 w 9310410"/>
                <a:gd name="connsiteY2700" fmla="*/ 508184 h 5296383"/>
                <a:gd name="connsiteX2701" fmla="*/ 1917768 w 9310410"/>
                <a:gd name="connsiteY2701" fmla="*/ 509982 h 5296383"/>
                <a:gd name="connsiteX2702" fmla="*/ 1918367 w 9310410"/>
                <a:gd name="connsiteY2702" fmla="*/ 509982 h 5296383"/>
                <a:gd name="connsiteX2703" fmla="*/ 1920165 w 9310410"/>
                <a:gd name="connsiteY2703" fmla="*/ 508184 h 5296383"/>
                <a:gd name="connsiteX2704" fmla="*/ 1921963 w 9310410"/>
                <a:gd name="connsiteY2704" fmla="*/ 506387 h 5296383"/>
                <a:gd name="connsiteX2705" fmla="*/ 1923761 w 9310410"/>
                <a:gd name="connsiteY2705" fmla="*/ 504589 h 5296383"/>
                <a:gd name="connsiteX2706" fmla="*/ 1927356 w 9310410"/>
                <a:gd name="connsiteY2706" fmla="*/ 502791 h 5296383"/>
                <a:gd name="connsiteX2707" fmla="*/ 1929154 w 9310410"/>
                <a:gd name="connsiteY2707" fmla="*/ 502791 h 5296383"/>
                <a:gd name="connsiteX2708" fmla="*/ 1929753 w 9310410"/>
                <a:gd name="connsiteY2708" fmla="*/ 497997 h 5296383"/>
                <a:gd name="connsiteX2709" fmla="*/ 1929154 w 9310410"/>
                <a:gd name="connsiteY2709" fmla="*/ 496199 h 5296383"/>
                <a:gd name="connsiteX2710" fmla="*/ 1934547 w 9310410"/>
                <a:gd name="connsiteY2710" fmla="*/ 494401 h 5296383"/>
                <a:gd name="connsiteX2711" fmla="*/ 1939342 w 9310410"/>
                <a:gd name="connsiteY2711" fmla="*/ 499795 h 5296383"/>
                <a:gd name="connsiteX2712" fmla="*/ 1939342 w 9310410"/>
                <a:gd name="connsiteY2712" fmla="*/ 500993 h 5296383"/>
                <a:gd name="connsiteX2713" fmla="*/ 1940540 w 9310410"/>
                <a:gd name="connsiteY2713" fmla="*/ 502192 h 5296383"/>
                <a:gd name="connsiteX2714" fmla="*/ 1947731 w 9310410"/>
                <a:gd name="connsiteY2714" fmla="*/ 498596 h 5296383"/>
                <a:gd name="connsiteX2715" fmla="*/ 1949529 w 9310410"/>
                <a:gd name="connsiteY2715" fmla="*/ 497397 h 5296383"/>
                <a:gd name="connsiteX2716" fmla="*/ 1950129 w 9310410"/>
                <a:gd name="connsiteY2716" fmla="*/ 496798 h 5296383"/>
                <a:gd name="connsiteX2717" fmla="*/ 1947132 w 9310410"/>
                <a:gd name="connsiteY2717" fmla="*/ 495000 h 5296383"/>
                <a:gd name="connsiteX2718" fmla="*/ 1943536 w 9310410"/>
                <a:gd name="connsiteY2718" fmla="*/ 493802 h 5296383"/>
                <a:gd name="connsiteX2719" fmla="*/ 1943536 w 9310410"/>
                <a:gd name="connsiteY2719" fmla="*/ 493202 h 5296383"/>
                <a:gd name="connsiteX2720" fmla="*/ 1944136 w 9310410"/>
                <a:gd name="connsiteY2720" fmla="*/ 492004 h 5296383"/>
                <a:gd name="connsiteX2721" fmla="*/ 1951926 w 9310410"/>
                <a:gd name="connsiteY2721" fmla="*/ 489607 h 5296383"/>
                <a:gd name="connsiteX2722" fmla="*/ 1957919 w 9310410"/>
                <a:gd name="connsiteY2722" fmla="*/ 489607 h 5296383"/>
                <a:gd name="connsiteX2723" fmla="*/ 1959717 w 9310410"/>
                <a:gd name="connsiteY2723" fmla="*/ 489008 h 5296383"/>
                <a:gd name="connsiteX2724" fmla="*/ 1961515 w 9310410"/>
                <a:gd name="connsiteY2724" fmla="*/ 488408 h 5296383"/>
                <a:gd name="connsiteX2725" fmla="*/ 1964511 w 9310410"/>
                <a:gd name="connsiteY2725" fmla="*/ 489008 h 5296383"/>
                <a:gd name="connsiteX2726" fmla="*/ 1965710 w 9310410"/>
                <a:gd name="connsiteY2726" fmla="*/ 490805 h 5296383"/>
                <a:gd name="connsiteX2727" fmla="*/ 1966908 w 9310410"/>
                <a:gd name="connsiteY2727" fmla="*/ 492004 h 5296383"/>
                <a:gd name="connsiteX2728" fmla="*/ 1967507 w 9310410"/>
                <a:gd name="connsiteY2728" fmla="*/ 492004 h 5296383"/>
                <a:gd name="connsiteX2729" fmla="*/ 1967507 w 9310410"/>
                <a:gd name="connsiteY2729" fmla="*/ 486011 h 5296383"/>
                <a:gd name="connsiteX2730" fmla="*/ 1980692 w 9310410"/>
                <a:gd name="connsiteY2730" fmla="*/ 478221 h 5296383"/>
                <a:gd name="connsiteX2731" fmla="*/ 1982489 w 9310410"/>
                <a:gd name="connsiteY2731" fmla="*/ 478221 h 5296383"/>
                <a:gd name="connsiteX2732" fmla="*/ 1984287 w 9310410"/>
                <a:gd name="connsiteY2732" fmla="*/ 478221 h 5296383"/>
                <a:gd name="connsiteX2733" fmla="*/ 1995673 w 9310410"/>
                <a:gd name="connsiteY2733" fmla="*/ 473426 h 5296383"/>
                <a:gd name="connsiteX2734" fmla="*/ 1996872 w 9310410"/>
                <a:gd name="connsiteY2734" fmla="*/ 472827 h 5296383"/>
                <a:gd name="connsiteX2735" fmla="*/ 1998070 w 9310410"/>
                <a:gd name="connsiteY2735" fmla="*/ 472827 h 5296383"/>
                <a:gd name="connsiteX2736" fmla="*/ 1999868 w 9310410"/>
                <a:gd name="connsiteY2736" fmla="*/ 473426 h 5296383"/>
                <a:gd name="connsiteX2737" fmla="*/ 1999868 w 9310410"/>
                <a:gd name="connsiteY2737" fmla="*/ 474625 h 5296383"/>
                <a:gd name="connsiteX2738" fmla="*/ 1999269 w 9310410"/>
                <a:gd name="connsiteY2738" fmla="*/ 476423 h 5296383"/>
                <a:gd name="connsiteX2739" fmla="*/ 1998070 w 9310410"/>
                <a:gd name="connsiteY2739" fmla="*/ 478820 h 5296383"/>
                <a:gd name="connsiteX2740" fmla="*/ 2001666 w 9310410"/>
                <a:gd name="connsiteY2740" fmla="*/ 482416 h 5296383"/>
                <a:gd name="connsiteX2741" fmla="*/ 2004063 w 9310410"/>
                <a:gd name="connsiteY2741" fmla="*/ 483614 h 5296383"/>
                <a:gd name="connsiteX2742" fmla="*/ 2004662 w 9310410"/>
                <a:gd name="connsiteY2742" fmla="*/ 483614 h 5296383"/>
                <a:gd name="connsiteX2743" fmla="*/ 2004662 w 9310410"/>
                <a:gd name="connsiteY2743" fmla="*/ 480618 h 5296383"/>
                <a:gd name="connsiteX2744" fmla="*/ 2003464 w 9310410"/>
                <a:gd name="connsiteY2744" fmla="*/ 477022 h 5296383"/>
                <a:gd name="connsiteX2745" fmla="*/ 2003464 w 9310410"/>
                <a:gd name="connsiteY2745" fmla="*/ 474625 h 5296383"/>
                <a:gd name="connsiteX2746" fmla="*/ 2005262 w 9310410"/>
                <a:gd name="connsiteY2746" fmla="*/ 474026 h 5296383"/>
                <a:gd name="connsiteX2747" fmla="*/ 2008258 w 9310410"/>
                <a:gd name="connsiteY2747" fmla="*/ 475824 h 5296383"/>
                <a:gd name="connsiteX2748" fmla="*/ 2008857 w 9310410"/>
                <a:gd name="connsiteY2748" fmla="*/ 477022 h 5296383"/>
                <a:gd name="connsiteX2749" fmla="*/ 2008857 w 9310410"/>
                <a:gd name="connsiteY2749" fmla="*/ 481816 h 5296383"/>
                <a:gd name="connsiteX2750" fmla="*/ 2010056 w 9310410"/>
                <a:gd name="connsiteY2750" fmla="*/ 483614 h 5296383"/>
                <a:gd name="connsiteX2751" fmla="*/ 2011255 w 9310410"/>
                <a:gd name="connsiteY2751" fmla="*/ 483015 h 5296383"/>
                <a:gd name="connsiteX2752" fmla="*/ 2011255 w 9310410"/>
                <a:gd name="connsiteY2752" fmla="*/ 479419 h 5296383"/>
                <a:gd name="connsiteX2753" fmla="*/ 2011255 w 9310410"/>
                <a:gd name="connsiteY2753" fmla="*/ 476423 h 5296383"/>
                <a:gd name="connsiteX2754" fmla="*/ 2010655 w 9310410"/>
                <a:gd name="connsiteY2754" fmla="*/ 471029 h 5296383"/>
                <a:gd name="connsiteX2755" fmla="*/ 2005861 w 9310410"/>
                <a:gd name="connsiteY2755" fmla="*/ 466834 h 5296383"/>
                <a:gd name="connsiteX2756" fmla="*/ 2004662 w 9310410"/>
                <a:gd name="connsiteY2756" fmla="*/ 465636 h 5296383"/>
                <a:gd name="connsiteX2757" fmla="*/ 2007060 w 9310410"/>
                <a:gd name="connsiteY2757" fmla="*/ 463239 h 5296383"/>
                <a:gd name="connsiteX2758" fmla="*/ 2010056 w 9310410"/>
                <a:gd name="connsiteY2758" fmla="*/ 462639 h 5296383"/>
                <a:gd name="connsiteX2759" fmla="*/ 2015449 w 9310410"/>
                <a:gd name="connsiteY2759" fmla="*/ 462040 h 5296383"/>
                <a:gd name="connsiteX2760" fmla="*/ 2017247 w 9310410"/>
                <a:gd name="connsiteY2760" fmla="*/ 462040 h 5296383"/>
                <a:gd name="connsiteX2761" fmla="*/ 2021442 w 9310410"/>
                <a:gd name="connsiteY2761" fmla="*/ 464437 h 5296383"/>
                <a:gd name="connsiteX2762" fmla="*/ 2023839 w 9310410"/>
                <a:gd name="connsiteY2762" fmla="*/ 467434 h 5296383"/>
                <a:gd name="connsiteX2763" fmla="*/ 2028633 w 9310410"/>
                <a:gd name="connsiteY2763" fmla="*/ 468632 h 5296383"/>
                <a:gd name="connsiteX2764" fmla="*/ 2025637 w 9310410"/>
                <a:gd name="connsiteY2764" fmla="*/ 474625 h 5296383"/>
                <a:gd name="connsiteX2765" fmla="*/ 2025038 w 9310410"/>
                <a:gd name="connsiteY2765" fmla="*/ 477022 h 5296383"/>
                <a:gd name="connsiteX2766" fmla="*/ 2026236 w 9310410"/>
                <a:gd name="connsiteY2766" fmla="*/ 477022 h 5296383"/>
                <a:gd name="connsiteX2767" fmla="*/ 2028034 w 9310410"/>
                <a:gd name="connsiteY2767" fmla="*/ 475824 h 5296383"/>
                <a:gd name="connsiteX2768" fmla="*/ 2037023 w 9310410"/>
                <a:gd name="connsiteY2768" fmla="*/ 471029 h 5296383"/>
                <a:gd name="connsiteX2769" fmla="*/ 2040619 w 9310410"/>
                <a:gd name="connsiteY2769" fmla="*/ 470430 h 5296383"/>
                <a:gd name="connsiteX2770" fmla="*/ 2040619 w 9310410"/>
                <a:gd name="connsiteY2770" fmla="*/ 470430 h 5296383"/>
                <a:gd name="connsiteX2771" fmla="*/ 2040619 w 9310410"/>
                <a:gd name="connsiteY2771" fmla="*/ 470430 h 5296383"/>
                <a:gd name="connsiteX2772" fmla="*/ 2043016 w 9310410"/>
                <a:gd name="connsiteY2772" fmla="*/ 471029 h 5296383"/>
                <a:gd name="connsiteX2773" fmla="*/ 2043615 w 9310410"/>
                <a:gd name="connsiteY2773" fmla="*/ 471629 h 5296383"/>
                <a:gd name="connsiteX2774" fmla="*/ 2043016 w 9310410"/>
                <a:gd name="connsiteY2774" fmla="*/ 473426 h 5296383"/>
                <a:gd name="connsiteX2775" fmla="*/ 2041817 w 9310410"/>
                <a:gd name="connsiteY2775" fmla="*/ 474625 h 5296383"/>
                <a:gd name="connsiteX2776" fmla="*/ 2040619 w 9310410"/>
                <a:gd name="connsiteY2776" fmla="*/ 475224 h 5296383"/>
                <a:gd name="connsiteX2777" fmla="*/ 2038821 w 9310410"/>
                <a:gd name="connsiteY2777" fmla="*/ 476423 h 5296383"/>
                <a:gd name="connsiteX2778" fmla="*/ 2032229 w 9310410"/>
                <a:gd name="connsiteY2778" fmla="*/ 481816 h 5296383"/>
                <a:gd name="connsiteX2779" fmla="*/ 2029832 w 9310410"/>
                <a:gd name="connsiteY2779" fmla="*/ 484213 h 5296383"/>
                <a:gd name="connsiteX2780" fmla="*/ 2030431 w 9310410"/>
                <a:gd name="connsiteY2780" fmla="*/ 484213 h 5296383"/>
                <a:gd name="connsiteX2781" fmla="*/ 2032828 w 9310410"/>
                <a:gd name="connsiteY2781" fmla="*/ 484813 h 5296383"/>
                <a:gd name="connsiteX2782" fmla="*/ 2034626 w 9310410"/>
                <a:gd name="connsiteY2782" fmla="*/ 484813 h 5296383"/>
                <a:gd name="connsiteX2783" fmla="*/ 2038222 w 9310410"/>
                <a:gd name="connsiteY2783" fmla="*/ 483614 h 5296383"/>
                <a:gd name="connsiteX2784" fmla="*/ 2042417 w 9310410"/>
                <a:gd name="connsiteY2784" fmla="*/ 479419 h 5296383"/>
                <a:gd name="connsiteX2785" fmla="*/ 2050806 w 9310410"/>
                <a:gd name="connsiteY2785" fmla="*/ 474026 h 5296383"/>
                <a:gd name="connsiteX2786" fmla="*/ 2056200 w 9310410"/>
                <a:gd name="connsiteY2786" fmla="*/ 471629 h 5296383"/>
                <a:gd name="connsiteX2787" fmla="*/ 2057399 w 9310410"/>
                <a:gd name="connsiteY2787" fmla="*/ 469831 h 5296383"/>
                <a:gd name="connsiteX2788" fmla="*/ 2059196 w 9310410"/>
                <a:gd name="connsiteY2788" fmla="*/ 467434 h 5296383"/>
                <a:gd name="connsiteX2789" fmla="*/ 2059796 w 9310410"/>
                <a:gd name="connsiteY2789" fmla="*/ 466834 h 5296383"/>
                <a:gd name="connsiteX2790" fmla="*/ 2060395 w 9310410"/>
                <a:gd name="connsiteY2790" fmla="*/ 466834 h 5296383"/>
                <a:gd name="connsiteX2791" fmla="*/ 2063391 w 9310410"/>
                <a:gd name="connsiteY2791" fmla="*/ 468033 h 5296383"/>
                <a:gd name="connsiteX2792" fmla="*/ 2065189 w 9310410"/>
                <a:gd name="connsiteY2792" fmla="*/ 470430 h 5296383"/>
                <a:gd name="connsiteX2793" fmla="*/ 2065788 w 9310410"/>
                <a:gd name="connsiteY2793" fmla="*/ 475824 h 5296383"/>
                <a:gd name="connsiteX2794" fmla="*/ 2065788 w 9310410"/>
                <a:gd name="connsiteY2794" fmla="*/ 481816 h 5296383"/>
                <a:gd name="connsiteX2795" fmla="*/ 2068785 w 9310410"/>
                <a:gd name="connsiteY2795" fmla="*/ 482416 h 5296383"/>
                <a:gd name="connsiteX2796" fmla="*/ 2071182 w 9310410"/>
                <a:gd name="connsiteY2796" fmla="*/ 475824 h 5296383"/>
                <a:gd name="connsiteX2797" fmla="*/ 2072380 w 9310410"/>
                <a:gd name="connsiteY2797" fmla="*/ 475224 h 5296383"/>
                <a:gd name="connsiteX2798" fmla="*/ 2072380 w 9310410"/>
                <a:gd name="connsiteY2798" fmla="*/ 468632 h 5296383"/>
                <a:gd name="connsiteX2799" fmla="*/ 2072380 w 9310410"/>
                <a:gd name="connsiteY2799" fmla="*/ 465636 h 5296383"/>
                <a:gd name="connsiteX2800" fmla="*/ 2074178 w 9310410"/>
                <a:gd name="connsiteY2800" fmla="*/ 463239 h 5296383"/>
                <a:gd name="connsiteX2801" fmla="*/ 2075976 w 9310410"/>
                <a:gd name="connsiteY2801" fmla="*/ 462639 h 5296383"/>
                <a:gd name="connsiteX2802" fmla="*/ 2078373 w 9310410"/>
                <a:gd name="connsiteY2802" fmla="*/ 462040 h 5296383"/>
                <a:gd name="connsiteX2803" fmla="*/ 2080171 w 9310410"/>
                <a:gd name="connsiteY2803" fmla="*/ 462040 h 5296383"/>
                <a:gd name="connsiteX2804" fmla="*/ 2081969 w 9310410"/>
                <a:gd name="connsiteY2804" fmla="*/ 462040 h 5296383"/>
                <a:gd name="connsiteX2805" fmla="*/ 2086164 w 9310410"/>
                <a:gd name="connsiteY2805" fmla="*/ 462639 h 5296383"/>
                <a:gd name="connsiteX2806" fmla="*/ 2087362 w 9310410"/>
                <a:gd name="connsiteY2806" fmla="*/ 465037 h 5296383"/>
                <a:gd name="connsiteX2807" fmla="*/ 2088561 w 9310410"/>
                <a:gd name="connsiteY2807" fmla="*/ 467434 h 5296383"/>
                <a:gd name="connsiteX2808" fmla="*/ 2090359 w 9310410"/>
                <a:gd name="connsiteY2808" fmla="*/ 468033 h 5296383"/>
                <a:gd name="connsiteX2809" fmla="*/ 2092157 w 9310410"/>
                <a:gd name="connsiteY2809" fmla="*/ 468033 h 5296383"/>
                <a:gd name="connsiteX2810" fmla="*/ 2092157 w 9310410"/>
                <a:gd name="connsiteY2810" fmla="*/ 468033 h 5296383"/>
                <a:gd name="connsiteX2811" fmla="*/ 2092157 w 9310410"/>
                <a:gd name="connsiteY2811" fmla="*/ 468033 h 5296383"/>
                <a:gd name="connsiteX2812" fmla="*/ 2093954 w 9310410"/>
                <a:gd name="connsiteY2812" fmla="*/ 468033 h 5296383"/>
                <a:gd name="connsiteX2813" fmla="*/ 2096951 w 9310410"/>
                <a:gd name="connsiteY2813" fmla="*/ 473426 h 5296383"/>
                <a:gd name="connsiteX2814" fmla="*/ 2098748 w 9310410"/>
                <a:gd name="connsiteY2814" fmla="*/ 480018 h 5296383"/>
                <a:gd name="connsiteX2815" fmla="*/ 2099947 w 9310410"/>
                <a:gd name="connsiteY2815" fmla="*/ 480618 h 5296383"/>
                <a:gd name="connsiteX2816" fmla="*/ 2100546 w 9310410"/>
                <a:gd name="connsiteY2816" fmla="*/ 480618 h 5296383"/>
                <a:gd name="connsiteX2817" fmla="*/ 2101146 w 9310410"/>
                <a:gd name="connsiteY2817" fmla="*/ 480618 h 5296383"/>
                <a:gd name="connsiteX2818" fmla="*/ 2101745 w 9310410"/>
                <a:gd name="connsiteY2818" fmla="*/ 480018 h 5296383"/>
                <a:gd name="connsiteX2819" fmla="*/ 2102344 w 9310410"/>
                <a:gd name="connsiteY2819" fmla="*/ 477022 h 5296383"/>
                <a:gd name="connsiteX2820" fmla="*/ 2107738 w 9310410"/>
                <a:gd name="connsiteY2820" fmla="*/ 471629 h 5296383"/>
                <a:gd name="connsiteX2821" fmla="*/ 2109535 w 9310410"/>
                <a:gd name="connsiteY2821" fmla="*/ 471029 h 5296383"/>
                <a:gd name="connsiteX2822" fmla="*/ 2125716 w 9310410"/>
                <a:gd name="connsiteY2822" fmla="*/ 466235 h 5296383"/>
                <a:gd name="connsiteX2823" fmla="*/ 2130510 w 9310410"/>
                <a:gd name="connsiteY2823" fmla="*/ 465037 h 5296383"/>
                <a:gd name="connsiteX2824" fmla="*/ 2132308 w 9310410"/>
                <a:gd name="connsiteY2824" fmla="*/ 463838 h 5296383"/>
                <a:gd name="connsiteX2825" fmla="*/ 2133506 w 9310410"/>
                <a:gd name="connsiteY2825" fmla="*/ 462639 h 5296383"/>
                <a:gd name="connsiteX2826" fmla="*/ 2137102 w 9310410"/>
                <a:gd name="connsiteY2826" fmla="*/ 460242 h 5296383"/>
                <a:gd name="connsiteX2827" fmla="*/ 2139499 w 9310410"/>
                <a:gd name="connsiteY2827" fmla="*/ 460242 h 5296383"/>
                <a:gd name="connsiteX2828" fmla="*/ 2141896 w 9310410"/>
                <a:gd name="connsiteY2828" fmla="*/ 460242 h 5296383"/>
                <a:gd name="connsiteX2829" fmla="*/ 2142496 w 9310410"/>
                <a:gd name="connsiteY2829" fmla="*/ 459643 h 5296383"/>
                <a:gd name="connsiteX2830" fmla="*/ 2142496 w 9310410"/>
                <a:gd name="connsiteY2830" fmla="*/ 459044 h 5296383"/>
                <a:gd name="connsiteX2831" fmla="*/ 2142496 w 9310410"/>
                <a:gd name="connsiteY2831" fmla="*/ 459044 h 5296383"/>
                <a:gd name="connsiteX2832" fmla="*/ 2140098 w 9310410"/>
                <a:gd name="connsiteY2832" fmla="*/ 456047 h 5296383"/>
                <a:gd name="connsiteX2833" fmla="*/ 2140098 w 9310410"/>
                <a:gd name="connsiteY2833" fmla="*/ 455448 h 5296383"/>
                <a:gd name="connsiteX2834" fmla="*/ 2140098 w 9310410"/>
                <a:gd name="connsiteY2834" fmla="*/ 454849 h 5296383"/>
                <a:gd name="connsiteX2835" fmla="*/ 2146690 w 9310410"/>
                <a:gd name="connsiteY2835" fmla="*/ 453051 h 5296383"/>
                <a:gd name="connsiteX2836" fmla="*/ 2156878 w 9310410"/>
                <a:gd name="connsiteY2836" fmla="*/ 456047 h 5296383"/>
                <a:gd name="connsiteX2837" fmla="*/ 2158676 w 9310410"/>
                <a:gd name="connsiteY2837" fmla="*/ 457246 h 5296383"/>
                <a:gd name="connsiteX2838" fmla="*/ 2159275 w 9310410"/>
                <a:gd name="connsiteY2838" fmla="*/ 458445 h 5296383"/>
                <a:gd name="connsiteX2839" fmla="*/ 2158676 w 9310410"/>
                <a:gd name="connsiteY2839" fmla="*/ 460242 h 5296383"/>
                <a:gd name="connsiteX2840" fmla="*/ 2157477 w 9310410"/>
                <a:gd name="connsiteY2840" fmla="*/ 460842 h 5296383"/>
                <a:gd name="connsiteX2841" fmla="*/ 2153282 w 9310410"/>
                <a:gd name="connsiteY2841" fmla="*/ 462639 h 5296383"/>
                <a:gd name="connsiteX2842" fmla="*/ 2141297 w 9310410"/>
                <a:gd name="connsiteY2842" fmla="*/ 472228 h 5296383"/>
                <a:gd name="connsiteX2843" fmla="*/ 2140098 w 9310410"/>
                <a:gd name="connsiteY2843" fmla="*/ 473426 h 5296383"/>
                <a:gd name="connsiteX2844" fmla="*/ 2140098 w 9310410"/>
                <a:gd name="connsiteY2844" fmla="*/ 477621 h 5296383"/>
                <a:gd name="connsiteX2845" fmla="*/ 2141896 w 9310410"/>
                <a:gd name="connsiteY2845" fmla="*/ 478221 h 5296383"/>
                <a:gd name="connsiteX2846" fmla="*/ 2143694 w 9310410"/>
                <a:gd name="connsiteY2846" fmla="*/ 477621 h 5296383"/>
                <a:gd name="connsiteX2847" fmla="*/ 2151485 w 9310410"/>
                <a:gd name="connsiteY2847" fmla="*/ 470430 h 5296383"/>
                <a:gd name="connsiteX2848" fmla="*/ 2155080 w 9310410"/>
                <a:gd name="connsiteY2848" fmla="*/ 468632 h 5296383"/>
                <a:gd name="connsiteX2849" fmla="*/ 2162272 w 9310410"/>
                <a:gd name="connsiteY2849" fmla="*/ 465636 h 5296383"/>
                <a:gd name="connsiteX2850" fmla="*/ 2167665 w 9310410"/>
                <a:gd name="connsiteY2850" fmla="*/ 463239 h 5296383"/>
                <a:gd name="connsiteX2851" fmla="*/ 2176055 w 9310410"/>
                <a:gd name="connsiteY2851" fmla="*/ 460242 h 5296383"/>
                <a:gd name="connsiteX2852" fmla="*/ 2178452 w 9310410"/>
                <a:gd name="connsiteY2852" fmla="*/ 459643 h 5296383"/>
                <a:gd name="connsiteX2853" fmla="*/ 2180849 w 9310410"/>
                <a:gd name="connsiteY2853" fmla="*/ 463239 h 5296383"/>
                <a:gd name="connsiteX2854" fmla="*/ 2180250 w 9310410"/>
                <a:gd name="connsiteY2854" fmla="*/ 464437 h 5296383"/>
                <a:gd name="connsiteX2855" fmla="*/ 2179650 w 9310410"/>
                <a:gd name="connsiteY2855" fmla="*/ 465636 h 5296383"/>
                <a:gd name="connsiteX2856" fmla="*/ 2170661 w 9310410"/>
                <a:gd name="connsiteY2856" fmla="*/ 475224 h 5296383"/>
                <a:gd name="connsiteX2857" fmla="*/ 2171860 w 9310410"/>
                <a:gd name="connsiteY2857" fmla="*/ 478820 h 5296383"/>
                <a:gd name="connsiteX2858" fmla="*/ 2175456 w 9310410"/>
                <a:gd name="connsiteY2858" fmla="*/ 478820 h 5296383"/>
                <a:gd name="connsiteX2859" fmla="*/ 2175456 w 9310410"/>
                <a:gd name="connsiteY2859" fmla="*/ 478820 h 5296383"/>
                <a:gd name="connsiteX2860" fmla="*/ 2175456 w 9310410"/>
                <a:gd name="connsiteY2860" fmla="*/ 478820 h 5296383"/>
                <a:gd name="connsiteX2861" fmla="*/ 2177853 w 9310410"/>
                <a:gd name="connsiteY2861" fmla="*/ 478820 h 5296383"/>
                <a:gd name="connsiteX2862" fmla="*/ 2179650 w 9310410"/>
                <a:gd name="connsiteY2862" fmla="*/ 478820 h 5296383"/>
                <a:gd name="connsiteX2863" fmla="*/ 2182048 w 9310410"/>
                <a:gd name="connsiteY2863" fmla="*/ 477621 h 5296383"/>
                <a:gd name="connsiteX2864" fmla="*/ 2186242 w 9310410"/>
                <a:gd name="connsiteY2864" fmla="*/ 474026 h 5296383"/>
                <a:gd name="connsiteX2865" fmla="*/ 2189239 w 9310410"/>
                <a:gd name="connsiteY2865" fmla="*/ 472228 h 5296383"/>
                <a:gd name="connsiteX2866" fmla="*/ 2192235 w 9310410"/>
                <a:gd name="connsiteY2866" fmla="*/ 471029 h 5296383"/>
                <a:gd name="connsiteX2867" fmla="*/ 2193434 w 9310410"/>
                <a:gd name="connsiteY2867" fmla="*/ 470430 h 5296383"/>
                <a:gd name="connsiteX2868" fmla="*/ 2195232 w 9310410"/>
                <a:gd name="connsiteY2868" fmla="*/ 468632 h 5296383"/>
                <a:gd name="connsiteX2869" fmla="*/ 2195232 w 9310410"/>
                <a:gd name="connsiteY2869" fmla="*/ 466235 h 5296383"/>
                <a:gd name="connsiteX2870" fmla="*/ 2195232 w 9310410"/>
                <a:gd name="connsiteY2870" fmla="*/ 464437 h 5296383"/>
                <a:gd name="connsiteX2871" fmla="*/ 2197629 w 9310410"/>
                <a:gd name="connsiteY2871" fmla="*/ 460842 h 5296383"/>
                <a:gd name="connsiteX2872" fmla="*/ 2201224 w 9310410"/>
                <a:gd name="connsiteY2872" fmla="*/ 460242 h 5296383"/>
                <a:gd name="connsiteX2873" fmla="*/ 2203621 w 9310410"/>
                <a:gd name="connsiteY2873" fmla="*/ 460242 h 5296383"/>
                <a:gd name="connsiteX2874" fmla="*/ 2208416 w 9310410"/>
                <a:gd name="connsiteY2874" fmla="*/ 461441 h 5296383"/>
                <a:gd name="connsiteX2875" fmla="*/ 2209614 w 9310410"/>
                <a:gd name="connsiteY2875" fmla="*/ 467434 h 5296383"/>
                <a:gd name="connsiteX2876" fmla="*/ 2206618 w 9310410"/>
                <a:gd name="connsiteY2876" fmla="*/ 471629 h 5296383"/>
                <a:gd name="connsiteX2877" fmla="*/ 2203022 w 9310410"/>
                <a:gd name="connsiteY2877" fmla="*/ 475824 h 5296383"/>
                <a:gd name="connsiteX2878" fmla="*/ 2200625 w 9310410"/>
                <a:gd name="connsiteY2878" fmla="*/ 480618 h 5296383"/>
                <a:gd name="connsiteX2879" fmla="*/ 2201824 w 9310410"/>
                <a:gd name="connsiteY2879" fmla="*/ 482416 h 5296383"/>
                <a:gd name="connsiteX2880" fmla="*/ 2204820 w 9310410"/>
                <a:gd name="connsiteY2880" fmla="*/ 483015 h 5296383"/>
                <a:gd name="connsiteX2881" fmla="*/ 2207816 w 9310410"/>
                <a:gd name="connsiteY2881" fmla="*/ 480618 h 5296383"/>
                <a:gd name="connsiteX2882" fmla="*/ 2209614 w 9310410"/>
                <a:gd name="connsiteY2882" fmla="*/ 478820 h 5296383"/>
                <a:gd name="connsiteX2883" fmla="*/ 2213809 w 9310410"/>
                <a:gd name="connsiteY2883" fmla="*/ 474625 h 5296383"/>
                <a:gd name="connsiteX2884" fmla="*/ 2220401 w 9310410"/>
                <a:gd name="connsiteY2884" fmla="*/ 472228 h 5296383"/>
                <a:gd name="connsiteX2885" fmla="*/ 2226394 w 9310410"/>
                <a:gd name="connsiteY2885" fmla="*/ 477022 h 5296383"/>
                <a:gd name="connsiteX2886" fmla="*/ 2228192 w 9310410"/>
                <a:gd name="connsiteY2886" fmla="*/ 481217 h 5296383"/>
                <a:gd name="connsiteX2887" fmla="*/ 2229390 w 9310410"/>
                <a:gd name="connsiteY2887" fmla="*/ 481217 h 5296383"/>
                <a:gd name="connsiteX2888" fmla="*/ 2234784 w 9310410"/>
                <a:gd name="connsiteY2888" fmla="*/ 483614 h 5296383"/>
                <a:gd name="connsiteX2889" fmla="*/ 2237181 w 9310410"/>
                <a:gd name="connsiteY2889" fmla="*/ 490805 h 5296383"/>
                <a:gd name="connsiteX2890" fmla="*/ 2238979 w 9310410"/>
                <a:gd name="connsiteY2890" fmla="*/ 493802 h 5296383"/>
                <a:gd name="connsiteX2891" fmla="*/ 2237780 w 9310410"/>
                <a:gd name="connsiteY2891" fmla="*/ 497397 h 5296383"/>
                <a:gd name="connsiteX2892" fmla="*/ 2229390 w 9310410"/>
                <a:gd name="connsiteY2892" fmla="*/ 500394 h 5296383"/>
                <a:gd name="connsiteX2893" fmla="*/ 2225195 w 9310410"/>
                <a:gd name="connsiteY2893" fmla="*/ 500993 h 5296383"/>
                <a:gd name="connsiteX2894" fmla="*/ 2219802 w 9310410"/>
                <a:gd name="connsiteY2894" fmla="*/ 499795 h 5296383"/>
                <a:gd name="connsiteX2895" fmla="*/ 2216206 w 9310410"/>
                <a:gd name="connsiteY2895" fmla="*/ 496798 h 5296383"/>
                <a:gd name="connsiteX2896" fmla="*/ 2214408 w 9310410"/>
                <a:gd name="connsiteY2896" fmla="*/ 495000 h 5296383"/>
                <a:gd name="connsiteX2897" fmla="*/ 2210813 w 9310410"/>
                <a:gd name="connsiteY2897" fmla="*/ 492603 h 5296383"/>
                <a:gd name="connsiteX2898" fmla="*/ 2208416 w 9310410"/>
                <a:gd name="connsiteY2898" fmla="*/ 492004 h 5296383"/>
                <a:gd name="connsiteX2899" fmla="*/ 2210813 w 9310410"/>
                <a:gd name="connsiteY2899" fmla="*/ 497997 h 5296383"/>
                <a:gd name="connsiteX2900" fmla="*/ 2210813 w 9310410"/>
                <a:gd name="connsiteY2900" fmla="*/ 500993 h 5296383"/>
                <a:gd name="connsiteX2901" fmla="*/ 2210213 w 9310410"/>
                <a:gd name="connsiteY2901" fmla="*/ 502192 h 5296383"/>
                <a:gd name="connsiteX2902" fmla="*/ 2210813 w 9310410"/>
                <a:gd name="connsiteY2902" fmla="*/ 502192 h 5296383"/>
                <a:gd name="connsiteX2903" fmla="*/ 2213210 w 9310410"/>
                <a:gd name="connsiteY2903" fmla="*/ 503390 h 5296383"/>
                <a:gd name="connsiteX2904" fmla="*/ 2213809 w 9310410"/>
                <a:gd name="connsiteY2904" fmla="*/ 504589 h 5296383"/>
                <a:gd name="connsiteX2905" fmla="*/ 2213210 w 9310410"/>
                <a:gd name="connsiteY2905" fmla="*/ 506387 h 5296383"/>
                <a:gd name="connsiteX2906" fmla="*/ 2214408 w 9310410"/>
                <a:gd name="connsiteY2906" fmla="*/ 509383 h 5296383"/>
                <a:gd name="connsiteX2907" fmla="*/ 2215607 w 9310410"/>
                <a:gd name="connsiteY2907" fmla="*/ 509383 h 5296383"/>
                <a:gd name="connsiteX2908" fmla="*/ 2222199 w 9310410"/>
                <a:gd name="connsiteY2908" fmla="*/ 506986 h 5296383"/>
                <a:gd name="connsiteX2909" fmla="*/ 2222199 w 9310410"/>
                <a:gd name="connsiteY2909" fmla="*/ 506986 h 5296383"/>
                <a:gd name="connsiteX2910" fmla="*/ 2225195 w 9310410"/>
                <a:gd name="connsiteY2910" fmla="*/ 506387 h 5296383"/>
                <a:gd name="connsiteX2911" fmla="*/ 2225195 w 9310410"/>
                <a:gd name="connsiteY2911" fmla="*/ 506387 h 5296383"/>
                <a:gd name="connsiteX2912" fmla="*/ 2227592 w 9310410"/>
                <a:gd name="connsiteY2912" fmla="*/ 506387 h 5296383"/>
                <a:gd name="connsiteX2913" fmla="*/ 2227592 w 9310410"/>
                <a:gd name="connsiteY2913" fmla="*/ 506387 h 5296383"/>
                <a:gd name="connsiteX2914" fmla="*/ 2229390 w 9310410"/>
                <a:gd name="connsiteY2914" fmla="*/ 507585 h 5296383"/>
                <a:gd name="connsiteX2915" fmla="*/ 2229390 w 9310410"/>
                <a:gd name="connsiteY2915" fmla="*/ 507585 h 5296383"/>
                <a:gd name="connsiteX2916" fmla="*/ 2231188 w 9310410"/>
                <a:gd name="connsiteY2916" fmla="*/ 508784 h 5296383"/>
                <a:gd name="connsiteX2917" fmla="*/ 2231188 w 9310410"/>
                <a:gd name="connsiteY2917" fmla="*/ 508784 h 5296383"/>
                <a:gd name="connsiteX2918" fmla="*/ 2231188 w 9310410"/>
                <a:gd name="connsiteY2918" fmla="*/ 509383 h 5296383"/>
                <a:gd name="connsiteX2919" fmla="*/ 2232387 w 9310410"/>
                <a:gd name="connsiteY2919" fmla="*/ 509383 h 5296383"/>
                <a:gd name="connsiteX2920" fmla="*/ 2231787 w 9310410"/>
                <a:gd name="connsiteY2920" fmla="*/ 509982 h 5296383"/>
                <a:gd name="connsiteX2921" fmla="*/ 2231787 w 9310410"/>
                <a:gd name="connsiteY2921" fmla="*/ 509982 h 5296383"/>
                <a:gd name="connsiteX2922" fmla="*/ 2232387 w 9310410"/>
                <a:gd name="connsiteY2922" fmla="*/ 510581 h 5296383"/>
                <a:gd name="connsiteX2923" fmla="*/ 2232986 w 9310410"/>
                <a:gd name="connsiteY2923" fmla="*/ 511780 h 5296383"/>
                <a:gd name="connsiteX2924" fmla="*/ 2233585 w 9310410"/>
                <a:gd name="connsiteY2924" fmla="*/ 512379 h 5296383"/>
                <a:gd name="connsiteX2925" fmla="*/ 2233585 w 9310410"/>
                <a:gd name="connsiteY2925" fmla="*/ 513578 h 5296383"/>
                <a:gd name="connsiteX2926" fmla="*/ 2233585 w 9310410"/>
                <a:gd name="connsiteY2926" fmla="*/ 514177 h 5296383"/>
                <a:gd name="connsiteX2927" fmla="*/ 2233585 w 9310410"/>
                <a:gd name="connsiteY2927" fmla="*/ 515975 h 5296383"/>
                <a:gd name="connsiteX2928" fmla="*/ 2233585 w 9310410"/>
                <a:gd name="connsiteY2928" fmla="*/ 515975 h 5296383"/>
                <a:gd name="connsiteX2929" fmla="*/ 2233585 w 9310410"/>
                <a:gd name="connsiteY2929" fmla="*/ 517773 h 5296383"/>
                <a:gd name="connsiteX2930" fmla="*/ 2234184 w 9310410"/>
                <a:gd name="connsiteY2930" fmla="*/ 518372 h 5296383"/>
                <a:gd name="connsiteX2931" fmla="*/ 2235383 w 9310410"/>
                <a:gd name="connsiteY2931" fmla="*/ 518372 h 5296383"/>
                <a:gd name="connsiteX2932" fmla="*/ 2238379 w 9310410"/>
                <a:gd name="connsiteY2932" fmla="*/ 518372 h 5296383"/>
                <a:gd name="connsiteX2933" fmla="*/ 2243174 w 9310410"/>
                <a:gd name="connsiteY2933" fmla="*/ 517773 h 5296383"/>
                <a:gd name="connsiteX2934" fmla="*/ 2245571 w 9310410"/>
                <a:gd name="connsiteY2934" fmla="*/ 514177 h 5296383"/>
                <a:gd name="connsiteX2935" fmla="*/ 2245571 w 9310410"/>
                <a:gd name="connsiteY2935" fmla="*/ 514177 h 5296383"/>
                <a:gd name="connsiteX2936" fmla="*/ 2245571 w 9310410"/>
                <a:gd name="connsiteY2936" fmla="*/ 514177 h 5296383"/>
                <a:gd name="connsiteX2937" fmla="*/ 2246769 w 9310410"/>
                <a:gd name="connsiteY2937" fmla="*/ 514177 h 5296383"/>
                <a:gd name="connsiteX2938" fmla="*/ 2247968 w 9310410"/>
                <a:gd name="connsiteY2938" fmla="*/ 514177 h 5296383"/>
                <a:gd name="connsiteX2939" fmla="*/ 2249766 w 9310410"/>
                <a:gd name="connsiteY2939" fmla="*/ 512379 h 5296383"/>
                <a:gd name="connsiteX2940" fmla="*/ 2250964 w 9310410"/>
                <a:gd name="connsiteY2940" fmla="*/ 511181 h 5296383"/>
                <a:gd name="connsiteX2941" fmla="*/ 2252163 w 9310410"/>
                <a:gd name="connsiteY2941" fmla="*/ 511181 h 5296383"/>
                <a:gd name="connsiteX2942" fmla="*/ 2255758 w 9310410"/>
                <a:gd name="connsiteY2942" fmla="*/ 514177 h 5296383"/>
                <a:gd name="connsiteX2943" fmla="*/ 2258155 w 9310410"/>
                <a:gd name="connsiteY2943" fmla="*/ 517173 h 5296383"/>
                <a:gd name="connsiteX2944" fmla="*/ 2259354 w 9310410"/>
                <a:gd name="connsiteY2944" fmla="*/ 518971 h 5296383"/>
                <a:gd name="connsiteX2945" fmla="*/ 2259354 w 9310410"/>
                <a:gd name="connsiteY2945" fmla="*/ 524964 h 5296383"/>
                <a:gd name="connsiteX2946" fmla="*/ 2257556 w 9310410"/>
                <a:gd name="connsiteY2946" fmla="*/ 525563 h 5296383"/>
                <a:gd name="connsiteX2947" fmla="*/ 2249766 w 9310410"/>
                <a:gd name="connsiteY2947" fmla="*/ 520769 h 5296383"/>
                <a:gd name="connsiteX2948" fmla="*/ 2248567 w 9310410"/>
                <a:gd name="connsiteY2948" fmla="*/ 519571 h 5296383"/>
                <a:gd name="connsiteX2949" fmla="*/ 2246769 w 9310410"/>
                <a:gd name="connsiteY2949" fmla="*/ 519571 h 5296383"/>
                <a:gd name="connsiteX2950" fmla="*/ 2246170 w 9310410"/>
                <a:gd name="connsiteY2950" fmla="*/ 521368 h 5296383"/>
                <a:gd name="connsiteX2951" fmla="*/ 2246769 w 9310410"/>
                <a:gd name="connsiteY2951" fmla="*/ 523765 h 5296383"/>
                <a:gd name="connsiteX2952" fmla="*/ 2247968 w 9310410"/>
                <a:gd name="connsiteY2952" fmla="*/ 524964 h 5296383"/>
                <a:gd name="connsiteX2953" fmla="*/ 2250964 w 9310410"/>
                <a:gd name="connsiteY2953" fmla="*/ 524964 h 5296383"/>
                <a:gd name="connsiteX2954" fmla="*/ 2252762 w 9310410"/>
                <a:gd name="connsiteY2954" fmla="*/ 526762 h 5296383"/>
                <a:gd name="connsiteX2955" fmla="*/ 2253361 w 9310410"/>
                <a:gd name="connsiteY2955" fmla="*/ 527960 h 5296383"/>
                <a:gd name="connsiteX2956" fmla="*/ 2256957 w 9310410"/>
                <a:gd name="connsiteY2956" fmla="*/ 530357 h 5296383"/>
                <a:gd name="connsiteX2957" fmla="*/ 2258755 w 9310410"/>
                <a:gd name="connsiteY2957" fmla="*/ 530957 h 5296383"/>
                <a:gd name="connsiteX2958" fmla="*/ 2258155 w 9310410"/>
                <a:gd name="connsiteY2958" fmla="*/ 533953 h 5296383"/>
                <a:gd name="connsiteX2959" fmla="*/ 2256358 w 9310410"/>
                <a:gd name="connsiteY2959" fmla="*/ 536350 h 5296383"/>
                <a:gd name="connsiteX2960" fmla="*/ 2255159 w 9310410"/>
                <a:gd name="connsiteY2960" fmla="*/ 538148 h 5296383"/>
                <a:gd name="connsiteX2961" fmla="*/ 2256358 w 9310410"/>
                <a:gd name="connsiteY2961" fmla="*/ 538747 h 5296383"/>
                <a:gd name="connsiteX2962" fmla="*/ 2262350 w 9310410"/>
                <a:gd name="connsiteY2962" fmla="*/ 536949 h 5296383"/>
                <a:gd name="connsiteX2963" fmla="*/ 2266545 w 9310410"/>
                <a:gd name="connsiteY2963" fmla="*/ 535751 h 5296383"/>
                <a:gd name="connsiteX2964" fmla="*/ 2281527 w 9310410"/>
                <a:gd name="connsiteY2964" fmla="*/ 539946 h 5296383"/>
                <a:gd name="connsiteX2965" fmla="*/ 2286921 w 9310410"/>
                <a:gd name="connsiteY2965" fmla="*/ 542942 h 5296383"/>
                <a:gd name="connsiteX2966" fmla="*/ 2287520 w 9310410"/>
                <a:gd name="connsiteY2966" fmla="*/ 542942 h 5296383"/>
                <a:gd name="connsiteX2967" fmla="*/ 2289917 w 9310410"/>
                <a:gd name="connsiteY2967" fmla="*/ 541744 h 5296383"/>
                <a:gd name="connsiteX2968" fmla="*/ 2291715 w 9310410"/>
                <a:gd name="connsiteY2968" fmla="*/ 541144 h 5296383"/>
                <a:gd name="connsiteX2969" fmla="*/ 2304899 w 9310410"/>
                <a:gd name="connsiteY2969" fmla="*/ 553130 h 5296383"/>
                <a:gd name="connsiteX2970" fmla="*/ 2307296 w 9310410"/>
                <a:gd name="connsiteY2970" fmla="*/ 555527 h 5296383"/>
                <a:gd name="connsiteX2971" fmla="*/ 2327072 w 9310410"/>
                <a:gd name="connsiteY2971" fmla="*/ 581296 h 5296383"/>
                <a:gd name="connsiteX2972" fmla="*/ 2330068 w 9310410"/>
                <a:gd name="connsiteY2972" fmla="*/ 584891 h 5296383"/>
                <a:gd name="connsiteX2973" fmla="*/ 2330068 w 9310410"/>
                <a:gd name="connsiteY2973" fmla="*/ 584292 h 5296383"/>
                <a:gd name="connsiteX2974" fmla="*/ 2330068 w 9310410"/>
                <a:gd name="connsiteY2974" fmla="*/ 582494 h 5296383"/>
                <a:gd name="connsiteX2975" fmla="*/ 2330068 w 9310410"/>
                <a:gd name="connsiteY2975" fmla="*/ 581296 h 5296383"/>
                <a:gd name="connsiteX2976" fmla="*/ 2330668 w 9310410"/>
                <a:gd name="connsiteY2976" fmla="*/ 580697 h 5296383"/>
                <a:gd name="connsiteX2977" fmla="*/ 2331267 w 9310410"/>
                <a:gd name="connsiteY2977" fmla="*/ 580697 h 5296383"/>
                <a:gd name="connsiteX2978" fmla="*/ 2336061 w 9310410"/>
                <a:gd name="connsiteY2978" fmla="*/ 589086 h 5296383"/>
                <a:gd name="connsiteX2979" fmla="*/ 2337260 w 9310410"/>
                <a:gd name="connsiteY2979" fmla="*/ 594480 h 5296383"/>
                <a:gd name="connsiteX2980" fmla="*/ 2339657 w 9310410"/>
                <a:gd name="connsiteY2980" fmla="*/ 593881 h 5296383"/>
                <a:gd name="connsiteX2981" fmla="*/ 2340256 w 9310410"/>
                <a:gd name="connsiteY2981" fmla="*/ 593881 h 5296383"/>
                <a:gd name="connsiteX2982" fmla="*/ 2340855 w 9310410"/>
                <a:gd name="connsiteY2982" fmla="*/ 594480 h 5296383"/>
                <a:gd name="connsiteX2983" fmla="*/ 2342054 w 9310410"/>
                <a:gd name="connsiteY2983" fmla="*/ 596278 h 5296383"/>
                <a:gd name="connsiteX2984" fmla="*/ 2343252 w 9310410"/>
                <a:gd name="connsiteY2984" fmla="*/ 598075 h 5296383"/>
                <a:gd name="connsiteX2985" fmla="*/ 2343852 w 9310410"/>
                <a:gd name="connsiteY2985" fmla="*/ 598675 h 5296383"/>
                <a:gd name="connsiteX2986" fmla="*/ 2343252 w 9310410"/>
                <a:gd name="connsiteY2986" fmla="*/ 603469 h 5296383"/>
                <a:gd name="connsiteX2987" fmla="*/ 2342653 w 9310410"/>
                <a:gd name="connsiteY2987" fmla="*/ 604667 h 5296383"/>
                <a:gd name="connsiteX2988" fmla="*/ 2342054 w 9310410"/>
                <a:gd name="connsiteY2988" fmla="*/ 605866 h 5296383"/>
                <a:gd name="connsiteX2989" fmla="*/ 2343852 w 9310410"/>
                <a:gd name="connsiteY2989" fmla="*/ 607664 h 5296383"/>
                <a:gd name="connsiteX2990" fmla="*/ 2345050 w 9310410"/>
                <a:gd name="connsiteY2990" fmla="*/ 607664 h 5296383"/>
                <a:gd name="connsiteX2991" fmla="*/ 2345050 w 9310410"/>
                <a:gd name="connsiteY2991" fmla="*/ 607664 h 5296383"/>
                <a:gd name="connsiteX2992" fmla="*/ 2345050 w 9310410"/>
                <a:gd name="connsiteY2992" fmla="*/ 607664 h 5296383"/>
                <a:gd name="connsiteX2993" fmla="*/ 2346249 w 9310410"/>
                <a:gd name="connsiteY2993" fmla="*/ 611859 h 5296383"/>
                <a:gd name="connsiteX2994" fmla="*/ 2345649 w 9310410"/>
                <a:gd name="connsiteY2994" fmla="*/ 613057 h 5296383"/>
                <a:gd name="connsiteX2995" fmla="*/ 2345050 w 9310410"/>
                <a:gd name="connsiteY2995" fmla="*/ 614256 h 5296383"/>
                <a:gd name="connsiteX2996" fmla="*/ 2342054 w 9310410"/>
                <a:gd name="connsiteY2996" fmla="*/ 626241 h 5296383"/>
                <a:gd name="connsiteX2997" fmla="*/ 2340256 w 9310410"/>
                <a:gd name="connsiteY2997" fmla="*/ 631635 h 5296383"/>
                <a:gd name="connsiteX2998" fmla="*/ 2337260 w 9310410"/>
                <a:gd name="connsiteY2998" fmla="*/ 636429 h 5296383"/>
                <a:gd name="connsiteX2999" fmla="*/ 2329469 w 9310410"/>
                <a:gd name="connsiteY2999" fmla="*/ 641223 h 5296383"/>
                <a:gd name="connsiteX3000" fmla="*/ 2325873 w 9310410"/>
                <a:gd name="connsiteY3000" fmla="*/ 642422 h 5296383"/>
                <a:gd name="connsiteX3001" fmla="*/ 2287520 w 9310410"/>
                <a:gd name="connsiteY3001" fmla="*/ 655606 h 5296383"/>
                <a:gd name="connsiteX3002" fmla="*/ 2273137 w 9310410"/>
                <a:gd name="connsiteY3002" fmla="*/ 656804 h 5296383"/>
                <a:gd name="connsiteX3003" fmla="*/ 2266545 w 9310410"/>
                <a:gd name="connsiteY3003" fmla="*/ 656205 h 5296383"/>
                <a:gd name="connsiteX3004" fmla="*/ 2245571 w 9310410"/>
                <a:gd name="connsiteY3004" fmla="*/ 649014 h 5296383"/>
                <a:gd name="connsiteX3005" fmla="*/ 2231787 w 9310410"/>
                <a:gd name="connsiteY3005" fmla="*/ 643620 h 5296383"/>
                <a:gd name="connsiteX3006" fmla="*/ 2226394 w 9310410"/>
                <a:gd name="connsiteY3006" fmla="*/ 642422 h 5296383"/>
                <a:gd name="connsiteX3007" fmla="*/ 2224596 w 9310410"/>
                <a:gd name="connsiteY3007" fmla="*/ 641822 h 5296383"/>
                <a:gd name="connsiteX3008" fmla="*/ 2216206 w 9310410"/>
                <a:gd name="connsiteY3008" fmla="*/ 636429 h 5296383"/>
                <a:gd name="connsiteX3009" fmla="*/ 2213809 w 9310410"/>
                <a:gd name="connsiteY3009" fmla="*/ 634032 h 5296383"/>
                <a:gd name="connsiteX3010" fmla="*/ 2209614 w 9310410"/>
                <a:gd name="connsiteY3010" fmla="*/ 630436 h 5296383"/>
                <a:gd name="connsiteX3011" fmla="*/ 2207816 w 9310410"/>
                <a:gd name="connsiteY3011" fmla="*/ 629238 h 5296383"/>
                <a:gd name="connsiteX3012" fmla="*/ 2204820 w 9310410"/>
                <a:gd name="connsiteY3012" fmla="*/ 627440 h 5296383"/>
                <a:gd name="connsiteX3013" fmla="*/ 2201224 w 9310410"/>
                <a:gd name="connsiteY3013" fmla="*/ 623245 h 5296383"/>
                <a:gd name="connsiteX3014" fmla="*/ 2201224 w 9310410"/>
                <a:gd name="connsiteY3014" fmla="*/ 622646 h 5296383"/>
                <a:gd name="connsiteX3015" fmla="*/ 2201224 w 9310410"/>
                <a:gd name="connsiteY3015" fmla="*/ 622046 h 5296383"/>
                <a:gd name="connsiteX3016" fmla="*/ 2200625 w 9310410"/>
                <a:gd name="connsiteY3016" fmla="*/ 618451 h 5296383"/>
                <a:gd name="connsiteX3017" fmla="*/ 2200026 w 9310410"/>
                <a:gd name="connsiteY3017" fmla="*/ 618451 h 5296383"/>
                <a:gd name="connsiteX3018" fmla="*/ 2198827 w 9310410"/>
                <a:gd name="connsiteY3018" fmla="*/ 618451 h 5296383"/>
                <a:gd name="connsiteX3019" fmla="*/ 2197629 w 9310410"/>
                <a:gd name="connsiteY3019" fmla="*/ 618451 h 5296383"/>
                <a:gd name="connsiteX3020" fmla="*/ 2189239 w 9310410"/>
                <a:gd name="connsiteY3020" fmla="*/ 614256 h 5296383"/>
                <a:gd name="connsiteX3021" fmla="*/ 2183246 w 9310410"/>
                <a:gd name="connsiteY3021" fmla="*/ 610660 h 5296383"/>
                <a:gd name="connsiteX3022" fmla="*/ 2181448 w 9310410"/>
                <a:gd name="connsiteY3022" fmla="*/ 608263 h 5296383"/>
                <a:gd name="connsiteX3023" fmla="*/ 2175456 w 9310410"/>
                <a:gd name="connsiteY3023" fmla="*/ 603469 h 5296383"/>
                <a:gd name="connsiteX3024" fmla="*/ 2172459 w 9310410"/>
                <a:gd name="connsiteY3024" fmla="*/ 604068 h 5296383"/>
                <a:gd name="connsiteX3025" fmla="*/ 2176654 w 9310410"/>
                <a:gd name="connsiteY3025" fmla="*/ 612458 h 5296383"/>
                <a:gd name="connsiteX3026" fmla="*/ 2179051 w 9310410"/>
                <a:gd name="connsiteY3026" fmla="*/ 614855 h 5296383"/>
                <a:gd name="connsiteX3027" fmla="*/ 2183845 w 9310410"/>
                <a:gd name="connsiteY3027" fmla="*/ 619050 h 5296383"/>
                <a:gd name="connsiteX3028" fmla="*/ 2187441 w 9310410"/>
                <a:gd name="connsiteY3028" fmla="*/ 622646 h 5296383"/>
                <a:gd name="connsiteX3029" fmla="*/ 2189239 w 9310410"/>
                <a:gd name="connsiteY3029" fmla="*/ 626241 h 5296383"/>
                <a:gd name="connsiteX3030" fmla="*/ 2187441 w 9310410"/>
                <a:gd name="connsiteY3030" fmla="*/ 631035 h 5296383"/>
                <a:gd name="connsiteX3031" fmla="*/ 2186242 w 9310410"/>
                <a:gd name="connsiteY3031" fmla="*/ 636429 h 5296383"/>
                <a:gd name="connsiteX3032" fmla="*/ 2188040 w 9310410"/>
                <a:gd name="connsiteY3032" fmla="*/ 641822 h 5296383"/>
                <a:gd name="connsiteX3033" fmla="*/ 2188040 w 9310410"/>
                <a:gd name="connsiteY3033" fmla="*/ 651411 h 5296383"/>
                <a:gd name="connsiteX3034" fmla="*/ 2178452 w 9310410"/>
                <a:gd name="connsiteY3034" fmla="*/ 661598 h 5296383"/>
                <a:gd name="connsiteX3035" fmla="*/ 2173658 w 9310410"/>
                <a:gd name="connsiteY3035" fmla="*/ 667591 h 5296383"/>
                <a:gd name="connsiteX3036" fmla="*/ 2173059 w 9310410"/>
                <a:gd name="connsiteY3036" fmla="*/ 669988 h 5296383"/>
                <a:gd name="connsiteX3037" fmla="*/ 2172459 w 9310410"/>
                <a:gd name="connsiteY3037" fmla="*/ 671187 h 5296383"/>
                <a:gd name="connsiteX3038" fmla="*/ 2167066 w 9310410"/>
                <a:gd name="connsiteY3038" fmla="*/ 680176 h 5296383"/>
                <a:gd name="connsiteX3039" fmla="*/ 2164669 w 9310410"/>
                <a:gd name="connsiteY3039" fmla="*/ 681974 h 5296383"/>
                <a:gd name="connsiteX3040" fmla="*/ 2161073 w 9310410"/>
                <a:gd name="connsiteY3040" fmla="*/ 688566 h 5296383"/>
                <a:gd name="connsiteX3041" fmla="*/ 2159874 w 9310410"/>
                <a:gd name="connsiteY3041" fmla="*/ 690963 h 5296383"/>
                <a:gd name="connsiteX3042" fmla="*/ 2159275 w 9310410"/>
                <a:gd name="connsiteY3042" fmla="*/ 693959 h 5296383"/>
                <a:gd name="connsiteX3043" fmla="*/ 2161073 w 9310410"/>
                <a:gd name="connsiteY3043" fmla="*/ 695757 h 5296383"/>
                <a:gd name="connsiteX3044" fmla="*/ 2166467 w 9310410"/>
                <a:gd name="connsiteY3044" fmla="*/ 699952 h 5296383"/>
                <a:gd name="connsiteX3045" fmla="*/ 2167066 w 9310410"/>
                <a:gd name="connsiteY3045" fmla="*/ 699952 h 5296383"/>
                <a:gd name="connsiteX3046" fmla="*/ 2167665 w 9310410"/>
                <a:gd name="connsiteY3046" fmla="*/ 700551 h 5296383"/>
                <a:gd name="connsiteX3047" fmla="*/ 2168264 w 9310410"/>
                <a:gd name="connsiteY3047" fmla="*/ 704147 h 5296383"/>
                <a:gd name="connsiteX3048" fmla="*/ 2197629 w 9310410"/>
                <a:gd name="connsiteY3048" fmla="*/ 698753 h 5296383"/>
                <a:gd name="connsiteX3049" fmla="*/ 2197629 w 9310410"/>
                <a:gd name="connsiteY3049" fmla="*/ 701151 h 5296383"/>
                <a:gd name="connsiteX3050" fmla="*/ 2197629 w 9310410"/>
                <a:gd name="connsiteY3050" fmla="*/ 698753 h 5296383"/>
                <a:gd name="connsiteX3051" fmla="*/ 2197629 w 9310410"/>
                <a:gd name="connsiteY3051" fmla="*/ 698753 h 5296383"/>
                <a:gd name="connsiteX3052" fmla="*/ 2197629 w 9310410"/>
                <a:gd name="connsiteY3052" fmla="*/ 698154 h 5296383"/>
                <a:gd name="connsiteX3053" fmla="*/ 2197629 w 9310410"/>
                <a:gd name="connsiteY3053" fmla="*/ 695158 h 5296383"/>
                <a:gd name="connsiteX3054" fmla="*/ 2197030 w 9310410"/>
                <a:gd name="connsiteY3054" fmla="*/ 692761 h 5296383"/>
                <a:gd name="connsiteX3055" fmla="*/ 2195232 w 9310410"/>
                <a:gd name="connsiteY3055" fmla="*/ 688566 h 5296383"/>
                <a:gd name="connsiteX3056" fmla="*/ 2195232 w 9310410"/>
                <a:gd name="connsiteY3056" fmla="*/ 687367 h 5296383"/>
                <a:gd name="connsiteX3057" fmla="*/ 2197629 w 9310410"/>
                <a:gd name="connsiteY3057" fmla="*/ 683772 h 5296383"/>
                <a:gd name="connsiteX3058" fmla="*/ 2198228 w 9310410"/>
                <a:gd name="connsiteY3058" fmla="*/ 684371 h 5296383"/>
                <a:gd name="connsiteX3059" fmla="*/ 2200625 w 9310410"/>
                <a:gd name="connsiteY3059" fmla="*/ 686169 h 5296383"/>
                <a:gd name="connsiteX3060" fmla="*/ 2202423 w 9310410"/>
                <a:gd name="connsiteY3060" fmla="*/ 684970 h 5296383"/>
                <a:gd name="connsiteX3061" fmla="*/ 2203022 w 9310410"/>
                <a:gd name="connsiteY3061" fmla="*/ 684371 h 5296383"/>
                <a:gd name="connsiteX3062" fmla="*/ 2210213 w 9310410"/>
                <a:gd name="connsiteY3062" fmla="*/ 680176 h 5296383"/>
                <a:gd name="connsiteX3063" fmla="*/ 2210213 w 9310410"/>
                <a:gd name="connsiteY3063" fmla="*/ 680176 h 5296383"/>
                <a:gd name="connsiteX3064" fmla="*/ 2210213 w 9310410"/>
                <a:gd name="connsiteY3064" fmla="*/ 680176 h 5296383"/>
                <a:gd name="connsiteX3065" fmla="*/ 2213210 w 9310410"/>
                <a:gd name="connsiteY3065" fmla="*/ 681974 h 5296383"/>
                <a:gd name="connsiteX3066" fmla="*/ 2219203 w 9310410"/>
                <a:gd name="connsiteY3066" fmla="*/ 689165 h 5296383"/>
                <a:gd name="connsiteX3067" fmla="*/ 2222798 w 9310410"/>
                <a:gd name="connsiteY3067" fmla="*/ 693959 h 5296383"/>
                <a:gd name="connsiteX3068" fmla="*/ 2268942 w 9310410"/>
                <a:gd name="connsiteY3068" fmla="*/ 685569 h 5296383"/>
                <a:gd name="connsiteX3069" fmla="*/ 2268343 w 9310410"/>
                <a:gd name="connsiteY3069" fmla="*/ 690364 h 5296383"/>
                <a:gd name="connsiteX3070" fmla="*/ 2270740 w 9310410"/>
                <a:gd name="connsiteY3070" fmla="*/ 699353 h 5296383"/>
                <a:gd name="connsiteX3071" fmla="*/ 2268343 w 9310410"/>
                <a:gd name="connsiteY3071" fmla="*/ 690364 h 5296383"/>
                <a:gd name="connsiteX3072" fmla="*/ 2268942 w 9310410"/>
                <a:gd name="connsiteY3072" fmla="*/ 685569 h 5296383"/>
                <a:gd name="connsiteX3073" fmla="*/ 2268942 w 9310410"/>
                <a:gd name="connsiteY3073" fmla="*/ 685569 h 5296383"/>
                <a:gd name="connsiteX3074" fmla="*/ 2271339 w 9310410"/>
                <a:gd name="connsiteY3074" fmla="*/ 681974 h 5296383"/>
                <a:gd name="connsiteX3075" fmla="*/ 2272538 w 9310410"/>
                <a:gd name="connsiteY3075" fmla="*/ 680775 h 5296383"/>
                <a:gd name="connsiteX3076" fmla="*/ 2274935 w 9310410"/>
                <a:gd name="connsiteY3076" fmla="*/ 678977 h 5296383"/>
                <a:gd name="connsiteX3077" fmla="*/ 2277332 w 9310410"/>
                <a:gd name="connsiteY3077" fmla="*/ 677779 h 5296383"/>
                <a:gd name="connsiteX3078" fmla="*/ 2285722 w 9310410"/>
                <a:gd name="connsiteY3078" fmla="*/ 673584 h 5296383"/>
                <a:gd name="connsiteX3079" fmla="*/ 2298307 w 9310410"/>
                <a:gd name="connsiteY3079" fmla="*/ 668790 h 5296383"/>
                <a:gd name="connsiteX3080" fmla="*/ 2303700 w 9310410"/>
                <a:gd name="connsiteY3080" fmla="*/ 668790 h 5296383"/>
                <a:gd name="connsiteX3081" fmla="*/ 2306697 w 9310410"/>
                <a:gd name="connsiteY3081" fmla="*/ 668790 h 5296383"/>
                <a:gd name="connsiteX3082" fmla="*/ 2309693 w 9310410"/>
                <a:gd name="connsiteY3082" fmla="*/ 668190 h 5296383"/>
                <a:gd name="connsiteX3083" fmla="*/ 2322877 w 9310410"/>
                <a:gd name="connsiteY3083" fmla="*/ 662797 h 5296383"/>
                <a:gd name="connsiteX3084" fmla="*/ 2327671 w 9310410"/>
                <a:gd name="connsiteY3084" fmla="*/ 660400 h 5296383"/>
                <a:gd name="connsiteX3085" fmla="*/ 2336061 w 9310410"/>
                <a:gd name="connsiteY3085" fmla="*/ 656804 h 5296383"/>
                <a:gd name="connsiteX3086" fmla="*/ 2339657 w 9310410"/>
                <a:gd name="connsiteY3086" fmla="*/ 658602 h 5296383"/>
                <a:gd name="connsiteX3087" fmla="*/ 2343852 w 9310410"/>
                <a:gd name="connsiteY3087" fmla="*/ 661598 h 5296383"/>
                <a:gd name="connsiteX3088" fmla="*/ 2346848 w 9310410"/>
                <a:gd name="connsiteY3088" fmla="*/ 662198 h 5296383"/>
                <a:gd name="connsiteX3089" fmla="*/ 2350443 w 9310410"/>
                <a:gd name="connsiteY3089" fmla="*/ 662198 h 5296383"/>
                <a:gd name="connsiteX3090" fmla="*/ 2355837 w 9310410"/>
                <a:gd name="connsiteY3090" fmla="*/ 665194 h 5296383"/>
                <a:gd name="connsiteX3091" fmla="*/ 2357036 w 9310410"/>
                <a:gd name="connsiteY3091" fmla="*/ 668190 h 5296383"/>
                <a:gd name="connsiteX3092" fmla="*/ 2357036 w 9310410"/>
                <a:gd name="connsiteY3092" fmla="*/ 669389 h 5296383"/>
                <a:gd name="connsiteX3093" fmla="*/ 2357036 w 9310410"/>
                <a:gd name="connsiteY3093" fmla="*/ 669389 h 5296383"/>
                <a:gd name="connsiteX3094" fmla="*/ 2357036 w 9310410"/>
                <a:gd name="connsiteY3094" fmla="*/ 671786 h 5296383"/>
                <a:gd name="connsiteX3095" fmla="*/ 2358833 w 9310410"/>
                <a:gd name="connsiteY3095" fmla="*/ 675382 h 5296383"/>
                <a:gd name="connsiteX3096" fmla="*/ 2357036 w 9310410"/>
                <a:gd name="connsiteY3096" fmla="*/ 671786 h 5296383"/>
                <a:gd name="connsiteX3097" fmla="*/ 2357036 w 9310410"/>
                <a:gd name="connsiteY3097" fmla="*/ 669389 h 5296383"/>
                <a:gd name="connsiteX3098" fmla="*/ 2369620 w 9310410"/>
                <a:gd name="connsiteY3098" fmla="*/ 666992 h 5296383"/>
                <a:gd name="connsiteX3099" fmla="*/ 2369620 w 9310410"/>
                <a:gd name="connsiteY3099" fmla="*/ 666992 h 5296383"/>
                <a:gd name="connsiteX3100" fmla="*/ 2369620 w 9310410"/>
                <a:gd name="connsiteY3100" fmla="*/ 666992 h 5296383"/>
                <a:gd name="connsiteX3101" fmla="*/ 2369620 w 9310410"/>
                <a:gd name="connsiteY3101" fmla="*/ 666992 h 5296383"/>
                <a:gd name="connsiteX3102" fmla="*/ 2376212 w 9310410"/>
                <a:gd name="connsiteY3102" fmla="*/ 662797 h 5296383"/>
                <a:gd name="connsiteX3103" fmla="*/ 2378010 w 9310410"/>
                <a:gd name="connsiteY3103" fmla="*/ 662198 h 5296383"/>
                <a:gd name="connsiteX3104" fmla="*/ 2385801 w 9310410"/>
                <a:gd name="connsiteY3104" fmla="*/ 653808 h 5296383"/>
                <a:gd name="connsiteX3105" fmla="*/ 2386400 w 9310410"/>
                <a:gd name="connsiteY3105" fmla="*/ 652010 h 5296383"/>
                <a:gd name="connsiteX3106" fmla="*/ 2387599 w 9310410"/>
                <a:gd name="connsiteY3106" fmla="*/ 649613 h 5296383"/>
                <a:gd name="connsiteX3107" fmla="*/ 2388198 w 9310410"/>
                <a:gd name="connsiteY3107" fmla="*/ 646617 h 5296383"/>
                <a:gd name="connsiteX3108" fmla="*/ 2388198 w 9310410"/>
                <a:gd name="connsiteY3108" fmla="*/ 645418 h 5296383"/>
                <a:gd name="connsiteX3109" fmla="*/ 2388198 w 9310410"/>
                <a:gd name="connsiteY3109" fmla="*/ 643620 h 5296383"/>
                <a:gd name="connsiteX3110" fmla="*/ 2400783 w 9310410"/>
                <a:gd name="connsiteY3110" fmla="*/ 625043 h 5296383"/>
                <a:gd name="connsiteX3111" fmla="*/ 2403180 w 9310410"/>
                <a:gd name="connsiteY3111" fmla="*/ 623245 h 5296383"/>
                <a:gd name="connsiteX3112" fmla="*/ 2406775 w 9310410"/>
                <a:gd name="connsiteY3112" fmla="*/ 619050 h 5296383"/>
                <a:gd name="connsiteX3113" fmla="*/ 2408573 w 9310410"/>
                <a:gd name="connsiteY3113" fmla="*/ 617252 h 5296383"/>
                <a:gd name="connsiteX3114" fmla="*/ 2411570 w 9310410"/>
                <a:gd name="connsiteY3114" fmla="*/ 616054 h 5296383"/>
                <a:gd name="connsiteX3115" fmla="*/ 2413367 w 9310410"/>
                <a:gd name="connsiteY3115" fmla="*/ 615454 h 5296383"/>
                <a:gd name="connsiteX3116" fmla="*/ 2417562 w 9310410"/>
                <a:gd name="connsiteY3116" fmla="*/ 606465 h 5296383"/>
                <a:gd name="connsiteX3117" fmla="*/ 2418761 w 9310410"/>
                <a:gd name="connsiteY3117" fmla="*/ 602270 h 5296383"/>
                <a:gd name="connsiteX3118" fmla="*/ 2416963 w 9310410"/>
                <a:gd name="connsiteY3118" fmla="*/ 592682 h 5296383"/>
                <a:gd name="connsiteX3119" fmla="*/ 2415165 w 9310410"/>
                <a:gd name="connsiteY3119" fmla="*/ 587289 h 5296383"/>
                <a:gd name="connsiteX3120" fmla="*/ 2416963 w 9310410"/>
                <a:gd name="connsiteY3120" fmla="*/ 586090 h 5296383"/>
                <a:gd name="connsiteX3121" fmla="*/ 2421757 w 9310410"/>
                <a:gd name="connsiteY3121" fmla="*/ 588487 h 5296383"/>
                <a:gd name="connsiteX3122" fmla="*/ 2424754 w 9310410"/>
                <a:gd name="connsiteY3122" fmla="*/ 590884 h 5296383"/>
                <a:gd name="connsiteX3123" fmla="*/ 2431345 w 9310410"/>
                <a:gd name="connsiteY3123" fmla="*/ 595079 h 5296383"/>
                <a:gd name="connsiteX3124" fmla="*/ 2437338 w 9310410"/>
                <a:gd name="connsiteY3124" fmla="*/ 595678 h 5296383"/>
                <a:gd name="connsiteX3125" fmla="*/ 2443331 w 9310410"/>
                <a:gd name="connsiteY3125" fmla="*/ 595678 h 5296383"/>
                <a:gd name="connsiteX3126" fmla="*/ 2453519 w 9310410"/>
                <a:gd name="connsiteY3126" fmla="*/ 599873 h 5296383"/>
                <a:gd name="connsiteX3127" fmla="*/ 2455916 w 9310410"/>
                <a:gd name="connsiteY3127" fmla="*/ 602270 h 5296383"/>
                <a:gd name="connsiteX3128" fmla="*/ 2457114 w 9310410"/>
                <a:gd name="connsiteY3128" fmla="*/ 611259 h 5296383"/>
                <a:gd name="connsiteX3129" fmla="*/ 2455316 w 9310410"/>
                <a:gd name="connsiteY3129" fmla="*/ 619649 h 5296383"/>
                <a:gd name="connsiteX3130" fmla="*/ 2454717 w 9310410"/>
                <a:gd name="connsiteY3130" fmla="*/ 621447 h 5296383"/>
                <a:gd name="connsiteX3131" fmla="*/ 2453519 w 9310410"/>
                <a:gd name="connsiteY3131" fmla="*/ 625043 h 5296383"/>
                <a:gd name="connsiteX3132" fmla="*/ 2452919 w 9310410"/>
                <a:gd name="connsiteY3132" fmla="*/ 628039 h 5296383"/>
                <a:gd name="connsiteX3133" fmla="*/ 2452320 w 9310410"/>
                <a:gd name="connsiteY3133" fmla="*/ 631635 h 5296383"/>
                <a:gd name="connsiteX3134" fmla="*/ 2451721 w 9310410"/>
                <a:gd name="connsiteY3134" fmla="*/ 632833 h 5296383"/>
                <a:gd name="connsiteX3135" fmla="*/ 2451122 w 9310410"/>
                <a:gd name="connsiteY3135" fmla="*/ 632833 h 5296383"/>
                <a:gd name="connsiteX3136" fmla="*/ 2450522 w 9310410"/>
                <a:gd name="connsiteY3136" fmla="*/ 632234 h 5296383"/>
                <a:gd name="connsiteX3137" fmla="*/ 2449324 w 9310410"/>
                <a:gd name="connsiteY3137" fmla="*/ 630436 h 5296383"/>
                <a:gd name="connsiteX3138" fmla="*/ 2446327 w 9310410"/>
                <a:gd name="connsiteY3138" fmla="*/ 627440 h 5296383"/>
                <a:gd name="connsiteX3139" fmla="*/ 2443930 w 9310410"/>
                <a:gd name="connsiteY3139" fmla="*/ 626841 h 5296383"/>
                <a:gd name="connsiteX3140" fmla="*/ 2440335 w 9310410"/>
                <a:gd name="connsiteY3140" fmla="*/ 627440 h 5296383"/>
                <a:gd name="connsiteX3141" fmla="*/ 2436140 w 9310410"/>
                <a:gd name="connsiteY3141" fmla="*/ 628039 h 5296383"/>
                <a:gd name="connsiteX3142" fmla="*/ 2430147 w 9310410"/>
                <a:gd name="connsiteY3142" fmla="*/ 627440 h 5296383"/>
                <a:gd name="connsiteX3143" fmla="*/ 2426551 w 9310410"/>
                <a:gd name="connsiteY3143" fmla="*/ 629238 h 5296383"/>
                <a:gd name="connsiteX3144" fmla="*/ 2424754 w 9310410"/>
                <a:gd name="connsiteY3144" fmla="*/ 632833 h 5296383"/>
                <a:gd name="connsiteX3145" fmla="*/ 2421757 w 9310410"/>
                <a:gd name="connsiteY3145" fmla="*/ 632234 h 5296383"/>
                <a:gd name="connsiteX3146" fmla="*/ 2418162 w 9310410"/>
                <a:gd name="connsiteY3146" fmla="*/ 632234 h 5296383"/>
                <a:gd name="connsiteX3147" fmla="*/ 2416963 w 9310410"/>
                <a:gd name="connsiteY3147" fmla="*/ 640025 h 5296383"/>
                <a:gd name="connsiteX3148" fmla="*/ 2418162 w 9310410"/>
                <a:gd name="connsiteY3148" fmla="*/ 644220 h 5296383"/>
                <a:gd name="connsiteX3149" fmla="*/ 2418761 w 9310410"/>
                <a:gd name="connsiteY3149" fmla="*/ 652010 h 5296383"/>
                <a:gd name="connsiteX3150" fmla="*/ 2420559 w 9310410"/>
                <a:gd name="connsiteY3150" fmla="*/ 658602 h 5296383"/>
                <a:gd name="connsiteX3151" fmla="*/ 2463107 w 9310410"/>
                <a:gd name="connsiteY3151" fmla="*/ 650812 h 5296383"/>
                <a:gd name="connsiteX3152" fmla="*/ 2469100 w 9310410"/>
                <a:gd name="connsiteY3152" fmla="*/ 644819 h 5296383"/>
                <a:gd name="connsiteX3153" fmla="*/ 2470298 w 9310410"/>
                <a:gd name="connsiteY3153" fmla="*/ 643021 h 5296383"/>
                <a:gd name="connsiteX3154" fmla="*/ 2471497 w 9310410"/>
                <a:gd name="connsiteY3154" fmla="*/ 641223 h 5296383"/>
                <a:gd name="connsiteX3155" fmla="*/ 2473295 w 9310410"/>
                <a:gd name="connsiteY3155" fmla="*/ 640025 h 5296383"/>
                <a:gd name="connsiteX3156" fmla="*/ 2476291 w 9310410"/>
                <a:gd name="connsiteY3156" fmla="*/ 639425 h 5296383"/>
                <a:gd name="connsiteX3157" fmla="*/ 2481085 w 9310410"/>
                <a:gd name="connsiteY3157" fmla="*/ 640624 h 5296383"/>
                <a:gd name="connsiteX3158" fmla="*/ 2482284 w 9310410"/>
                <a:gd name="connsiteY3158" fmla="*/ 640624 h 5296383"/>
                <a:gd name="connsiteX3159" fmla="*/ 2484681 w 9310410"/>
                <a:gd name="connsiteY3159" fmla="*/ 640624 h 5296383"/>
                <a:gd name="connsiteX3160" fmla="*/ 2488876 w 9310410"/>
                <a:gd name="connsiteY3160" fmla="*/ 641822 h 5296383"/>
                <a:gd name="connsiteX3161" fmla="*/ 2490074 w 9310410"/>
                <a:gd name="connsiteY3161" fmla="*/ 643021 h 5296383"/>
                <a:gd name="connsiteX3162" fmla="*/ 2490674 w 9310410"/>
                <a:gd name="connsiteY3162" fmla="*/ 643620 h 5296383"/>
                <a:gd name="connsiteX3163" fmla="*/ 2491273 w 9310410"/>
                <a:gd name="connsiteY3163" fmla="*/ 644220 h 5296383"/>
                <a:gd name="connsiteX3164" fmla="*/ 2491872 w 9310410"/>
                <a:gd name="connsiteY3164" fmla="*/ 644220 h 5296383"/>
                <a:gd name="connsiteX3165" fmla="*/ 2493670 w 9310410"/>
                <a:gd name="connsiteY3165" fmla="*/ 640624 h 5296383"/>
                <a:gd name="connsiteX3166" fmla="*/ 2493670 w 9310410"/>
                <a:gd name="connsiteY3166" fmla="*/ 638826 h 5296383"/>
                <a:gd name="connsiteX3167" fmla="*/ 2495468 w 9310410"/>
                <a:gd name="connsiteY3167" fmla="*/ 632234 h 5296383"/>
                <a:gd name="connsiteX3168" fmla="*/ 2497865 w 9310410"/>
                <a:gd name="connsiteY3168" fmla="*/ 631635 h 5296383"/>
                <a:gd name="connsiteX3169" fmla="*/ 2499663 w 9310410"/>
                <a:gd name="connsiteY3169" fmla="*/ 631635 h 5296383"/>
                <a:gd name="connsiteX3170" fmla="*/ 2502060 w 9310410"/>
                <a:gd name="connsiteY3170" fmla="*/ 631635 h 5296383"/>
                <a:gd name="connsiteX3171" fmla="*/ 2517641 w 9310410"/>
                <a:gd name="connsiteY3171" fmla="*/ 629238 h 5296383"/>
                <a:gd name="connsiteX3172" fmla="*/ 2531424 w 9310410"/>
                <a:gd name="connsiteY3172" fmla="*/ 625043 h 5296383"/>
                <a:gd name="connsiteX3173" fmla="*/ 2547605 w 9310410"/>
                <a:gd name="connsiteY3173" fmla="*/ 620848 h 5296383"/>
                <a:gd name="connsiteX3174" fmla="*/ 2550601 w 9310410"/>
                <a:gd name="connsiteY3174" fmla="*/ 621447 h 5296383"/>
                <a:gd name="connsiteX3175" fmla="*/ 2555995 w 9310410"/>
                <a:gd name="connsiteY3175" fmla="*/ 622646 h 5296383"/>
                <a:gd name="connsiteX3176" fmla="*/ 2558991 w 9310410"/>
                <a:gd name="connsiteY3176" fmla="*/ 621447 h 5296383"/>
                <a:gd name="connsiteX3177" fmla="*/ 2559590 w 9310410"/>
                <a:gd name="connsiteY3177" fmla="*/ 620848 h 5296383"/>
                <a:gd name="connsiteX3178" fmla="*/ 2561388 w 9310410"/>
                <a:gd name="connsiteY3178" fmla="*/ 619649 h 5296383"/>
                <a:gd name="connsiteX3179" fmla="*/ 2571576 w 9310410"/>
                <a:gd name="connsiteY3179" fmla="*/ 617252 h 5296383"/>
                <a:gd name="connsiteX3180" fmla="*/ 2571576 w 9310410"/>
                <a:gd name="connsiteY3180" fmla="*/ 617252 h 5296383"/>
                <a:gd name="connsiteX3181" fmla="*/ 2571576 w 9310410"/>
                <a:gd name="connsiteY3181" fmla="*/ 617252 h 5296383"/>
                <a:gd name="connsiteX3182" fmla="*/ 2573973 w 9310410"/>
                <a:gd name="connsiteY3182" fmla="*/ 620848 h 5296383"/>
                <a:gd name="connsiteX3183" fmla="*/ 2573373 w 9310410"/>
                <a:gd name="connsiteY3183" fmla="*/ 623245 h 5296383"/>
                <a:gd name="connsiteX3184" fmla="*/ 2569178 w 9310410"/>
                <a:gd name="connsiteY3184" fmla="*/ 629837 h 5296383"/>
                <a:gd name="connsiteX3185" fmla="*/ 2569178 w 9310410"/>
                <a:gd name="connsiteY3185" fmla="*/ 629837 h 5296383"/>
                <a:gd name="connsiteX3186" fmla="*/ 2568579 w 9310410"/>
                <a:gd name="connsiteY3186" fmla="*/ 631035 h 5296383"/>
                <a:gd name="connsiteX3187" fmla="*/ 2567980 w 9310410"/>
                <a:gd name="connsiteY3187" fmla="*/ 632234 h 5296383"/>
                <a:gd name="connsiteX3188" fmla="*/ 2568579 w 9310410"/>
                <a:gd name="connsiteY3188" fmla="*/ 634032 h 5296383"/>
                <a:gd name="connsiteX3189" fmla="*/ 2567980 w 9310410"/>
                <a:gd name="connsiteY3189" fmla="*/ 632234 h 5296383"/>
                <a:gd name="connsiteX3190" fmla="*/ 2568579 w 9310410"/>
                <a:gd name="connsiteY3190" fmla="*/ 631035 h 5296383"/>
                <a:gd name="connsiteX3191" fmla="*/ 2569178 w 9310410"/>
                <a:gd name="connsiteY3191" fmla="*/ 629837 h 5296383"/>
                <a:gd name="connsiteX3192" fmla="*/ 2575771 w 9310410"/>
                <a:gd name="connsiteY3192" fmla="*/ 628638 h 5296383"/>
                <a:gd name="connsiteX3193" fmla="*/ 2576969 w 9310410"/>
                <a:gd name="connsiteY3193" fmla="*/ 620848 h 5296383"/>
                <a:gd name="connsiteX3194" fmla="*/ 2578767 w 9310410"/>
                <a:gd name="connsiteY3194" fmla="*/ 617252 h 5296383"/>
                <a:gd name="connsiteX3195" fmla="*/ 2581763 w 9310410"/>
                <a:gd name="connsiteY3195" fmla="*/ 615454 h 5296383"/>
                <a:gd name="connsiteX3196" fmla="*/ 2583561 w 9310410"/>
                <a:gd name="connsiteY3196" fmla="*/ 614855 h 5296383"/>
                <a:gd name="connsiteX3197" fmla="*/ 2607532 w 9310410"/>
                <a:gd name="connsiteY3197" fmla="*/ 610061 h 5296383"/>
                <a:gd name="connsiteX3198" fmla="*/ 2617120 w 9310410"/>
                <a:gd name="connsiteY3198" fmla="*/ 608862 h 5296383"/>
                <a:gd name="connsiteX3199" fmla="*/ 2621915 w 9310410"/>
                <a:gd name="connsiteY3199" fmla="*/ 609462 h 5296383"/>
                <a:gd name="connsiteX3200" fmla="*/ 2623113 w 9310410"/>
                <a:gd name="connsiteY3200" fmla="*/ 611259 h 5296383"/>
                <a:gd name="connsiteX3201" fmla="*/ 2617720 w 9310410"/>
                <a:gd name="connsiteY3201" fmla="*/ 613657 h 5296383"/>
                <a:gd name="connsiteX3202" fmla="*/ 2615922 w 9310410"/>
                <a:gd name="connsiteY3202" fmla="*/ 613657 h 5296383"/>
                <a:gd name="connsiteX3203" fmla="*/ 2612926 w 9310410"/>
                <a:gd name="connsiteY3203" fmla="*/ 613657 h 5296383"/>
                <a:gd name="connsiteX3204" fmla="*/ 2607532 w 9310410"/>
                <a:gd name="connsiteY3204" fmla="*/ 621447 h 5296383"/>
                <a:gd name="connsiteX3205" fmla="*/ 2606933 w 9310410"/>
                <a:gd name="connsiteY3205" fmla="*/ 622646 h 5296383"/>
                <a:gd name="connsiteX3206" fmla="*/ 2906570 w 9310410"/>
                <a:gd name="connsiteY3206" fmla="*/ 567512 h 5296383"/>
                <a:gd name="connsiteX3207" fmla="*/ 2915559 w 9310410"/>
                <a:gd name="connsiteY3207" fmla="*/ 564516 h 5296383"/>
                <a:gd name="connsiteX3208" fmla="*/ 2931739 w 9310410"/>
                <a:gd name="connsiteY3208" fmla="*/ 561520 h 5296383"/>
                <a:gd name="connsiteX3209" fmla="*/ 2937133 w 9310410"/>
                <a:gd name="connsiteY3209" fmla="*/ 560321 h 5296383"/>
                <a:gd name="connsiteX3210" fmla="*/ 2941927 w 9310410"/>
                <a:gd name="connsiteY3210" fmla="*/ 557924 h 5296383"/>
                <a:gd name="connsiteX3211" fmla="*/ 2961104 w 9310410"/>
                <a:gd name="connsiteY3211" fmla="*/ 536949 h 5296383"/>
                <a:gd name="connsiteX3212" fmla="*/ 2977883 w 9310410"/>
                <a:gd name="connsiteY3212" fmla="*/ 522567 h 5296383"/>
                <a:gd name="connsiteX3213" fmla="*/ 2980880 w 9310410"/>
                <a:gd name="connsiteY3213" fmla="*/ 520769 h 5296383"/>
                <a:gd name="connsiteX3214" fmla="*/ 2983277 w 9310410"/>
                <a:gd name="connsiteY3214" fmla="*/ 518971 h 5296383"/>
                <a:gd name="connsiteX3215" fmla="*/ 2988670 w 9310410"/>
                <a:gd name="connsiteY3215" fmla="*/ 516574 h 5296383"/>
                <a:gd name="connsiteX3216" fmla="*/ 2989869 w 9310410"/>
                <a:gd name="connsiteY3216" fmla="*/ 516574 h 5296383"/>
                <a:gd name="connsiteX3217" fmla="*/ 2989869 w 9310410"/>
                <a:gd name="connsiteY3217" fmla="*/ 519571 h 5296383"/>
                <a:gd name="connsiteX3218" fmla="*/ 2992865 w 9310410"/>
                <a:gd name="connsiteY3218" fmla="*/ 524964 h 5296383"/>
                <a:gd name="connsiteX3219" fmla="*/ 3001255 w 9310410"/>
                <a:gd name="connsiteY3219" fmla="*/ 526163 h 5296383"/>
                <a:gd name="connsiteX3220" fmla="*/ 3010244 w 9310410"/>
                <a:gd name="connsiteY3220" fmla="*/ 527960 h 5296383"/>
                <a:gd name="connsiteX3221" fmla="*/ 3016836 w 9310410"/>
                <a:gd name="connsiteY3221" fmla="*/ 529159 h 5296383"/>
                <a:gd name="connsiteX3222" fmla="*/ 3023428 w 9310410"/>
                <a:gd name="connsiteY3222" fmla="*/ 530357 h 5296383"/>
                <a:gd name="connsiteX3223" fmla="*/ 3036612 w 9310410"/>
                <a:gd name="connsiteY3223" fmla="*/ 533953 h 5296383"/>
                <a:gd name="connsiteX3224" fmla="*/ 3036612 w 9310410"/>
                <a:gd name="connsiteY3224" fmla="*/ 540545 h 5296383"/>
                <a:gd name="connsiteX3225" fmla="*/ 3034215 w 9310410"/>
                <a:gd name="connsiteY3225" fmla="*/ 544740 h 5296383"/>
                <a:gd name="connsiteX3226" fmla="*/ 3034215 w 9310410"/>
                <a:gd name="connsiteY3226" fmla="*/ 544740 h 5296383"/>
                <a:gd name="connsiteX3227" fmla="*/ 3030619 w 9310410"/>
                <a:gd name="connsiteY3227" fmla="*/ 551332 h 5296383"/>
                <a:gd name="connsiteX3228" fmla="*/ 3020432 w 9310410"/>
                <a:gd name="connsiteY3228" fmla="*/ 567512 h 5296383"/>
                <a:gd name="connsiteX3229" fmla="*/ 3017435 w 9310410"/>
                <a:gd name="connsiteY3229" fmla="*/ 571108 h 5296383"/>
                <a:gd name="connsiteX3230" fmla="*/ 3020432 w 9310410"/>
                <a:gd name="connsiteY3230" fmla="*/ 567512 h 5296383"/>
                <a:gd name="connsiteX3231" fmla="*/ 3030619 w 9310410"/>
                <a:gd name="connsiteY3231" fmla="*/ 551332 h 5296383"/>
                <a:gd name="connsiteX3232" fmla="*/ 3034215 w 9310410"/>
                <a:gd name="connsiteY3232" fmla="*/ 544740 h 5296383"/>
                <a:gd name="connsiteX3233" fmla="*/ 3078561 w 9310410"/>
                <a:gd name="connsiteY3233" fmla="*/ 536350 h 5296383"/>
                <a:gd name="connsiteX3234" fmla="*/ 3079161 w 9310410"/>
                <a:gd name="connsiteY3234" fmla="*/ 535152 h 5296383"/>
                <a:gd name="connsiteX3235" fmla="*/ 3080959 w 9310410"/>
                <a:gd name="connsiteY3235" fmla="*/ 533354 h 5296383"/>
                <a:gd name="connsiteX3236" fmla="*/ 3082756 w 9310410"/>
                <a:gd name="connsiteY3236" fmla="*/ 533953 h 5296383"/>
                <a:gd name="connsiteX3237" fmla="*/ 3083355 w 9310410"/>
                <a:gd name="connsiteY3237" fmla="*/ 534552 h 5296383"/>
                <a:gd name="connsiteX3238" fmla="*/ 3083355 w 9310410"/>
                <a:gd name="connsiteY3238" fmla="*/ 534552 h 5296383"/>
                <a:gd name="connsiteX3239" fmla="*/ 3084554 w 9310410"/>
                <a:gd name="connsiteY3239" fmla="*/ 538747 h 5296383"/>
                <a:gd name="connsiteX3240" fmla="*/ 3083355 w 9310410"/>
                <a:gd name="connsiteY3240" fmla="*/ 545339 h 5296383"/>
                <a:gd name="connsiteX3241" fmla="*/ 3084554 w 9310410"/>
                <a:gd name="connsiteY3241" fmla="*/ 538747 h 5296383"/>
                <a:gd name="connsiteX3242" fmla="*/ 3083355 w 9310410"/>
                <a:gd name="connsiteY3242" fmla="*/ 534552 h 5296383"/>
                <a:gd name="connsiteX3243" fmla="*/ 3338047 w 9310410"/>
                <a:gd name="connsiteY3243" fmla="*/ 487809 h 5296383"/>
                <a:gd name="connsiteX3244" fmla="*/ 3336849 w 9310410"/>
                <a:gd name="connsiteY3244" fmla="*/ 487210 h 5296383"/>
                <a:gd name="connsiteX3245" fmla="*/ 3333253 w 9310410"/>
                <a:gd name="connsiteY3245" fmla="*/ 485412 h 5296383"/>
                <a:gd name="connsiteX3246" fmla="*/ 3335650 w 9310410"/>
                <a:gd name="connsiteY3246" fmla="*/ 482416 h 5296383"/>
                <a:gd name="connsiteX3247" fmla="*/ 3344040 w 9310410"/>
                <a:gd name="connsiteY3247" fmla="*/ 484213 h 5296383"/>
                <a:gd name="connsiteX3248" fmla="*/ 3347635 w 9310410"/>
                <a:gd name="connsiteY3248" fmla="*/ 485412 h 5296383"/>
                <a:gd name="connsiteX3249" fmla="*/ 3361419 w 9310410"/>
                <a:gd name="connsiteY3249" fmla="*/ 483015 h 5296383"/>
                <a:gd name="connsiteX3250" fmla="*/ 3357224 w 9310410"/>
                <a:gd name="connsiteY3250" fmla="*/ 484813 h 5296383"/>
                <a:gd name="connsiteX3251" fmla="*/ 3351830 w 9310410"/>
                <a:gd name="connsiteY3251" fmla="*/ 486011 h 5296383"/>
                <a:gd name="connsiteX3252" fmla="*/ 3357224 w 9310410"/>
                <a:gd name="connsiteY3252" fmla="*/ 484813 h 5296383"/>
                <a:gd name="connsiteX3253" fmla="*/ 3361419 w 9310410"/>
                <a:gd name="connsiteY3253" fmla="*/ 483015 h 5296383"/>
                <a:gd name="connsiteX3254" fmla="*/ 3361419 w 9310410"/>
                <a:gd name="connsiteY3254" fmla="*/ 483015 h 5296383"/>
                <a:gd name="connsiteX3255" fmla="*/ 3366812 w 9310410"/>
                <a:gd name="connsiteY3255" fmla="*/ 480618 h 5296383"/>
                <a:gd name="connsiteX3256" fmla="*/ 3381195 w 9310410"/>
                <a:gd name="connsiteY3256" fmla="*/ 477022 h 5296383"/>
                <a:gd name="connsiteX3257" fmla="*/ 3385390 w 9310410"/>
                <a:gd name="connsiteY3257" fmla="*/ 478221 h 5296383"/>
                <a:gd name="connsiteX3258" fmla="*/ 3386588 w 9310410"/>
                <a:gd name="connsiteY3258" fmla="*/ 478820 h 5296383"/>
                <a:gd name="connsiteX3259" fmla="*/ 3390184 w 9310410"/>
                <a:gd name="connsiteY3259" fmla="*/ 478221 h 5296383"/>
                <a:gd name="connsiteX3260" fmla="*/ 3390184 w 9310410"/>
                <a:gd name="connsiteY3260" fmla="*/ 478221 h 5296383"/>
                <a:gd name="connsiteX3261" fmla="*/ 3386588 w 9310410"/>
                <a:gd name="connsiteY3261" fmla="*/ 478820 h 5296383"/>
                <a:gd name="connsiteX3262" fmla="*/ 3390184 w 9310410"/>
                <a:gd name="connsiteY3262" fmla="*/ 478221 h 5296383"/>
                <a:gd name="connsiteX3263" fmla="*/ 3390184 w 9310410"/>
                <a:gd name="connsiteY3263" fmla="*/ 478221 h 5296383"/>
                <a:gd name="connsiteX3264" fmla="*/ 3390184 w 9310410"/>
                <a:gd name="connsiteY3264" fmla="*/ 478221 h 5296383"/>
                <a:gd name="connsiteX3265" fmla="*/ 3400971 w 9310410"/>
                <a:gd name="connsiteY3265" fmla="*/ 474026 h 5296383"/>
                <a:gd name="connsiteX3266" fmla="*/ 3402769 w 9310410"/>
                <a:gd name="connsiteY3266" fmla="*/ 473426 h 5296383"/>
                <a:gd name="connsiteX3267" fmla="*/ 3405765 w 9310410"/>
                <a:gd name="connsiteY3267" fmla="*/ 472228 h 5296383"/>
                <a:gd name="connsiteX3268" fmla="*/ 3406364 w 9310410"/>
                <a:gd name="connsiteY3268" fmla="*/ 472228 h 5296383"/>
                <a:gd name="connsiteX3269" fmla="*/ 3409361 w 9310410"/>
                <a:gd name="connsiteY3269" fmla="*/ 473426 h 5296383"/>
                <a:gd name="connsiteX3270" fmla="*/ 3409361 w 9310410"/>
                <a:gd name="connsiteY3270" fmla="*/ 473426 h 5296383"/>
                <a:gd name="connsiteX3271" fmla="*/ 3416552 w 9310410"/>
                <a:gd name="connsiteY3271" fmla="*/ 472827 h 5296383"/>
                <a:gd name="connsiteX3272" fmla="*/ 3438725 w 9310410"/>
                <a:gd name="connsiteY3272" fmla="*/ 469831 h 5296383"/>
                <a:gd name="connsiteX3273" fmla="*/ 3463295 w 9310410"/>
                <a:gd name="connsiteY3273" fmla="*/ 469831 h 5296383"/>
                <a:gd name="connsiteX3274" fmla="*/ 3462097 w 9310410"/>
                <a:gd name="connsiteY3274" fmla="*/ 466834 h 5296383"/>
                <a:gd name="connsiteX3275" fmla="*/ 3453108 w 9310410"/>
                <a:gd name="connsiteY3275" fmla="*/ 461441 h 5296383"/>
                <a:gd name="connsiteX3276" fmla="*/ 3490862 w 9310410"/>
                <a:gd name="connsiteY3276" fmla="*/ 461441 h 5296383"/>
                <a:gd name="connsiteX3277" fmla="*/ 3504046 w 9310410"/>
                <a:gd name="connsiteY3277" fmla="*/ 467434 h 5296383"/>
                <a:gd name="connsiteX3278" fmla="*/ 3505844 w 9310410"/>
                <a:gd name="connsiteY3278" fmla="*/ 471029 h 5296383"/>
                <a:gd name="connsiteX3279" fmla="*/ 3513035 w 9310410"/>
                <a:gd name="connsiteY3279" fmla="*/ 470430 h 5296383"/>
                <a:gd name="connsiteX3280" fmla="*/ 3518429 w 9310410"/>
                <a:gd name="connsiteY3280" fmla="*/ 471029 h 5296383"/>
                <a:gd name="connsiteX3281" fmla="*/ 3525620 w 9310410"/>
                <a:gd name="connsiteY3281" fmla="*/ 469831 h 5296383"/>
                <a:gd name="connsiteX3282" fmla="*/ 3542399 w 9310410"/>
                <a:gd name="connsiteY3282" fmla="*/ 461441 h 5296383"/>
                <a:gd name="connsiteX3283" fmla="*/ 3564573 w 9310410"/>
                <a:gd name="connsiteY3283" fmla="*/ 462639 h 5296383"/>
                <a:gd name="connsiteX3284" fmla="*/ 3572363 w 9310410"/>
                <a:gd name="connsiteY3284" fmla="*/ 469831 h 5296383"/>
                <a:gd name="connsiteX3285" fmla="*/ 3573562 w 9310410"/>
                <a:gd name="connsiteY3285" fmla="*/ 462639 h 5296383"/>
                <a:gd name="connsiteX3286" fmla="*/ 3563374 w 9310410"/>
                <a:gd name="connsiteY3286" fmla="*/ 451253 h 5296383"/>
                <a:gd name="connsiteX3287" fmla="*/ 3585547 w 9310410"/>
                <a:gd name="connsiteY3287" fmla="*/ 454849 h 5296383"/>
                <a:gd name="connsiteX3288" fmla="*/ 3616110 w 9310410"/>
                <a:gd name="connsiteY3288" fmla="*/ 464437 h 5296383"/>
                <a:gd name="connsiteX3289" fmla="*/ 3611915 w 9310410"/>
                <a:gd name="connsiteY3289" fmla="*/ 459044 h 5296383"/>
                <a:gd name="connsiteX3290" fmla="*/ 3609518 w 9310410"/>
                <a:gd name="connsiteY3290" fmla="*/ 439268 h 5296383"/>
                <a:gd name="connsiteX3291" fmla="*/ 3643677 w 9310410"/>
                <a:gd name="connsiteY3291" fmla="*/ 421889 h 5296383"/>
                <a:gd name="connsiteX3292" fmla="*/ 3681431 w 9310410"/>
                <a:gd name="connsiteY3292" fmla="*/ 420091 h 5296383"/>
                <a:gd name="connsiteX3293" fmla="*/ 3694615 w 9310410"/>
                <a:gd name="connsiteY3293" fmla="*/ 425485 h 5296383"/>
                <a:gd name="connsiteX3294" fmla="*/ 3693417 w 9310410"/>
                <a:gd name="connsiteY3294" fmla="*/ 432077 h 5296383"/>
                <a:gd name="connsiteX3295" fmla="*/ 3680832 w 9310410"/>
                <a:gd name="connsiteY3295" fmla="*/ 438069 h 5296383"/>
                <a:gd name="connsiteX3296" fmla="*/ 3680832 w 9310410"/>
                <a:gd name="connsiteY3296" fmla="*/ 444062 h 5296383"/>
                <a:gd name="connsiteX3297" fmla="*/ 3691019 w 9310410"/>
                <a:gd name="connsiteY3297" fmla="*/ 440466 h 5296383"/>
                <a:gd name="connsiteX3298" fmla="*/ 3694016 w 9310410"/>
                <a:gd name="connsiteY3298" fmla="*/ 444062 h 5296383"/>
                <a:gd name="connsiteX3299" fmla="*/ 3704803 w 9310410"/>
                <a:gd name="connsiteY3299" fmla="*/ 446459 h 5296383"/>
                <a:gd name="connsiteX3300" fmla="*/ 3710795 w 9310410"/>
                <a:gd name="connsiteY3300" fmla="*/ 457845 h 5296383"/>
                <a:gd name="connsiteX3301" fmla="*/ 3713792 w 9310410"/>
                <a:gd name="connsiteY3301" fmla="*/ 468632 h 5296383"/>
                <a:gd name="connsiteX3302" fmla="*/ 3725178 w 9310410"/>
                <a:gd name="connsiteY3302" fmla="*/ 462040 h 5296383"/>
                <a:gd name="connsiteX3303" fmla="*/ 3735366 w 9310410"/>
                <a:gd name="connsiteY3303" fmla="*/ 460242 h 5296383"/>
                <a:gd name="connsiteX3304" fmla="*/ 3755142 w 9310410"/>
                <a:gd name="connsiteY3304" fmla="*/ 460242 h 5296383"/>
                <a:gd name="connsiteX3305" fmla="*/ 3777315 w 9310410"/>
                <a:gd name="connsiteY3305" fmla="*/ 460242 h 5296383"/>
                <a:gd name="connsiteX3306" fmla="*/ 3784506 w 9310410"/>
                <a:gd name="connsiteY3306" fmla="*/ 465636 h 5296383"/>
                <a:gd name="connsiteX3307" fmla="*/ 3798889 w 9310410"/>
                <a:gd name="connsiteY3307" fmla="*/ 474625 h 5296383"/>
                <a:gd name="connsiteX3308" fmla="*/ 3808477 w 9310410"/>
                <a:gd name="connsiteY3308" fmla="*/ 484813 h 5296383"/>
                <a:gd name="connsiteX3309" fmla="*/ 3804881 w 9310410"/>
                <a:gd name="connsiteY3309" fmla="*/ 493202 h 5296383"/>
                <a:gd name="connsiteX3310" fmla="*/ 3804881 w 9310410"/>
                <a:gd name="connsiteY3310" fmla="*/ 497997 h 5296383"/>
                <a:gd name="connsiteX3311" fmla="*/ 3788701 w 9310410"/>
                <a:gd name="connsiteY3311" fmla="*/ 529758 h 5296383"/>
                <a:gd name="connsiteX3312" fmla="*/ 3766528 w 9310410"/>
                <a:gd name="connsiteY3312" fmla="*/ 533354 h 5296383"/>
                <a:gd name="connsiteX3313" fmla="*/ 3740160 w 9310410"/>
                <a:gd name="connsiteY3313" fmla="*/ 536949 h 5296383"/>
                <a:gd name="connsiteX3314" fmla="*/ 3735366 w 9310410"/>
                <a:gd name="connsiteY3314" fmla="*/ 541144 h 5296383"/>
                <a:gd name="connsiteX3315" fmla="*/ 3728174 w 9310410"/>
                <a:gd name="connsiteY3315" fmla="*/ 547736 h 5296383"/>
                <a:gd name="connsiteX3316" fmla="*/ 3706001 w 9310410"/>
                <a:gd name="connsiteY3316" fmla="*/ 560920 h 5296383"/>
                <a:gd name="connsiteX3317" fmla="*/ 3692817 w 9310410"/>
                <a:gd name="connsiteY3317" fmla="*/ 562718 h 5296383"/>
                <a:gd name="connsiteX3318" fmla="*/ 3678435 w 9310410"/>
                <a:gd name="connsiteY3318" fmla="*/ 565715 h 5296383"/>
                <a:gd name="connsiteX3319" fmla="*/ 3667048 w 9310410"/>
                <a:gd name="connsiteY3319" fmla="*/ 572307 h 5296383"/>
                <a:gd name="connsiteX3320" fmla="*/ 3653265 w 9310410"/>
                <a:gd name="connsiteY3320" fmla="*/ 581296 h 5296383"/>
                <a:gd name="connsiteX3321" fmla="*/ 3629294 w 9310410"/>
                <a:gd name="connsiteY3321" fmla="*/ 593281 h 5296383"/>
                <a:gd name="connsiteX3322" fmla="*/ 3609518 w 9310410"/>
                <a:gd name="connsiteY3322" fmla="*/ 601671 h 5296383"/>
                <a:gd name="connsiteX3323" fmla="*/ 3613114 w 9310410"/>
                <a:gd name="connsiteY3323" fmla="*/ 607065 h 5296383"/>
                <a:gd name="connsiteX3324" fmla="*/ 3626298 w 9310410"/>
                <a:gd name="connsiteY3324" fmla="*/ 603469 h 5296383"/>
                <a:gd name="connsiteX3325" fmla="*/ 3644276 w 9310410"/>
                <a:gd name="connsiteY3325" fmla="*/ 596877 h 5296383"/>
                <a:gd name="connsiteX3326" fmla="*/ 3652067 w 9310410"/>
                <a:gd name="connsiteY3326" fmla="*/ 591483 h 5296383"/>
                <a:gd name="connsiteX3327" fmla="*/ 3658059 w 9310410"/>
                <a:gd name="connsiteY3327" fmla="*/ 583094 h 5296383"/>
                <a:gd name="connsiteX3328" fmla="*/ 3672442 w 9310410"/>
                <a:gd name="connsiteY3328" fmla="*/ 580097 h 5296383"/>
                <a:gd name="connsiteX3329" fmla="*/ 3698810 w 9310410"/>
                <a:gd name="connsiteY3329" fmla="*/ 580097 h 5296383"/>
                <a:gd name="connsiteX3330" fmla="*/ 3716189 w 9310410"/>
                <a:gd name="connsiteY3330" fmla="*/ 574704 h 5296383"/>
                <a:gd name="connsiteX3331" fmla="*/ 3720983 w 9310410"/>
                <a:gd name="connsiteY3331" fmla="*/ 574704 h 5296383"/>
                <a:gd name="connsiteX3332" fmla="*/ 3730571 w 9310410"/>
                <a:gd name="connsiteY3332" fmla="*/ 571108 h 5296383"/>
                <a:gd name="connsiteX3333" fmla="*/ 3738961 w 9310410"/>
                <a:gd name="connsiteY3333" fmla="*/ 568711 h 5296383"/>
                <a:gd name="connsiteX3334" fmla="*/ 3737163 w 9310410"/>
                <a:gd name="connsiteY3334" fmla="*/ 563917 h 5296383"/>
                <a:gd name="connsiteX3335" fmla="*/ 3734167 w 9310410"/>
                <a:gd name="connsiteY3335" fmla="*/ 556126 h 5296383"/>
                <a:gd name="connsiteX3336" fmla="*/ 3752744 w 9310410"/>
                <a:gd name="connsiteY3336" fmla="*/ 559123 h 5296383"/>
                <a:gd name="connsiteX3337" fmla="*/ 3765929 w 9310410"/>
                <a:gd name="connsiteY3337" fmla="*/ 563318 h 5296383"/>
                <a:gd name="connsiteX3338" fmla="*/ 3788102 w 9310410"/>
                <a:gd name="connsiteY3338" fmla="*/ 562119 h 5296383"/>
                <a:gd name="connsiteX3339" fmla="*/ 3792297 w 9310410"/>
                <a:gd name="connsiteY3339" fmla="*/ 564516 h 5296383"/>
                <a:gd name="connsiteX3340" fmla="*/ 3798889 w 9310410"/>
                <a:gd name="connsiteY3340" fmla="*/ 575902 h 5296383"/>
                <a:gd name="connsiteX3341" fmla="*/ 3806080 w 9310410"/>
                <a:gd name="connsiteY3341" fmla="*/ 566913 h 5296383"/>
                <a:gd name="connsiteX3342" fmla="*/ 3834845 w 9310410"/>
                <a:gd name="connsiteY3342" fmla="*/ 567512 h 5296383"/>
                <a:gd name="connsiteX3343" fmla="*/ 3854022 w 9310410"/>
                <a:gd name="connsiteY3343" fmla="*/ 572906 h 5296383"/>
                <a:gd name="connsiteX3344" fmla="*/ 3875596 w 9310410"/>
                <a:gd name="connsiteY3344" fmla="*/ 574704 h 5296383"/>
                <a:gd name="connsiteX3345" fmla="*/ 3892375 w 9310410"/>
                <a:gd name="connsiteY3345" fmla="*/ 575303 h 5296383"/>
                <a:gd name="connsiteX3346" fmla="*/ 3896570 w 9310410"/>
                <a:gd name="connsiteY3346" fmla="*/ 581895 h 5296383"/>
                <a:gd name="connsiteX3347" fmla="*/ 3903762 w 9310410"/>
                <a:gd name="connsiteY3347" fmla="*/ 592682 h 5296383"/>
                <a:gd name="connsiteX3348" fmla="*/ 3912152 w 9310410"/>
                <a:gd name="connsiteY3348" fmla="*/ 599873 h 5296383"/>
                <a:gd name="connsiteX3349" fmla="*/ 3916946 w 9310410"/>
                <a:gd name="connsiteY3349" fmla="*/ 601671 h 5296383"/>
                <a:gd name="connsiteX3350" fmla="*/ 3928931 w 9310410"/>
                <a:gd name="connsiteY3350" fmla="*/ 599873 h 5296383"/>
                <a:gd name="connsiteX3351" fmla="*/ 3952902 w 9310410"/>
                <a:gd name="connsiteY3351" fmla="*/ 599274 h 5296383"/>
                <a:gd name="connsiteX3352" fmla="*/ 3973277 w 9310410"/>
                <a:gd name="connsiteY3352" fmla="*/ 599274 h 5296383"/>
                <a:gd name="connsiteX3353" fmla="*/ 3985862 w 9310410"/>
                <a:gd name="connsiteY3353" fmla="*/ 586090 h 5296383"/>
                <a:gd name="connsiteX3354" fmla="*/ 3991255 w 9310410"/>
                <a:gd name="connsiteY3354" fmla="*/ 579498 h 5296383"/>
                <a:gd name="connsiteX3355" fmla="*/ 4004440 w 9310410"/>
                <a:gd name="connsiteY3355" fmla="*/ 576502 h 5296383"/>
                <a:gd name="connsiteX3356" fmla="*/ 4019421 w 9310410"/>
                <a:gd name="connsiteY3356" fmla="*/ 582494 h 5296383"/>
                <a:gd name="connsiteX3357" fmla="*/ 4036201 w 9310410"/>
                <a:gd name="connsiteY3357" fmla="*/ 586689 h 5296383"/>
                <a:gd name="connsiteX3358" fmla="*/ 4042793 w 9310410"/>
                <a:gd name="connsiteY3358" fmla="*/ 589086 h 5296383"/>
                <a:gd name="connsiteX3359" fmla="*/ 4051183 w 9310410"/>
                <a:gd name="connsiteY3359" fmla="*/ 590285 h 5296383"/>
                <a:gd name="connsiteX3360" fmla="*/ 4059573 w 9310410"/>
                <a:gd name="connsiteY3360" fmla="*/ 589686 h 5296383"/>
                <a:gd name="connsiteX3361" fmla="*/ 4070959 w 9310410"/>
                <a:gd name="connsiteY3361" fmla="*/ 591483 h 5296383"/>
                <a:gd name="connsiteX3362" fmla="*/ 4076952 w 9310410"/>
                <a:gd name="connsiteY3362" fmla="*/ 593281 h 5296383"/>
                <a:gd name="connsiteX3363" fmla="*/ 4088937 w 9310410"/>
                <a:gd name="connsiteY3363" fmla="*/ 598675 h 5296383"/>
                <a:gd name="connsiteX3364" fmla="*/ 4095529 w 9310410"/>
                <a:gd name="connsiteY3364" fmla="*/ 606465 h 5296383"/>
                <a:gd name="connsiteX3365" fmla="*/ 4096728 w 9310410"/>
                <a:gd name="connsiteY3365" fmla="*/ 611859 h 5296383"/>
                <a:gd name="connsiteX3366" fmla="*/ 4089536 w 9310410"/>
                <a:gd name="connsiteY3366" fmla="*/ 619050 h 5296383"/>
                <a:gd name="connsiteX3367" fmla="*/ 4078150 w 9310410"/>
                <a:gd name="connsiteY3367" fmla="*/ 621447 h 5296383"/>
                <a:gd name="connsiteX3368" fmla="*/ 4079349 w 9310410"/>
                <a:gd name="connsiteY3368" fmla="*/ 625642 h 5296383"/>
                <a:gd name="connsiteX3369" fmla="*/ 4091934 w 9310410"/>
                <a:gd name="connsiteY3369" fmla="*/ 632234 h 5296383"/>
                <a:gd name="connsiteX3370" fmla="*/ 4083544 w 9310410"/>
                <a:gd name="connsiteY3370" fmla="*/ 640624 h 5296383"/>
                <a:gd name="connsiteX3371" fmla="*/ 4083544 w 9310410"/>
                <a:gd name="connsiteY3371" fmla="*/ 649014 h 5296383"/>
                <a:gd name="connsiteX3372" fmla="*/ 4090735 w 9310410"/>
                <a:gd name="connsiteY3372" fmla="*/ 650812 h 5296383"/>
                <a:gd name="connsiteX3373" fmla="*/ 4094331 w 9310410"/>
                <a:gd name="connsiteY3373" fmla="*/ 655006 h 5296383"/>
                <a:gd name="connsiteX3374" fmla="*/ 4087139 w 9310410"/>
                <a:gd name="connsiteY3374" fmla="*/ 662198 h 5296383"/>
                <a:gd name="connsiteX3375" fmla="*/ 4099125 w 9310410"/>
                <a:gd name="connsiteY3375" fmla="*/ 676580 h 5296383"/>
                <a:gd name="connsiteX3376" fmla="*/ 4109912 w 9310410"/>
                <a:gd name="connsiteY3376" fmla="*/ 681974 h 5296383"/>
                <a:gd name="connsiteX3377" fmla="*/ 4112908 w 9310410"/>
                <a:gd name="connsiteY3377" fmla="*/ 685569 h 5296383"/>
                <a:gd name="connsiteX3378" fmla="*/ 4126092 w 9310410"/>
                <a:gd name="connsiteY3378" fmla="*/ 684371 h 5296383"/>
                <a:gd name="connsiteX3379" fmla="*/ 4141673 w 9310410"/>
                <a:gd name="connsiteY3379" fmla="*/ 667591 h 5296383"/>
                <a:gd name="connsiteX3380" fmla="*/ 4151861 w 9310410"/>
                <a:gd name="connsiteY3380" fmla="*/ 649014 h 5296383"/>
                <a:gd name="connsiteX3381" fmla="*/ 4157254 w 9310410"/>
                <a:gd name="connsiteY3381" fmla="*/ 651411 h 5296383"/>
                <a:gd name="connsiteX3382" fmla="*/ 4183023 w 9310410"/>
                <a:gd name="connsiteY3382" fmla="*/ 668190 h 5296383"/>
                <a:gd name="connsiteX3383" fmla="*/ 4199803 w 9310410"/>
                <a:gd name="connsiteY3383" fmla="*/ 663996 h 5296383"/>
                <a:gd name="connsiteX3384" fmla="*/ 4221976 w 9310410"/>
                <a:gd name="connsiteY3384" fmla="*/ 666393 h 5296383"/>
                <a:gd name="connsiteX3385" fmla="*/ 4238756 w 9310410"/>
                <a:gd name="connsiteY3385" fmla="*/ 672385 h 5296383"/>
                <a:gd name="connsiteX3386" fmla="*/ 4250741 w 9310410"/>
                <a:gd name="connsiteY3386" fmla="*/ 678378 h 5296383"/>
                <a:gd name="connsiteX3387" fmla="*/ 4253738 w 9310410"/>
                <a:gd name="connsiteY3387" fmla="*/ 672385 h 5296383"/>
                <a:gd name="connsiteX3388" fmla="*/ 4257932 w 9310410"/>
                <a:gd name="connsiteY3388" fmla="*/ 662797 h 5296383"/>
                <a:gd name="connsiteX3389" fmla="*/ 4272914 w 9310410"/>
                <a:gd name="connsiteY3389" fmla="*/ 665194 h 5296383"/>
                <a:gd name="connsiteX3390" fmla="*/ 4281903 w 9310410"/>
                <a:gd name="connsiteY3390" fmla="*/ 667591 h 5296383"/>
                <a:gd name="connsiteX3391" fmla="*/ 4291492 w 9310410"/>
                <a:gd name="connsiteY3391" fmla="*/ 666393 h 5296383"/>
                <a:gd name="connsiteX3392" fmla="*/ 4292091 w 9310410"/>
                <a:gd name="connsiteY3392" fmla="*/ 655606 h 5296383"/>
                <a:gd name="connsiteX3393" fmla="*/ 4290893 w 9310410"/>
                <a:gd name="connsiteY3393" fmla="*/ 649014 h 5296383"/>
                <a:gd name="connsiteX3394" fmla="*/ 4292691 w 9310410"/>
                <a:gd name="connsiteY3394" fmla="*/ 641223 h 5296383"/>
                <a:gd name="connsiteX3395" fmla="*/ 4289095 w 9310410"/>
                <a:gd name="connsiteY3395" fmla="*/ 637028 h 5296383"/>
                <a:gd name="connsiteX3396" fmla="*/ 4286698 w 9310410"/>
                <a:gd name="connsiteY3396" fmla="*/ 628638 h 5296383"/>
                <a:gd name="connsiteX3397" fmla="*/ 4308272 w 9310410"/>
                <a:gd name="connsiteY3397" fmla="*/ 626241 h 5296383"/>
                <a:gd name="connsiteX3398" fmla="*/ 4317261 w 9310410"/>
                <a:gd name="connsiteY3398" fmla="*/ 622646 h 5296383"/>
                <a:gd name="connsiteX3399" fmla="*/ 4331643 w 9310410"/>
                <a:gd name="connsiteY3399" fmla="*/ 622646 h 5296383"/>
                <a:gd name="connsiteX3400" fmla="*/ 4370596 w 9310410"/>
                <a:gd name="connsiteY3400" fmla="*/ 626841 h 5296383"/>
                <a:gd name="connsiteX3401" fmla="*/ 4416141 w 9310410"/>
                <a:gd name="connsiteY3401" fmla="*/ 629837 h 5296383"/>
                <a:gd name="connsiteX3402" fmla="*/ 4411946 w 9310410"/>
                <a:gd name="connsiteY3402" fmla="*/ 632833 h 5296383"/>
                <a:gd name="connsiteX3403" fmla="*/ 4383181 w 9310410"/>
                <a:gd name="connsiteY3403" fmla="*/ 633433 h 5296383"/>
                <a:gd name="connsiteX3404" fmla="*/ 4379585 w 9310410"/>
                <a:gd name="connsiteY3404" fmla="*/ 641822 h 5296383"/>
                <a:gd name="connsiteX3405" fmla="*/ 4398163 w 9310410"/>
                <a:gd name="connsiteY3405" fmla="*/ 637628 h 5296383"/>
                <a:gd name="connsiteX3406" fmla="*/ 4422733 w 9310410"/>
                <a:gd name="connsiteY3406" fmla="*/ 634631 h 5296383"/>
                <a:gd name="connsiteX3407" fmla="*/ 4424531 w 9310410"/>
                <a:gd name="connsiteY3407" fmla="*/ 638826 h 5296383"/>
                <a:gd name="connsiteX3408" fmla="*/ 4414942 w 9310410"/>
                <a:gd name="connsiteY3408" fmla="*/ 648414 h 5296383"/>
                <a:gd name="connsiteX3409" fmla="*/ 4413145 w 9310410"/>
                <a:gd name="connsiteY3409" fmla="*/ 645418 h 5296383"/>
                <a:gd name="connsiteX3410" fmla="*/ 4411347 w 9310410"/>
                <a:gd name="connsiteY3410" fmla="*/ 641822 h 5296383"/>
                <a:gd name="connsiteX3411" fmla="*/ 4407751 w 9310410"/>
                <a:gd name="connsiteY3411" fmla="*/ 644220 h 5296383"/>
                <a:gd name="connsiteX3412" fmla="*/ 4398163 w 9310410"/>
                <a:gd name="connsiteY3412" fmla="*/ 649613 h 5296383"/>
                <a:gd name="connsiteX3413" fmla="*/ 4392769 w 9310410"/>
                <a:gd name="connsiteY3413" fmla="*/ 653209 h 5296383"/>
                <a:gd name="connsiteX3414" fmla="*/ 4392769 w 9310410"/>
                <a:gd name="connsiteY3414" fmla="*/ 659201 h 5296383"/>
                <a:gd name="connsiteX3415" fmla="*/ 4402957 w 9310410"/>
                <a:gd name="connsiteY3415" fmla="*/ 660999 h 5296383"/>
                <a:gd name="connsiteX3416" fmla="*/ 4426928 w 9310410"/>
                <a:gd name="connsiteY3416" fmla="*/ 644220 h 5296383"/>
                <a:gd name="connsiteX3417" fmla="*/ 4464682 w 9310410"/>
                <a:gd name="connsiteY3417" fmla="*/ 631035 h 5296383"/>
                <a:gd name="connsiteX3418" fmla="*/ 4498841 w 9310410"/>
                <a:gd name="connsiteY3418" fmla="*/ 647815 h 5296383"/>
                <a:gd name="connsiteX3419" fmla="*/ 4490451 w 9310410"/>
                <a:gd name="connsiteY3419" fmla="*/ 655606 h 5296383"/>
                <a:gd name="connsiteX3420" fmla="*/ 4475469 w 9310410"/>
                <a:gd name="connsiteY3420" fmla="*/ 662797 h 5296383"/>
                <a:gd name="connsiteX3421" fmla="*/ 4485657 w 9310410"/>
                <a:gd name="connsiteY3421" fmla="*/ 668790 h 5296383"/>
                <a:gd name="connsiteX3422" fmla="*/ 4509627 w 9310410"/>
                <a:gd name="connsiteY3422" fmla="*/ 671786 h 5296383"/>
                <a:gd name="connsiteX3423" fmla="*/ 4525209 w 9310410"/>
                <a:gd name="connsiteY3423" fmla="*/ 675382 h 5296383"/>
                <a:gd name="connsiteX3424" fmla="*/ 4544386 w 9310410"/>
                <a:gd name="connsiteY3424" fmla="*/ 688566 h 5296383"/>
                <a:gd name="connsiteX3425" fmla="*/ 4544386 w 9310410"/>
                <a:gd name="connsiteY3425" fmla="*/ 699353 h 5296383"/>
                <a:gd name="connsiteX3426" fmla="*/ 4586934 w 9310410"/>
                <a:gd name="connsiteY3426" fmla="*/ 693360 h 5296383"/>
                <a:gd name="connsiteX3427" fmla="*/ 4636674 w 9310410"/>
                <a:gd name="connsiteY3427" fmla="*/ 692161 h 5296383"/>
                <a:gd name="connsiteX3428" fmla="*/ 4649858 w 9310410"/>
                <a:gd name="connsiteY3428" fmla="*/ 692161 h 5296383"/>
                <a:gd name="connsiteX3429" fmla="*/ 4680421 w 9310410"/>
                <a:gd name="connsiteY3429" fmla="*/ 699952 h 5296383"/>
                <a:gd name="connsiteX3430" fmla="*/ 4693006 w 9310410"/>
                <a:gd name="connsiteY3430" fmla="*/ 720927 h 5296383"/>
                <a:gd name="connsiteX3431" fmla="*/ 4703792 w 9310410"/>
                <a:gd name="connsiteY3431" fmla="*/ 737107 h 5296383"/>
                <a:gd name="connsiteX3432" fmla="*/ 4718175 w 9310410"/>
                <a:gd name="connsiteY3432" fmla="*/ 746695 h 5296383"/>
                <a:gd name="connsiteX3433" fmla="*/ 4724767 w 9310410"/>
                <a:gd name="connsiteY3433" fmla="*/ 746096 h 5296383"/>
                <a:gd name="connsiteX3434" fmla="*/ 4730161 w 9310410"/>
                <a:gd name="connsiteY3434" fmla="*/ 750291 h 5296383"/>
                <a:gd name="connsiteX3435" fmla="*/ 4732557 w 9310410"/>
                <a:gd name="connsiteY3435" fmla="*/ 753287 h 5296383"/>
                <a:gd name="connsiteX3436" fmla="*/ 4748738 w 9310410"/>
                <a:gd name="connsiteY3436" fmla="*/ 739504 h 5296383"/>
                <a:gd name="connsiteX3437" fmla="*/ 4784694 w 9310410"/>
                <a:gd name="connsiteY3437" fmla="*/ 740103 h 5296383"/>
                <a:gd name="connsiteX3438" fmla="*/ 4837430 w 9310410"/>
                <a:gd name="connsiteY3438" fmla="*/ 735908 h 5296383"/>
                <a:gd name="connsiteX3439" fmla="*/ 4856607 w 9310410"/>
                <a:gd name="connsiteY3439" fmla="*/ 739504 h 5296383"/>
                <a:gd name="connsiteX3440" fmla="*/ 4875185 w 9310410"/>
                <a:gd name="connsiteY3440" fmla="*/ 746695 h 5296383"/>
                <a:gd name="connsiteX3441" fmla="*/ 4890166 w 9310410"/>
                <a:gd name="connsiteY3441" fmla="*/ 756883 h 5296383"/>
                <a:gd name="connsiteX3442" fmla="*/ 4908744 w 9310410"/>
                <a:gd name="connsiteY3442" fmla="*/ 760479 h 5296383"/>
                <a:gd name="connsiteX3443" fmla="*/ 4916535 w 9310410"/>
                <a:gd name="connsiteY3443" fmla="*/ 749092 h 5296383"/>
                <a:gd name="connsiteX3444" fmla="*/ 4908744 w 9310410"/>
                <a:gd name="connsiteY3444" fmla="*/ 722724 h 5296383"/>
                <a:gd name="connsiteX3445" fmla="*/ 4921329 w 9310410"/>
                <a:gd name="connsiteY3445" fmla="*/ 713735 h 5296383"/>
                <a:gd name="connsiteX3446" fmla="*/ 4951892 w 9310410"/>
                <a:gd name="connsiteY3446" fmla="*/ 722125 h 5296383"/>
                <a:gd name="connsiteX3447" fmla="*/ 4968072 w 9310410"/>
                <a:gd name="connsiteY3447" fmla="*/ 723324 h 5296383"/>
                <a:gd name="connsiteX3448" fmla="*/ 4978859 w 9310410"/>
                <a:gd name="connsiteY3448" fmla="*/ 722724 h 5296383"/>
                <a:gd name="connsiteX3449" fmla="*/ 5004628 w 9310410"/>
                <a:gd name="connsiteY3449" fmla="*/ 721526 h 5296383"/>
                <a:gd name="connsiteX3450" fmla="*/ 5025003 w 9310410"/>
                <a:gd name="connsiteY3450" fmla="*/ 722724 h 5296383"/>
                <a:gd name="connsiteX3451" fmla="*/ 5039985 w 9310410"/>
                <a:gd name="connsiteY3451" fmla="*/ 727519 h 5296383"/>
                <a:gd name="connsiteX3452" fmla="*/ 5055566 w 9310410"/>
                <a:gd name="connsiteY3452" fmla="*/ 730515 h 5296383"/>
                <a:gd name="connsiteX3453" fmla="*/ 5063956 w 9310410"/>
                <a:gd name="connsiteY3453" fmla="*/ 732313 h 5296383"/>
                <a:gd name="connsiteX3454" fmla="*/ 5083732 w 9310410"/>
                <a:gd name="connsiteY3454" fmla="*/ 738905 h 5296383"/>
                <a:gd name="connsiteX3455" fmla="*/ 5093920 w 9310410"/>
                <a:gd name="connsiteY3455" fmla="*/ 747295 h 5296383"/>
                <a:gd name="connsiteX3456" fmla="*/ 5108302 w 9310410"/>
                <a:gd name="connsiteY3456" fmla="*/ 751490 h 5296383"/>
                <a:gd name="connsiteX3457" fmla="*/ 5127479 w 9310410"/>
                <a:gd name="connsiteY3457" fmla="*/ 756883 h 5296383"/>
                <a:gd name="connsiteX3458" fmla="*/ 5143660 w 9310410"/>
                <a:gd name="connsiteY3458" fmla="*/ 759879 h 5296383"/>
                <a:gd name="connsiteX3459" fmla="*/ 5161038 w 9310410"/>
                <a:gd name="connsiteY3459" fmla="*/ 768868 h 5296383"/>
                <a:gd name="connsiteX3460" fmla="*/ 5175421 w 9310410"/>
                <a:gd name="connsiteY3460" fmla="*/ 775461 h 5296383"/>
                <a:gd name="connsiteX3461" fmla="*/ 5186208 w 9310410"/>
                <a:gd name="connsiteY3461" fmla="*/ 780854 h 5296383"/>
                <a:gd name="connsiteX3462" fmla="*/ 5191602 w 9310410"/>
                <a:gd name="connsiteY3462" fmla="*/ 788045 h 5296383"/>
                <a:gd name="connsiteX3463" fmla="*/ 5195796 w 9310410"/>
                <a:gd name="connsiteY3463" fmla="*/ 786847 h 5296383"/>
                <a:gd name="connsiteX3464" fmla="*/ 5216771 w 9310410"/>
                <a:gd name="connsiteY3464" fmla="*/ 795836 h 5296383"/>
                <a:gd name="connsiteX3465" fmla="*/ 5222763 w 9310410"/>
                <a:gd name="connsiteY3465" fmla="*/ 812016 h 5296383"/>
                <a:gd name="connsiteX3466" fmla="*/ 5230554 w 9310410"/>
                <a:gd name="connsiteY3466" fmla="*/ 829395 h 5296383"/>
                <a:gd name="connsiteX3467" fmla="*/ 5241940 w 9310410"/>
                <a:gd name="connsiteY3467" fmla="*/ 828796 h 5296383"/>
                <a:gd name="connsiteX3468" fmla="*/ 5239543 w 9310410"/>
                <a:gd name="connsiteY3468" fmla="*/ 819208 h 5296383"/>
                <a:gd name="connsiteX3469" fmla="*/ 5235348 w 9310410"/>
                <a:gd name="connsiteY3469" fmla="*/ 809619 h 5296383"/>
                <a:gd name="connsiteX3470" fmla="*/ 5244338 w 9310410"/>
                <a:gd name="connsiteY3470" fmla="*/ 800630 h 5296383"/>
                <a:gd name="connsiteX3471" fmla="*/ 5255124 w 9310410"/>
                <a:gd name="connsiteY3471" fmla="*/ 813814 h 5296383"/>
                <a:gd name="connsiteX3472" fmla="*/ 5263514 w 9310410"/>
                <a:gd name="connsiteY3472" fmla="*/ 807222 h 5296383"/>
                <a:gd name="connsiteX3473" fmla="*/ 5282691 w 9310410"/>
                <a:gd name="connsiteY3473" fmla="*/ 806023 h 5296383"/>
                <a:gd name="connsiteX3474" fmla="*/ 5316250 w 9310410"/>
                <a:gd name="connsiteY3474" fmla="*/ 825200 h 5296383"/>
                <a:gd name="connsiteX3475" fmla="*/ 5324640 w 9310410"/>
                <a:gd name="connsiteY3475" fmla="*/ 825800 h 5296383"/>
                <a:gd name="connsiteX3476" fmla="*/ 5341420 w 9310410"/>
                <a:gd name="connsiteY3476" fmla="*/ 832392 h 5296383"/>
                <a:gd name="connsiteX3477" fmla="*/ 326695 w 9310410"/>
                <a:gd name="connsiteY3477" fmla="*/ 2664971 h 5296383"/>
                <a:gd name="connsiteX3478" fmla="*/ 327295 w 9310410"/>
                <a:gd name="connsiteY3478" fmla="*/ 2663173 h 5296383"/>
                <a:gd name="connsiteX3479" fmla="*/ 326096 w 9310410"/>
                <a:gd name="connsiteY3479" fmla="*/ 2664372 h 5296383"/>
                <a:gd name="connsiteX3480" fmla="*/ 326695 w 9310410"/>
                <a:gd name="connsiteY3480" fmla="*/ 2664971 h 5296383"/>
                <a:gd name="connsiteX3481" fmla="*/ 898403 w 9310410"/>
                <a:gd name="connsiteY3481" fmla="*/ 1821194 h 5296383"/>
                <a:gd name="connsiteX3482" fmla="*/ 900201 w 9310410"/>
                <a:gd name="connsiteY3482" fmla="*/ 1820594 h 5296383"/>
                <a:gd name="connsiteX3483" fmla="*/ 905594 w 9310410"/>
                <a:gd name="connsiteY3483" fmla="*/ 1819396 h 5296383"/>
                <a:gd name="connsiteX3484" fmla="*/ 901399 w 9310410"/>
                <a:gd name="connsiteY3484" fmla="*/ 1817598 h 5296383"/>
                <a:gd name="connsiteX3485" fmla="*/ 903796 w 9310410"/>
                <a:gd name="connsiteY3485" fmla="*/ 1819396 h 5296383"/>
                <a:gd name="connsiteX3486" fmla="*/ 898403 w 9310410"/>
                <a:gd name="connsiteY3486" fmla="*/ 1821194 h 5296383"/>
                <a:gd name="connsiteX3487" fmla="*/ 1151296 w 9310410"/>
                <a:gd name="connsiteY3487" fmla="*/ 2200534 h 5296383"/>
                <a:gd name="connsiteX3488" fmla="*/ 1152495 w 9310410"/>
                <a:gd name="connsiteY3488" fmla="*/ 2200534 h 5296383"/>
                <a:gd name="connsiteX3489" fmla="*/ 1151296 w 9310410"/>
                <a:gd name="connsiteY3489" fmla="*/ 2200534 h 5296383"/>
                <a:gd name="connsiteX3490" fmla="*/ 1151296 w 9310410"/>
                <a:gd name="connsiteY3490" fmla="*/ 2200534 h 5296383"/>
                <a:gd name="connsiteX3491" fmla="*/ 916980 w 9310410"/>
                <a:gd name="connsiteY3491" fmla="*/ 2133415 h 5296383"/>
                <a:gd name="connsiteX3492" fmla="*/ 947543 w 9310410"/>
                <a:gd name="connsiteY3492" fmla="*/ 2117834 h 5296383"/>
                <a:gd name="connsiteX3493" fmla="*/ 896605 w 9310410"/>
                <a:gd name="connsiteY3493" fmla="*/ 2144202 h 5296383"/>
                <a:gd name="connsiteX3494" fmla="*/ 916980 w 9310410"/>
                <a:gd name="connsiteY3494" fmla="*/ 2133415 h 5296383"/>
                <a:gd name="connsiteX3495" fmla="*/ 1332876 w 9310410"/>
                <a:gd name="connsiteY3495" fmla="*/ 2216714 h 5296383"/>
                <a:gd name="connsiteX3496" fmla="*/ 1337071 w 9310410"/>
                <a:gd name="connsiteY3496" fmla="*/ 2217913 h 5296383"/>
                <a:gd name="connsiteX3497" fmla="*/ 1337071 w 9310410"/>
                <a:gd name="connsiteY3497" fmla="*/ 2215516 h 5296383"/>
                <a:gd name="connsiteX3498" fmla="*/ 1332876 w 9310410"/>
                <a:gd name="connsiteY3498" fmla="*/ 2216714 h 5296383"/>
                <a:gd name="connsiteX3499" fmla="*/ 1248379 w 9310410"/>
                <a:gd name="connsiteY3499" fmla="*/ 2940637 h 5296383"/>
                <a:gd name="connsiteX3500" fmla="*/ 1244783 w 9310410"/>
                <a:gd name="connsiteY3500" fmla="*/ 2932248 h 5296383"/>
                <a:gd name="connsiteX3501" fmla="*/ 1248379 w 9310410"/>
                <a:gd name="connsiteY3501" fmla="*/ 2940637 h 5296383"/>
                <a:gd name="connsiteX3502" fmla="*/ 1242985 w 9310410"/>
                <a:gd name="connsiteY3502" fmla="*/ 2930450 h 5296383"/>
                <a:gd name="connsiteX3503" fmla="*/ 1242985 w 9310410"/>
                <a:gd name="connsiteY3503" fmla="*/ 2930450 h 5296383"/>
                <a:gd name="connsiteX3504" fmla="*/ 1242985 w 9310410"/>
                <a:gd name="connsiteY3504" fmla="*/ 2930450 h 5296383"/>
                <a:gd name="connsiteX3505" fmla="*/ 1242985 w 9310410"/>
                <a:gd name="connsiteY3505" fmla="*/ 2930450 h 5296383"/>
                <a:gd name="connsiteX3506" fmla="*/ 1256769 w 9310410"/>
                <a:gd name="connsiteY3506" fmla="*/ 2762653 h 5296383"/>
                <a:gd name="connsiteX3507" fmla="*/ 1257368 w 9310410"/>
                <a:gd name="connsiteY3507" fmla="*/ 2760855 h 5296383"/>
                <a:gd name="connsiteX3508" fmla="*/ 1256769 w 9310410"/>
                <a:gd name="connsiteY3508" fmla="*/ 2762653 h 5296383"/>
                <a:gd name="connsiteX3509" fmla="*/ 1256769 w 9310410"/>
                <a:gd name="connsiteY3509" fmla="*/ 2762653 h 5296383"/>
                <a:gd name="connsiteX3510" fmla="*/ 1256769 w 9310410"/>
                <a:gd name="connsiteY3510" fmla="*/ 2762653 h 5296383"/>
                <a:gd name="connsiteX3511" fmla="*/ 1250776 w 9310410"/>
                <a:gd name="connsiteY3511" fmla="*/ 2760855 h 5296383"/>
                <a:gd name="connsiteX3512" fmla="*/ 1238790 w 9310410"/>
                <a:gd name="connsiteY3512" fmla="*/ 2760855 h 5296383"/>
                <a:gd name="connsiteX3513" fmla="*/ 1248379 w 9310410"/>
                <a:gd name="connsiteY3513" fmla="*/ 2760855 h 5296383"/>
                <a:gd name="connsiteX3514" fmla="*/ 1250776 w 9310410"/>
                <a:gd name="connsiteY3514" fmla="*/ 2760855 h 5296383"/>
                <a:gd name="connsiteX3515" fmla="*/ 1305909 w 9310410"/>
                <a:gd name="connsiteY3515" fmla="*/ 3569276 h 5296383"/>
                <a:gd name="connsiteX3516" fmla="*/ 1305310 w 9310410"/>
                <a:gd name="connsiteY3516" fmla="*/ 3569276 h 5296383"/>
                <a:gd name="connsiteX3517" fmla="*/ 1305310 w 9310410"/>
                <a:gd name="connsiteY3517" fmla="*/ 3569875 h 5296383"/>
                <a:gd name="connsiteX3518" fmla="*/ 1305909 w 9310410"/>
                <a:gd name="connsiteY3518" fmla="*/ 3569276 h 5296383"/>
                <a:gd name="connsiteX3519" fmla="*/ 1263361 w 9310410"/>
                <a:gd name="connsiteY3519" fmla="*/ 3488973 h 5296383"/>
                <a:gd name="connsiteX3520" fmla="*/ 1262761 w 9310410"/>
                <a:gd name="connsiteY3520" fmla="*/ 3487775 h 5296383"/>
                <a:gd name="connsiteX3521" fmla="*/ 1256169 w 9310410"/>
                <a:gd name="connsiteY3521" fmla="*/ 3485977 h 5296383"/>
                <a:gd name="connsiteX3522" fmla="*/ 1256769 w 9310410"/>
                <a:gd name="connsiteY3522" fmla="*/ 3487175 h 5296383"/>
                <a:gd name="connsiteX3523" fmla="*/ 1263361 w 9310410"/>
                <a:gd name="connsiteY3523" fmla="*/ 3488973 h 5296383"/>
                <a:gd name="connsiteX3524" fmla="*/ 987695 w 9310410"/>
                <a:gd name="connsiteY3524" fmla="*/ 3566879 h 5296383"/>
                <a:gd name="connsiteX3525" fmla="*/ 977507 w 9310410"/>
                <a:gd name="connsiteY3525" fmla="*/ 3571074 h 5296383"/>
                <a:gd name="connsiteX3526" fmla="*/ 982301 w 9310410"/>
                <a:gd name="connsiteY3526" fmla="*/ 3569276 h 5296383"/>
                <a:gd name="connsiteX3527" fmla="*/ 993687 w 9310410"/>
                <a:gd name="connsiteY3527" fmla="*/ 3565680 h 5296383"/>
                <a:gd name="connsiteX3528" fmla="*/ 987695 w 9310410"/>
                <a:gd name="connsiteY3528" fmla="*/ 3566879 h 5296383"/>
                <a:gd name="connsiteX3529" fmla="*/ 970915 w 9310410"/>
                <a:gd name="connsiteY3529" fmla="*/ 3558489 h 5296383"/>
                <a:gd name="connsiteX3530" fmla="*/ 971514 w 9310410"/>
                <a:gd name="connsiteY3530" fmla="*/ 3560886 h 5296383"/>
                <a:gd name="connsiteX3531" fmla="*/ 967919 w 9310410"/>
                <a:gd name="connsiteY3531" fmla="*/ 3548301 h 5296383"/>
                <a:gd name="connsiteX3532" fmla="*/ 970915 w 9310410"/>
                <a:gd name="connsiteY3532" fmla="*/ 3558489 h 5296383"/>
                <a:gd name="connsiteX3533" fmla="*/ 974511 w 9310410"/>
                <a:gd name="connsiteY3533" fmla="*/ 3568677 h 5296383"/>
                <a:gd name="connsiteX3534" fmla="*/ 974511 w 9310410"/>
                <a:gd name="connsiteY3534" fmla="*/ 3568077 h 5296383"/>
                <a:gd name="connsiteX3535" fmla="*/ 974511 w 9310410"/>
                <a:gd name="connsiteY3535" fmla="*/ 3568677 h 5296383"/>
                <a:gd name="connsiteX3536" fmla="*/ 1317895 w 9310410"/>
                <a:gd name="connsiteY3536" fmla="*/ 3567478 h 5296383"/>
                <a:gd name="connsiteX3537" fmla="*/ 1322089 w 9310410"/>
                <a:gd name="connsiteY3537" fmla="*/ 3565081 h 5296383"/>
                <a:gd name="connsiteX3538" fmla="*/ 1322089 w 9310410"/>
                <a:gd name="connsiteY3538" fmla="*/ 3565081 h 5296383"/>
                <a:gd name="connsiteX3539" fmla="*/ 1317895 w 9310410"/>
                <a:gd name="connsiteY3539" fmla="*/ 3567478 h 5296383"/>
                <a:gd name="connsiteX3540" fmla="*/ 1313700 w 9310410"/>
                <a:gd name="connsiteY3540" fmla="*/ 3567478 h 5296383"/>
                <a:gd name="connsiteX3541" fmla="*/ 1312501 w 9310410"/>
                <a:gd name="connsiteY3541" fmla="*/ 3567478 h 5296383"/>
                <a:gd name="connsiteX3542" fmla="*/ 1314299 w 9310410"/>
                <a:gd name="connsiteY3542" fmla="*/ 3567478 h 5296383"/>
                <a:gd name="connsiteX3543" fmla="*/ 1317895 w 9310410"/>
                <a:gd name="connsiteY3543" fmla="*/ 3567478 h 5296383"/>
                <a:gd name="connsiteX3544" fmla="*/ 1314898 w 9310410"/>
                <a:gd name="connsiteY3544" fmla="*/ 2214917 h 5296383"/>
                <a:gd name="connsiteX3545" fmla="*/ 1314898 w 9310410"/>
                <a:gd name="connsiteY3545" fmla="*/ 2215516 h 5296383"/>
                <a:gd name="connsiteX3546" fmla="*/ 1319093 w 9310410"/>
                <a:gd name="connsiteY3546" fmla="*/ 2216115 h 5296383"/>
                <a:gd name="connsiteX3547" fmla="*/ 1314898 w 9310410"/>
                <a:gd name="connsiteY3547" fmla="*/ 2214917 h 5296383"/>
                <a:gd name="connsiteX3548" fmla="*/ 761169 w 9310410"/>
                <a:gd name="connsiteY3548" fmla="*/ 2519947 h 5296383"/>
                <a:gd name="connsiteX3549" fmla="*/ 778548 w 9310410"/>
                <a:gd name="connsiteY3549" fmla="*/ 2515153 h 5296383"/>
                <a:gd name="connsiteX3550" fmla="*/ 778548 w 9310410"/>
                <a:gd name="connsiteY3550" fmla="*/ 2514554 h 5296383"/>
                <a:gd name="connsiteX3551" fmla="*/ 761169 w 9310410"/>
                <a:gd name="connsiteY3551" fmla="*/ 2519947 h 5296383"/>
                <a:gd name="connsiteX3552" fmla="*/ 649105 w 9310410"/>
                <a:gd name="connsiteY3552" fmla="*/ 2249674 h 5296383"/>
                <a:gd name="connsiteX3553" fmla="*/ 647307 w 9310410"/>
                <a:gd name="connsiteY3553" fmla="*/ 2251472 h 5296383"/>
                <a:gd name="connsiteX3554" fmla="*/ 649105 w 9310410"/>
                <a:gd name="connsiteY3554" fmla="*/ 2249674 h 5296383"/>
                <a:gd name="connsiteX3555" fmla="*/ 601762 w 9310410"/>
                <a:gd name="connsiteY3555" fmla="*/ 2265256 h 5296383"/>
                <a:gd name="connsiteX3556" fmla="*/ 601762 w 9310410"/>
                <a:gd name="connsiteY3556" fmla="*/ 2265256 h 5296383"/>
                <a:gd name="connsiteX3557" fmla="*/ 601762 w 9310410"/>
                <a:gd name="connsiteY3557" fmla="*/ 2265256 h 5296383"/>
                <a:gd name="connsiteX3558" fmla="*/ 601762 w 9310410"/>
                <a:gd name="connsiteY3558" fmla="*/ 2265256 h 5296383"/>
                <a:gd name="connsiteX3559" fmla="*/ 497488 w 9310410"/>
                <a:gd name="connsiteY3559" fmla="*/ 2573282 h 5296383"/>
                <a:gd name="connsiteX3560" fmla="*/ 497488 w 9310410"/>
                <a:gd name="connsiteY3560" fmla="*/ 2573282 h 5296383"/>
                <a:gd name="connsiteX3561" fmla="*/ 497488 w 9310410"/>
                <a:gd name="connsiteY3561" fmla="*/ 2573282 h 5296383"/>
                <a:gd name="connsiteX3562" fmla="*/ 497488 w 9310410"/>
                <a:gd name="connsiteY3562" fmla="*/ 2573282 h 5296383"/>
                <a:gd name="connsiteX3563" fmla="*/ 497488 w 9310410"/>
                <a:gd name="connsiteY3563" fmla="*/ 2573282 h 5296383"/>
                <a:gd name="connsiteX3564" fmla="*/ 497488 w 9310410"/>
                <a:gd name="connsiteY3564" fmla="*/ 2573282 h 5296383"/>
                <a:gd name="connsiteX3565" fmla="*/ 598167 w 9310410"/>
                <a:gd name="connsiteY3565" fmla="*/ 2277241 h 5296383"/>
                <a:gd name="connsiteX3566" fmla="*/ 598766 w 9310410"/>
                <a:gd name="connsiteY3566" fmla="*/ 2275443 h 5296383"/>
                <a:gd name="connsiteX3567" fmla="*/ 598167 w 9310410"/>
                <a:gd name="connsiteY3567" fmla="*/ 2277241 h 5296383"/>
                <a:gd name="connsiteX3568" fmla="*/ 599964 w 9310410"/>
                <a:gd name="connsiteY3568" fmla="*/ 2271248 h 5296383"/>
                <a:gd name="connsiteX3569" fmla="*/ 601163 w 9310410"/>
                <a:gd name="connsiteY3569" fmla="*/ 2268252 h 5296383"/>
                <a:gd name="connsiteX3570" fmla="*/ 599964 w 9310410"/>
                <a:gd name="connsiteY3570" fmla="*/ 2271248 h 5296383"/>
                <a:gd name="connsiteX3571" fmla="*/ 599365 w 9310410"/>
                <a:gd name="connsiteY3571" fmla="*/ 2273645 h 5296383"/>
                <a:gd name="connsiteX3572" fmla="*/ 599964 w 9310410"/>
                <a:gd name="connsiteY3572" fmla="*/ 2272447 h 5296383"/>
                <a:gd name="connsiteX3573" fmla="*/ 599365 w 9310410"/>
                <a:gd name="connsiteY3573" fmla="*/ 2273645 h 5296383"/>
                <a:gd name="connsiteX3574" fmla="*/ 595170 w 9310410"/>
                <a:gd name="connsiteY3574" fmla="*/ 2284432 h 5296383"/>
                <a:gd name="connsiteX3575" fmla="*/ 594571 w 9310410"/>
                <a:gd name="connsiteY3575" fmla="*/ 2285631 h 5296383"/>
                <a:gd name="connsiteX3576" fmla="*/ 595170 w 9310410"/>
                <a:gd name="connsiteY3576" fmla="*/ 2284432 h 5296383"/>
                <a:gd name="connsiteX3577" fmla="*/ 596968 w 9310410"/>
                <a:gd name="connsiteY3577" fmla="*/ 2279638 h 5296383"/>
                <a:gd name="connsiteX3578" fmla="*/ 596369 w 9310410"/>
                <a:gd name="connsiteY3578" fmla="*/ 2281436 h 5296383"/>
                <a:gd name="connsiteX3579" fmla="*/ 596968 w 9310410"/>
                <a:gd name="connsiteY3579" fmla="*/ 2279638 h 5296383"/>
                <a:gd name="connsiteX3580" fmla="*/ 619141 w 9310410"/>
                <a:gd name="connsiteY3580" fmla="*/ 2262259 h 5296383"/>
                <a:gd name="connsiteX3581" fmla="*/ 617943 w 9310410"/>
                <a:gd name="connsiteY3581" fmla="*/ 2262259 h 5296383"/>
                <a:gd name="connsiteX3582" fmla="*/ 619141 w 9310410"/>
                <a:gd name="connsiteY3582" fmla="*/ 2262259 h 5296383"/>
                <a:gd name="connsiteX3583" fmla="*/ 622737 w 9310410"/>
                <a:gd name="connsiteY3583" fmla="*/ 2261660 h 5296383"/>
                <a:gd name="connsiteX3584" fmla="*/ 621538 w 9310410"/>
                <a:gd name="connsiteY3584" fmla="*/ 2262259 h 5296383"/>
                <a:gd name="connsiteX3585" fmla="*/ 622737 w 9310410"/>
                <a:gd name="connsiteY3585" fmla="*/ 2261660 h 5296383"/>
                <a:gd name="connsiteX3586" fmla="*/ 626332 w 9310410"/>
                <a:gd name="connsiteY3586" fmla="*/ 2261061 h 5296383"/>
                <a:gd name="connsiteX3587" fmla="*/ 624535 w 9310410"/>
                <a:gd name="connsiteY3587" fmla="*/ 2261660 h 5296383"/>
                <a:gd name="connsiteX3588" fmla="*/ 626332 w 9310410"/>
                <a:gd name="connsiteY3588" fmla="*/ 2261061 h 5296383"/>
                <a:gd name="connsiteX3589" fmla="*/ 629329 w 9310410"/>
                <a:gd name="connsiteY3589" fmla="*/ 2259862 h 5296383"/>
                <a:gd name="connsiteX3590" fmla="*/ 627531 w 9310410"/>
                <a:gd name="connsiteY3590" fmla="*/ 2260462 h 5296383"/>
                <a:gd name="connsiteX3591" fmla="*/ 629329 w 9310410"/>
                <a:gd name="connsiteY3591" fmla="*/ 2259862 h 5296383"/>
                <a:gd name="connsiteX3592" fmla="*/ 632924 w 9310410"/>
                <a:gd name="connsiteY3592" fmla="*/ 2258664 h 5296383"/>
                <a:gd name="connsiteX3593" fmla="*/ 631127 w 9310410"/>
                <a:gd name="connsiteY3593" fmla="*/ 2259263 h 5296383"/>
                <a:gd name="connsiteX3594" fmla="*/ 632924 w 9310410"/>
                <a:gd name="connsiteY3594" fmla="*/ 2258664 h 5296383"/>
                <a:gd name="connsiteX3595" fmla="*/ 635921 w 9310410"/>
                <a:gd name="connsiteY3595" fmla="*/ 2257465 h 5296383"/>
                <a:gd name="connsiteX3596" fmla="*/ 634123 w 9310410"/>
                <a:gd name="connsiteY3596" fmla="*/ 2258064 h 5296383"/>
                <a:gd name="connsiteX3597" fmla="*/ 635921 w 9310410"/>
                <a:gd name="connsiteY3597" fmla="*/ 2257465 h 5296383"/>
                <a:gd name="connsiteX3598" fmla="*/ 639516 w 9310410"/>
                <a:gd name="connsiteY3598" fmla="*/ 2256267 h 5296383"/>
                <a:gd name="connsiteX3599" fmla="*/ 637719 w 9310410"/>
                <a:gd name="connsiteY3599" fmla="*/ 2256866 h 5296383"/>
                <a:gd name="connsiteX3600" fmla="*/ 639516 w 9310410"/>
                <a:gd name="connsiteY3600" fmla="*/ 2256267 h 5296383"/>
                <a:gd name="connsiteX3601" fmla="*/ 641914 w 9310410"/>
                <a:gd name="connsiteY3601" fmla="*/ 2255068 h 5296383"/>
                <a:gd name="connsiteX3602" fmla="*/ 640116 w 9310410"/>
                <a:gd name="connsiteY3602" fmla="*/ 2255667 h 5296383"/>
                <a:gd name="connsiteX3603" fmla="*/ 641914 w 9310410"/>
                <a:gd name="connsiteY3603" fmla="*/ 2255068 h 5296383"/>
                <a:gd name="connsiteX3604" fmla="*/ 644311 w 9310410"/>
                <a:gd name="connsiteY3604" fmla="*/ 2253270 h 5296383"/>
                <a:gd name="connsiteX3605" fmla="*/ 643112 w 9310410"/>
                <a:gd name="connsiteY3605" fmla="*/ 2253869 h 5296383"/>
                <a:gd name="connsiteX3606" fmla="*/ 644311 w 9310410"/>
                <a:gd name="connsiteY3606" fmla="*/ 2253270 h 5296383"/>
                <a:gd name="connsiteX3607" fmla="*/ 646708 w 9310410"/>
                <a:gd name="connsiteY3607" fmla="*/ 2252072 h 5296383"/>
                <a:gd name="connsiteX3608" fmla="*/ 645509 w 9310410"/>
                <a:gd name="connsiteY3608" fmla="*/ 2253270 h 5296383"/>
                <a:gd name="connsiteX3609" fmla="*/ 646708 w 9310410"/>
                <a:gd name="connsiteY3609" fmla="*/ 2252072 h 5296383"/>
                <a:gd name="connsiteX3610" fmla="*/ 828887 w 9310410"/>
                <a:gd name="connsiteY3610" fmla="*/ 3438634 h 5296383"/>
                <a:gd name="connsiteX3611" fmla="*/ 830086 w 9310410"/>
                <a:gd name="connsiteY3611" fmla="*/ 3444027 h 5296383"/>
                <a:gd name="connsiteX3612" fmla="*/ 828887 w 9310410"/>
                <a:gd name="connsiteY3612" fmla="*/ 3438634 h 5296383"/>
                <a:gd name="connsiteX3613" fmla="*/ 840872 w 9310410"/>
                <a:gd name="connsiteY3613" fmla="*/ 3447623 h 5296383"/>
                <a:gd name="connsiteX3614" fmla="*/ 845067 w 9310410"/>
                <a:gd name="connsiteY3614" fmla="*/ 3445825 h 5296383"/>
                <a:gd name="connsiteX3615" fmla="*/ 846266 w 9310410"/>
                <a:gd name="connsiteY3615" fmla="*/ 3445226 h 5296383"/>
                <a:gd name="connsiteX3616" fmla="*/ 842670 w 9310410"/>
                <a:gd name="connsiteY3616" fmla="*/ 3445825 h 5296383"/>
                <a:gd name="connsiteX3617" fmla="*/ 840872 w 9310410"/>
                <a:gd name="connsiteY3617" fmla="*/ 3447623 h 5296383"/>
                <a:gd name="connsiteX3618" fmla="*/ 833681 w 9310410"/>
                <a:gd name="connsiteY3618" fmla="*/ 3448822 h 5296383"/>
                <a:gd name="connsiteX3619" fmla="*/ 836678 w 9310410"/>
                <a:gd name="connsiteY3619" fmla="*/ 3449421 h 5296383"/>
                <a:gd name="connsiteX3620" fmla="*/ 833681 w 9310410"/>
                <a:gd name="connsiteY3620" fmla="*/ 3448822 h 5296383"/>
                <a:gd name="connsiteX3621" fmla="*/ 858251 w 9310410"/>
                <a:gd name="connsiteY3621" fmla="*/ 3439833 h 5296383"/>
                <a:gd name="connsiteX3622" fmla="*/ 861248 w 9310410"/>
                <a:gd name="connsiteY3622" fmla="*/ 3440432 h 5296383"/>
                <a:gd name="connsiteX3623" fmla="*/ 858251 w 9310410"/>
                <a:gd name="connsiteY3623" fmla="*/ 3439833 h 5296383"/>
                <a:gd name="connsiteX3624" fmla="*/ 872634 w 9310410"/>
                <a:gd name="connsiteY3624" fmla="*/ 3433840 h 5296383"/>
                <a:gd name="connsiteX3625" fmla="*/ 873233 w 9310410"/>
                <a:gd name="connsiteY3625" fmla="*/ 3439833 h 5296383"/>
                <a:gd name="connsiteX3626" fmla="*/ 872634 w 9310410"/>
                <a:gd name="connsiteY3626" fmla="*/ 3433840 h 5296383"/>
                <a:gd name="connsiteX3627" fmla="*/ 879825 w 9310410"/>
                <a:gd name="connsiteY3627" fmla="*/ 3396085 h 5296383"/>
                <a:gd name="connsiteX3628" fmla="*/ 875630 w 9310410"/>
                <a:gd name="connsiteY3628" fmla="*/ 3397884 h 5296383"/>
                <a:gd name="connsiteX3629" fmla="*/ 877428 w 9310410"/>
                <a:gd name="connsiteY3629" fmla="*/ 3409270 h 5296383"/>
                <a:gd name="connsiteX3630" fmla="*/ 876230 w 9310410"/>
                <a:gd name="connsiteY3630" fmla="*/ 3402678 h 5296383"/>
                <a:gd name="connsiteX3631" fmla="*/ 879825 w 9310410"/>
                <a:gd name="connsiteY3631" fmla="*/ 3396085 h 5296383"/>
                <a:gd name="connsiteX3632" fmla="*/ 900201 w 9310410"/>
                <a:gd name="connsiteY3632" fmla="*/ 3394887 h 5296383"/>
                <a:gd name="connsiteX3633" fmla="*/ 903197 w 9310410"/>
                <a:gd name="connsiteY3633" fmla="*/ 3399082 h 5296383"/>
                <a:gd name="connsiteX3634" fmla="*/ 903197 w 9310410"/>
                <a:gd name="connsiteY3634" fmla="*/ 3397884 h 5296383"/>
                <a:gd name="connsiteX3635" fmla="*/ 900201 w 9310410"/>
                <a:gd name="connsiteY3635" fmla="*/ 3394887 h 5296383"/>
                <a:gd name="connsiteX3636" fmla="*/ 903197 w 9310410"/>
                <a:gd name="connsiteY3636" fmla="*/ 3403277 h 5296383"/>
                <a:gd name="connsiteX3637" fmla="*/ 903197 w 9310410"/>
                <a:gd name="connsiteY3637" fmla="*/ 3403876 h 5296383"/>
                <a:gd name="connsiteX3638" fmla="*/ 903197 w 9310410"/>
                <a:gd name="connsiteY3638" fmla="*/ 3404475 h 5296383"/>
                <a:gd name="connsiteX3639" fmla="*/ 903197 w 9310410"/>
                <a:gd name="connsiteY3639" fmla="*/ 3403277 h 5296383"/>
                <a:gd name="connsiteX3640" fmla="*/ 928966 w 9310410"/>
                <a:gd name="connsiteY3640" fmla="*/ 3407472 h 5296383"/>
                <a:gd name="connsiteX3641" fmla="*/ 932561 w 9310410"/>
                <a:gd name="connsiteY3641" fmla="*/ 3407472 h 5296383"/>
                <a:gd name="connsiteX3642" fmla="*/ 932561 w 9310410"/>
                <a:gd name="connsiteY3642" fmla="*/ 3406273 h 5296383"/>
                <a:gd name="connsiteX3643" fmla="*/ 928966 w 9310410"/>
                <a:gd name="connsiteY3643" fmla="*/ 3407472 h 5296383"/>
                <a:gd name="connsiteX3644" fmla="*/ 936157 w 9310410"/>
                <a:gd name="connsiteY3644" fmla="*/ 3408071 h 5296383"/>
                <a:gd name="connsiteX3645" fmla="*/ 937955 w 9310410"/>
                <a:gd name="connsiteY3645" fmla="*/ 3407472 h 5296383"/>
                <a:gd name="connsiteX3646" fmla="*/ 936157 w 9310410"/>
                <a:gd name="connsiteY3646" fmla="*/ 3408071 h 5296383"/>
                <a:gd name="connsiteX3647" fmla="*/ 937955 w 9310410"/>
                <a:gd name="connsiteY3647" fmla="*/ 3429645 h 5296383"/>
                <a:gd name="connsiteX3648" fmla="*/ 939153 w 9310410"/>
                <a:gd name="connsiteY3648" fmla="*/ 3410468 h 5296383"/>
                <a:gd name="connsiteX3649" fmla="*/ 937955 w 9310410"/>
                <a:gd name="connsiteY3649" fmla="*/ 3429645 h 5296383"/>
                <a:gd name="connsiteX3650" fmla="*/ 967919 w 9310410"/>
                <a:gd name="connsiteY3650" fmla="*/ 3533319 h 5296383"/>
                <a:gd name="connsiteX3651" fmla="*/ 967919 w 9310410"/>
                <a:gd name="connsiteY3651" fmla="*/ 3541709 h 5296383"/>
                <a:gd name="connsiteX3652" fmla="*/ 967919 w 9310410"/>
                <a:gd name="connsiteY3652" fmla="*/ 3533319 h 5296383"/>
                <a:gd name="connsiteX3653" fmla="*/ 1331678 w 9310410"/>
                <a:gd name="connsiteY3653" fmla="*/ 3563882 h 5296383"/>
                <a:gd name="connsiteX3654" fmla="*/ 1326884 w 9310410"/>
                <a:gd name="connsiteY3654" fmla="*/ 3562684 h 5296383"/>
                <a:gd name="connsiteX3655" fmla="*/ 1326284 w 9310410"/>
                <a:gd name="connsiteY3655" fmla="*/ 3562684 h 5296383"/>
                <a:gd name="connsiteX3656" fmla="*/ 1331678 w 9310410"/>
                <a:gd name="connsiteY3656" fmla="*/ 3563882 h 5296383"/>
                <a:gd name="connsiteX3657" fmla="*/ 1365836 w 9310410"/>
                <a:gd name="connsiteY3657" fmla="*/ 2530135 h 5296383"/>
                <a:gd name="connsiteX3658" fmla="*/ 1365836 w 9310410"/>
                <a:gd name="connsiteY3658" fmla="*/ 2530135 h 5296383"/>
                <a:gd name="connsiteX3659" fmla="*/ 1368234 w 9310410"/>
                <a:gd name="connsiteY3659" fmla="*/ 2530135 h 5296383"/>
                <a:gd name="connsiteX3660" fmla="*/ 1365836 w 9310410"/>
                <a:gd name="connsiteY3660" fmla="*/ 2530135 h 5296383"/>
                <a:gd name="connsiteX3661" fmla="*/ 1365836 w 9310410"/>
                <a:gd name="connsiteY3661" fmla="*/ 2530135 h 5296383"/>
                <a:gd name="connsiteX3662" fmla="*/ 1365836 w 9310410"/>
                <a:gd name="connsiteY3662" fmla="*/ 2530135 h 5296383"/>
                <a:gd name="connsiteX3663" fmla="*/ 1364638 w 9310410"/>
                <a:gd name="connsiteY3663" fmla="*/ 2534929 h 5296383"/>
                <a:gd name="connsiteX3664" fmla="*/ 1364638 w 9310410"/>
                <a:gd name="connsiteY3664" fmla="*/ 2534330 h 5296383"/>
                <a:gd name="connsiteX3665" fmla="*/ 1364638 w 9310410"/>
                <a:gd name="connsiteY3665" fmla="*/ 2534929 h 5296383"/>
                <a:gd name="connsiteX3666" fmla="*/ 1366436 w 9310410"/>
                <a:gd name="connsiteY3666" fmla="*/ 2519348 h 5296383"/>
                <a:gd name="connsiteX3667" fmla="*/ 1366436 w 9310410"/>
                <a:gd name="connsiteY3667" fmla="*/ 2518149 h 5296383"/>
                <a:gd name="connsiteX3668" fmla="*/ 1366436 w 9310410"/>
                <a:gd name="connsiteY3668" fmla="*/ 2519348 h 5296383"/>
                <a:gd name="connsiteX3669" fmla="*/ 1365836 w 9310410"/>
                <a:gd name="connsiteY3669" fmla="*/ 2522943 h 5296383"/>
                <a:gd name="connsiteX3670" fmla="*/ 1365836 w 9310410"/>
                <a:gd name="connsiteY3670" fmla="*/ 2521745 h 5296383"/>
                <a:gd name="connsiteX3671" fmla="*/ 1365836 w 9310410"/>
                <a:gd name="connsiteY3671" fmla="*/ 2522943 h 5296383"/>
                <a:gd name="connsiteX3672" fmla="*/ 1365836 w 9310410"/>
                <a:gd name="connsiteY3672" fmla="*/ 2527138 h 5296383"/>
                <a:gd name="connsiteX3673" fmla="*/ 1365836 w 9310410"/>
                <a:gd name="connsiteY3673" fmla="*/ 2525940 h 5296383"/>
                <a:gd name="connsiteX3674" fmla="*/ 1365836 w 9310410"/>
                <a:gd name="connsiteY3674" fmla="*/ 2527138 h 5296383"/>
                <a:gd name="connsiteX3675" fmla="*/ 1179462 w 9310410"/>
                <a:gd name="connsiteY3675" fmla="*/ 2201733 h 5296383"/>
                <a:gd name="connsiteX3676" fmla="*/ 1178264 w 9310410"/>
                <a:gd name="connsiteY3676" fmla="*/ 2201733 h 5296383"/>
                <a:gd name="connsiteX3677" fmla="*/ 1179462 w 9310410"/>
                <a:gd name="connsiteY3677" fmla="*/ 2201733 h 5296383"/>
                <a:gd name="connsiteX3678" fmla="*/ 1182459 w 9310410"/>
                <a:gd name="connsiteY3678" fmla="*/ 2201733 h 5296383"/>
                <a:gd name="connsiteX3679" fmla="*/ 1181260 w 9310410"/>
                <a:gd name="connsiteY3679" fmla="*/ 2201733 h 5296383"/>
                <a:gd name="connsiteX3680" fmla="*/ 1182459 w 9310410"/>
                <a:gd name="connsiteY3680" fmla="*/ 2201733 h 5296383"/>
                <a:gd name="connsiteX3681" fmla="*/ 1186054 w 9310410"/>
                <a:gd name="connsiteY3681" fmla="*/ 2202332 h 5296383"/>
                <a:gd name="connsiteX3682" fmla="*/ 1184856 w 9310410"/>
                <a:gd name="connsiteY3682" fmla="*/ 2202332 h 5296383"/>
                <a:gd name="connsiteX3683" fmla="*/ 1186054 w 9310410"/>
                <a:gd name="connsiteY3683" fmla="*/ 2202332 h 5296383"/>
                <a:gd name="connsiteX3684" fmla="*/ 1189051 w 9310410"/>
                <a:gd name="connsiteY3684" fmla="*/ 2202332 h 5296383"/>
                <a:gd name="connsiteX3685" fmla="*/ 1187852 w 9310410"/>
                <a:gd name="connsiteY3685" fmla="*/ 2202332 h 5296383"/>
                <a:gd name="connsiteX3686" fmla="*/ 1189051 w 9310410"/>
                <a:gd name="connsiteY3686" fmla="*/ 2202332 h 5296383"/>
                <a:gd name="connsiteX3687" fmla="*/ 1191448 w 9310410"/>
                <a:gd name="connsiteY3687" fmla="*/ 2202332 h 5296383"/>
                <a:gd name="connsiteX3688" fmla="*/ 1190848 w 9310410"/>
                <a:gd name="connsiteY3688" fmla="*/ 2202332 h 5296383"/>
                <a:gd name="connsiteX3689" fmla="*/ 1191448 w 9310410"/>
                <a:gd name="connsiteY3689" fmla="*/ 2202332 h 5296383"/>
                <a:gd name="connsiteX3690" fmla="*/ 1175867 w 9310410"/>
                <a:gd name="connsiteY3690" fmla="*/ 2201733 h 5296383"/>
                <a:gd name="connsiteX3691" fmla="*/ 1174668 w 9310410"/>
                <a:gd name="connsiteY3691" fmla="*/ 2201733 h 5296383"/>
                <a:gd name="connsiteX3692" fmla="*/ 1175867 w 9310410"/>
                <a:gd name="connsiteY3692" fmla="*/ 2201733 h 5296383"/>
                <a:gd name="connsiteX3693" fmla="*/ 1169275 w 9310410"/>
                <a:gd name="connsiteY3693" fmla="*/ 2201133 h 5296383"/>
                <a:gd name="connsiteX3694" fmla="*/ 1167477 w 9310410"/>
                <a:gd name="connsiteY3694" fmla="*/ 2201133 h 5296383"/>
                <a:gd name="connsiteX3695" fmla="*/ 1169275 w 9310410"/>
                <a:gd name="connsiteY3695" fmla="*/ 2201133 h 5296383"/>
                <a:gd name="connsiteX3696" fmla="*/ 1172271 w 9310410"/>
                <a:gd name="connsiteY3696" fmla="*/ 2201133 h 5296383"/>
                <a:gd name="connsiteX3697" fmla="*/ 1171072 w 9310410"/>
                <a:gd name="connsiteY3697" fmla="*/ 2201133 h 5296383"/>
                <a:gd name="connsiteX3698" fmla="*/ 1172271 w 9310410"/>
                <a:gd name="connsiteY3698" fmla="*/ 2201133 h 5296383"/>
                <a:gd name="connsiteX3699" fmla="*/ 1162683 w 9310410"/>
                <a:gd name="connsiteY3699" fmla="*/ 2201133 h 5296383"/>
                <a:gd name="connsiteX3700" fmla="*/ 1160285 w 9310410"/>
                <a:gd name="connsiteY3700" fmla="*/ 2201133 h 5296383"/>
                <a:gd name="connsiteX3701" fmla="*/ 1162683 w 9310410"/>
                <a:gd name="connsiteY3701" fmla="*/ 2201133 h 5296383"/>
                <a:gd name="connsiteX3702" fmla="*/ 1165080 w 9310410"/>
                <a:gd name="connsiteY3702" fmla="*/ 2201133 h 5296383"/>
                <a:gd name="connsiteX3703" fmla="*/ 1164480 w 9310410"/>
                <a:gd name="connsiteY3703" fmla="*/ 2201133 h 5296383"/>
                <a:gd name="connsiteX3704" fmla="*/ 1165080 w 9310410"/>
                <a:gd name="connsiteY3704" fmla="*/ 2201133 h 5296383"/>
                <a:gd name="connsiteX3705" fmla="*/ 1157888 w 9310410"/>
                <a:gd name="connsiteY3705" fmla="*/ 2200534 h 5296383"/>
                <a:gd name="connsiteX3706" fmla="*/ 1154293 w 9310410"/>
                <a:gd name="connsiteY3706" fmla="*/ 2200534 h 5296383"/>
                <a:gd name="connsiteX3707" fmla="*/ 1157888 w 9310410"/>
                <a:gd name="connsiteY3707" fmla="*/ 2200534 h 5296383"/>
                <a:gd name="connsiteX3708" fmla="*/ 1154293 w 9310410"/>
                <a:gd name="connsiteY3708" fmla="*/ 2200534 h 5296383"/>
                <a:gd name="connsiteX3709" fmla="*/ 1153094 w 9310410"/>
                <a:gd name="connsiteY3709" fmla="*/ 2200534 h 5296383"/>
                <a:gd name="connsiteX3710" fmla="*/ 1154293 w 9310410"/>
                <a:gd name="connsiteY3710" fmla="*/ 2200534 h 5296383"/>
                <a:gd name="connsiteX3711" fmla="*/ 755176 w 9310410"/>
                <a:gd name="connsiteY3711" fmla="*/ 2519348 h 5296383"/>
                <a:gd name="connsiteX3712" fmla="*/ 745588 w 9310410"/>
                <a:gd name="connsiteY3712" fmla="*/ 2527138 h 5296383"/>
                <a:gd name="connsiteX3713" fmla="*/ 743790 w 9310410"/>
                <a:gd name="connsiteY3713" fmla="*/ 2530734 h 5296383"/>
                <a:gd name="connsiteX3714" fmla="*/ 747985 w 9310410"/>
                <a:gd name="connsiteY3714" fmla="*/ 2525940 h 5296383"/>
                <a:gd name="connsiteX3715" fmla="*/ 755176 w 9310410"/>
                <a:gd name="connsiteY3715" fmla="*/ 2519348 h 5296383"/>
                <a:gd name="connsiteX3716" fmla="*/ 398009 w 9310410"/>
                <a:gd name="connsiteY3716" fmla="*/ 1920074 h 5296383"/>
                <a:gd name="connsiteX3717" fmla="*/ 417785 w 9310410"/>
                <a:gd name="connsiteY3717" fmla="*/ 1874529 h 5296383"/>
                <a:gd name="connsiteX3718" fmla="*/ 443554 w 9310410"/>
                <a:gd name="connsiteY3718" fmla="*/ 1930261 h 5296383"/>
                <a:gd name="connsiteX3719" fmla="*/ 417785 w 9310410"/>
                <a:gd name="connsiteY3719" fmla="*/ 1873930 h 5296383"/>
                <a:gd name="connsiteX3720" fmla="*/ 398009 w 9310410"/>
                <a:gd name="connsiteY3720" fmla="*/ 1920074 h 5296383"/>
                <a:gd name="connsiteX3721" fmla="*/ 147513 w 9310410"/>
                <a:gd name="connsiteY3721" fmla="*/ 2539723 h 5296383"/>
                <a:gd name="connsiteX3722" fmla="*/ 151108 w 9310410"/>
                <a:gd name="connsiteY3722" fmla="*/ 2540322 h 5296383"/>
                <a:gd name="connsiteX3723" fmla="*/ 152307 w 9310410"/>
                <a:gd name="connsiteY3723" fmla="*/ 2539723 h 5296383"/>
                <a:gd name="connsiteX3724" fmla="*/ 151707 w 9310410"/>
                <a:gd name="connsiteY3724" fmla="*/ 2539723 h 5296383"/>
                <a:gd name="connsiteX3725" fmla="*/ 147513 w 9310410"/>
                <a:gd name="connsiteY3725" fmla="*/ 2539723 h 5296383"/>
                <a:gd name="connsiteX3726" fmla="*/ 160097 w 9310410"/>
                <a:gd name="connsiteY3726" fmla="*/ 2539723 h 5296383"/>
                <a:gd name="connsiteX3727" fmla="*/ 167289 w 9310410"/>
                <a:gd name="connsiteY3727" fmla="*/ 2542120 h 5296383"/>
                <a:gd name="connsiteX3728" fmla="*/ 160097 w 9310410"/>
                <a:gd name="connsiteY3728" fmla="*/ 2539723 h 5296383"/>
                <a:gd name="connsiteX3729" fmla="*/ 143917 w 9310410"/>
                <a:gd name="connsiteY3729" fmla="*/ 2537925 h 5296383"/>
                <a:gd name="connsiteX3730" fmla="*/ 137924 w 9310410"/>
                <a:gd name="connsiteY3730" fmla="*/ 2541521 h 5296383"/>
                <a:gd name="connsiteX3731" fmla="*/ 143917 w 9310410"/>
                <a:gd name="connsiteY3731" fmla="*/ 2537925 h 5296383"/>
                <a:gd name="connsiteX3732" fmla="*/ 396810 w 9310410"/>
                <a:gd name="connsiteY3732" fmla="*/ 2603246 h 5296383"/>
                <a:gd name="connsiteX3733" fmla="*/ 400406 w 9310410"/>
                <a:gd name="connsiteY3733" fmla="*/ 2600849 h 5296383"/>
                <a:gd name="connsiteX3734" fmla="*/ 396810 w 9310410"/>
                <a:gd name="connsiteY3734" fmla="*/ 2603246 h 5296383"/>
                <a:gd name="connsiteX3735" fmla="*/ 469323 w 9310410"/>
                <a:gd name="connsiteY3735" fmla="*/ 2569088 h 5296383"/>
                <a:gd name="connsiteX3736" fmla="*/ 470521 w 9310410"/>
                <a:gd name="connsiteY3736" fmla="*/ 2569088 h 5296383"/>
                <a:gd name="connsiteX3737" fmla="*/ 467525 w 9310410"/>
                <a:gd name="connsiteY3737" fmla="*/ 2562496 h 5296383"/>
                <a:gd name="connsiteX3738" fmla="*/ 469323 w 9310410"/>
                <a:gd name="connsiteY3738" fmla="*/ 2569088 h 5296383"/>
                <a:gd name="connsiteX3739" fmla="*/ 593372 w 9310410"/>
                <a:gd name="connsiteY3739" fmla="*/ 2291025 h 5296383"/>
                <a:gd name="connsiteX3740" fmla="*/ 593972 w 9310410"/>
                <a:gd name="connsiteY3740" fmla="*/ 2289227 h 5296383"/>
                <a:gd name="connsiteX3741" fmla="*/ 593372 w 9310410"/>
                <a:gd name="connsiteY3741" fmla="*/ 2291025 h 5296383"/>
                <a:gd name="connsiteX3742" fmla="*/ 591575 w 9310410"/>
                <a:gd name="connsiteY3742" fmla="*/ 2295819 h 5296383"/>
                <a:gd name="connsiteX3743" fmla="*/ 592174 w 9310410"/>
                <a:gd name="connsiteY3743" fmla="*/ 2294021 h 5296383"/>
                <a:gd name="connsiteX3744" fmla="*/ 591575 w 9310410"/>
                <a:gd name="connsiteY3744" fmla="*/ 2295819 h 5296383"/>
                <a:gd name="connsiteX3745" fmla="*/ 590376 w 9310410"/>
                <a:gd name="connsiteY3745" fmla="*/ 2300613 h 5296383"/>
                <a:gd name="connsiteX3746" fmla="*/ 590975 w 9310410"/>
                <a:gd name="connsiteY3746" fmla="*/ 2298815 h 5296383"/>
                <a:gd name="connsiteX3747" fmla="*/ 590376 w 9310410"/>
                <a:gd name="connsiteY3747" fmla="*/ 2300613 h 5296383"/>
                <a:gd name="connsiteX3748" fmla="*/ 588578 w 9310410"/>
                <a:gd name="connsiteY3748" fmla="*/ 2304808 h 5296383"/>
                <a:gd name="connsiteX3749" fmla="*/ 589177 w 9310410"/>
                <a:gd name="connsiteY3749" fmla="*/ 2303010 h 5296383"/>
                <a:gd name="connsiteX3750" fmla="*/ 588578 w 9310410"/>
                <a:gd name="connsiteY3750" fmla="*/ 2304808 h 5296383"/>
                <a:gd name="connsiteX3751" fmla="*/ 587380 w 9310410"/>
                <a:gd name="connsiteY3751" fmla="*/ 2309602 h 5296383"/>
                <a:gd name="connsiteX3752" fmla="*/ 587979 w 9310410"/>
                <a:gd name="connsiteY3752" fmla="*/ 2307804 h 5296383"/>
                <a:gd name="connsiteX3753" fmla="*/ 587380 w 9310410"/>
                <a:gd name="connsiteY3753" fmla="*/ 2309602 h 5296383"/>
                <a:gd name="connsiteX3754" fmla="*/ 586181 w 9310410"/>
                <a:gd name="connsiteY3754" fmla="*/ 2313198 h 5296383"/>
                <a:gd name="connsiteX3755" fmla="*/ 586780 w 9310410"/>
                <a:gd name="connsiteY3755" fmla="*/ 2311999 h 5296383"/>
                <a:gd name="connsiteX3756" fmla="*/ 586181 w 9310410"/>
                <a:gd name="connsiteY3756" fmla="*/ 2313198 h 5296383"/>
                <a:gd name="connsiteX3757" fmla="*/ 584982 w 9310410"/>
                <a:gd name="connsiteY3757" fmla="*/ 2316793 h 5296383"/>
                <a:gd name="connsiteX3758" fmla="*/ 585582 w 9310410"/>
                <a:gd name="connsiteY3758" fmla="*/ 2315595 h 5296383"/>
                <a:gd name="connsiteX3759" fmla="*/ 584982 w 9310410"/>
                <a:gd name="connsiteY3759" fmla="*/ 2316793 h 5296383"/>
                <a:gd name="connsiteX3760" fmla="*/ 584383 w 9310410"/>
                <a:gd name="connsiteY3760" fmla="*/ 2319790 h 5296383"/>
                <a:gd name="connsiteX3761" fmla="*/ 584383 w 9310410"/>
                <a:gd name="connsiteY3761" fmla="*/ 2319190 h 5296383"/>
                <a:gd name="connsiteX3762" fmla="*/ 584383 w 9310410"/>
                <a:gd name="connsiteY3762" fmla="*/ 2319790 h 5296383"/>
                <a:gd name="connsiteX3763" fmla="*/ 797126 w 9310410"/>
                <a:gd name="connsiteY3763" fmla="*/ 3366122 h 5296383"/>
                <a:gd name="connsiteX3764" fmla="*/ 796526 w 9310410"/>
                <a:gd name="connsiteY3764" fmla="*/ 3362526 h 5296383"/>
                <a:gd name="connsiteX3765" fmla="*/ 797126 w 9310410"/>
                <a:gd name="connsiteY3765" fmla="*/ 3366122 h 5296383"/>
                <a:gd name="connsiteX3766" fmla="*/ 798324 w 9310410"/>
                <a:gd name="connsiteY3766" fmla="*/ 3375111 h 5296383"/>
                <a:gd name="connsiteX3767" fmla="*/ 797126 w 9310410"/>
                <a:gd name="connsiteY3767" fmla="*/ 3366122 h 5296383"/>
                <a:gd name="connsiteX3768" fmla="*/ 795927 w 9310410"/>
                <a:gd name="connsiteY3768" fmla="*/ 3360129 h 5296383"/>
                <a:gd name="connsiteX3769" fmla="*/ 796526 w 9310410"/>
                <a:gd name="connsiteY3769" fmla="*/ 3361927 h 5296383"/>
                <a:gd name="connsiteX3770" fmla="*/ 795927 w 9310410"/>
                <a:gd name="connsiteY3770" fmla="*/ 3360129 h 5296383"/>
                <a:gd name="connsiteX3771" fmla="*/ 1322689 w 9310410"/>
                <a:gd name="connsiteY3771" fmla="*/ 4000154 h 5296383"/>
                <a:gd name="connsiteX3772" fmla="*/ 1328082 w 9310410"/>
                <a:gd name="connsiteY3772" fmla="*/ 4005547 h 5296383"/>
                <a:gd name="connsiteX3773" fmla="*/ 1328082 w 9310410"/>
                <a:gd name="connsiteY3773" fmla="*/ 4000753 h 5296383"/>
                <a:gd name="connsiteX3774" fmla="*/ 1328082 w 9310410"/>
                <a:gd name="connsiteY3774" fmla="*/ 4001352 h 5296383"/>
                <a:gd name="connsiteX3775" fmla="*/ 1326884 w 9310410"/>
                <a:gd name="connsiteY3775" fmla="*/ 4002551 h 5296383"/>
                <a:gd name="connsiteX3776" fmla="*/ 1322689 w 9310410"/>
                <a:gd name="connsiteY3776" fmla="*/ 4000154 h 5296383"/>
                <a:gd name="connsiteX3777" fmla="*/ 1338270 w 9310410"/>
                <a:gd name="connsiteY3777" fmla="*/ 3225892 h 5296383"/>
                <a:gd name="connsiteX3778" fmla="*/ 1340068 w 9310410"/>
                <a:gd name="connsiteY3778" fmla="*/ 3237278 h 5296383"/>
                <a:gd name="connsiteX3779" fmla="*/ 1338869 w 9310410"/>
                <a:gd name="connsiteY3779" fmla="*/ 3228888 h 5296383"/>
                <a:gd name="connsiteX3780" fmla="*/ 1337671 w 9310410"/>
                <a:gd name="connsiteY3780" fmla="*/ 3222896 h 5296383"/>
                <a:gd name="connsiteX3781" fmla="*/ 1338270 w 9310410"/>
                <a:gd name="connsiteY3781" fmla="*/ 3225892 h 5296383"/>
                <a:gd name="connsiteX3782" fmla="*/ 1421569 w 9310410"/>
                <a:gd name="connsiteY3782" fmla="*/ 2186751 h 5296383"/>
                <a:gd name="connsiteX3783" fmla="*/ 1420970 w 9310410"/>
                <a:gd name="connsiteY3783" fmla="*/ 2189148 h 5296383"/>
                <a:gd name="connsiteX3784" fmla="*/ 1421569 w 9310410"/>
                <a:gd name="connsiteY3784" fmla="*/ 2186751 h 5296383"/>
                <a:gd name="connsiteX3785" fmla="*/ 1423966 w 9310410"/>
                <a:gd name="connsiteY3785" fmla="*/ 2184354 h 5296383"/>
                <a:gd name="connsiteX3786" fmla="*/ 1425165 w 9310410"/>
                <a:gd name="connsiteY3786" fmla="*/ 2184953 h 5296383"/>
                <a:gd name="connsiteX3787" fmla="*/ 1423966 w 9310410"/>
                <a:gd name="connsiteY3787" fmla="*/ 2184354 h 5296383"/>
                <a:gd name="connsiteX3788" fmla="*/ 1422767 w 9310410"/>
                <a:gd name="connsiteY3788" fmla="*/ 2184953 h 5296383"/>
                <a:gd name="connsiteX3789" fmla="*/ 1423966 w 9310410"/>
                <a:gd name="connsiteY3789" fmla="*/ 2184354 h 5296383"/>
                <a:gd name="connsiteX3790" fmla="*/ 1422767 w 9310410"/>
                <a:gd name="connsiteY3790" fmla="*/ 2184953 h 5296383"/>
                <a:gd name="connsiteX3791" fmla="*/ 1421569 w 9310410"/>
                <a:gd name="connsiteY3791" fmla="*/ 2186751 h 5296383"/>
                <a:gd name="connsiteX3792" fmla="*/ 1422767 w 9310410"/>
                <a:gd name="connsiteY3792" fmla="*/ 2185552 h 5296383"/>
                <a:gd name="connsiteX3793" fmla="*/ 1421569 w 9310410"/>
                <a:gd name="connsiteY3793" fmla="*/ 2186751 h 5296383"/>
                <a:gd name="connsiteX3794" fmla="*/ 1166878 w 9310410"/>
                <a:gd name="connsiteY3794" fmla="*/ 2152592 h 5296383"/>
                <a:gd name="connsiteX3795" fmla="*/ 1168076 w 9310410"/>
                <a:gd name="connsiteY3795" fmla="*/ 2148997 h 5296383"/>
                <a:gd name="connsiteX3796" fmla="*/ 1166878 w 9310410"/>
                <a:gd name="connsiteY3796" fmla="*/ 2152592 h 5296383"/>
                <a:gd name="connsiteX3797" fmla="*/ 1163282 w 9310410"/>
                <a:gd name="connsiteY3797" fmla="*/ 2162780 h 5296383"/>
                <a:gd name="connsiteX3798" fmla="*/ 1163881 w 9310410"/>
                <a:gd name="connsiteY3798" fmla="*/ 2160383 h 5296383"/>
                <a:gd name="connsiteX3799" fmla="*/ 1163282 w 9310410"/>
                <a:gd name="connsiteY3799" fmla="*/ 2162780 h 5296383"/>
                <a:gd name="connsiteX3800" fmla="*/ 1165080 w 9310410"/>
                <a:gd name="connsiteY3800" fmla="*/ 2157386 h 5296383"/>
                <a:gd name="connsiteX3801" fmla="*/ 1165679 w 9310410"/>
                <a:gd name="connsiteY3801" fmla="*/ 2154989 h 5296383"/>
                <a:gd name="connsiteX3802" fmla="*/ 1165080 w 9310410"/>
                <a:gd name="connsiteY3802" fmla="*/ 2157386 h 5296383"/>
                <a:gd name="connsiteX3803" fmla="*/ 1160885 w 9310410"/>
                <a:gd name="connsiteY3803" fmla="*/ 2169372 h 5296383"/>
                <a:gd name="connsiteX3804" fmla="*/ 1161484 w 9310410"/>
                <a:gd name="connsiteY3804" fmla="*/ 2167574 h 5296383"/>
                <a:gd name="connsiteX3805" fmla="*/ 1160885 w 9310410"/>
                <a:gd name="connsiteY3805" fmla="*/ 2169372 h 5296383"/>
                <a:gd name="connsiteX3806" fmla="*/ 1158488 w 9310410"/>
                <a:gd name="connsiteY3806" fmla="*/ 2176563 h 5296383"/>
                <a:gd name="connsiteX3807" fmla="*/ 1159087 w 9310410"/>
                <a:gd name="connsiteY3807" fmla="*/ 2174765 h 5296383"/>
                <a:gd name="connsiteX3808" fmla="*/ 1158488 w 9310410"/>
                <a:gd name="connsiteY3808" fmla="*/ 2176563 h 5296383"/>
                <a:gd name="connsiteX3809" fmla="*/ 1156091 w 9310410"/>
                <a:gd name="connsiteY3809" fmla="*/ 2183754 h 5296383"/>
                <a:gd name="connsiteX3810" fmla="*/ 1156690 w 9310410"/>
                <a:gd name="connsiteY3810" fmla="*/ 2181357 h 5296383"/>
                <a:gd name="connsiteX3811" fmla="*/ 1156091 w 9310410"/>
                <a:gd name="connsiteY3811" fmla="*/ 2183754 h 5296383"/>
                <a:gd name="connsiteX3812" fmla="*/ 1153694 w 9310410"/>
                <a:gd name="connsiteY3812" fmla="*/ 2191545 h 5296383"/>
                <a:gd name="connsiteX3813" fmla="*/ 1154892 w 9310410"/>
                <a:gd name="connsiteY3813" fmla="*/ 2187949 h 5296383"/>
                <a:gd name="connsiteX3814" fmla="*/ 1153694 w 9310410"/>
                <a:gd name="connsiteY3814" fmla="*/ 2191545 h 5296383"/>
                <a:gd name="connsiteX3815" fmla="*/ 1150697 w 9310410"/>
                <a:gd name="connsiteY3815" fmla="*/ 2200534 h 5296383"/>
                <a:gd name="connsiteX3816" fmla="*/ 1151896 w 9310410"/>
                <a:gd name="connsiteY3816" fmla="*/ 2195740 h 5296383"/>
                <a:gd name="connsiteX3817" fmla="*/ 1150697 w 9310410"/>
                <a:gd name="connsiteY3817" fmla="*/ 2199935 h 5296383"/>
                <a:gd name="connsiteX3818" fmla="*/ 1150697 w 9310410"/>
                <a:gd name="connsiteY3818" fmla="*/ 2200534 h 5296383"/>
                <a:gd name="connsiteX3819" fmla="*/ 1138712 w 9310410"/>
                <a:gd name="connsiteY3819" fmla="*/ 2242483 h 5296383"/>
                <a:gd name="connsiteX3820" fmla="*/ 1150697 w 9310410"/>
                <a:gd name="connsiteY3820" fmla="*/ 2204130 h 5296383"/>
                <a:gd name="connsiteX3821" fmla="*/ 1138712 w 9310410"/>
                <a:gd name="connsiteY3821" fmla="*/ 2242483 h 5296383"/>
                <a:gd name="connsiteX3822" fmla="*/ 1097961 w 9310410"/>
                <a:gd name="connsiteY3822" fmla="*/ 2297616 h 5296383"/>
                <a:gd name="connsiteX3823" fmla="*/ 1099759 w 9310410"/>
                <a:gd name="connsiteY3823" fmla="*/ 2294021 h 5296383"/>
                <a:gd name="connsiteX3824" fmla="*/ 1103954 w 9310410"/>
                <a:gd name="connsiteY3824" fmla="*/ 2274844 h 5296383"/>
                <a:gd name="connsiteX3825" fmla="*/ 1097961 w 9310410"/>
                <a:gd name="connsiteY3825" fmla="*/ 2297616 h 5296383"/>
                <a:gd name="connsiteX3826" fmla="*/ 982301 w 9310410"/>
                <a:gd name="connsiteY3826" fmla="*/ 1572495 h 5296383"/>
                <a:gd name="connsiteX3827" fmla="*/ 982900 w 9310410"/>
                <a:gd name="connsiteY3827" fmla="*/ 1570697 h 5296383"/>
                <a:gd name="connsiteX3828" fmla="*/ 982301 w 9310410"/>
                <a:gd name="connsiteY3828" fmla="*/ 1572495 h 5296383"/>
                <a:gd name="connsiteX3829" fmla="*/ 409395 w 9310410"/>
                <a:gd name="connsiteY3829" fmla="*/ 1861345 h 5296383"/>
                <a:gd name="connsiteX3830" fmla="*/ 421381 w 9310410"/>
                <a:gd name="connsiteY3830" fmla="*/ 1863143 h 5296383"/>
                <a:gd name="connsiteX3831" fmla="*/ 421381 w 9310410"/>
                <a:gd name="connsiteY3831" fmla="*/ 1863143 h 5296383"/>
                <a:gd name="connsiteX3832" fmla="*/ 416587 w 9310410"/>
                <a:gd name="connsiteY3832" fmla="*/ 1861944 h 5296383"/>
                <a:gd name="connsiteX3833" fmla="*/ 409395 w 9310410"/>
                <a:gd name="connsiteY3833" fmla="*/ 1861345 h 5296383"/>
                <a:gd name="connsiteX3834" fmla="*/ 226017 w 9310410"/>
                <a:gd name="connsiteY3834" fmla="*/ 2635607 h 5296383"/>
                <a:gd name="connsiteX3835" fmla="*/ 226017 w 9310410"/>
                <a:gd name="connsiteY3835" fmla="*/ 2634408 h 5296383"/>
                <a:gd name="connsiteX3836" fmla="*/ 221223 w 9310410"/>
                <a:gd name="connsiteY3836" fmla="*/ 2635008 h 5296383"/>
                <a:gd name="connsiteX3837" fmla="*/ 217028 w 9310410"/>
                <a:gd name="connsiteY3837" fmla="*/ 2634408 h 5296383"/>
                <a:gd name="connsiteX3838" fmla="*/ 219425 w 9310410"/>
                <a:gd name="connsiteY3838" fmla="*/ 2635008 h 5296383"/>
                <a:gd name="connsiteX3839" fmla="*/ 226017 w 9310410"/>
                <a:gd name="connsiteY3839" fmla="*/ 2635607 h 5296383"/>
                <a:gd name="connsiteX3840" fmla="*/ 446550 w 9310410"/>
                <a:gd name="connsiteY3840" fmla="*/ 2788422 h 5296383"/>
                <a:gd name="connsiteX3841" fmla="*/ 446550 w 9310410"/>
                <a:gd name="connsiteY3841" fmla="*/ 2790220 h 5296383"/>
                <a:gd name="connsiteX3842" fmla="*/ 446550 w 9310410"/>
                <a:gd name="connsiteY3842" fmla="*/ 2788422 h 5296383"/>
                <a:gd name="connsiteX3843" fmla="*/ 445352 w 9310410"/>
                <a:gd name="connsiteY3843" fmla="*/ 2808797 h 5296383"/>
                <a:gd name="connsiteX3844" fmla="*/ 444153 w 9310410"/>
                <a:gd name="connsiteY3844" fmla="*/ 2818386 h 5296383"/>
                <a:gd name="connsiteX3845" fmla="*/ 445352 w 9310410"/>
                <a:gd name="connsiteY3845" fmla="*/ 2808797 h 5296383"/>
                <a:gd name="connsiteX3846" fmla="*/ 445352 w 9310410"/>
                <a:gd name="connsiteY3846" fmla="*/ 2805801 h 5296383"/>
                <a:gd name="connsiteX3847" fmla="*/ 445352 w 9310410"/>
                <a:gd name="connsiteY3847" fmla="*/ 2808198 h 5296383"/>
                <a:gd name="connsiteX3848" fmla="*/ 445352 w 9310410"/>
                <a:gd name="connsiteY3848" fmla="*/ 2805801 h 5296383"/>
                <a:gd name="connsiteX3849" fmla="*/ 445951 w 9310410"/>
                <a:gd name="connsiteY3849" fmla="*/ 2803404 h 5296383"/>
                <a:gd name="connsiteX3850" fmla="*/ 445951 w 9310410"/>
                <a:gd name="connsiteY3850" fmla="*/ 2805801 h 5296383"/>
                <a:gd name="connsiteX3851" fmla="*/ 445951 w 9310410"/>
                <a:gd name="connsiteY3851" fmla="*/ 2803404 h 5296383"/>
                <a:gd name="connsiteX3852" fmla="*/ 445951 w 9310410"/>
                <a:gd name="connsiteY3852" fmla="*/ 2800407 h 5296383"/>
                <a:gd name="connsiteX3853" fmla="*/ 445951 w 9310410"/>
                <a:gd name="connsiteY3853" fmla="*/ 2802205 h 5296383"/>
                <a:gd name="connsiteX3854" fmla="*/ 445951 w 9310410"/>
                <a:gd name="connsiteY3854" fmla="*/ 2800407 h 5296383"/>
                <a:gd name="connsiteX3855" fmla="*/ 445951 w 9310410"/>
                <a:gd name="connsiteY3855" fmla="*/ 2798010 h 5296383"/>
                <a:gd name="connsiteX3856" fmla="*/ 445951 w 9310410"/>
                <a:gd name="connsiteY3856" fmla="*/ 2799808 h 5296383"/>
                <a:gd name="connsiteX3857" fmla="*/ 445951 w 9310410"/>
                <a:gd name="connsiteY3857" fmla="*/ 2798010 h 5296383"/>
                <a:gd name="connsiteX3858" fmla="*/ 446550 w 9310410"/>
                <a:gd name="connsiteY3858" fmla="*/ 2795014 h 5296383"/>
                <a:gd name="connsiteX3859" fmla="*/ 446550 w 9310410"/>
                <a:gd name="connsiteY3859" fmla="*/ 2796812 h 5296383"/>
                <a:gd name="connsiteX3860" fmla="*/ 446550 w 9310410"/>
                <a:gd name="connsiteY3860" fmla="*/ 2795014 h 5296383"/>
                <a:gd name="connsiteX3861" fmla="*/ 446550 w 9310410"/>
                <a:gd name="connsiteY3861" fmla="*/ 2794415 h 5296383"/>
                <a:gd name="connsiteX3862" fmla="*/ 446550 w 9310410"/>
                <a:gd name="connsiteY3862" fmla="*/ 2792617 h 5296383"/>
                <a:gd name="connsiteX3863" fmla="*/ 446550 w 9310410"/>
                <a:gd name="connsiteY3863" fmla="*/ 2794415 h 5296383"/>
                <a:gd name="connsiteX3864" fmla="*/ 446550 w 9310410"/>
                <a:gd name="connsiteY3864" fmla="*/ 2790819 h 5296383"/>
                <a:gd name="connsiteX3865" fmla="*/ 446550 w 9310410"/>
                <a:gd name="connsiteY3865" fmla="*/ 2792017 h 5296383"/>
                <a:gd name="connsiteX3866" fmla="*/ 446550 w 9310410"/>
                <a:gd name="connsiteY3866" fmla="*/ 2790819 h 5296383"/>
                <a:gd name="connsiteX3867" fmla="*/ 607755 w 9310410"/>
                <a:gd name="connsiteY3867" fmla="*/ 3004161 h 5296383"/>
                <a:gd name="connsiteX3868" fmla="*/ 615545 w 9310410"/>
                <a:gd name="connsiteY3868" fmla="*/ 3007756 h 5296383"/>
                <a:gd name="connsiteX3869" fmla="*/ 612549 w 9310410"/>
                <a:gd name="connsiteY3869" fmla="*/ 3005958 h 5296383"/>
                <a:gd name="connsiteX3870" fmla="*/ 607755 w 9310410"/>
                <a:gd name="connsiteY3870" fmla="*/ 3004161 h 5296383"/>
                <a:gd name="connsiteX3871" fmla="*/ 791732 w 9310410"/>
                <a:gd name="connsiteY3871" fmla="*/ 3357133 h 5296383"/>
                <a:gd name="connsiteX3872" fmla="*/ 740794 w 9310410"/>
                <a:gd name="connsiteY3872" fmla="*/ 3357133 h 5296383"/>
                <a:gd name="connsiteX3873" fmla="*/ 729408 w 9310410"/>
                <a:gd name="connsiteY3873" fmla="*/ 3357732 h 5296383"/>
                <a:gd name="connsiteX3874" fmla="*/ 791732 w 9310410"/>
                <a:gd name="connsiteY3874" fmla="*/ 3357133 h 5296383"/>
                <a:gd name="connsiteX3875" fmla="*/ 1417973 w 9310410"/>
                <a:gd name="connsiteY3875" fmla="*/ 3544706 h 5296383"/>
                <a:gd name="connsiteX3876" fmla="*/ 1417973 w 9310410"/>
                <a:gd name="connsiteY3876" fmla="*/ 3544706 h 5296383"/>
                <a:gd name="connsiteX3877" fmla="*/ 1419771 w 9310410"/>
                <a:gd name="connsiteY3877" fmla="*/ 3542908 h 5296383"/>
                <a:gd name="connsiteX3878" fmla="*/ 1417973 w 9310410"/>
                <a:gd name="connsiteY3878" fmla="*/ 3544706 h 5296383"/>
                <a:gd name="connsiteX3879" fmla="*/ 1404190 w 9310410"/>
                <a:gd name="connsiteY3879" fmla="*/ 3552496 h 5296383"/>
                <a:gd name="connsiteX3880" fmla="*/ 1404789 w 9310410"/>
                <a:gd name="connsiteY3880" fmla="*/ 3551897 h 5296383"/>
                <a:gd name="connsiteX3881" fmla="*/ 1404190 w 9310410"/>
                <a:gd name="connsiteY3881" fmla="*/ 3552496 h 5296383"/>
                <a:gd name="connsiteX3882" fmla="*/ 1364638 w 9310410"/>
                <a:gd name="connsiteY3882" fmla="*/ 3565081 h 5296383"/>
                <a:gd name="connsiteX3883" fmla="*/ 1353851 w 9310410"/>
                <a:gd name="connsiteY3883" fmla="*/ 3566879 h 5296383"/>
                <a:gd name="connsiteX3884" fmla="*/ 1348458 w 9310410"/>
                <a:gd name="connsiteY3884" fmla="*/ 3568677 h 5296383"/>
                <a:gd name="connsiteX3885" fmla="*/ 1355050 w 9310410"/>
                <a:gd name="connsiteY3885" fmla="*/ 3566879 h 5296383"/>
                <a:gd name="connsiteX3886" fmla="*/ 1365836 w 9310410"/>
                <a:gd name="connsiteY3886" fmla="*/ 3565081 h 5296383"/>
                <a:gd name="connsiteX3887" fmla="*/ 1377822 w 9310410"/>
                <a:gd name="connsiteY3887" fmla="*/ 3559688 h 5296383"/>
                <a:gd name="connsiteX3888" fmla="*/ 1384414 w 9310410"/>
                <a:gd name="connsiteY3888" fmla="*/ 3551897 h 5296383"/>
                <a:gd name="connsiteX3889" fmla="*/ 1386811 w 9310410"/>
                <a:gd name="connsiteY3889" fmla="*/ 3550698 h 5296383"/>
                <a:gd name="connsiteX3890" fmla="*/ 1383215 w 9310410"/>
                <a:gd name="connsiteY3890" fmla="*/ 3551897 h 5296383"/>
                <a:gd name="connsiteX3891" fmla="*/ 1376623 w 9310410"/>
                <a:gd name="connsiteY3891" fmla="*/ 3559688 h 5296383"/>
                <a:gd name="connsiteX3892" fmla="*/ 1364638 w 9310410"/>
                <a:gd name="connsiteY3892" fmla="*/ 3565081 h 5296383"/>
                <a:gd name="connsiteX3893" fmla="*/ 1464117 w 9310410"/>
                <a:gd name="connsiteY3893" fmla="*/ 2934645 h 5296383"/>
                <a:gd name="connsiteX3894" fmla="*/ 1464717 w 9310410"/>
                <a:gd name="connsiteY3894" fmla="*/ 2932248 h 5296383"/>
                <a:gd name="connsiteX3895" fmla="*/ 1463518 w 9310410"/>
                <a:gd name="connsiteY3895" fmla="*/ 2932248 h 5296383"/>
                <a:gd name="connsiteX3896" fmla="*/ 1462919 w 9310410"/>
                <a:gd name="connsiteY3896" fmla="*/ 2935843 h 5296383"/>
                <a:gd name="connsiteX3897" fmla="*/ 1464117 w 9310410"/>
                <a:gd name="connsiteY3897" fmla="*/ 2934645 h 5296383"/>
                <a:gd name="connsiteX3898" fmla="*/ 1523446 w 9310410"/>
                <a:gd name="connsiteY3898" fmla="*/ 2649990 h 5296383"/>
                <a:gd name="connsiteX3899" fmla="*/ 1522846 w 9310410"/>
                <a:gd name="connsiteY3899" fmla="*/ 2650589 h 5296383"/>
                <a:gd name="connsiteX3900" fmla="*/ 1524045 w 9310410"/>
                <a:gd name="connsiteY3900" fmla="*/ 2651787 h 5296383"/>
                <a:gd name="connsiteX3901" fmla="*/ 1523446 w 9310410"/>
                <a:gd name="connsiteY3901" fmla="*/ 2649990 h 5296383"/>
                <a:gd name="connsiteX3902" fmla="*/ 1504269 w 9310410"/>
                <a:gd name="connsiteY3902" fmla="*/ 2607441 h 5296383"/>
                <a:gd name="connsiteX3903" fmla="*/ 1504269 w 9310410"/>
                <a:gd name="connsiteY3903" fmla="*/ 2608040 h 5296383"/>
                <a:gd name="connsiteX3904" fmla="*/ 1505467 w 9310410"/>
                <a:gd name="connsiteY3904" fmla="*/ 2607441 h 5296383"/>
                <a:gd name="connsiteX3905" fmla="*/ 1504269 w 9310410"/>
                <a:gd name="connsiteY3905" fmla="*/ 2607441 h 5296383"/>
                <a:gd name="connsiteX3906" fmla="*/ 3065377 w 9310410"/>
                <a:gd name="connsiteY3906" fmla="*/ 2865728 h 5296383"/>
                <a:gd name="connsiteX3907" fmla="*/ 3068973 w 9310410"/>
                <a:gd name="connsiteY3907" fmla="*/ 2866927 h 5296383"/>
                <a:gd name="connsiteX3908" fmla="*/ 3065377 w 9310410"/>
                <a:gd name="connsiteY3908" fmla="*/ 2865728 h 5296383"/>
                <a:gd name="connsiteX3909" fmla="*/ 1477901 w 9310410"/>
                <a:gd name="connsiteY3909" fmla="*/ 1448445 h 5296383"/>
                <a:gd name="connsiteX3910" fmla="*/ 1479099 w 9310410"/>
                <a:gd name="connsiteY3910" fmla="*/ 1448445 h 5296383"/>
                <a:gd name="connsiteX3911" fmla="*/ 1477301 w 9310410"/>
                <a:gd name="connsiteY3911" fmla="*/ 1448445 h 5296383"/>
                <a:gd name="connsiteX3912" fmla="*/ 1478500 w 9310410"/>
                <a:gd name="connsiteY3912" fmla="*/ 1449644 h 5296383"/>
                <a:gd name="connsiteX3913" fmla="*/ 1477901 w 9310410"/>
                <a:gd name="connsiteY3913" fmla="*/ 1448445 h 5296383"/>
                <a:gd name="connsiteX3914" fmla="*/ 1448536 w 9310410"/>
                <a:gd name="connsiteY3914" fmla="*/ 845576 h 5296383"/>
                <a:gd name="connsiteX3915" fmla="*/ 1448536 w 9310410"/>
                <a:gd name="connsiteY3915" fmla="*/ 845576 h 5296383"/>
                <a:gd name="connsiteX3916" fmla="*/ 1448536 w 9310410"/>
                <a:gd name="connsiteY3916" fmla="*/ 845576 h 5296383"/>
                <a:gd name="connsiteX3917" fmla="*/ 1450334 w 9310410"/>
                <a:gd name="connsiteY3917" fmla="*/ 849171 h 5296383"/>
                <a:gd name="connsiteX3918" fmla="*/ 1452132 w 9310410"/>
                <a:gd name="connsiteY3918" fmla="*/ 851568 h 5296383"/>
                <a:gd name="connsiteX3919" fmla="*/ 1450334 w 9310410"/>
                <a:gd name="connsiteY3919" fmla="*/ 849171 h 5296383"/>
                <a:gd name="connsiteX3920" fmla="*/ 1448536 w 9310410"/>
                <a:gd name="connsiteY3920" fmla="*/ 845576 h 5296383"/>
                <a:gd name="connsiteX3921" fmla="*/ 1514456 w 9310410"/>
                <a:gd name="connsiteY3921" fmla="*/ 916290 h 5296383"/>
                <a:gd name="connsiteX3922" fmla="*/ 1521648 w 9310410"/>
                <a:gd name="connsiteY3922" fmla="*/ 917488 h 5296383"/>
                <a:gd name="connsiteX3923" fmla="*/ 1523446 w 9310410"/>
                <a:gd name="connsiteY3923" fmla="*/ 918088 h 5296383"/>
                <a:gd name="connsiteX3924" fmla="*/ 1521648 w 9310410"/>
                <a:gd name="connsiteY3924" fmla="*/ 917488 h 5296383"/>
                <a:gd name="connsiteX3925" fmla="*/ 1514456 w 9310410"/>
                <a:gd name="connsiteY3925" fmla="*/ 916290 h 5296383"/>
                <a:gd name="connsiteX3926" fmla="*/ 1529438 w 9310410"/>
                <a:gd name="connsiteY3926" fmla="*/ 854565 h 5296383"/>
                <a:gd name="connsiteX3927" fmla="*/ 1528839 w 9310410"/>
                <a:gd name="connsiteY3927" fmla="*/ 850370 h 5296383"/>
                <a:gd name="connsiteX3928" fmla="*/ 1528240 w 9310410"/>
                <a:gd name="connsiteY3928" fmla="*/ 848572 h 5296383"/>
                <a:gd name="connsiteX3929" fmla="*/ 1528839 w 9310410"/>
                <a:gd name="connsiteY3929" fmla="*/ 850370 h 5296383"/>
                <a:gd name="connsiteX3930" fmla="*/ 1529438 w 9310410"/>
                <a:gd name="connsiteY3930" fmla="*/ 854565 h 5296383"/>
                <a:gd name="connsiteX3931" fmla="*/ 1528839 w 9310410"/>
                <a:gd name="connsiteY3931" fmla="*/ 859359 h 5296383"/>
                <a:gd name="connsiteX3932" fmla="*/ 1529438 w 9310410"/>
                <a:gd name="connsiteY3932" fmla="*/ 856962 h 5296383"/>
                <a:gd name="connsiteX3933" fmla="*/ 1528839 w 9310410"/>
                <a:gd name="connsiteY3933" fmla="*/ 859359 h 5296383"/>
                <a:gd name="connsiteX3934" fmla="*/ 1527640 w 9310410"/>
                <a:gd name="connsiteY3934" fmla="*/ 872543 h 5296383"/>
                <a:gd name="connsiteX3935" fmla="*/ 1527640 w 9310410"/>
                <a:gd name="connsiteY3935" fmla="*/ 869547 h 5296383"/>
                <a:gd name="connsiteX3936" fmla="*/ 1527640 w 9310410"/>
                <a:gd name="connsiteY3936" fmla="*/ 872543 h 5296383"/>
                <a:gd name="connsiteX3937" fmla="*/ 2859227 w 9310410"/>
                <a:gd name="connsiteY3937" fmla="*/ 734111 h 5296383"/>
                <a:gd name="connsiteX3938" fmla="*/ 2859227 w 9310410"/>
                <a:gd name="connsiteY3938" fmla="*/ 734111 h 5296383"/>
                <a:gd name="connsiteX3939" fmla="*/ 2859227 w 9310410"/>
                <a:gd name="connsiteY3939" fmla="*/ 734111 h 5296383"/>
                <a:gd name="connsiteX3940" fmla="*/ 2861025 w 9310410"/>
                <a:gd name="connsiteY3940" fmla="*/ 735309 h 5296383"/>
                <a:gd name="connsiteX3941" fmla="*/ 2859227 w 9310410"/>
                <a:gd name="connsiteY3941" fmla="*/ 734111 h 5296383"/>
                <a:gd name="connsiteX3942" fmla="*/ 2858029 w 9310410"/>
                <a:gd name="connsiteY3942" fmla="*/ 732912 h 5296383"/>
                <a:gd name="connsiteX3943" fmla="*/ 2858029 w 9310410"/>
                <a:gd name="connsiteY3943" fmla="*/ 732313 h 5296383"/>
                <a:gd name="connsiteX3944" fmla="*/ 2858029 w 9310410"/>
                <a:gd name="connsiteY3944" fmla="*/ 732912 h 5296383"/>
                <a:gd name="connsiteX3945" fmla="*/ 2859227 w 9310410"/>
                <a:gd name="connsiteY3945" fmla="*/ 734111 h 5296383"/>
                <a:gd name="connsiteX3946" fmla="*/ 2886195 w 9310410"/>
                <a:gd name="connsiteY3946" fmla="*/ 631635 h 5296383"/>
                <a:gd name="connsiteX3947" fmla="*/ 2887992 w 9310410"/>
                <a:gd name="connsiteY3947" fmla="*/ 632234 h 5296383"/>
                <a:gd name="connsiteX3948" fmla="*/ 2891588 w 9310410"/>
                <a:gd name="connsiteY3948" fmla="*/ 634631 h 5296383"/>
                <a:gd name="connsiteX3949" fmla="*/ 2893386 w 9310410"/>
                <a:gd name="connsiteY3949" fmla="*/ 635830 h 5296383"/>
                <a:gd name="connsiteX3950" fmla="*/ 2891588 w 9310410"/>
                <a:gd name="connsiteY3950" fmla="*/ 634631 h 5296383"/>
                <a:gd name="connsiteX3951" fmla="*/ 2887992 w 9310410"/>
                <a:gd name="connsiteY3951" fmla="*/ 632234 h 5296383"/>
                <a:gd name="connsiteX3952" fmla="*/ 2886195 w 9310410"/>
                <a:gd name="connsiteY3952" fmla="*/ 631635 h 5296383"/>
                <a:gd name="connsiteX3953" fmla="*/ 2899378 w 9310410"/>
                <a:gd name="connsiteY3953" fmla="*/ 589086 h 5296383"/>
                <a:gd name="connsiteX3954" fmla="*/ 2899978 w 9310410"/>
                <a:gd name="connsiteY3954" fmla="*/ 590285 h 5296383"/>
                <a:gd name="connsiteX3955" fmla="*/ 2900577 w 9310410"/>
                <a:gd name="connsiteY3955" fmla="*/ 591483 h 5296383"/>
                <a:gd name="connsiteX3956" fmla="*/ 2899978 w 9310410"/>
                <a:gd name="connsiteY3956" fmla="*/ 590285 h 5296383"/>
                <a:gd name="connsiteX3957" fmla="*/ 2899378 w 9310410"/>
                <a:gd name="connsiteY3957" fmla="*/ 589086 h 5296383"/>
                <a:gd name="connsiteX3958" fmla="*/ 3074966 w 9310410"/>
                <a:gd name="connsiteY3958" fmla="*/ 573505 h 5296383"/>
                <a:gd name="connsiteX3959" fmla="*/ 3074966 w 9310410"/>
                <a:gd name="connsiteY3959" fmla="*/ 576502 h 5296383"/>
                <a:gd name="connsiteX3960" fmla="*/ 3074966 w 9310410"/>
                <a:gd name="connsiteY3960" fmla="*/ 573505 h 5296383"/>
                <a:gd name="connsiteX3961" fmla="*/ 3068973 w 9310410"/>
                <a:gd name="connsiteY3961" fmla="*/ 589086 h 5296383"/>
                <a:gd name="connsiteX3962" fmla="*/ 3071370 w 9310410"/>
                <a:gd name="connsiteY3962" fmla="*/ 587289 h 5296383"/>
                <a:gd name="connsiteX3963" fmla="*/ 3068973 w 9310410"/>
                <a:gd name="connsiteY3963" fmla="*/ 589086 h 5296383"/>
                <a:gd name="connsiteX3964" fmla="*/ 3099536 w 9310410"/>
                <a:gd name="connsiteY3964" fmla="*/ 601671 h 5296383"/>
                <a:gd name="connsiteX3965" fmla="*/ 3068973 w 9310410"/>
                <a:gd name="connsiteY3965" fmla="*/ 589086 h 5296383"/>
                <a:gd name="connsiteX3966" fmla="*/ 3121709 w 9310410"/>
                <a:gd name="connsiteY3966" fmla="*/ 566913 h 5296383"/>
                <a:gd name="connsiteX3967" fmla="*/ 3122908 w 9310410"/>
                <a:gd name="connsiteY3967" fmla="*/ 568711 h 5296383"/>
                <a:gd name="connsiteX3968" fmla="*/ 3121709 w 9310410"/>
                <a:gd name="connsiteY3968" fmla="*/ 566913 h 5296383"/>
                <a:gd name="connsiteX3969" fmla="*/ 3179839 w 9310410"/>
                <a:gd name="connsiteY3969" fmla="*/ 627440 h 5296383"/>
                <a:gd name="connsiteX3970" fmla="*/ 3180438 w 9310410"/>
                <a:gd name="connsiteY3970" fmla="*/ 626841 h 5296383"/>
                <a:gd name="connsiteX3971" fmla="*/ 3182835 w 9310410"/>
                <a:gd name="connsiteY3971" fmla="*/ 624443 h 5296383"/>
                <a:gd name="connsiteX3972" fmla="*/ 3180438 w 9310410"/>
                <a:gd name="connsiteY3972" fmla="*/ 626841 h 5296383"/>
                <a:gd name="connsiteX3973" fmla="*/ 3179839 w 9310410"/>
                <a:gd name="connsiteY3973" fmla="*/ 627440 h 5296383"/>
                <a:gd name="connsiteX3974" fmla="*/ 3299094 w 9310410"/>
                <a:gd name="connsiteY3974" fmla="*/ 539347 h 5296383"/>
                <a:gd name="connsiteX3975" fmla="*/ 3304488 w 9310410"/>
                <a:gd name="connsiteY3975" fmla="*/ 541744 h 5296383"/>
                <a:gd name="connsiteX3976" fmla="*/ 3304488 w 9310410"/>
                <a:gd name="connsiteY3976" fmla="*/ 538747 h 5296383"/>
                <a:gd name="connsiteX3977" fmla="*/ 3314675 w 9310410"/>
                <a:gd name="connsiteY3977" fmla="*/ 532755 h 5296383"/>
                <a:gd name="connsiteX3978" fmla="*/ 3299094 w 9310410"/>
                <a:gd name="connsiteY3978" fmla="*/ 539347 h 5296383"/>
                <a:gd name="connsiteX3979" fmla="*/ 3313477 w 9310410"/>
                <a:gd name="connsiteY3979" fmla="*/ 541144 h 5296383"/>
                <a:gd name="connsiteX3980" fmla="*/ 3322466 w 9310410"/>
                <a:gd name="connsiteY3980" fmla="*/ 523765 h 5296383"/>
                <a:gd name="connsiteX3981" fmla="*/ 3317672 w 9310410"/>
                <a:gd name="connsiteY3981" fmla="*/ 511780 h 5296383"/>
                <a:gd name="connsiteX3982" fmla="*/ 3322466 w 9310410"/>
                <a:gd name="connsiteY3982" fmla="*/ 523765 h 5296383"/>
                <a:gd name="connsiteX3983" fmla="*/ 3313477 w 9310410"/>
                <a:gd name="connsiteY3983" fmla="*/ 541144 h 5296383"/>
                <a:gd name="connsiteX3984" fmla="*/ 3328459 w 9310410"/>
                <a:gd name="connsiteY3984" fmla="*/ 512379 h 5296383"/>
                <a:gd name="connsiteX3985" fmla="*/ 3328459 w 9310410"/>
                <a:gd name="connsiteY3985" fmla="*/ 512379 h 5296383"/>
                <a:gd name="connsiteX3986" fmla="*/ 3328459 w 9310410"/>
                <a:gd name="connsiteY3986" fmla="*/ 512379 h 5296383"/>
                <a:gd name="connsiteX3987" fmla="*/ 1233397 w 9310410"/>
                <a:gd name="connsiteY3987" fmla="*/ 1167386 h 5296383"/>
                <a:gd name="connsiteX3988" fmla="*/ 1226206 w 9310410"/>
                <a:gd name="connsiteY3988" fmla="*/ 1169184 h 5296383"/>
                <a:gd name="connsiteX3989" fmla="*/ 1228603 w 9310410"/>
                <a:gd name="connsiteY3989" fmla="*/ 1167386 h 5296383"/>
                <a:gd name="connsiteX3990" fmla="*/ 1233397 w 9310410"/>
                <a:gd name="connsiteY3990" fmla="*/ 1167386 h 5296383"/>
                <a:gd name="connsiteX3991" fmla="*/ 1225007 w 9310410"/>
                <a:gd name="connsiteY3991" fmla="*/ 1072700 h 5296383"/>
                <a:gd name="connsiteX3992" fmla="*/ 1223209 w 9310410"/>
                <a:gd name="connsiteY3992" fmla="*/ 1081090 h 5296383"/>
                <a:gd name="connsiteX3993" fmla="*/ 1223809 w 9310410"/>
                <a:gd name="connsiteY3993" fmla="*/ 1080491 h 5296383"/>
                <a:gd name="connsiteX3994" fmla="*/ 1225606 w 9310410"/>
                <a:gd name="connsiteY3994" fmla="*/ 1076296 h 5296383"/>
                <a:gd name="connsiteX3995" fmla="*/ 1225606 w 9310410"/>
                <a:gd name="connsiteY3995" fmla="*/ 1072101 h 5296383"/>
                <a:gd name="connsiteX3996" fmla="*/ 1225007 w 9310410"/>
                <a:gd name="connsiteY3996" fmla="*/ 1072700 h 5296383"/>
                <a:gd name="connsiteX3997" fmla="*/ 1219614 w 9310410"/>
                <a:gd name="connsiteY3997" fmla="*/ 1160794 h 5296383"/>
                <a:gd name="connsiteX3998" fmla="*/ 1223809 w 9310410"/>
                <a:gd name="connsiteY3998" fmla="*/ 1164389 h 5296383"/>
                <a:gd name="connsiteX3999" fmla="*/ 1222610 w 9310410"/>
                <a:gd name="connsiteY3999" fmla="*/ 1160194 h 5296383"/>
                <a:gd name="connsiteX4000" fmla="*/ 1219614 w 9310410"/>
                <a:gd name="connsiteY4000" fmla="*/ 1160794 h 5296383"/>
                <a:gd name="connsiteX4001" fmla="*/ 1235195 w 9310410"/>
                <a:gd name="connsiteY4001" fmla="*/ 1173978 h 5296383"/>
                <a:gd name="connsiteX4002" fmla="*/ 1239390 w 9310410"/>
                <a:gd name="connsiteY4002" fmla="*/ 1175776 h 5296383"/>
                <a:gd name="connsiteX4003" fmla="*/ 1234596 w 9310410"/>
                <a:gd name="connsiteY4003" fmla="*/ 1171581 h 5296383"/>
                <a:gd name="connsiteX4004" fmla="*/ 1235195 w 9310410"/>
                <a:gd name="connsiteY4004" fmla="*/ 1173978 h 5296383"/>
                <a:gd name="connsiteX4005" fmla="*/ 1486291 w 9310410"/>
                <a:gd name="connsiteY4005" fmla="*/ 844377 h 5296383"/>
                <a:gd name="connsiteX4006" fmla="*/ 1487489 w 9310410"/>
                <a:gd name="connsiteY4006" fmla="*/ 849171 h 5296383"/>
                <a:gd name="connsiteX4007" fmla="*/ 1483294 w 9310410"/>
                <a:gd name="connsiteY4007" fmla="*/ 856962 h 5296383"/>
                <a:gd name="connsiteX4008" fmla="*/ 1487489 w 9310410"/>
                <a:gd name="connsiteY4008" fmla="*/ 849171 h 5296383"/>
                <a:gd name="connsiteX4009" fmla="*/ 1486291 w 9310410"/>
                <a:gd name="connsiteY4009" fmla="*/ 844377 h 5296383"/>
                <a:gd name="connsiteX4010" fmla="*/ 1501272 w 9310410"/>
                <a:gd name="connsiteY4010" fmla="*/ 900110 h 5296383"/>
                <a:gd name="connsiteX4011" fmla="*/ 1500673 w 9310410"/>
                <a:gd name="connsiteY4011" fmla="*/ 900709 h 5296383"/>
                <a:gd name="connsiteX4012" fmla="*/ 1501272 w 9310410"/>
                <a:gd name="connsiteY4012" fmla="*/ 900110 h 5296383"/>
                <a:gd name="connsiteX4013" fmla="*/ 1504269 w 9310410"/>
                <a:gd name="connsiteY4013" fmla="*/ 895915 h 5296383"/>
                <a:gd name="connsiteX4014" fmla="*/ 1501272 w 9310410"/>
                <a:gd name="connsiteY4014" fmla="*/ 900110 h 5296383"/>
                <a:gd name="connsiteX4015" fmla="*/ 1659481 w 9310410"/>
                <a:gd name="connsiteY4015" fmla="*/ 821005 h 5296383"/>
                <a:gd name="connsiteX4016" fmla="*/ 1660080 w 9310410"/>
                <a:gd name="connsiteY4016" fmla="*/ 819208 h 5296383"/>
                <a:gd name="connsiteX4017" fmla="*/ 1661878 w 9310410"/>
                <a:gd name="connsiteY4017" fmla="*/ 818009 h 5296383"/>
                <a:gd name="connsiteX4018" fmla="*/ 1660080 w 9310410"/>
                <a:gd name="connsiteY4018" fmla="*/ 819208 h 5296383"/>
                <a:gd name="connsiteX4019" fmla="*/ 1659481 w 9310410"/>
                <a:gd name="connsiteY4019" fmla="*/ 821005 h 5296383"/>
                <a:gd name="connsiteX4020" fmla="*/ 1794317 w 9310410"/>
                <a:gd name="connsiteY4020" fmla="*/ 858160 h 5296383"/>
                <a:gd name="connsiteX4021" fmla="*/ 1804505 w 9310410"/>
                <a:gd name="connsiteY4021" fmla="*/ 837785 h 5296383"/>
                <a:gd name="connsiteX4022" fmla="*/ 1794317 w 9310410"/>
                <a:gd name="connsiteY4022" fmla="*/ 858160 h 5296383"/>
                <a:gd name="connsiteX4023" fmla="*/ 2894584 w 9310410"/>
                <a:gd name="connsiteY4023" fmla="*/ 748493 h 5296383"/>
                <a:gd name="connsiteX4024" fmla="*/ 2896382 w 9310410"/>
                <a:gd name="connsiteY4024" fmla="*/ 747894 h 5296383"/>
                <a:gd name="connsiteX4025" fmla="*/ 2902375 w 9310410"/>
                <a:gd name="connsiteY4025" fmla="*/ 746096 h 5296383"/>
                <a:gd name="connsiteX4026" fmla="*/ 2896382 w 9310410"/>
                <a:gd name="connsiteY4026" fmla="*/ 747894 h 5296383"/>
                <a:gd name="connsiteX4027" fmla="*/ 2894584 w 9310410"/>
                <a:gd name="connsiteY4027" fmla="*/ 748493 h 5296383"/>
                <a:gd name="connsiteX4028" fmla="*/ 2890389 w 9310410"/>
                <a:gd name="connsiteY4028" fmla="*/ 754486 h 5296383"/>
                <a:gd name="connsiteX4029" fmla="*/ 2908368 w 9310410"/>
                <a:gd name="connsiteY4029" fmla="*/ 756284 h 5296383"/>
                <a:gd name="connsiteX4030" fmla="*/ 2916757 w 9310410"/>
                <a:gd name="connsiteY4030" fmla="*/ 758082 h 5296383"/>
                <a:gd name="connsiteX4031" fmla="*/ 2908368 w 9310410"/>
                <a:gd name="connsiteY4031" fmla="*/ 756284 h 5296383"/>
                <a:gd name="connsiteX4032" fmla="*/ 2890389 w 9310410"/>
                <a:gd name="connsiteY4032" fmla="*/ 754486 h 5296383"/>
                <a:gd name="connsiteX4033" fmla="*/ 2950916 w 9310410"/>
                <a:gd name="connsiteY4033" fmla="*/ 741901 h 5296383"/>
                <a:gd name="connsiteX4034" fmla="*/ 2944324 w 9310410"/>
                <a:gd name="connsiteY4034" fmla="*/ 744298 h 5296383"/>
                <a:gd name="connsiteX4035" fmla="*/ 2950916 w 9310410"/>
                <a:gd name="connsiteY4035" fmla="*/ 741901 h 5296383"/>
                <a:gd name="connsiteX4036" fmla="*/ 1796714 w 9310410"/>
                <a:gd name="connsiteY4036" fmla="*/ 874940 h 5296383"/>
                <a:gd name="connsiteX4037" fmla="*/ 1800909 w 9310410"/>
                <a:gd name="connsiteY4037" fmla="*/ 871944 h 5296383"/>
                <a:gd name="connsiteX4038" fmla="*/ 1803306 w 9310410"/>
                <a:gd name="connsiteY4038" fmla="*/ 869547 h 5296383"/>
                <a:gd name="connsiteX4039" fmla="*/ 1800909 w 9310410"/>
                <a:gd name="connsiteY4039" fmla="*/ 871944 h 5296383"/>
                <a:gd name="connsiteX4040" fmla="*/ 1796714 w 9310410"/>
                <a:gd name="connsiteY4040" fmla="*/ 874940 h 5296383"/>
                <a:gd name="connsiteX4041" fmla="*/ 1798512 w 9310410"/>
                <a:gd name="connsiteY4041" fmla="*/ 864752 h 5296383"/>
                <a:gd name="connsiteX4042" fmla="*/ 1798512 w 9310410"/>
                <a:gd name="connsiteY4042" fmla="*/ 864752 h 5296383"/>
                <a:gd name="connsiteX4043" fmla="*/ 1796714 w 9310410"/>
                <a:gd name="connsiteY4043" fmla="*/ 864752 h 5296383"/>
                <a:gd name="connsiteX4044" fmla="*/ 1798512 w 9310410"/>
                <a:gd name="connsiteY4044" fmla="*/ 864752 h 5296383"/>
                <a:gd name="connsiteX4045" fmla="*/ 1803306 w 9310410"/>
                <a:gd name="connsiteY4045" fmla="*/ 868348 h 5296383"/>
                <a:gd name="connsiteX4046" fmla="*/ 1802707 w 9310410"/>
                <a:gd name="connsiteY4046" fmla="*/ 865951 h 5296383"/>
                <a:gd name="connsiteX4047" fmla="*/ 1803306 w 9310410"/>
                <a:gd name="connsiteY4047" fmla="*/ 868348 h 5296383"/>
                <a:gd name="connsiteX4048" fmla="*/ 3013240 w 9310410"/>
                <a:gd name="connsiteY4048" fmla="*/ 675981 h 5296383"/>
                <a:gd name="connsiteX4049" fmla="*/ 3004251 w 9310410"/>
                <a:gd name="connsiteY4049" fmla="*/ 680176 h 5296383"/>
                <a:gd name="connsiteX4050" fmla="*/ 3001255 w 9310410"/>
                <a:gd name="connsiteY4050" fmla="*/ 687367 h 5296383"/>
                <a:gd name="connsiteX4051" fmla="*/ 3004251 w 9310410"/>
                <a:gd name="connsiteY4051" fmla="*/ 680176 h 5296383"/>
                <a:gd name="connsiteX4052" fmla="*/ 3013240 w 9310410"/>
                <a:gd name="connsiteY4052" fmla="*/ 675981 h 5296383"/>
                <a:gd name="connsiteX4053" fmla="*/ 3019833 w 9310410"/>
                <a:gd name="connsiteY4053" fmla="*/ 675981 h 5296383"/>
                <a:gd name="connsiteX4054" fmla="*/ 3013240 w 9310410"/>
                <a:gd name="connsiteY4054" fmla="*/ 675981 h 5296383"/>
                <a:gd name="connsiteX4055" fmla="*/ 2496666 w 9310410"/>
                <a:gd name="connsiteY4055" fmla="*/ 1665982 h 5296383"/>
                <a:gd name="connsiteX4056" fmla="*/ 2493670 w 9310410"/>
                <a:gd name="connsiteY4056" fmla="*/ 1665382 h 5296383"/>
                <a:gd name="connsiteX4057" fmla="*/ 2496666 w 9310410"/>
                <a:gd name="connsiteY4057" fmla="*/ 1665982 h 5296383"/>
                <a:gd name="connsiteX4058" fmla="*/ 2503258 w 9310410"/>
                <a:gd name="connsiteY4058" fmla="*/ 1659989 h 5296383"/>
                <a:gd name="connsiteX4059" fmla="*/ 2500861 w 9310410"/>
                <a:gd name="connsiteY4059" fmla="*/ 1657592 h 5296383"/>
                <a:gd name="connsiteX4060" fmla="*/ 2500262 w 9310410"/>
                <a:gd name="connsiteY4060" fmla="*/ 1658790 h 5296383"/>
                <a:gd name="connsiteX4061" fmla="*/ 2503258 w 9310410"/>
                <a:gd name="connsiteY4061" fmla="*/ 1659989 h 5296383"/>
                <a:gd name="connsiteX4062" fmla="*/ 1814693 w 9310410"/>
                <a:gd name="connsiteY4062" fmla="*/ 805424 h 5296383"/>
                <a:gd name="connsiteX4063" fmla="*/ 1817090 w 9310410"/>
                <a:gd name="connsiteY4063" fmla="*/ 803626 h 5296383"/>
                <a:gd name="connsiteX4064" fmla="*/ 1814693 w 9310410"/>
                <a:gd name="connsiteY4064" fmla="*/ 805424 h 5296383"/>
                <a:gd name="connsiteX4065" fmla="*/ 1812895 w 9310410"/>
                <a:gd name="connsiteY4065" fmla="*/ 807222 h 5296383"/>
                <a:gd name="connsiteX4066" fmla="*/ 1814693 w 9310410"/>
                <a:gd name="connsiteY4066" fmla="*/ 805424 h 5296383"/>
                <a:gd name="connsiteX4067" fmla="*/ 1838664 w 9310410"/>
                <a:gd name="connsiteY4067" fmla="*/ 827597 h 5296383"/>
                <a:gd name="connsiteX4068" fmla="*/ 1833869 w 9310410"/>
                <a:gd name="connsiteY4068" fmla="*/ 828796 h 5296383"/>
                <a:gd name="connsiteX4069" fmla="*/ 1838664 w 9310410"/>
                <a:gd name="connsiteY4069" fmla="*/ 827597 h 5296383"/>
                <a:gd name="connsiteX4070" fmla="*/ 1841660 w 9310410"/>
                <a:gd name="connsiteY4070" fmla="*/ 826998 h 5296383"/>
                <a:gd name="connsiteX4071" fmla="*/ 1838664 w 9310410"/>
                <a:gd name="connsiteY4071" fmla="*/ 827597 h 5296383"/>
                <a:gd name="connsiteX4072" fmla="*/ 1845256 w 9310410"/>
                <a:gd name="connsiteY4072" fmla="*/ 826998 h 5296383"/>
                <a:gd name="connsiteX4073" fmla="*/ 1843458 w 9310410"/>
                <a:gd name="connsiteY4073" fmla="*/ 826399 h 5296383"/>
                <a:gd name="connsiteX4074" fmla="*/ 1845256 w 9310410"/>
                <a:gd name="connsiteY4074" fmla="*/ 826998 h 5296383"/>
                <a:gd name="connsiteX4075" fmla="*/ 1933948 w 9310410"/>
                <a:gd name="connsiteY4075" fmla="*/ 816211 h 5296383"/>
                <a:gd name="connsiteX4076" fmla="*/ 1935746 w 9310410"/>
                <a:gd name="connsiteY4076" fmla="*/ 822803 h 5296383"/>
                <a:gd name="connsiteX4077" fmla="*/ 1933948 w 9310410"/>
                <a:gd name="connsiteY4077" fmla="*/ 816211 h 5296383"/>
                <a:gd name="connsiteX4078" fmla="*/ 1933948 w 9310410"/>
                <a:gd name="connsiteY4078" fmla="*/ 813215 h 5296383"/>
                <a:gd name="connsiteX4079" fmla="*/ 1933948 w 9310410"/>
                <a:gd name="connsiteY4079" fmla="*/ 816211 h 5296383"/>
                <a:gd name="connsiteX4080" fmla="*/ 1939342 w 9310410"/>
                <a:gd name="connsiteY4080" fmla="*/ 807222 h 5296383"/>
                <a:gd name="connsiteX4081" fmla="*/ 1940540 w 9310410"/>
                <a:gd name="connsiteY4081" fmla="*/ 805424 h 5296383"/>
                <a:gd name="connsiteX4082" fmla="*/ 1939342 w 9310410"/>
                <a:gd name="connsiteY4082" fmla="*/ 807222 h 5296383"/>
                <a:gd name="connsiteX4083" fmla="*/ 1938143 w 9310410"/>
                <a:gd name="connsiteY4083" fmla="*/ 809020 h 5296383"/>
                <a:gd name="connsiteX4084" fmla="*/ 1939342 w 9310410"/>
                <a:gd name="connsiteY4084" fmla="*/ 807222 h 5296383"/>
                <a:gd name="connsiteX4085" fmla="*/ 1937544 w 9310410"/>
                <a:gd name="connsiteY4085" fmla="*/ 803626 h 5296383"/>
                <a:gd name="connsiteX4086" fmla="*/ 1934547 w 9310410"/>
                <a:gd name="connsiteY4086" fmla="*/ 805424 h 5296383"/>
                <a:gd name="connsiteX4087" fmla="*/ 1923161 w 9310410"/>
                <a:gd name="connsiteY4087" fmla="*/ 809020 h 5296383"/>
                <a:gd name="connsiteX4088" fmla="*/ 1923161 w 9310410"/>
                <a:gd name="connsiteY4088" fmla="*/ 809020 h 5296383"/>
                <a:gd name="connsiteX4089" fmla="*/ 1934547 w 9310410"/>
                <a:gd name="connsiteY4089" fmla="*/ 805424 h 5296383"/>
                <a:gd name="connsiteX4090" fmla="*/ 1937544 w 9310410"/>
                <a:gd name="connsiteY4090" fmla="*/ 803626 h 5296383"/>
                <a:gd name="connsiteX4091" fmla="*/ 1920165 w 9310410"/>
                <a:gd name="connsiteY4091" fmla="*/ 808421 h 5296383"/>
                <a:gd name="connsiteX4092" fmla="*/ 1921363 w 9310410"/>
                <a:gd name="connsiteY4092" fmla="*/ 808421 h 5296383"/>
                <a:gd name="connsiteX4093" fmla="*/ 1920165 w 9310410"/>
                <a:gd name="connsiteY4093" fmla="*/ 808421 h 5296383"/>
                <a:gd name="connsiteX4094" fmla="*/ 1908779 w 9310410"/>
                <a:gd name="connsiteY4094" fmla="*/ 832991 h 5296383"/>
                <a:gd name="connsiteX4095" fmla="*/ 1908179 w 9310410"/>
                <a:gd name="connsiteY4095" fmla="*/ 832991 h 5296383"/>
                <a:gd name="connsiteX4096" fmla="*/ 1908779 w 9310410"/>
                <a:gd name="connsiteY4096" fmla="*/ 832991 h 5296383"/>
                <a:gd name="connsiteX4097" fmla="*/ 1903984 w 9310410"/>
                <a:gd name="connsiteY4097" fmla="*/ 840182 h 5296383"/>
                <a:gd name="connsiteX4098" fmla="*/ 1903385 w 9310410"/>
                <a:gd name="connsiteY4098" fmla="*/ 841980 h 5296383"/>
                <a:gd name="connsiteX4099" fmla="*/ 1903984 w 9310410"/>
                <a:gd name="connsiteY4099" fmla="*/ 840182 h 5296383"/>
                <a:gd name="connsiteX4100" fmla="*/ 1904584 w 9310410"/>
                <a:gd name="connsiteY4100" fmla="*/ 838384 h 5296383"/>
                <a:gd name="connsiteX4101" fmla="*/ 1903984 w 9310410"/>
                <a:gd name="connsiteY4101" fmla="*/ 839583 h 5296383"/>
                <a:gd name="connsiteX4102" fmla="*/ 1904584 w 9310410"/>
                <a:gd name="connsiteY4102" fmla="*/ 838384 h 5296383"/>
                <a:gd name="connsiteX4103" fmla="*/ 1905183 w 9310410"/>
                <a:gd name="connsiteY4103" fmla="*/ 835987 h 5296383"/>
                <a:gd name="connsiteX4104" fmla="*/ 1904584 w 9310410"/>
                <a:gd name="connsiteY4104" fmla="*/ 837785 h 5296383"/>
                <a:gd name="connsiteX4105" fmla="*/ 1905183 w 9310410"/>
                <a:gd name="connsiteY4105" fmla="*/ 835987 h 5296383"/>
                <a:gd name="connsiteX4106" fmla="*/ 1903385 w 9310410"/>
                <a:gd name="connsiteY4106" fmla="*/ 841980 h 5296383"/>
                <a:gd name="connsiteX4107" fmla="*/ 1902786 w 9310410"/>
                <a:gd name="connsiteY4107" fmla="*/ 843179 h 5296383"/>
                <a:gd name="connsiteX4108" fmla="*/ 1902786 w 9310410"/>
                <a:gd name="connsiteY4108" fmla="*/ 843179 h 5296383"/>
                <a:gd name="connsiteX4109" fmla="*/ 1903385 w 9310410"/>
                <a:gd name="connsiteY4109" fmla="*/ 841980 h 5296383"/>
                <a:gd name="connsiteX4110" fmla="*/ 1947731 w 9310410"/>
                <a:gd name="connsiteY4110" fmla="*/ 831792 h 5296383"/>
                <a:gd name="connsiteX4111" fmla="*/ 1945934 w 9310410"/>
                <a:gd name="connsiteY4111" fmla="*/ 834189 h 5296383"/>
                <a:gd name="connsiteX4112" fmla="*/ 1947731 w 9310410"/>
                <a:gd name="connsiteY4112" fmla="*/ 831792 h 5296383"/>
                <a:gd name="connsiteX4113" fmla="*/ 1918966 w 9310410"/>
                <a:gd name="connsiteY4113" fmla="*/ 808421 h 5296383"/>
                <a:gd name="connsiteX4114" fmla="*/ 1917768 w 9310410"/>
                <a:gd name="connsiteY4114" fmla="*/ 808421 h 5296383"/>
                <a:gd name="connsiteX4115" fmla="*/ 1918966 w 9310410"/>
                <a:gd name="connsiteY4115" fmla="*/ 808421 h 5296383"/>
                <a:gd name="connsiteX4116" fmla="*/ 1915371 w 9310410"/>
                <a:gd name="connsiteY4116" fmla="*/ 807821 h 5296383"/>
                <a:gd name="connsiteX4117" fmla="*/ 1914172 w 9310410"/>
                <a:gd name="connsiteY4117" fmla="*/ 807821 h 5296383"/>
                <a:gd name="connsiteX4118" fmla="*/ 1915371 w 9310410"/>
                <a:gd name="connsiteY4118" fmla="*/ 807821 h 5296383"/>
                <a:gd name="connsiteX4119" fmla="*/ 1909977 w 9310410"/>
                <a:gd name="connsiteY4119" fmla="*/ 806623 h 5296383"/>
                <a:gd name="connsiteX4120" fmla="*/ 1908179 w 9310410"/>
                <a:gd name="connsiteY4120" fmla="*/ 806023 h 5296383"/>
                <a:gd name="connsiteX4121" fmla="*/ 1909977 w 9310410"/>
                <a:gd name="connsiteY4121" fmla="*/ 806623 h 5296383"/>
                <a:gd name="connsiteX4122" fmla="*/ 1900389 w 9310410"/>
                <a:gd name="connsiteY4122" fmla="*/ 804825 h 5296383"/>
                <a:gd name="connsiteX4123" fmla="*/ 1898591 w 9310410"/>
                <a:gd name="connsiteY4123" fmla="*/ 804226 h 5296383"/>
                <a:gd name="connsiteX4124" fmla="*/ 1900389 w 9310410"/>
                <a:gd name="connsiteY4124" fmla="*/ 804825 h 5296383"/>
                <a:gd name="connsiteX4125" fmla="*/ 1904584 w 9310410"/>
                <a:gd name="connsiteY4125" fmla="*/ 806023 h 5296383"/>
                <a:gd name="connsiteX4126" fmla="*/ 1902187 w 9310410"/>
                <a:gd name="connsiteY4126" fmla="*/ 805424 h 5296383"/>
                <a:gd name="connsiteX4127" fmla="*/ 1904584 w 9310410"/>
                <a:gd name="connsiteY4127" fmla="*/ 806023 h 5296383"/>
                <a:gd name="connsiteX4128" fmla="*/ 1897392 w 9310410"/>
                <a:gd name="connsiteY4128" fmla="*/ 804226 h 5296383"/>
                <a:gd name="connsiteX4129" fmla="*/ 1894995 w 9310410"/>
                <a:gd name="connsiteY4129" fmla="*/ 803626 h 5296383"/>
                <a:gd name="connsiteX4130" fmla="*/ 1877017 w 9310410"/>
                <a:gd name="connsiteY4130" fmla="*/ 802428 h 5296383"/>
                <a:gd name="connsiteX4131" fmla="*/ 1894995 w 9310410"/>
                <a:gd name="connsiteY4131" fmla="*/ 803626 h 5296383"/>
                <a:gd name="connsiteX4132" fmla="*/ 1897392 w 9310410"/>
                <a:gd name="connsiteY4132" fmla="*/ 804226 h 5296383"/>
                <a:gd name="connsiteX4133" fmla="*/ 1896793 w 9310410"/>
                <a:gd name="connsiteY4133" fmla="*/ 844377 h 5296383"/>
                <a:gd name="connsiteX4134" fmla="*/ 1890201 w 9310410"/>
                <a:gd name="connsiteY4134" fmla="*/ 840182 h 5296383"/>
                <a:gd name="connsiteX4135" fmla="*/ 1896793 w 9310410"/>
                <a:gd name="connsiteY4135" fmla="*/ 844377 h 5296383"/>
                <a:gd name="connsiteX4136" fmla="*/ 1896793 w 9310410"/>
                <a:gd name="connsiteY4136" fmla="*/ 844377 h 5296383"/>
                <a:gd name="connsiteX4137" fmla="*/ 1896793 w 9310410"/>
                <a:gd name="connsiteY4137" fmla="*/ 844377 h 5296383"/>
                <a:gd name="connsiteX4138" fmla="*/ 1874620 w 9310410"/>
                <a:gd name="connsiteY4138" fmla="*/ 803027 h 5296383"/>
                <a:gd name="connsiteX4139" fmla="*/ 1869227 w 9310410"/>
                <a:gd name="connsiteY4139" fmla="*/ 804226 h 5296383"/>
                <a:gd name="connsiteX4140" fmla="*/ 1862035 w 9310410"/>
                <a:gd name="connsiteY4140" fmla="*/ 805424 h 5296383"/>
                <a:gd name="connsiteX4141" fmla="*/ 1869227 w 9310410"/>
                <a:gd name="connsiteY4141" fmla="*/ 804226 h 5296383"/>
                <a:gd name="connsiteX4142" fmla="*/ 1874620 w 9310410"/>
                <a:gd name="connsiteY4142" fmla="*/ 803027 h 5296383"/>
                <a:gd name="connsiteX4143" fmla="*/ 1859039 w 9310410"/>
                <a:gd name="connsiteY4143" fmla="*/ 828197 h 5296383"/>
                <a:gd name="connsiteX4144" fmla="*/ 1868627 w 9310410"/>
                <a:gd name="connsiteY4144" fmla="*/ 831193 h 5296383"/>
                <a:gd name="connsiteX4145" fmla="*/ 1859039 w 9310410"/>
                <a:gd name="connsiteY4145" fmla="*/ 828197 h 5296383"/>
                <a:gd name="connsiteX4146" fmla="*/ 1828476 w 9310410"/>
                <a:gd name="connsiteY4146" fmla="*/ 804825 h 5296383"/>
                <a:gd name="connsiteX4147" fmla="*/ 1824880 w 9310410"/>
                <a:gd name="connsiteY4147" fmla="*/ 805424 h 5296383"/>
                <a:gd name="connsiteX4148" fmla="*/ 1828476 w 9310410"/>
                <a:gd name="connsiteY4148" fmla="*/ 804825 h 5296383"/>
                <a:gd name="connsiteX4149" fmla="*/ 1818888 w 9310410"/>
                <a:gd name="connsiteY4149" fmla="*/ 782652 h 5296383"/>
                <a:gd name="connsiteX4150" fmla="*/ 1814093 w 9310410"/>
                <a:gd name="connsiteY4150" fmla="*/ 780255 h 5296383"/>
                <a:gd name="connsiteX4151" fmla="*/ 1818888 w 9310410"/>
                <a:gd name="connsiteY4151" fmla="*/ 782652 h 5296383"/>
                <a:gd name="connsiteX4152" fmla="*/ 1820685 w 9310410"/>
                <a:gd name="connsiteY4152" fmla="*/ 796435 h 5296383"/>
                <a:gd name="connsiteX4153" fmla="*/ 1818888 w 9310410"/>
                <a:gd name="connsiteY4153" fmla="*/ 802428 h 5296383"/>
                <a:gd name="connsiteX4154" fmla="*/ 1820685 w 9310410"/>
                <a:gd name="connsiteY4154" fmla="*/ 796435 h 5296383"/>
                <a:gd name="connsiteX4155" fmla="*/ 1818888 w 9310410"/>
                <a:gd name="connsiteY4155" fmla="*/ 782652 h 5296383"/>
                <a:gd name="connsiteX4156" fmla="*/ 1814093 w 9310410"/>
                <a:gd name="connsiteY4156" fmla="*/ 810218 h 5296383"/>
                <a:gd name="connsiteX4157" fmla="*/ 1815292 w 9310410"/>
                <a:gd name="connsiteY4157" fmla="*/ 810218 h 5296383"/>
                <a:gd name="connsiteX4158" fmla="*/ 1817090 w 9310410"/>
                <a:gd name="connsiteY4158" fmla="*/ 810218 h 5296383"/>
                <a:gd name="connsiteX4159" fmla="*/ 1815292 w 9310410"/>
                <a:gd name="connsiteY4159" fmla="*/ 810218 h 5296383"/>
                <a:gd name="connsiteX4160" fmla="*/ 1814093 w 9310410"/>
                <a:gd name="connsiteY4160" fmla="*/ 810218 h 5296383"/>
                <a:gd name="connsiteX4161" fmla="*/ 3045601 w 9310410"/>
                <a:gd name="connsiteY4161" fmla="*/ 680775 h 5296383"/>
                <a:gd name="connsiteX4162" fmla="*/ 3045002 w 9310410"/>
                <a:gd name="connsiteY4162" fmla="*/ 678977 h 5296383"/>
                <a:gd name="connsiteX4163" fmla="*/ 3044403 w 9310410"/>
                <a:gd name="connsiteY4163" fmla="*/ 677779 h 5296383"/>
                <a:gd name="connsiteX4164" fmla="*/ 3045002 w 9310410"/>
                <a:gd name="connsiteY4164" fmla="*/ 678977 h 5296383"/>
                <a:gd name="connsiteX4165" fmla="*/ 3045601 w 9310410"/>
                <a:gd name="connsiteY4165" fmla="*/ 680775 h 5296383"/>
                <a:gd name="connsiteX4166" fmla="*/ 3041406 w 9310410"/>
                <a:gd name="connsiteY4166" fmla="*/ 675981 h 5296383"/>
                <a:gd name="connsiteX4167" fmla="*/ 3037211 w 9310410"/>
                <a:gd name="connsiteY4167" fmla="*/ 675981 h 5296383"/>
                <a:gd name="connsiteX4168" fmla="*/ 3041406 w 9310410"/>
                <a:gd name="connsiteY4168" fmla="*/ 675981 h 5296383"/>
                <a:gd name="connsiteX4169" fmla="*/ 3033017 w 9310410"/>
                <a:gd name="connsiteY4169" fmla="*/ 675981 h 5296383"/>
                <a:gd name="connsiteX4170" fmla="*/ 3029421 w 9310410"/>
                <a:gd name="connsiteY4170" fmla="*/ 675981 h 5296383"/>
                <a:gd name="connsiteX4171" fmla="*/ 3033017 w 9310410"/>
                <a:gd name="connsiteY4171" fmla="*/ 675981 h 5296383"/>
                <a:gd name="connsiteX4172" fmla="*/ 3011443 w 9310410"/>
                <a:gd name="connsiteY4172" fmla="*/ 661598 h 5296383"/>
                <a:gd name="connsiteX4173" fmla="*/ 3004851 w 9310410"/>
                <a:gd name="connsiteY4173" fmla="*/ 659801 h 5296383"/>
                <a:gd name="connsiteX4174" fmla="*/ 3003652 w 9310410"/>
                <a:gd name="connsiteY4174" fmla="*/ 659201 h 5296383"/>
                <a:gd name="connsiteX4175" fmla="*/ 3004851 w 9310410"/>
                <a:gd name="connsiteY4175" fmla="*/ 659801 h 5296383"/>
                <a:gd name="connsiteX4176" fmla="*/ 3011443 w 9310410"/>
                <a:gd name="connsiteY4176" fmla="*/ 661598 h 5296383"/>
                <a:gd name="connsiteX4177" fmla="*/ 2991667 w 9310410"/>
                <a:gd name="connsiteY4177" fmla="*/ 715533 h 5296383"/>
                <a:gd name="connsiteX4178" fmla="*/ 2987472 w 9310410"/>
                <a:gd name="connsiteY4178" fmla="*/ 719129 h 5296383"/>
                <a:gd name="connsiteX4179" fmla="*/ 2980280 w 9310410"/>
                <a:gd name="connsiteY4179" fmla="*/ 723324 h 5296383"/>
                <a:gd name="connsiteX4180" fmla="*/ 2987472 w 9310410"/>
                <a:gd name="connsiteY4180" fmla="*/ 719129 h 5296383"/>
                <a:gd name="connsiteX4181" fmla="*/ 2991667 w 9310410"/>
                <a:gd name="connsiteY4181" fmla="*/ 715533 h 5296383"/>
                <a:gd name="connsiteX4182" fmla="*/ 2983876 w 9310410"/>
                <a:gd name="connsiteY4182" fmla="*/ 676580 h 5296383"/>
                <a:gd name="connsiteX4183" fmla="*/ 2981479 w 9310410"/>
                <a:gd name="connsiteY4183" fmla="*/ 672385 h 5296383"/>
                <a:gd name="connsiteX4184" fmla="*/ 2978483 w 9310410"/>
                <a:gd name="connsiteY4184" fmla="*/ 666393 h 5296383"/>
                <a:gd name="connsiteX4185" fmla="*/ 2981479 w 9310410"/>
                <a:gd name="connsiteY4185" fmla="*/ 672385 h 5296383"/>
                <a:gd name="connsiteX4186" fmla="*/ 2983876 w 9310410"/>
                <a:gd name="connsiteY4186" fmla="*/ 676580 h 5296383"/>
                <a:gd name="connsiteX4187" fmla="*/ 2867018 w 9310410"/>
                <a:gd name="connsiteY4187" fmla="*/ 742500 h 5296383"/>
                <a:gd name="connsiteX4188" fmla="*/ 2865819 w 9310410"/>
                <a:gd name="connsiteY4188" fmla="*/ 740703 h 5296383"/>
                <a:gd name="connsiteX4189" fmla="*/ 2867018 w 9310410"/>
                <a:gd name="connsiteY4189" fmla="*/ 742500 h 5296383"/>
                <a:gd name="connsiteX4190" fmla="*/ 2870014 w 9310410"/>
                <a:gd name="connsiteY4190" fmla="*/ 746695 h 5296383"/>
                <a:gd name="connsiteX4191" fmla="*/ 2867018 w 9310410"/>
                <a:gd name="connsiteY4191" fmla="*/ 742500 h 5296383"/>
                <a:gd name="connsiteX4192" fmla="*/ 1809898 w 9310410"/>
                <a:gd name="connsiteY4192" fmla="*/ 833590 h 5296383"/>
                <a:gd name="connsiteX4193" fmla="*/ 1813494 w 9310410"/>
                <a:gd name="connsiteY4193" fmla="*/ 832392 h 5296383"/>
                <a:gd name="connsiteX4194" fmla="*/ 1809898 w 9310410"/>
                <a:gd name="connsiteY4194" fmla="*/ 833590 h 5296383"/>
                <a:gd name="connsiteX4195" fmla="*/ 1791920 w 9310410"/>
                <a:gd name="connsiteY4195" fmla="*/ 878536 h 5296383"/>
                <a:gd name="connsiteX4196" fmla="*/ 1796714 w 9310410"/>
                <a:gd name="connsiteY4196" fmla="*/ 874940 h 5296383"/>
                <a:gd name="connsiteX4197" fmla="*/ 1791920 w 9310410"/>
                <a:gd name="connsiteY4197" fmla="*/ 878536 h 5296383"/>
                <a:gd name="connsiteX4198" fmla="*/ 1619329 w 9310410"/>
                <a:gd name="connsiteY4198" fmla="*/ 970824 h 5296383"/>
                <a:gd name="connsiteX4199" fmla="*/ 1619929 w 9310410"/>
                <a:gd name="connsiteY4199" fmla="*/ 969625 h 5296383"/>
                <a:gd name="connsiteX4200" fmla="*/ 1619329 w 9310410"/>
                <a:gd name="connsiteY4200" fmla="*/ 970824 h 5296383"/>
                <a:gd name="connsiteX4201" fmla="*/ 1619329 w 9310410"/>
                <a:gd name="connsiteY4201" fmla="*/ 970824 h 5296383"/>
                <a:gd name="connsiteX4202" fmla="*/ 1627120 w 9310410"/>
                <a:gd name="connsiteY4202" fmla="*/ 959438 h 5296383"/>
                <a:gd name="connsiteX4203" fmla="*/ 1623524 w 9310410"/>
                <a:gd name="connsiteY4203" fmla="*/ 964831 h 5296383"/>
                <a:gd name="connsiteX4204" fmla="*/ 1627120 w 9310410"/>
                <a:gd name="connsiteY4204" fmla="*/ 959438 h 5296383"/>
                <a:gd name="connsiteX4205" fmla="*/ 1667271 w 9310410"/>
                <a:gd name="connsiteY4205" fmla="*/ 951647 h 5296383"/>
                <a:gd name="connsiteX4206" fmla="*/ 1660679 w 9310410"/>
                <a:gd name="connsiteY4206" fmla="*/ 962434 h 5296383"/>
                <a:gd name="connsiteX4207" fmla="*/ 1657683 w 9310410"/>
                <a:gd name="connsiteY4207" fmla="*/ 964831 h 5296383"/>
                <a:gd name="connsiteX4208" fmla="*/ 1660679 w 9310410"/>
                <a:gd name="connsiteY4208" fmla="*/ 962434 h 5296383"/>
                <a:gd name="connsiteX4209" fmla="*/ 1665473 w 9310410"/>
                <a:gd name="connsiteY4209" fmla="*/ 954643 h 5296383"/>
                <a:gd name="connsiteX4210" fmla="*/ 1667271 w 9310410"/>
                <a:gd name="connsiteY4210" fmla="*/ 951647 h 5296383"/>
                <a:gd name="connsiteX4211" fmla="*/ 1641502 w 9310410"/>
                <a:gd name="connsiteY4211" fmla="*/ 958239 h 5296383"/>
                <a:gd name="connsiteX4212" fmla="*/ 1637307 w 9310410"/>
                <a:gd name="connsiteY4212" fmla="*/ 955842 h 5296383"/>
                <a:gd name="connsiteX4213" fmla="*/ 1641502 w 9310410"/>
                <a:gd name="connsiteY4213" fmla="*/ 958239 h 5296383"/>
                <a:gd name="connsiteX4214" fmla="*/ 1646297 w 9310410"/>
                <a:gd name="connsiteY4214" fmla="*/ 961835 h 5296383"/>
                <a:gd name="connsiteX4215" fmla="*/ 1641502 w 9310410"/>
                <a:gd name="connsiteY4215" fmla="*/ 958239 h 5296383"/>
                <a:gd name="connsiteX4216" fmla="*/ 1633712 w 9310410"/>
                <a:gd name="connsiteY4216" fmla="*/ 955243 h 5296383"/>
                <a:gd name="connsiteX4217" fmla="*/ 1628918 w 9310410"/>
                <a:gd name="connsiteY4217" fmla="*/ 957640 h 5296383"/>
                <a:gd name="connsiteX4218" fmla="*/ 1633712 w 9310410"/>
                <a:gd name="connsiteY4218" fmla="*/ 955243 h 5296383"/>
                <a:gd name="connsiteX4219" fmla="*/ 1598954 w 9310410"/>
                <a:gd name="connsiteY4219" fmla="*/ 972022 h 5296383"/>
                <a:gd name="connsiteX4220" fmla="*/ 1602550 w 9310410"/>
                <a:gd name="connsiteY4220" fmla="*/ 973820 h 5296383"/>
                <a:gd name="connsiteX4221" fmla="*/ 1598954 w 9310410"/>
                <a:gd name="connsiteY4221" fmla="*/ 972022 h 5296383"/>
                <a:gd name="connsiteX4222" fmla="*/ 1682852 w 9310410"/>
                <a:gd name="connsiteY4222" fmla="*/ 923481 h 5296383"/>
                <a:gd name="connsiteX4223" fmla="*/ 1685849 w 9310410"/>
                <a:gd name="connsiteY4223" fmla="*/ 916889 h 5296383"/>
                <a:gd name="connsiteX4224" fmla="*/ 1690643 w 9310410"/>
                <a:gd name="connsiteY4224" fmla="*/ 910297 h 5296383"/>
                <a:gd name="connsiteX4225" fmla="*/ 1685849 w 9310410"/>
                <a:gd name="connsiteY4225" fmla="*/ 916889 h 5296383"/>
                <a:gd name="connsiteX4226" fmla="*/ 1682852 w 9310410"/>
                <a:gd name="connsiteY4226" fmla="*/ 923481 h 5296383"/>
                <a:gd name="connsiteX4227" fmla="*/ 1678658 w 9310410"/>
                <a:gd name="connsiteY4227" fmla="*/ 931272 h 5296383"/>
                <a:gd name="connsiteX4228" fmla="*/ 1675661 w 9310410"/>
                <a:gd name="connsiteY4228" fmla="*/ 934268 h 5296383"/>
                <a:gd name="connsiteX4229" fmla="*/ 1678658 w 9310410"/>
                <a:gd name="connsiteY4229" fmla="*/ 931272 h 5296383"/>
                <a:gd name="connsiteX4230" fmla="*/ 1682852 w 9310410"/>
                <a:gd name="connsiteY4230" fmla="*/ 923481 h 5296383"/>
                <a:gd name="connsiteX4231" fmla="*/ 1751769 w 9310410"/>
                <a:gd name="connsiteY4231" fmla="*/ 881532 h 5296383"/>
                <a:gd name="connsiteX4232" fmla="*/ 1750570 w 9310410"/>
                <a:gd name="connsiteY4232" fmla="*/ 883929 h 5296383"/>
                <a:gd name="connsiteX4233" fmla="*/ 1751769 w 9310410"/>
                <a:gd name="connsiteY4233" fmla="*/ 881532 h 5296383"/>
                <a:gd name="connsiteX4234" fmla="*/ 1751769 w 9310410"/>
                <a:gd name="connsiteY4234" fmla="*/ 880333 h 5296383"/>
                <a:gd name="connsiteX4235" fmla="*/ 1751769 w 9310410"/>
                <a:gd name="connsiteY4235" fmla="*/ 881532 h 5296383"/>
                <a:gd name="connsiteX4236" fmla="*/ 1770346 w 9310410"/>
                <a:gd name="connsiteY4236" fmla="*/ 784450 h 5296383"/>
                <a:gd name="connsiteX4237" fmla="*/ 1767350 w 9310410"/>
                <a:gd name="connsiteY4237" fmla="*/ 785049 h 5296383"/>
                <a:gd name="connsiteX4238" fmla="*/ 1770346 w 9310410"/>
                <a:gd name="connsiteY4238" fmla="*/ 784450 h 5296383"/>
                <a:gd name="connsiteX4239" fmla="*/ 1770346 w 9310410"/>
                <a:gd name="connsiteY4239" fmla="*/ 784450 h 5296383"/>
                <a:gd name="connsiteX4240" fmla="*/ 1754166 w 9310410"/>
                <a:gd name="connsiteY4240" fmla="*/ 898312 h 5296383"/>
                <a:gd name="connsiteX4241" fmla="*/ 1761957 w 9310410"/>
                <a:gd name="connsiteY4241" fmla="*/ 907301 h 5296383"/>
                <a:gd name="connsiteX4242" fmla="*/ 1764953 w 9310410"/>
                <a:gd name="connsiteY4242" fmla="*/ 907900 h 5296383"/>
                <a:gd name="connsiteX4243" fmla="*/ 1761957 w 9310410"/>
                <a:gd name="connsiteY4243" fmla="*/ 907301 h 5296383"/>
                <a:gd name="connsiteX4244" fmla="*/ 1754166 w 9310410"/>
                <a:gd name="connsiteY4244" fmla="*/ 898312 h 5296383"/>
                <a:gd name="connsiteX4245" fmla="*/ 1774541 w 9310410"/>
                <a:gd name="connsiteY4245" fmla="*/ 901907 h 5296383"/>
                <a:gd name="connsiteX4246" fmla="*/ 1777538 w 9310410"/>
                <a:gd name="connsiteY4246" fmla="*/ 898312 h 5296383"/>
                <a:gd name="connsiteX4247" fmla="*/ 1783530 w 9310410"/>
                <a:gd name="connsiteY4247" fmla="*/ 889323 h 5296383"/>
                <a:gd name="connsiteX4248" fmla="*/ 1777538 w 9310410"/>
                <a:gd name="connsiteY4248" fmla="*/ 898312 h 5296383"/>
                <a:gd name="connsiteX4249" fmla="*/ 1774541 w 9310410"/>
                <a:gd name="connsiteY4249" fmla="*/ 901907 h 5296383"/>
                <a:gd name="connsiteX4250" fmla="*/ 1785328 w 9310410"/>
                <a:gd name="connsiteY4250" fmla="*/ 885727 h 5296383"/>
                <a:gd name="connsiteX4251" fmla="*/ 1785328 w 9310410"/>
                <a:gd name="connsiteY4251" fmla="*/ 885727 h 5296383"/>
                <a:gd name="connsiteX4252" fmla="*/ 1785328 w 9310410"/>
                <a:gd name="connsiteY4252" fmla="*/ 885727 h 5296383"/>
                <a:gd name="connsiteX4253" fmla="*/ 1787725 w 9310410"/>
                <a:gd name="connsiteY4253" fmla="*/ 882131 h 5296383"/>
                <a:gd name="connsiteX4254" fmla="*/ 1787126 w 9310410"/>
                <a:gd name="connsiteY4254" fmla="*/ 882731 h 5296383"/>
                <a:gd name="connsiteX4255" fmla="*/ 1787725 w 9310410"/>
                <a:gd name="connsiteY4255" fmla="*/ 882131 h 5296383"/>
                <a:gd name="connsiteX4256" fmla="*/ 1789523 w 9310410"/>
                <a:gd name="connsiteY4256" fmla="*/ 880933 h 5296383"/>
                <a:gd name="connsiteX4257" fmla="*/ 1790122 w 9310410"/>
                <a:gd name="connsiteY4257" fmla="*/ 880333 h 5296383"/>
                <a:gd name="connsiteX4258" fmla="*/ 1789523 w 9310410"/>
                <a:gd name="connsiteY4258" fmla="*/ 880933 h 5296383"/>
                <a:gd name="connsiteX4259" fmla="*/ 1746975 w 9310410"/>
                <a:gd name="connsiteY4259" fmla="*/ 877337 h 5296383"/>
                <a:gd name="connsiteX4260" fmla="*/ 1745177 w 9310410"/>
                <a:gd name="connsiteY4260" fmla="*/ 877337 h 5296383"/>
                <a:gd name="connsiteX4261" fmla="*/ 1740982 w 9310410"/>
                <a:gd name="connsiteY4261" fmla="*/ 877337 h 5296383"/>
                <a:gd name="connsiteX4262" fmla="*/ 1745177 w 9310410"/>
                <a:gd name="connsiteY4262" fmla="*/ 877337 h 5296383"/>
                <a:gd name="connsiteX4263" fmla="*/ 1746975 w 9310410"/>
                <a:gd name="connsiteY4263" fmla="*/ 877337 h 5296383"/>
                <a:gd name="connsiteX4264" fmla="*/ 1731993 w 9310410"/>
                <a:gd name="connsiteY4264" fmla="*/ 877337 h 5296383"/>
                <a:gd name="connsiteX4265" fmla="*/ 1731993 w 9310410"/>
                <a:gd name="connsiteY4265" fmla="*/ 877337 h 5296383"/>
                <a:gd name="connsiteX4266" fmla="*/ 1725401 w 9310410"/>
                <a:gd name="connsiteY4266" fmla="*/ 880933 h 5296383"/>
                <a:gd name="connsiteX4267" fmla="*/ 1709820 w 9310410"/>
                <a:gd name="connsiteY4267" fmla="*/ 893517 h 5296383"/>
                <a:gd name="connsiteX4268" fmla="*/ 1704426 w 9310410"/>
                <a:gd name="connsiteY4268" fmla="*/ 896514 h 5296383"/>
                <a:gd name="connsiteX4269" fmla="*/ 1701430 w 9310410"/>
                <a:gd name="connsiteY4269" fmla="*/ 899510 h 5296383"/>
                <a:gd name="connsiteX4270" fmla="*/ 1704426 w 9310410"/>
                <a:gd name="connsiteY4270" fmla="*/ 896514 h 5296383"/>
                <a:gd name="connsiteX4271" fmla="*/ 1709820 w 9310410"/>
                <a:gd name="connsiteY4271" fmla="*/ 893517 h 5296383"/>
                <a:gd name="connsiteX4272" fmla="*/ 1725401 w 9310410"/>
                <a:gd name="connsiteY4272" fmla="*/ 880933 h 5296383"/>
                <a:gd name="connsiteX4273" fmla="*/ 1731993 w 9310410"/>
                <a:gd name="connsiteY4273" fmla="*/ 877337 h 5296383"/>
                <a:gd name="connsiteX4274" fmla="*/ 1715812 w 9310410"/>
                <a:gd name="connsiteY4274" fmla="*/ 804825 h 5296383"/>
                <a:gd name="connsiteX4275" fmla="*/ 1715213 w 9310410"/>
                <a:gd name="connsiteY4275" fmla="*/ 808421 h 5296383"/>
                <a:gd name="connsiteX4276" fmla="*/ 1712816 w 9310410"/>
                <a:gd name="connsiteY4276" fmla="*/ 811417 h 5296383"/>
                <a:gd name="connsiteX4277" fmla="*/ 1715213 w 9310410"/>
                <a:gd name="connsiteY4277" fmla="*/ 808421 h 5296383"/>
                <a:gd name="connsiteX4278" fmla="*/ 1715812 w 9310410"/>
                <a:gd name="connsiteY4278" fmla="*/ 804825 h 5296383"/>
                <a:gd name="connsiteX4279" fmla="*/ 1715812 w 9310410"/>
                <a:gd name="connsiteY4279" fmla="*/ 802428 h 5296383"/>
                <a:gd name="connsiteX4280" fmla="*/ 1715812 w 9310410"/>
                <a:gd name="connsiteY4280" fmla="*/ 804825 h 5296383"/>
                <a:gd name="connsiteX4281" fmla="*/ 1692441 w 9310410"/>
                <a:gd name="connsiteY4281" fmla="*/ 816211 h 5296383"/>
                <a:gd name="connsiteX4282" fmla="*/ 1691242 w 9310410"/>
                <a:gd name="connsiteY4282" fmla="*/ 816211 h 5296383"/>
                <a:gd name="connsiteX4283" fmla="*/ 1692441 w 9310410"/>
                <a:gd name="connsiteY4283" fmla="*/ 816211 h 5296383"/>
                <a:gd name="connsiteX4284" fmla="*/ 1692441 w 9310410"/>
                <a:gd name="connsiteY4284" fmla="*/ 809619 h 5296383"/>
                <a:gd name="connsiteX4285" fmla="*/ 1692441 w 9310410"/>
                <a:gd name="connsiteY4285" fmla="*/ 809619 h 5296383"/>
                <a:gd name="connsiteX4286" fmla="*/ 1692441 w 9310410"/>
                <a:gd name="connsiteY4286" fmla="*/ 809619 h 5296383"/>
                <a:gd name="connsiteX4287" fmla="*/ 1679856 w 9310410"/>
                <a:gd name="connsiteY4287" fmla="*/ 816810 h 5296383"/>
                <a:gd name="connsiteX4288" fmla="*/ 1691242 w 9310410"/>
                <a:gd name="connsiteY4288" fmla="*/ 809619 h 5296383"/>
                <a:gd name="connsiteX4289" fmla="*/ 1679856 w 9310410"/>
                <a:gd name="connsiteY4289" fmla="*/ 816810 h 5296383"/>
                <a:gd name="connsiteX4290" fmla="*/ 1669668 w 9310410"/>
                <a:gd name="connsiteY4290" fmla="*/ 819807 h 5296383"/>
                <a:gd name="connsiteX4291" fmla="*/ 1663676 w 9310410"/>
                <a:gd name="connsiteY4291" fmla="*/ 818608 h 5296383"/>
                <a:gd name="connsiteX4292" fmla="*/ 1662477 w 9310410"/>
                <a:gd name="connsiteY4292" fmla="*/ 818009 h 5296383"/>
                <a:gd name="connsiteX4293" fmla="*/ 1663676 w 9310410"/>
                <a:gd name="connsiteY4293" fmla="*/ 818608 h 5296383"/>
                <a:gd name="connsiteX4294" fmla="*/ 1669668 w 9310410"/>
                <a:gd name="connsiteY4294" fmla="*/ 819807 h 5296383"/>
                <a:gd name="connsiteX4295" fmla="*/ 1649892 w 9310410"/>
                <a:gd name="connsiteY4295" fmla="*/ 823402 h 5296383"/>
                <a:gd name="connsiteX4296" fmla="*/ 1650492 w 9310410"/>
                <a:gd name="connsiteY4296" fmla="*/ 824601 h 5296383"/>
                <a:gd name="connsiteX4297" fmla="*/ 1651690 w 9310410"/>
                <a:gd name="connsiteY4297" fmla="*/ 825800 h 5296383"/>
                <a:gd name="connsiteX4298" fmla="*/ 1650492 w 9310410"/>
                <a:gd name="connsiteY4298" fmla="*/ 824601 h 5296383"/>
                <a:gd name="connsiteX4299" fmla="*/ 1649892 w 9310410"/>
                <a:gd name="connsiteY4299" fmla="*/ 823402 h 5296383"/>
                <a:gd name="connsiteX4300" fmla="*/ 1644499 w 9310410"/>
                <a:gd name="connsiteY4300" fmla="*/ 834789 h 5296383"/>
                <a:gd name="connsiteX4301" fmla="*/ 1643300 w 9310410"/>
                <a:gd name="connsiteY4301" fmla="*/ 836586 h 5296383"/>
                <a:gd name="connsiteX4302" fmla="*/ 1642701 w 9310410"/>
                <a:gd name="connsiteY4302" fmla="*/ 837785 h 5296383"/>
                <a:gd name="connsiteX4303" fmla="*/ 1642102 w 9310410"/>
                <a:gd name="connsiteY4303" fmla="*/ 840182 h 5296383"/>
                <a:gd name="connsiteX4304" fmla="*/ 1642701 w 9310410"/>
                <a:gd name="connsiteY4304" fmla="*/ 837785 h 5296383"/>
                <a:gd name="connsiteX4305" fmla="*/ 1643300 w 9310410"/>
                <a:gd name="connsiteY4305" fmla="*/ 836586 h 5296383"/>
                <a:gd name="connsiteX4306" fmla="*/ 1644499 w 9310410"/>
                <a:gd name="connsiteY4306" fmla="*/ 834789 h 5296383"/>
                <a:gd name="connsiteX4307" fmla="*/ 1637907 w 9310410"/>
                <a:gd name="connsiteY4307" fmla="*/ 837785 h 5296383"/>
                <a:gd name="connsiteX4308" fmla="*/ 1637307 w 9310410"/>
                <a:gd name="connsiteY4308" fmla="*/ 838384 h 5296383"/>
                <a:gd name="connsiteX4309" fmla="*/ 1636708 w 9310410"/>
                <a:gd name="connsiteY4309" fmla="*/ 841381 h 5296383"/>
                <a:gd name="connsiteX4310" fmla="*/ 1637307 w 9310410"/>
                <a:gd name="connsiteY4310" fmla="*/ 838384 h 5296383"/>
                <a:gd name="connsiteX4311" fmla="*/ 1637907 w 9310410"/>
                <a:gd name="connsiteY4311" fmla="*/ 837785 h 5296383"/>
                <a:gd name="connsiteX4312" fmla="*/ 1636109 w 9310410"/>
                <a:gd name="connsiteY4312" fmla="*/ 843179 h 5296383"/>
                <a:gd name="connsiteX4313" fmla="*/ 1633113 w 9310410"/>
                <a:gd name="connsiteY4313" fmla="*/ 850370 h 5296383"/>
                <a:gd name="connsiteX4314" fmla="*/ 1630716 w 9310410"/>
                <a:gd name="connsiteY4314" fmla="*/ 852767 h 5296383"/>
                <a:gd name="connsiteX4315" fmla="*/ 1633113 w 9310410"/>
                <a:gd name="connsiteY4315" fmla="*/ 850370 h 5296383"/>
                <a:gd name="connsiteX4316" fmla="*/ 1636109 w 9310410"/>
                <a:gd name="connsiteY4316" fmla="*/ 843179 h 5296383"/>
                <a:gd name="connsiteX4317" fmla="*/ 1596557 w 9310410"/>
                <a:gd name="connsiteY4317" fmla="*/ 884528 h 5296383"/>
                <a:gd name="connsiteX4318" fmla="*/ 1589965 w 9310410"/>
                <a:gd name="connsiteY4318" fmla="*/ 890521 h 5296383"/>
                <a:gd name="connsiteX4319" fmla="*/ 1584571 w 9310410"/>
                <a:gd name="connsiteY4319" fmla="*/ 894716 h 5296383"/>
                <a:gd name="connsiteX4320" fmla="*/ 1589965 w 9310410"/>
                <a:gd name="connsiteY4320" fmla="*/ 890521 h 5296383"/>
                <a:gd name="connsiteX4321" fmla="*/ 1596557 w 9310410"/>
                <a:gd name="connsiteY4321" fmla="*/ 884528 h 5296383"/>
                <a:gd name="connsiteX4322" fmla="*/ 1481496 w 9310410"/>
                <a:gd name="connsiteY4322" fmla="*/ 859958 h 5296383"/>
                <a:gd name="connsiteX4323" fmla="*/ 1483893 w 9310410"/>
                <a:gd name="connsiteY4323" fmla="*/ 865352 h 5296383"/>
                <a:gd name="connsiteX4324" fmla="*/ 1481496 w 9310410"/>
                <a:gd name="connsiteY4324" fmla="*/ 859958 h 5296383"/>
                <a:gd name="connsiteX4325" fmla="*/ 1450933 w 9310410"/>
                <a:gd name="connsiteY4325" fmla="*/ 945654 h 5296383"/>
                <a:gd name="connsiteX4326" fmla="*/ 1453930 w 9310410"/>
                <a:gd name="connsiteY4326" fmla="*/ 941459 h 5296383"/>
                <a:gd name="connsiteX4327" fmla="*/ 1450933 w 9310410"/>
                <a:gd name="connsiteY4327" fmla="*/ 945654 h 5296383"/>
                <a:gd name="connsiteX4328" fmla="*/ 1449735 w 9310410"/>
                <a:gd name="connsiteY4328" fmla="*/ 946853 h 5296383"/>
                <a:gd name="connsiteX4329" fmla="*/ 1450933 w 9310410"/>
                <a:gd name="connsiteY4329" fmla="*/ 945654 h 5296383"/>
                <a:gd name="connsiteX4330" fmla="*/ 1483893 w 9310410"/>
                <a:gd name="connsiteY4330" fmla="*/ 964232 h 5296383"/>
                <a:gd name="connsiteX4331" fmla="*/ 1486291 w 9310410"/>
                <a:gd name="connsiteY4331" fmla="*/ 966030 h 5296383"/>
                <a:gd name="connsiteX4332" fmla="*/ 1486291 w 9310410"/>
                <a:gd name="connsiteY4332" fmla="*/ 966030 h 5296383"/>
                <a:gd name="connsiteX4333" fmla="*/ 1486291 w 9310410"/>
                <a:gd name="connsiteY4333" fmla="*/ 966030 h 5296383"/>
                <a:gd name="connsiteX4334" fmla="*/ 1483893 w 9310410"/>
                <a:gd name="connsiteY4334" fmla="*/ 964232 h 5296383"/>
                <a:gd name="connsiteX4335" fmla="*/ 1485092 w 9310410"/>
                <a:gd name="connsiteY4335" fmla="*/ 956441 h 5296383"/>
                <a:gd name="connsiteX4336" fmla="*/ 1485691 w 9310410"/>
                <a:gd name="connsiteY4336" fmla="*/ 955842 h 5296383"/>
                <a:gd name="connsiteX4337" fmla="*/ 1486890 w 9310410"/>
                <a:gd name="connsiteY4337" fmla="*/ 954643 h 5296383"/>
                <a:gd name="connsiteX4338" fmla="*/ 1485691 w 9310410"/>
                <a:gd name="connsiteY4338" fmla="*/ 955842 h 5296383"/>
                <a:gd name="connsiteX4339" fmla="*/ 1485092 w 9310410"/>
                <a:gd name="connsiteY4339" fmla="*/ 956441 h 5296383"/>
                <a:gd name="connsiteX4340" fmla="*/ 1484493 w 9310410"/>
                <a:gd name="connsiteY4340" fmla="*/ 957041 h 5296383"/>
                <a:gd name="connsiteX4341" fmla="*/ 1485092 w 9310410"/>
                <a:gd name="connsiteY4341" fmla="*/ 956441 h 5296383"/>
                <a:gd name="connsiteX4342" fmla="*/ 1486890 w 9310410"/>
                <a:gd name="connsiteY4342" fmla="*/ 952246 h 5296383"/>
                <a:gd name="connsiteX4343" fmla="*/ 1485691 w 9310410"/>
                <a:gd name="connsiteY4343" fmla="*/ 950449 h 5296383"/>
                <a:gd name="connsiteX4344" fmla="*/ 1486890 w 9310410"/>
                <a:gd name="connsiteY4344" fmla="*/ 952246 h 5296383"/>
                <a:gd name="connsiteX4345" fmla="*/ 1480897 w 9310410"/>
                <a:gd name="connsiteY4345" fmla="*/ 937265 h 5296383"/>
                <a:gd name="connsiteX4346" fmla="*/ 1482695 w 9310410"/>
                <a:gd name="connsiteY4346" fmla="*/ 942059 h 5296383"/>
                <a:gd name="connsiteX4347" fmla="*/ 1480897 w 9310410"/>
                <a:gd name="connsiteY4347" fmla="*/ 937265 h 5296383"/>
                <a:gd name="connsiteX4348" fmla="*/ 1479699 w 9310410"/>
                <a:gd name="connsiteY4348" fmla="*/ 937864 h 5296383"/>
                <a:gd name="connsiteX4349" fmla="*/ 1477301 w 9310410"/>
                <a:gd name="connsiteY4349" fmla="*/ 936066 h 5296383"/>
                <a:gd name="connsiteX4350" fmla="*/ 1479699 w 9310410"/>
                <a:gd name="connsiteY4350" fmla="*/ 937864 h 5296383"/>
                <a:gd name="connsiteX4351" fmla="*/ 1489287 w 9310410"/>
                <a:gd name="connsiteY4351" fmla="*/ 967228 h 5296383"/>
                <a:gd name="connsiteX4352" fmla="*/ 1489287 w 9310410"/>
                <a:gd name="connsiteY4352" fmla="*/ 967228 h 5296383"/>
                <a:gd name="connsiteX4353" fmla="*/ 1489287 w 9310410"/>
                <a:gd name="connsiteY4353" fmla="*/ 967228 h 5296383"/>
                <a:gd name="connsiteX4354" fmla="*/ 1489287 w 9310410"/>
                <a:gd name="connsiteY4354" fmla="*/ 967228 h 5296383"/>
                <a:gd name="connsiteX4355" fmla="*/ 1491684 w 9310410"/>
                <a:gd name="connsiteY4355" fmla="*/ 967827 h 5296383"/>
                <a:gd name="connsiteX4356" fmla="*/ 1491684 w 9310410"/>
                <a:gd name="connsiteY4356" fmla="*/ 967827 h 5296383"/>
                <a:gd name="connsiteX4357" fmla="*/ 1491684 w 9310410"/>
                <a:gd name="connsiteY4357" fmla="*/ 967827 h 5296383"/>
                <a:gd name="connsiteX4358" fmla="*/ 1494680 w 9310410"/>
                <a:gd name="connsiteY4358" fmla="*/ 968427 h 5296383"/>
                <a:gd name="connsiteX4359" fmla="*/ 1494680 w 9310410"/>
                <a:gd name="connsiteY4359" fmla="*/ 968427 h 5296383"/>
                <a:gd name="connsiteX4360" fmla="*/ 1494680 w 9310410"/>
                <a:gd name="connsiteY4360" fmla="*/ 968427 h 5296383"/>
                <a:gd name="connsiteX4361" fmla="*/ 1497677 w 9310410"/>
                <a:gd name="connsiteY4361" fmla="*/ 967827 h 5296383"/>
                <a:gd name="connsiteX4362" fmla="*/ 1497677 w 9310410"/>
                <a:gd name="connsiteY4362" fmla="*/ 967827 h 5296383"/>
                <a:gd name="connsiteX4363" fmla="*/ 1497677 w 9310410"/>
                <a:gd name="connsiteY4363" fmla="*/ 967827 h 5296383"/>
                <a:gd name="connsiteX4364" fmla="*/ 1500673 w 9310410"/>
                <a:gd name="connsiteY4364" fmla="*/ 906102 h 5296383"/>
                <a:gd name="connsiteX4365" fmla="*/ 1498875 w 9310410"/>
                <a:gd name="connsiteY4365" fmla="*/ 904304 h 5296383"/>
                <a:gd name="connsiteX4366" fmla="*/ 1500673 w 9310410"/>
                <a:gd name="connsiteY4366" fmla="*/ 906102 h 5296383"/>
                <a:gd name="connsiteX4367" fmla="*/ 1479099 w 9310410"/>
                <a:gd name="connsiteY4367" fmla="*/ 874341 h 5296383"/>
                <a:gd name="connsiteX4368" fmla="*/ 1477901 w 9310410"/>
                <a:gd name="connsiteY4368" fmla="*/ 874940 h 5296383"/>
                <a:gd name="connsiteX4369" fmla="*/ 1477901 w 9310410"/>
                <a:gd name="connsiteY4369" fmla="*/ 874940 h 5296383"/>
                <a:gd name="connsiteX4370" fmla="*/ 1477901 w 9310410"/>
                <a:gd name="connsiteY4370" fmla="*/ 874940 h 5296383"/>
                <a:gd name="connsiteX4371" fmla="*/ 1479099 w 9310410"/>
                <a:gd name="connsiteY4371" fmla="*/ 874341 h 5296383"/>
                <a:gd name="connsiteX4372" fmla="*/ 1420970 w 9310410"/>
                <a:gd name="connsiteY4372" fmla="*/ 1162591 h 5296383"/>
                <a:gd name="connsiteX4373" fmla="*/ 1419771 w 9310410"/>
                <a:gd name="connsiteY4373" fmla="*/ 1161393 h 5296383"/>
                <a:gd name="connsiteX4374" fmla="*/ 1419771 w 9310410"/>
                <a:gd name="connsiteY4374" fmla="*/ 1161393 h 5296383"/>
                <a:gd name="connsiteX4375" fmla="*/ 1420970 w 9310410"/>
                <a:gd name="connsiteY4375" fmla="*/ 1162591 h 5296383"/>
                <a:gd name="connsiteX4376" fmla="*/ 1422168 w 9310410"/>
                <a:gd name="connsiteY4376" fmla="*/ 1164989 h 5296383"/>
                <a:gd name="connsiteX4377" fmla="*/ 1421569 w 9310410"/>
                <a:gd name="connsiteY4377" fmla="*/ 1163191 h 5296383"/>
                <a:gd name="connsiteX4378" fmla="*/ 1422168 w 9310410"/>
                <a:gd name="connsiteY4378" fmla="*/ 1164989 h 5296383"/>
                <a:gd name="connsiteX4379" fmla="*/ 1405988 w 9310410"/>
                <a:gd name="connsiteY4379" fmla="*/ 1185963 h 5296383"/>
                <a:gd name="connsiteX4380" fmla="*/ 1414977 w 9310410"/>
                <a:gd name="connsiteY4380" fmla="*/ 1194952 h 5296383"/>
                <a:gd name="connsiteX4381" fmla="*/ 1405988 w 9310410"/>
                <a:gd name="connsiteY4381" fmla="*/ 1185963 h 5296383"/>
                <a:gd name="connsiteX4382" fmla="*/ 1405988 w 9310410"/>
                <a:gd name="connsiteY4382" fmla="*/ 1185963 h 5296383"/>
                <a:gd name="connsiteX4383" fmla="*/ 1406587 w 9310410"/>
                <a:gd name="connsiteY4383" fmla="*/ 1184765 h 5296383"/>
                <a:gd name="connsiteX4384" fmla="*/ 1406587 w 9310410"/>
                <a:gd name="connsiteY4384" fmla="*/ 1184765 h 5296383"/>
                <a:gd name="connsiteX4385" fmla="*/ 1406587 w 9310410"/>
                <a:gd name="connsiteY4385" fmla="*/ 1184765 h 5296383"/>
                <a:gd name="connsiteX4386" fmla="*/ 1407786 w 9310410"/>
                <a:gd name="connsiteY4386" fmla="*/ 1181768 h 5296383"/>
                <a:gd name="connsiteX4387" fmla="*/ 1407786 w 9310410"/>
                <a:gd name="connsiteY4387" fmla="*/ 1181768 h 5296383"/>
                <a:gd name="connsiteX4388" fmla="*/ 1407786 w 9310410"/>
                <a:gd name="connsiteY4388" fmla="*/ 1181768 h 5296383"/>
                <a:gd name="connsiteX4389" fmla="*/ 1408385 w 9310410"/>
                <a:gd name="connsiteY4389" fmla="*/ 1181169 h 5296383"/>
                <a:gd name="connsiteX4390" fmla="*/ 1408385 w 9310410"/>
                <a:gd name="connsiteY4390" fmla="*/ 1181169 h 5296383"/>
                <a:gd name="connsiteX4391" fmla="*/ 1408385 w 9310410"/>
                <a:gd name="connsiteY4391" fmla="*/ 1181169 h 5296383"/>
                <a:gd name="connsiteX4392" fmla="*/ 1408984 w 9310410"/>
                <a:gd name="connsiteY4392" fmla="*/ 1179970 h 5296383"/>
                <a:gd name="connsiteX4393" fmla="*/ 1408984 w 9310410"/>
                <a:gd name="connsiteY4393" fmla="*/ 1179970 h 5296383"/>
                <a:gd name="connsiteX4394" fmla="*/ 1408984 w 9310410"/>
                <a:gd name="connsiteY4394" fmla="*/ 1179970 h 5296383"/>
                <a:gd name="connsiteX4395" fmla="*/ 1409583 w 9310410"/>
                <a:gd name="connsiteY4395" fmla="*/ 1178772 h 5296383"/>
                <a:gd name="connsiteX4396" fmla="*/ 1409583 w 9310410"/>
                <a:gd name="connsiteY4396" fmla="*/ 1178772 h 5296383"/>
                <a:gd name="connsiteX4397" fmla="*/ 1409583 w 9310410"/>
                <a:gd name="connsiteY4397" fmla="*/ 1178772 h 5296383"/>
                <a:gd name="connsiteX4398" fmla="*/ 1405389 w 9310410"/>
                <a:gd name="connsiteY4398" fmla="*/ 1188960 h 5296383"/>
                <a:gd name="connsiteX4399" fmla="*/ 1405988 w 9310410"/>
                <a:gd name="connsiteY4399" fmla="*/ 1185963 h 5296383"/>
                <a:gd name="connsiteX4400" fmla="*/ 1405389 w 9310410"/>
                <a:gd name="connsiteY4400" fmla="*/ 1188960 h 5296383"/>
                <a:gd name="connsiteX4401" fmla="*/ 1363439 w 9310410"/>
                <a:gd name="connsiteY4401" fmla="*/ 1241096 h 5296383"/>
                <a:gd name="connsiteX4402" fmla="*/ 1363439 w 9310410"/>
                <a:gd name="connsiteY4402" fmla="*/ 1241096 h 5296383"/>
                <a:gd name="connsiteX4403" fmla="*/ 1364039 w 9310410"/>
                <a:gd name="connsiteY4403" fmla="*/ 1241696 h 5296383"/>
                <a:gd name="connsiteX4404" fmla="*/ 1364039 w 9310410"/>
                <a:gd name="connsiteY4404" fmla="*/ 1239299 h 5296383"/>
                <a:gd name="connsiteX4405" fmla="*/ 1363439 w 9310410"/>
                <a:gd name="connsiteY4405" fmla="*/ 1241096 h 5296383"/>
                <a:gd name="connsiteX4406" fmla="*/ 1364039 w 9310410"/>
                <a:gd name="connsiteY4406" fmla="*/ 1236302 h 5296383"/>
                <a:gd name="connsiteX4407" fmla="*/ 1363439 w 9310410"/>
                <a:gd name="connsiteY4407" fmla="*/ 1231508 h 5296383"/>
                <a:gd name="connsiteX4408" fmla="*/ 1362840 w 9310410"/>
                <a:gd name="connsiteY4408" fmla="*/ 1226115 h 5296383"/>
                <a:gd name="connsiteX4409" fmla="*/ 1362840 w 9310410"/>
                <a:gd name="connsiteY4409" fmla="*/ 1226115 h 5296383"/>
                <a:gd name="connsiteX4410" fmla="*/ 1362840 w 9310410"/>
                <a:gd name="connsiteY4410" fmla="*/ 1233306 h 5296383"/>
                <a:gd name="connsiteX4411" fmla="*/ 1364039 w 9310410"/>
                <a:gd name="connsiteY4411" fmla="*/ 1236302 h 5296383"/>
                <a:gd name="connsiteX4412" fmla="*/ 1370631 w 9310410"/>
                <a:gd name="connsiteY4412" fmla="*/ 1245891 h 5296383"/>
                <a:gd name="connsiteX4413" fmla="*/ 1374826 w 9310410"/>
                <a:gd name="connsiteY4413" fmla="*/ 1250086 h 5296383"/>
                <a:gd name="connsiteX4414" fmla="*/ 1370631 w 9310410"/>
                <a:gd name="connsiteY4414" fmla="*/ 1245891 h 5296383"/>
                <a:gd name="connsiteX4415" fmla="*/ 1364638 w 9310410"/>
                <a:gd name="connsiteY4415" fmla="*/ 1225515 h 5296383"/>
                <a:gd name="connsiteX4416" fmla="*/ 1363439 w 9310410"/>
                <a:gd name="connsiteY4416" fmla="*/ 1226115 h 5296383"/>
                <a:gd name="connsiteX4417" fmla="*/ 1364638 w 9310410"/>
                <a:gd name="connsiteY4417" fmla="*/ 1225515 h 5296383"/>
                <a:gd name="connsiteX4418" fmla="*/ 1367634 w 9310410"/>
                <a:gd name="connsiteY4418" fmla="*/ 1224916 h 5296383"/>
                <a:gd name="connsiteX4419" fmla="*/ 1365237 w 9310410"/>
                <a:gd name="connsiteY4419" fmla="*/ 1225515 h 5296383"/>
                <a:gd name="connsiteX4420" fmla="*/ 1367634 w 9310410"/>
                <a:gd name="connsiteY4420" fmla="*/ 1224916 h 5296383"/>
                <a:gd name="connsiteX4421" fmla="*/ 1358645 w 9310410"/>
                <a:gd name="connsiteY4421" fmla="*/ 1228512 h 5296383"/>
                <a:gd name="connsiteX4422" fmla="*/ 1358645 w 9310410"/>
                <a:gd name="connsiteY4422" fmla="*/ 1228512 h 5296383"/>
                <a:gd name="connsiteX4423" fmla="*/ 1358645 w 9310410"/>
                <a:gd name="connsiteY4423" fmla="*/ 1228512 h 5296383"/>
                <a:gd name="connsiteX4424" fmla="*/ 1361042 w 9310410"/>
                <a:gd name="connsiteY4424" fmla="*/ 1226714 h 5296383"/>
                <a:gd name="connsiteX4425" fmla="*/ 1359244 w 9310410"/>
                <a:gd name="connsiteY4425" fmla="*/ 1227912 h 5296383"/>
                <a:gd name="connsiteX4426" fmla="*/ 1361042 w 9310410"/>
                <a:gd name="connsiteY4426" fmla="*/ 1226714 h 5296383"/>
                <a:gd name="connsiteX4427" fmla="*/ 1362840 w 9310410"/>
                <a:gd name="connsiteY4427" fmla="*/ 1226115 h 5296383"/>
                <a:gd name="connsiteX4428" fmla="*/ 1361642 w 9310410"/>
                <a:gd name="connsiteY4428" fmla="*/ 1226714 h 5296383"/>
                <a:gd name="connsiteX4429" fmla="*/ 1362840 w 9310410"/>
                <a:gd name="connsiteY4429" fmla="*/ 1226115 h 5296383"/>
                <a:gd name="connsiteX4430" fmla="*/ 1441944 w 9310410"/>
                <a:gd name="connsiteY4430" fmla="*/ 1268663 h 5296383"/>
                <a:gd name="connsiteX4431" fmla="*/ 1437749 w 9310410"/>
                <a:gd name="connsiteY4431" fmla="*/ 1270461 h 5296383"/>
                <a:gd name="connsiteX4432" fmla="*/ 1437749 w 9310410"/>
                <a:gd name="connsiteY4432" fmla="*/ 1270461 h 5296383"/>
                <a:gd name="connsiteX4433" fmla="*/ 1441944 w 9310410"/>
                <a:gd name="connsiteY4433" fmla="*/ 1268663 h 5296383"/>
                <a:gd name="connsiteX4434" fmla="*/ 1549814 w 9310410"/>
                <a:gd name="connsiteY4434" fmla="*/ 956441 h 5296383"/>
                <a:gd name="connsiteX4435" fmla="*/ 1552810 w 9310410"/>
                <a:gd name="connsiteY4435" fmla="*/ 954044 h 5296383"/>
                <a:gd name="connsiteX4436" fmla="*/ 1557005 w 9310410"/>
                <a:gd name="connsiteY4436" fmla="*/ 952246 h 5296383"/>
                <a:gd name="connsiteX4437" fmla="*/ 1552810 w 9310410"/>
                <a:gd name="connsiteY4437" fmla="*/ 954044 h 5296383"/>
                <a:gd name="connsiteX4438" fmla="*/ 1549814 w 9310410"/>
                <a:gd name="connsiteY4438" fmla="*/ 956441 h 5296383"/>
                <a:gd name="connsiteX4439" fmla="*/ 1571387 w 9310410"/>
                <a:gd name="connsiteY4439" fmla="*/ 898911 h 5296383"/>
                <a:gd name="connsiteX4440" fmla="*/ 1574384 w 9310410"/>
                <a:gd name="connsiteY4440" fmla="*/ 900110 h 5296383"/>
                <a:gd name="connsiteX4441" fmla="*/ 1571387 w 9310410"/>
                <a:gd name="connsiteY4441" fmla="*/ 898911 h 5296383"/>
                <a:gd name="connsiteX4442" fmla="*/ 1564795 w 9310410"/>
                <a:gd name="connsiteY4442" fmla="*/ 894117 h 5296383"/>
                <a:gd name="connsiteX4443" fmla="*/ 1557005 w 9310410"/>
                <a:gd name="connsiteY4443" fmla="*/ 891120 h 5296383"/>
                <a:gd name="connsiteX4444" fmla="*/ 1564795 w 9310410"/>
                <a:gd name="connsiteY4444" fmla="*/ 894117 h 5296383"/>
                <a:gd name="connsiteX4445" fmla="*/ 1571387 w 9310410"/>
                <a:gd name="connsiteY4445" fmla="*/ 898911 h 5296383"/>
                <a:gd name="connsiteX4446" fmla="*/ 1552810 w 9310410"/>
                <a:gd name="connsiteY4446" fmla="*/ 898312 h 5296383"/>
                <a:gd name="connsiteX4447" fmla="*/ 1549814 w 9310410"/>
                <a:gd name="connsiteY4447" fmla="*/ 897113 h 5296383"/>
                <a:gd name="connsiteX4448" fmla="*/ 1545019 w 9310410"/>
                <a:gd name="connsiteY4448" fmla="*/ 895315 h 5296383"/>
                <a:gd name="connsiteX4449" fmla="*/ 1549814 w 9310410"/>
                <a:gd name="connsiteY4449" fmla="*/ 897113 h 5296383"/>
                <a:gd name="connsiteX4450" fmla="*/ 1552810 w 9310410"/>
                <a:gd name="connsiteY4450" fmla="*/ 898312 h 5296383"/>
                <a:gd name="connsiteX4451" fmla="*/ 1526442 w 9310410"/>
                <a:gd name="connsiteY4451" fmla="*/ 961835 h 5296383"/>
                <a:gd name="connsiteX4452" fmla="*/ 1539626 w 9310410"/>
                <a:gd name="connsiteY4452" fmla="*/ 960037 h 5296383"/>
                <a:gd name="connsiteX4453" fmla="*/ 1542622 w 9310410"/>
                <a:gd name="connsiteY4453" fmla="*/ 959438 h 5296383"/>
                <a:gd name="connsiteX4454" fmla="*/ 1539626 w 9310410"/>
                <a:gd name="connsiteY4454" fmla="*/ 960037 h 5296383"/>
                <a:gd name="connsiteX4455" fmla="*/ 1526442 w 9310410"/>
                <a:gd name="connsiteY4455" fmla="*/ 961835 h 5296383"/>
                <a:gd name="connsiteX4456" fmla="*/ 1503669 w 9310410"/>
                <a:gd name="connsiteY4456" fmla="*/ 964831 h 5296383"/>
                <a:gd name="connsiteX4457" fmla="*/ 1501272 w 9310410"/>
                <a:gd name="connsiteY4457" fmla="*/ 966030 h 5296383"/>
                <a:gd name="connsiteX4458" fmla="*/ 1500074 w 9310410"/>
                <a:gd name="connsiteY4458" fmla="*/ 966629 h 5296383"/>
                <a:gd name="connsiteX4459" fmla="*/ 1500074 w 9310410"/>
                <a:gd name="connsiteY4459" fmla="*/ 966629 h 5296383"/>
                <a:gd name="connsiteX4460" fmla="*/ 1500074 w 9310410"/>
                <a:gd name="connsiteY4460" fmla="*/ 966629 h 5296383"/>
                <a:gd name="connsiteX4461" fmla="*/ 1501272 w 9310410"/>
                <a:gd name="connsiteY4461" fmla="*/ 966030 h 5296383"/>
                <a:gd name="connsiteX4462" fmla="*/ 1503669 w 9310410"/>
                <a:gd name="connsiteY4462" fmla="*/ 964831 h 5296383"/>
                <a:gd name="connsiteX4463" fmla="*/ 1468312 w 9310410"/>
                <a:gd name="connsiteY4463" fmla="*/ 873741 h 5296383"/>
                <a:gd name="connsiteX4464" fmla="*/ 1471908 w 9310410"/>
                <a:gd name="connsiteY4464" fmla="*/ 873142 h 5296383"/>
                <a:gd name="connsiteX4465" fmla="*/ 1468312 w 9310410"/>
                <a:gd name="connsiteY4465" fmla="*/ 873741 h 5296383"/>
                <a:gd name="connsiteX4466" fmla="*/ 1461720 w 9310410"/>
                <a:gd name="connsiteY4466" fmla="*/ 882731 h 5296383"/>
                <a:gd name="connsiteX4467" fmla="*/ 1460522 w 9310410"/>
                <a:gd name="connsiteY4467" fmla="*/ 883330 h 5296383"/>
                <a:gd name="connsiteX4468" fmla="*/ 1461720 w 9310410"/>
                <a:gd name="connsiteY4468" fmla="*/ 882731 h 5296383"/>
                <a:gd name="connsiteX4469" fmla="*/ 1458125 w 9310410"/>
                <a:gd name="connsiteY4469" fmla="*/ 882131 h 5296383"/>
                <a:gd name="connsiteX4470" fmla="*/ 1456327 w 9310410"/>
                <a:gd name="connsiteY4470" fmla="*/ 882131 h 5296383"/>
                <a:gd name="connsiteX4471" fmla="*/ 1458125 w 9310410"/>
                <a:gd name="connsiteY4471" fmla="*/ 882131 h 5296383"/>
                <a:gd name="connsiteX4472" fmla="*/ 1437749 w 9310410"/>
                <a:gd name="connsiteY4472" fmla="*/ 955243 h 5296383"/>
                <a:gd name="connsiteX4473" fmla="*/ 1441345 w 9310410"/>
                <a:gd name="connsiteY4473" fmla="*/ 951048 h 5296383"/>
                <a:gd name="connsiteX4474" fmla="*/ 1437749 w 9310410"/>
                <a:gd name="connsiteY4474" fmla="*/ 955243 h 5296383"/>
                <a:gd name="connsiteX4475" fmla="*/ 1432356 w 9310410"/>
                <a:gd name="connsiteY4475" fmla="*/ 943257 h 5296383"/>
                <a:gd name="connsiteX4476" fmla="*/ 1435352 w 9310410"/>
                <a:gd name="connsiteY4476" fmla="*/ 941459 h 5296383"/>
                <a:gd name="connsiteX4477" fmla="*/ 1432356 w 9310410"/>
                <a:gd name="connsiteY4477" fmla="*/ 943257 h 5296383"/>
                <a:gd name="connsiteX4478" fmla="*/ 1425165 w 9310410"/>
                <a:gd name="connsiteY4478" fmla="*/ 948051 h 5296383"/>
                <a:gd name="connsiteX4479" fmla="*/ 1426962 w 9310410"/>
                <a:gd name="connsiteY4479" fmla="*/ 951048 h 5296383"/>
                <a:gd name="connsiteX4480" fmla="*/ 1431757 w 9310410"/>
                <a:gd name="connsiteY4480" fmla="*/ 952846 h 5296383"/>
                <a:gd name="connsiteX4481" fmla="*/ 1433554 w 9310410"/>
                <a:gd name="connsiteY4481" fmla="*/ 953445 h 5296383"/>
                <a:gd name="connsiteX4482" fmla="*/ 1431757 w 9310410"/>
                <a:gd name="connsiteY4482" fmla="*/ 952846 h 5296383"/>
                <a:gd name="connsiteX4483" fmla="*/ 1426962 w 9310410"/>
                <a:gd name="connsiteY4483" fmla="*/ 951048 h 5296383"/>
                <a:gd name="connsiteX4484" fmla="*/ 1425165 w 9310410"/>
                <a:gd name="connsiteY4484" fmla="*/ 948051 h 5296383"/>
                <a:gd name="connsiteX4485" fmla="*/ 1411381 w 9310410"/>
                <a:gd name="connsiteY4485" fmla="*/ 1160194 h 5296383"/>
                <a:gd name="connsiteX4486" fmla="*/ 1419172 w 9310410"/>
                <a:gd name="connsiteY4486" fmla="*/ 1161393 h 5296383"/>
                <a:gd name="connsiteX4487" fmla="*/ 1419172 w 9310410"/>
                <a:gd name="connsiteY4487" fmla="*/ 1161393 h 5296383"/>
                <a:gd name="connsiteX4488" fmla="*/ 1419172 w 9310410"/>
                <a:gd name="connsiteY4488" fmla="*/ 1161393 h 5296383"/>
                <a:gd name="connsiteX4489" fmla="*/ 1419172 w 9310410"/>
                <a:gd name="connsiteY4489" fmla="*/ 1161393 h 5296383"/>
                <a:gd name="connsiteX4490" fmla="*/ 1419172 w 9310410"/>
                <a:gd name="connsiteY4490" fmla="*/ 1161393 h 5296383"/>
                <a:gd name="connsiteX4491" fmla="*/ 1411381 w 9310410"/>
                <a:gd name="connsiteY4491" fmla="*/ 1160194 h 5296383"/>
                <a:gd name="connsiteX4492" fmla="*/ 1525243 w 9310410"/>
                <a:gd name="connsiteY4492" fmla="*/ 1193155 h 5296383"/>
                <a:gd name="connsiteX4493" fmla="*/ 1523446 w 9310410"/>
                <a:gd name="connsiteY4493" fmla="*/ 1192555 h 5296383"/>
                <a:gd name="connsiteX4494" fmla="*/ 1523446 w 9310410"/>
                <a:gd name="connsiteY4494" fmla="*/ 1192555 h 5296383"/>
                <a:gd name="connsiteX4495" fmla="*/ 1525243 w 9310410"/>
                <a:gd name="connsiteY4495" fmla="*/ 1193155 h 5296383"/>
                <a:gd name="connsiteX4496" fmla="*/ 1533034 w 9310410"/>
                <a:gd name="connsiteY4496" fmla="*/ 1212931 h 5296383"/>
                <a:gd name="connsiteX4497" fmla="*/ 1533034 w 9310410"/>
                <a:gd name="connsiteY4497" fmla="*/ 1212931 h 5296383"/>
                <a:gd name="connsiteX4498" fmla="*/ 1530637 w 9310410"/>
                <a:gd name="connsiteY4498" fmla="*/ 1213530 h 5296383"/>
                <a:gd name="connsiteX4499" fmla="*/ 1533034 w 9310410"/>
                <a:gd name="connsiteY4499" fmla="*/ 1212931 h 5296383"/>
                <a:gd name="connsiteX4500" fmla="*/ 1542622 w 9310410"/>
                <a:gd name="connsiteY4500" fmla="*/ 1213530 h 5296383"/>
                <a:gd name="connsiteX4501" fmla="*/ 1543222 w 9310410"/>
                <a:gd name="connsiteY4501" fmla="*/ 1214728 h 5296383"/>
                <a:gd name="connsiteX4502" fmla="*/ 1542622 w 9310410"/>
                <a:gd name="connsiteY4502" fmla="*/ 1213530 h 5296383"/>
                <a:gd name="connsiteX4503" fmla="*/ 1570788 w 9310410"/>
                <a:gd name="connsiteY4503" fmla="*/ 951048 h 5296383"/>
                <a:gd name="connsiteX4504" fmla="*/ 1567193 w 9310410"/>
                <a:gd name="connsiteY4504" fmla="*/ 951048 h 5296383"/>
                <a:gd name="connsiteX4505" fmla="*/ 1570788 w 9310410"/>
                <a:gd name="connsiteY4505" fmla="*/ 951048 h 5296383"/>
                <a:gd name="connsiteX4506" fmla="*/ 1592362 w 9310410"/>
                <a:gd name="connsiteY4506" fmla="*/ 966030 h 5296383"/>
                <a:gd name="connsiteX4507" fmla="*/ 1592961 w 9310410"/>
                <a:gd name="connsiteY4507" fmla="*/ 968427 h 5296383"/>
                <a:gd name="connsiteX4508" fmla="*/ 1592362 w 9310410"/>
                <a:gd name="connsiteY4508" fmla="*/ 966030 h 5296383"/>
                <a:gd name="connsiteX4509" fmla="*/ 1595958 w 9310410"/>
                <a:gd name="connsiteY4509" fmla="*/ 963033 h 5296383"/>
                <a:gd name="connsiteX4510" fmla="*/ 1597156 w 9310410"/>
                <a:gd name="connsiteY4510" fmla="*/ 963033 h 5296383"/>
                <a:gd name="connsiteX4511" fmla="*/ 1595958 w 9310410"/>
                <a:gd name="connsiteY4511" fmla="*/ 963033 h 5296383"/>
                <a:gd name="connsiteX4512" fmla="*/ 1592362 w 9310410"/>
                <a:gd name="connsiteY4512" fmla="*/ 966030 h 5296383"/>
                <a:gd name="connsiteX4513" fmla="*/ 1907580 w 9310410"/>
                <a:gd name="connsiteY4513" fmla="*/ 1533542 h 5296383"/>
                <a:gd name="connsiteX4514" fmla="*/ 1899790 w 9310410"/>
                <a:gd name="connsiteY4514" fmla="*/ 1535340 h 5296383"/>
                <a:gd name="connsiteX4515" fmla="*/ 1905183 w 9310410"/>
                <a:gd name="connsiteY4515" fmla="*/ 1534741 h 5296383"/>
                <a:gd name="connsiteX4516" fmla="*/ 1907580 w 9310410"/>
                <a:gd name="connsiteY4516" fmla="*/ 1533542 h 5296383"/>
                <a:gd name="connsiteX4517" fmla="*/ 3184633 w 9310410"/>
                <a:gd name="connsiteY4517" fmla="*/ 641223 h 5296383"/>
                <a:gd name="connsiteX4518" fmla="*/ 3182236 w 9310410"/>
                <a:gd name="connsiteY4518" fmla="*/ 643620 h 5296383"/>
                <a:gd name="connsiteX4519" fmla="*/ 3184633 w 9310410"/>
                <a:gd name="connsiteY4519" fmla="*/ 641223 h 5296383"/>
                <a:gd name="connsiteX4520" fmla="*/ 3190626 w 9310410"/>
                <a:gd name="connsiteY4520" fmla="*/ 635230 h 5296383"/>
                <a:gd name="connsiteX4521" fmla="*/ 3184633 w 9310410"/>
                <a:gd name="connsiteY4521" fmla="*/ 641223 h 5296383"/>
                <a:gd name="connsiteX4522" fmla="*/ 3191824 w 9310410"/>
                <a:gd name="connsiteY4522" fmla="*/ 643021 h 5296383"/>
                <a:gd name="connsiteX4523" fmla="*/ 3193023 w 9310410"/>
                <a:gd name="connsiteY4523" fmla="*/ 643620 h 5296383"/>
                <a:gd name="connsiteX4524" fmla="*/ 3194221 w 9310410"/>
                <a:gd name="connsiteY4524" fmla="*/ 644220 h 5296383"/>
                <a:gd name="connsiteX4525" fmla="*/ 3193023 w 9310410"/>
                <a:gd name="connsiteY4525" fmla="*/ 643620 h 5296383"/>
                <a:gd name="connsiteX4526" fmla="*/ 3191824 w 9310410"/>
                <a:gd name="connsiteY4526" fmla="*/ 643021 h 5296383"/>
                <a:gd name="connsiteX4527" fmla="*/ 3200813 w 9310410"/>
                <a:gd name="connsiteY4527" fmla="*/ 669988 h 5296383"/>
                <a:gd name="connsiteX4528" fmla="*/ 3202012 w 9310410"/>
                <a:gd name="connsiteY4528" fmla="*/ 668190 h 5296383"/>
                <a:gd name="connsiteX4529" fmla="*/ 3200813 w 9310410"/>
                <a:gd name="connsiteY4529" fmla="*/ 669988 h 5296383"/>
                <a:gd name="connsiteX4530" fmla="*/ 3203810 w 9310410"/>
                <a:gd name="connsiteY4530" fmla="*/ 641223 h 5296383"/>
                <a:gd name="connsiteX4531" fmla="*/ 3204409 w 9310410"/>
                <a:gd name="connsiteY4531" fmla="*/ 638826 h 5296383"/>
                <a:gd name="connsiteX4532" fmla="*/ 3203810 w 9310410"/>
                <a:gd name="connsiteY4532" fmla="*/ 641223 h 5296383"/>
                <a:gd name="connsiteX4533" fmla="*/ 3211600 w 9310410"/>
                <a:gd name="connsiteY4533" fmla="*/ 593881 h 5296383"/>
                <a:gd name="connsiteX4534" fmla="*/ 3209802 w 9310410"/>
                <a:gd name="connsiteY4534" fmla="*/ 596877 h 5296383"/>
                <a:gd name="connsiteX4535" fmla="*/ 3205607 w 9310410"/>
                <a:gd name="connsiteY4535" fmla="*/ 601072 h 5296383"/>
                <a:gd name="connsiteX4536" fmla="*/ 3209802 w 9310410"/>
                <a:gd name="connsiteY4536" fmla="*/ 596877 h 5296383"/>
                <a:gd name="connsiteX4537" fmla="*/ 3211600 w 9310410"/>
                <a:gd name="connsiteY4537" fmla="*/ 593881 h 5296383"/>
                <a:gd name="connsiteX4538" fmla="*/ 3199615 w 9310410"/>
                <a:gd name="connsiteY4538" fmla="*/ 602870 h 5296383"/>
                <a:gd name="connsiteX4539" fmla="*/ 3197817 w 9310410"/>
                <a:gd name="connsiteY4539" fmla="*/ 602870 h 5296383"/>
                <a:gd name="connsiteX4540" fmla="*/ 3194821 w 9310410"/>
                <a:gd name="connsiteY4540" fmla="*/ 603469 h 5296383"/>
                <a:gd name="connsiteX4541" fmla="*/ 3197817 w 9310410"/>
                <a:gd name="connsiteY4541" fmla="*/ 602870 h 5296383"/>
                <a:gd name="connsiteX4542" fmla="*/ 3199615 w 9310410"/>
                <a:gd name="connsiteY4542" fmla="*/ 602870 h 5296383"/>
                <a:gd name="connsiteX4543" fmla="*/ 3204409 w 9310410"/>
                <a:gd name="connsiteY4543" fmla="*/ 601671 h 5296383"/>
                <a:gd name="connsiteX4544" fmla="*/ 3199615 w 9310410"/>
                <a:gd name="connsiteY4544" fmla="*/ 602870 h 5296383"/>
                <a:gd name="connsiteX4545" fmla="*/ 3208604 w 9310410"/>
                <a:gd name="connsiteY4545" fmla="*/ 592083 h 5296383"/>
                <a:gd name="connsiteX4546" fmla="*/ 3211600 w 9310410"/>
                <a:gd name="connsiteY4546" fmla="*/ 593281 h 5296383"/>
                <a:gd name="connsiteX4547" fmla="*/ 3208604 w 9310410"/>
                <a:gd name="connsiteY4547" fmla="*/ 592083 h 5296383"/>
                <a:gd name="connsiteX4548" fmla="*/ 3182236 w 9310410"/>
                <a:gd name="connsiteY4548" fmla="*/ 629837 h 5296383"/>
                <a:gd name="connsiteX4549" fmla="*/ 3179239 w 9310410"/>
                <a:gd name="connsiteY4549" fmla="*/ 632833 h 5296383"/>
                <a:gd name="connsiteX4550" fmla="*/ 3182236 w 9310410"/>
                <a:gd name="connsiteY4550" fmla="*/ 629837 h 5296383"/>
                <a:gd name="connsiteX4551" fmla="*/ 3180438 w 9310410"/>
                <a:gd name="connsiteY4551" fmla="*/ 648414 h 5296383"/>
                <a:gd name="connsiteX4552" fmla="*/ 3182835 w 9310410"/>
                <a:gd name="connsiteY4552" fmla="*/ 652010 h 5296383"/>
                <a:gd name="connsiteX4553" fmla="*/ 3186431 w 9310410"/>
                <a:gd name="connsiteY4553" fmla="*/ 655606 h 5296383"/>
                <a:gd name="connsiteX4554" fmla="*/ 3182835 w 9310410"/>
                <a:gd name="connsiteY4554" fmla="*/ 652010 h 5296383"/>
                <a:gd name="connsiteX4555" fmla="*/ 3180438 w 9310410"/>
                <a:gd name="connsiteY4555" fmla="*/ 648414 h 5296383"/>
                <a:gd name="connsiteX4556" fmla="*/ 3205008 w 9310410"/>
                <a:gd name="connsiteY4556" fmla="*/ 575303 h 5296383"/>
                <a:gd name="connsiteX4557" fmla="*/ 3200813 w 9310410"/>
                <a:gd name="connsiteY4557" fmla="*/ 569310 h 5296383"/>
                <a:gd name="connsiteX4558" fmla="*/ 3205008 w 9310410"/>
                <a:gd name="connsiteY4558" fmla="*/ 575303 h 5296383"/>
                <a:gd name="connsiteX4559" fmla="*/ 3209802 w 9310410"/>
                <a:gd name="connsiteY4559" fmla="*/ 584292 h 5296383"/>
                <a:gd name="connsiteX4560" fmla="*/ 3205008 w 9310410"/>
                <a:gd name="connsiteY4560" fmla="*/ 575303 h 5296383"/>
                <a:gd name="connsiteX4561" fmla="*/ 3183434 w 9310410"/>
                <a:gd name="connsiteY4561" fmla="*/ 618451 h 5296383"/>
                <a:gd name="connsiteX4562" fmla="*/ 3183434 w 9310410"/>
                <a:gd name="connsiteY4562" fmla="*/ 621447 h 5296383"/>
                <a:gd name="connsiteX4563" fmla="*/ 3183434 w 9310410"/>
                <a:gd name="connsiteY4563" fmla="*/ 618451 h 5296383"/>
                <a:gd name="connsiteX4564" fmla="*/ 3188228 w 9310410"/>
                <a:gd name="connsiteY4564" fmla="*/ 613057 h 5296383"/>
                <a:gd name="connsiteX4565" fmla="*/ 3191225 w 9310410"/>
                <a:gd name="connsiteY4565" fmla="*/ 610061 h 5296383"/>
                <a:gd name="connsiteX4566" fmla="*/ 3188228 w 9310410"/>
                <a:gd name="connsiteY4566" fmla="*/ 613057 h 5296383"/>
                <a:gd name="connsiteX4567" fmla="*/ 3183434 w 9310410"/>
                <a:gd name="connsiteY4567" fmla="*/ 618451 h 5296383"/>
                <a:gd name="connsiteX4568" fmla="*/ 3116315 w 9310410"/>
                <a:gd name="connsiteY4568" fmla="*/ 610061 h 5296383"/>
                <a:gd name="connsiteX4569" fmla="*/ 3112121 w 9310410"/>
                <a:gd name="connsiteY4569" fmla="*/ 607664 h 5296383"/>
                <a:gd name="connsiteX4570" fmla="*/ 3116315 w 9310410"/>
                <a:gd name="connsiteY4570" fmla="*/ 610061 h 5296383"/>
                <a:gd name="connsiteX4571" fmla="*/ 3121110 w 9310410"/>
                <a:gd name="connsiteY4571" fmla="*/ 610061 h 5296383"/>
                <a:gd name="connsiteX4572" fmla="*/ 3119911 w 9310410"/>
                <a:gd name="connsiteY4572" fmla="*/ 611259 h 5296383"/>
                <a:gd name="connsiteX4573" fmla="*/ 3121110 w 9310410"/>
                <a:gd name="connsiteY4573" fmla="*/ 610061 h 5296383"/>
                <a:gd name="connsiteX4574" fmla="*/ 3093543 w 9310410"/>
                <a:gd name="connsiteY4574" fmla="*/ 584891 h 5296383"/>
                <a:gd name="connsiteX4575" fmla="*/ 3101334 w 9310410"/>
                <a:gd name="connsiteY4575" fmla="*/ 590884 h 5296383"/>
                <a:gd name="connsiteX4576" fmla="*/ 3093543 w 9310410"/>
                <a:gd name="connsiteY4576" fmla="*/ 584891 h 5296383"/>
                <a:gd name="connsiteX4577" fmla="*/ 3091146 w 9310410"/>
                <a:gd name="connsiteY4577" fmla="*/ 583094 h 5296383"/>
                <a:gd name="connsiteX4578" fmla="*/ 3093543 w 9310410"/>
                <a:gd name="connsiteY4578" fmla="*/ 584891 h 5296383"/>
                <a:gd name="connsiteX4579" fmla="*/ 3064179 w 9310410"/>
                <a:gd name="connsiteY4579" fmla="*/ 720327 h 5296383"/>
                <a:gd name="connsiteX4580" fmla="*/ 3059385 w 9310410"/>
                <a:gd name="connsiteY4580" fmla="*/ 720327 h 5296383"/>
                <a:gd name="connsiteX4581" fmla="*/ 3064179 w 9310410"/>
                <a:gd name="connsiteY4581" fmla="*/ 720327 h 5296383"/>
                <a:gd name="connsiteX4582" fmla="*/ 3065977 w 9310410"/>
                <a:gd name="connsiteY4582" fmla="*/ 719129 h 5296383"/>
                <a:gd name="connsiteX4583" fmla="*/ 3056988 w 9310410"/>
                <a:gd name="connsiteY4583" fmla="*/ 715533 h 5296383"/>
                <a:gd name="connsiteX4584" fmla="*/ 3054590 w 9310410"/>
                <a:gd name="connsiteY4584" fmla="*/ 714934 h 5296383"/>
                <a:gd name="connsiteX4585" fmla="*/ 3052193 w 9310410"/>
                <a:gd name="connsiteY4585" fmla="*/ 713735 h 5296383"/>
                <a:gd name="connsiteX4586" fmla="*/ 3050995 w 9310410"/>
                <a:gd name="connsiteY4586" fmla="*/ 710140 h 5296383"/>
                <a:gd name="connsiteX4587" fmla="*/ 3052193 w 9310410"/>
                <a:gd name="connsiteY4587" fmla="*/ 713735 h 5296383"/>
                <a:gd name="connsiteX4588" fmla="*/ 3054590 w 9310410"/>
                <a:gd name="connsiteY4588" fmla="*/ 714934 h 5296383"/>
                <a:gd name="connsiteX4589" fmla="*/ 3056988 w 9310410"/>
                <a:gd name="connsiteY4589" fmla="*/ 715533 h 5296383"/>
                <a:gd name="connsiteX4590" fmla="*/ 3065977 w 9310410"/>
                <a:gd name="connsiteY4590" fmla="*/ 719129 h 5296383"/>
                <a:gd name="connsiteX4591" fmla="*/ 3065977 w 9310410"/>
                <a:gd name="connsiteY4591" fmla="*/ 698154 h 5296383"/>
                <a:gd name="connsiteX4592" fmla="*/ 3064179 w 9310410"/>
                <a:gd name="connsiteY4592" fmla="*/ 699952 h 5296383"/>
                <a:gd name="connsiteX4593" fmla="*/ 3065977 w 9310410"/>
                <a:gd name="connsiteY4593" fmla="*/ 698154 h 5296383"/>
                <a:gd name="connsiteX4594" fmla="*/ 3065377 w 9310410"/>
                <a:gd name="connsiteY4594" fmla="*/ 689764 h 5296383"/>
                <a:gd name="connsiteX4595" fmla="*/ 3061782 w 9310410"/>
                <a:gd name="connsiteY4595" fmla="*/ 679577 h 5296383"/>
                <a:gd name="connsiteX4596" fmla="*/ 3065377 w 9310410"/>
                <a:gd name="connsiteY4596" fmla="*/ 689764 h 5296383"/>
                <a:gd name="connsiteX4597" fmla="*/ 3057587 w 9310410"/>
                <a:gd name="connsiteY4597" fmla="*/ 674783 h 5296383"/>
                <a:gd name="connsiteX4598" fmla="*/ 3055789 w 9310410"/>
                <a:gd name="connsiteY4598" fmla="*/ 674183 h 5296383"/>
                <a:gd name="connsiteX4599" fmla="*/ 3049197 w 9310410"/>
                <a:gd name="connsiteY4599" fmla="*/ 673584 h 5296383"/>
                <a:gd name="connsiteX4600" fmla="*/ 3045002 w 9310410"/>
                <a:gd name="connsiteY4600" fmla="*/ 671187 h 5296383"/>
                <a:gd name="connsiteX4601" fmla="*/ 3049197 w 9310410"/>
                <a:gd name="connsiteY4601" fmla="*/ 673584 h 5296383"/>
                <a:gd name="connsiteX4602" fmla="*/ 3055789 w 9310410"/>
                <a:gd name="connsiteY4602" fmla="*/ 674183 h 5296383"/>
                <a:gd name="connsiteX4603" fmla="*/ 3057587 w 9310410"/>
                <a:gd name="connsiteY4603" fmla="*/ 674783 h 5296383"/>
                <a:gd name="connsiteX4604" fmla="*/ 3034814 w 9310410"/>
                <a:gd name="connsiteY4604" fmla="*/ 666393 h 5296383"/>
                <a:gd name="connsiteX4605" fmla="*/ 3031818 w 9310410"/>
                <a:gd name="connsiteY4605" fmla="*/ 666992 h 5296383"/>
                <a:gd name="connsiteX4606" fmla="*/ 3030020 w 9310410"/>
                <a:gd name="connsiteY4606" fmla="*/ 666992 h 5296383"/>
                <a:gd name="connsiteX4607" fmla="*/ 3031818 w 9310410"/>
                <a:gd name="connsiteY4607" fmla="*/ 666992 h 5296383"/>
                <a:gd name="connsiteX4608" fmla="*/ 3034814 w 9310410"/>
                <a:gd name="connsiteY4608" fmla="*/ 666393 h 5296383"/>
                <a:gd name="connsiteX4609" fmla="*/ 3009046 w 9310410"/>
                <a:gd name="connsiteY4609" fmla="*/ 607664 h 5296383"/>
                <a:gd name="connsiteX4610" fmla="*/ 3006049 w 9310410"/>
                <a:gd name="connsiteY4610" fmla="*/ 613657 h 5296383"/>
                <a:gd name="connsiteX4611" fmla="*/ 3004251 w 9310410"/>
                <a:gd name="connsiteY4611" fmla="*/ 616653 h 5296383"/>
                <a:gd name="connsiteX4612" fmla="*/ 3006049 w 9310410"/>
                <a:gd name="connsiteY4612" fmla="*/ 613657 h 5296383"/>
                <a:gd name="connsiteX4613" fmla="*/ 3009046 w 9310410"/>
                <a:gd name="connsiteY4613" fmla="*/ 607664 h 5296383"/>
                <a:gd name="connsiteX4614" fmla="*/ 3012042 w 9310410"/>
                <a:gd name="connsiteY4614" fmla="*/ 596278 h 5296383"/>
                <a:gd name="connsiteX4615" fmla="*/ 3009046 w 9310410"/>
                <a:gd name="connsiteY4615" fmla="*/ 607664 h 5296383"/>
                <a:gd name="connsiteX4616" fmla="*/ 2992865 w 9310410"/>
                <a:gd name="connsiteY4616" fmla="*/ 639425 h 5296383"/>
                <a:gd name="connsiteX4617" fmla="*/ 2985075 w 9310410"/>
                <a:gd name="connsiteY4617" fmla="*/ 648414 h 5296383"/>
                <a:gd name="connsiteX4618" fmla="*/ 2983277 w 9310410"/>
                <a:gd name="connsiteY4618" fmla="*/ 650812 h 5296383"/>
                <a:gd name="connsiteX4619" fmla="*/ 2985075 w 9310410"/>
                <a:gd name="connsiteY4619" fmla="*/ 648414 h 5296383"/>
                <a:gd name="connsiteX4620" fmla="*/ 2992865 w 9310410"/>
                <a:gd name="connsiteY4620" fmla="*/ 639425 h 5296383"/>
                <a:gd name="connsiteX4621" fmla="*/ 2980280 w 9310410"/>
                <a:gd name="connsiteY4621" fmla="*/ 656205 h 5296383"/>
                <a:gd name="connsiteX4622" fmla="*/ 2978483 w 9310410"/>
                <a:gd name="connsiteY4622" fmla="*/ 661598 h 5296383"/>
                <a:gd name="connsiteX4623" fmla="*/ 2980280 w 9310410"/>
                <a:gd name="connsiteY4623" fmla="*/ 656205 h 5296383"/>
                <a:gd name="connsiteX4624" fmla="*/ 2967097 w 9310410"/>
                <a:gd name="connsiteY4624" fmla="*/ 702948 h 5296383"/>
                <a:gd name="connsiteX4625" fmla="*/ 2964100 w 9310410"/>
                <a:gd name="connsiteY4625" fmla="*/ 708342 h 5296383"/>
                <a:gd name="connsiteX4626" fmla="*/ 2953912 w 9310410"/>
                <a:gd name="connsiteY4626" fmla="*/ 714934 h 5296383"/>
                <a:gd name="connsiteX4627" fmla="*/ 2948519 w 9310410"/>
                <a:gd name="connsiteY4627" fmla="*/ 716732 h 5296383"/>
                <a:gd name="connsiteX4628" fmla="*/ 2953912 w 9310410"/>
                <a:gd name="connsiteY4628" fmla="*/ 714934 h 5296383"/>
                <a:gd name="connsiteX4629" fmla="*/ 2964100 w 9310410"/>
                <a:gd name="connsiteY4629" fmla="*/ 708342 h 5296383"/>
                <a:gd name="connsiteX4630" fmla="*/ 2967097 w 9310410"/>
                <a:gd name="connsiteY4630" fmla="*/ 702948 h 5296383"/>
                <a:gd name="connsiteX4631" fmla="*/ 2941328 w 9310410"/>
                <a:gd name="connsiteY4631" fmla="*/ 721526 h 5296383"/>
                <a:gd name="connsiteX4632" fmla="*/ 2937732 w 9310410"/>
                <a:gd name="connsiteY4632" fmla="*/ 722125 h 5296383"/>
                <a:gd name="connsiteX4633" fmla="*/ 2936534 w 9310410"/>
                <a:gd name="connsiteY4633" fmla="*/ 722125 h 5296383"/>
                <a:gd name="connsiteX4634" fmla="*/ 2937732 w 9310410"/>
                <a:gd name="connsiteY4634" fmla="*/ 722125 h 5296383"/>
                <a:gd name="connsiteX4635" fmla="*/ 2941328 w 9310410"/>
                <a:gd name="connsiteY4635" fmla="*/ 721526 h 5296383"/>
                <a:gd name="connsiteX4636" fmla="*/ 2913761 w 9310410"/>
                <a:gd name="connsiteY4636" fmla="*/ 735908 h 5296383"/>
                <a:gd name="connsiteX4637" fmla="*/ 2911963 w 9310410"/>
                <a:gd name="connsiteY4637" fmla="*/ 735908 h 5296383"/>
                <a:gd name="connsiteX4638" fmla="*/ 2913761 w 9310410"/>
                <a:gd name="connsiteY4638" fmla="*/ 735908 h 5296383"/>
                <a:gd name="connsiteX4639" fmla="*/ 2907768 w 9310410"/>
                <a:gd name="connsiteY4639" fmla="*/ 735309 h 5296383"/>
                <a:gd name="connsiteX4640" fmla="*/ 2906570 w 9310410"/>
                <a:gd name="connsiteY4640" fmla="*/ 738306 h 5296383"/>
                <a:gd name="connsiteX4641" fmla="*/ 2907768 w 9310410"/>
                <a:gd name="connsiteY4641" fmla="*/ 735309 h 5296383"/>
                <a:gd name="connsiteX4642" fmla="*/ 2898180 w 9310410"/>
                <a:gd name="connsiteY4642" fmla="*/ 635230 h 5296383"/>
                <a:gd name="connsiteX4643" fmla="*/ 2898180 w 9310410"/>
                <a:gd name="connsiteY4643" fmla="*/ 635230 h 5296383"/>
                <a:gd name="connsiteX4644" fmla="*/ 2899378 w 9310410"/>
                <a:gd name="connsiteY4644" fmla="*/ 638227 h 5296383"/>
                <a:gd name="connsiteX4645" fmla="*/ 2898180 w 9310410"/>
                <a:gd name="connsiteY4645" fmla="*/ 635230 h 5296383"/>
                <a:gd name="connsiteX4646" fmla="*/ 2890989 w 9310410"/>
                <a:gd name="connsiteY4646" fmla="*/ 675981 h 5296383"/>
                <a:gd name="connsiteX4647" fmla="*/ 2890389 w 9310410"/>
                <a:gd name="connsiteY4647" fmla="*/ 678378 h 5296383"/>
                <a:gd name="connsiteX4648" fmla="*/ 2890989 w 9310410"/>
                <a:gd name="connsiteY4648" fmla="*/ 675981 h 5296383"/>
                <a:gd name="connsiteX4649" fmla="*/ 2893386 w 9310410"/>
                <a:gd name="connsiteY4649" fmla="*/ 671187 h 5296383"/>
                <a:gd name="connsiteX4650" fmla="*/ 2890989 w 9310410"/>
                <a:gd name="connsiteY4650" fmla="*/ 675981 h 5296383"/>
                <a:gd name="connsiteX4651" fmla="*/ 2884996 w 9310410"/>
                <a:gd name="connsiteY4651" fmla="*/ 743100 h 5296383"/>
                <a:gd name="connsiteX4652" fmla="*/ 2883797 w 9310410"/>
                <a:gd name="connsiteY4652" fmla="*/ 740703 h 5296383"/>
                <a:gd name="connsiteX4653" fmla="*/ 2882000 w 9310410"/>
                <a:gd name="connsiteY4653" fmla="*/ 738306 h 5296383"/>
                <a:gd name="connsiteX4654" fmla="*/ 2874209 w 9310410"/>
                <a:gd name="connsiteY4654" fmla="*/ 733511 h 5296383"/>
                <a:gd name="connsiteX4655" fmla="*/ 2882000 w 9310410"/>
                <a:gd name="connsiteY4655" fmla="*/ 738306 h 5296383"/>
                <a:gd name="connsiteX4656" fmla="*/ 2883797 w 9310410"/>
                <a:gd name="connsiteY4656" fmla="*/ 740703 h 5296383"/>
                <a:gd name="connsiteX4657" fmla="*/ 2884996 w 9310410"/>
                <a:gd name="connsiteY4657" fmla="*/ 743100 h 5296383"/>
                <a:gd name="connsiteX4658" fmla="*/ 2871213 w 9310410"/>
                <a:gd name="connsiteY4658" fmla="*/ 732912 h 5296383"/>
                <a:gd name="connsiteX4659" fmla="*/ 2862823 w 9310410"/>
                <a:gd name="connsiteY4659" fmla="*/ 731714 h 5296383"/>
                <a:gd name="connsiteX4660" fmla="*/ 2861025 w 9310410"/>
                <a:gd name="connsiteY4660" fmla="*/ 731714 h 5296383"/>
                <a:gd name="connsiteX4661" fmla="*/ 2862823 w 9310410"/>
                <a:gd name="connsiteY4661" fmla="*/ 731714 h 5296383"/>
                <a:gd name="connsiteX4662" fmla="*/ 2871213 w 9310410"/>
                <a:gd name="connsiteY4662" fmla="*/ 732912 h 5296383"/>
                <a:gd name="connsiteX4663" fmla="*/ 2721993 w 9310410"/>
                <a:gd name="connsiteY4663" fmla="*/ 641223 h 5296383"/>
                <a:gd name="connsiteX4664" fmla="*/ 2720196 w 9310410"/>
                <a:gd name="connsiteY4664" fmla="*/ 642422 h 5296383"/>
                <a:gd name="connsiteX4665" fmla="*/ 2721993 w 9310410"/>
                <a:gd name="connsiteY4665" fmla="*/ 641223 h 5296383"/>
                <a:gd name="connsiteX4666" fmla="*/ 2724391 w 9310410"/>
                <a:gd name="connsiteY4666" fmla="*/ 637628 h 5296383"/>
                <a:gd name="connsiteX4667" fmla="*/ 2721993 w 9310410"/>
                <a:gd name="connsiteY4667" fmla="*/ 641223 h 5296383"/>
                <a:gd name="connsiteX4668" fmla="*/ 2606334 w 9310410"/>
                <a:gd name="connsiteY4668" fmla="*/ 633433 h 5296383"/>
                <a:gd name="connsiteX4669" fmla="*/ 2604536 w 9310410"/>
                <a:gd name="connsiteY4669" fmla="*/ 633433 h 5296383"/>
                <a:gd name="connsiteX4670" fmla="*/ 2603337 w 9310410"/>
                <a:gd name="connsiteY4670" fmla="*/ 634631 h 5296383"/>
                <a:gd name="connsiteX4671" fmla="*/ 2604536 w 9310410"/>
                <a:gd name="connsiteY4671" fmla="*/ 633433 h 5296383"/>
                <a:gd name="connsiteX4672" fmla="*/ 2606334 w 9310410"/>
                <a:gd name="connsiteY4672" fmla="*/ 633433 h 5296383"/>
                <a:gd name="connsiteX4673" fmla="*/ 2212610 w 9310410"/>
                <a:gd name="connsiteY4673" fmla="*/ 712537 h 5296383"/>
                <a:gd name="connsiteX4674" fmla="*/ 2213809 w 9310410"/>
                <a:gd name="connsiteY4674" fmla="*/ 718530 h 5296383"/>
                <a:gd name="connsiteX4675" fmla="*/ 2212610 w 9310410"/>
                <a:gd name="connsiteY4675" fmla="*/ 712537 h 5296383"/>
                <a:gd name="connsiteX4676" fmla="*/ 1729596 w 9310410"/>
                <a:gd name="connsiteY4676" fmla="*/ 792240 h 5296383"/>
                <a:gd name="connsiteX4677" fmla="*/ 1759559 w 9310410"/>
                <a:gd name="connsiteY4677" fmla="*/ 786847 h 5296383"/>
                <a:gd name="connsiteX4678" fmla="*/ 1762556 w 9310410"/>
                <a:gd name="connsiteY4678" fmla="*/ 780854 h 5296383"/>
                <a:gd name="connsiteX4679" fmla="*/ 1764354 w 9310410"/>
                <a:gd name="connsiteY4679" fmla="*/ 780854 h 5296383"/>
                <a:gd name="connsiteX4680" fmla="*/ 1766751 w 9310410"/>
                <a:gd name="connsiteY4680" fmla="*/ 777858 h 5296383"/>
                <a:gd name="connsiteX4681" fmla="*/ 1769747 w 9310410"/>
                <a:gd name="connsiteY4681" fmla="*/ 773663 h 5296383"/>
                <a:gd name="connsiteX4682" fmla="*/ 1772144 w 9310410"/>
                <a:gd name="connsiteY4682" fmla="*/ 776060 h 5296383"/>
                <a:gd name="connsiteX4683" fmla="*/ 1774541 w 9310410"/>
                <a:gd name="connsiteY4683" fmla="*/ 781453 h 5296383"/>
                <a:gd name="connsiteX4684" fmla="*/ 1775140 w 9310410"/>
                <a:gd name="connsiteY4684" fmla="*/ 783850 h 5296383"/>
                <a:gd name="connsiteX4685" fmla="*/ 1775140 w 9310410"/>
                <a:gd name="connsiteY4685" fmla="*/ 784450 h 5296383"/>
                <a:gd name="connsiteX4686" fmla="*/ 1785928 w 9310410"/>
                <a:gd name="connsiteY4686" fmla="*/ 782652 h 5296383"/>
                <a:gd name="connsiteX4687" fmla="*/ 1785928 w 9310410"/>
                <a:gd name="connsiteY4687" fmla="*/ 782652 h 5296383"/>
                <a:gd name="connsiteX4688" fmla="*/ 1785328 w 9310410"/>
                <a:gd name="connsiteY4688" fmla="*/ 782652 h 5296383"/>
                <a:gd name="connsiteX4689" fmla="*/ 1784729 w 9310410"/>
                <a:gd name="connsiteY4689" fmla="*/ 782053 h 5296383"/>
                <a:gd name="connsiteX4690" fmla="*/ 1785328 w 9310410"/>
                <a:gd name="connsiteY4690" fmla="*/ 780854 h 5296383"/>
                <a:gd name="connsiteX4691" fmla="*/ 1785928 w 9310410"/>
                <a:gd name="connsiteY4691" fmla="*/ 780854 h 5296383"/>
                <a:gd name="connsiteX4692" fmla="*/ 1786527 w 9310410"/>
                <a:gd name="connsiteY4692" fmla="*/ 782652 h 5296383"/>
                <a:gd name="connsiteX4693" fmla="*/ 1786527 w 9310410"/>
                <a:gd name="connsiteY4693" fmla="*/ 783251 h 5296383"/>
                <a:gd name="connsiteX4694" fmla="*/ 1809898 w 9310410"/>
                <a:gd name="connsiteY4694" fmla="*/ 779056 h 5296383"/>
                <a:gd name="connsiteX4695" fmla="*/ 1811097 w 9310410"/>
                <a:gd name="connsiteY4695" fmla="*/ 782053 h 5296383"/>
                <a:gd name="connsiteX4696" fmla="*/ 1809898 w 9310410"/>
                <a:gd name="connsiteY4696" fmla="*/ 779056 h 5296383"/>
                <a:gd name="connsiteX4697" fmla="*/ 1809898 w 9310410"/>
                <a:gd name="connsiteY4697" fmla="*/ 779056 h 5296383"/>
                <a:gd name="connsiteX4698" fmla="*/ 1809898 w 9310410"/>
                <a:gd name="connsiteY4698" fmla="*/ 775461 h 5296383"/>
                <a:gd name="connsiteX4699" fmla="*/ 1814093 w 9310410"/>
                <a:gd name="connsiteY4699" fmla="*/ 766471 h 5296383"/>
                <a:gd name="connsiteX4700" fmla="*/ 1816491 w 9310410"/>
                <a:gd name="connsiteY4700" fmla="*/ 764074 h 5296383"/>
                <a:gd name="connsiteX4701" fmla="*/ 1819487 w 9310410"/>
                <a:gd name="connsiteY4701" fmla="*/ 761078 h 5296383"/>
                <a:gd name="connsiteX4702" fmla="*/ 1821285 w 9310410"/>
                <a:gd name="connsiteY4702" fmla="*/ 759280 h 5296383"/>
                <a:gd name="connsiteX4703" fmla="*/ 1824281 w 9310410"/>
                <a:gd name="connsiteY4703" fmla="*/ 755085 h 5296383"/>
                <a:gd name="connsiteX4704" fmla="*/ 1827277 w 9310410"/>
                <a:gd name="connsiteY4704" fmla="*/ 749092 h 5296383"/>
                <a:gd name="connsiteX4705" fmla="*/ 1833869 w 9310410"/>
                <a:gd name="connsiteY4705" fmla="*/ 737706 h 5296383"/>
                <a:gd name="connsiteX4706" fmla="*/ 1847653 w 9310410"/>
                <a:gd name="connsiteY4706" fmla="*/ 722125 h 5296383"/>
                <a:gd name="connsiteX4707" fmla="*/ 1848851 w 9310410"/>
                <a:gd name="connsiteY4707" fmla="*/ 721526 h 5296383"/>
                <a:gd name="connsiteX4708" fmla="*/ 1848851 w 9310410"/>
                <a:gd name="connsiteY4708" fmla="*/ 721526 h 5296383"/>
                <a:gd name="connsiteX4709" fmla="*/ 1850050 w 9310410"/>
                <a:gd name="connsiteY4709" fmla="*/ 720927 h 5296383"/>
                <a:gd name="connsiteX4710" fmla="*/ 1851248 w 9310410"/>
                <a:gd name="connsiteY4710" fmla="*/ 720327 h 5296383"/>
                <a:gd name="connsiteX4711" fmla="*/ 1853046 w 9310410"/>
                <a:gd name="connsiteY4711" fmla="*/ 718530 h 5296383"/>
                <a:gd name="connsiteX4712" fmla="*/ 1853046 w 9310410"/>
                <a:gd name="connsiteY4712" fmla="*/ 717331 h 5296383"/>
                <a:gd name="connsiteX4713" fmla="*/ 1852447 w 9310410"/>
                <a:gd name="connsiteY4713" fmla="*/ 714934 h 5296383"/>
                <a:gd name="connsiteX4714" fmla="*/ 1853645 w 9310410"/>
                <a:gd name="connsiteY4714" fmla="*/ 712537 h 5296383"/>
                <a:gd name="connsiteX4715" fmla="*/ 1854844 w 9310410"/>
                <a:gd name="connsiteY4715" fmla="*/ 711338 h 5296383"/>
                <a:gd name="connsiteX4716" fmla="*/ 1862035 w 9310410"/>
                <a:gd name="connsiteY4716" fmla="*/ 706544 h 5296383"/>
                <a:gd name="connsiteX4717" fmla="*/ 1865631 w 9310410"/>
                <a:gd name="connsiteY4717" fmla="*/ 704746 h 5296383"/>
                <a:gd name="connsiteX4718" fmla="*/ 1868627 w 9310410"/>
                <a:gd name="connsiteY4718" fmla="*/ 702948 h 5296383"/>
                <a:gd name="connsiteX4719" fmla="*/ 1872223 w 9310410"/>
                <a:gd name="connsiteY4719" fmla="*/ 701151 h 5296383"/>
                <a:gd name="connsiteX4720" fmla="*/ 1875819 w 9310410"/>
                <a:gd name="connsiteY4720" fmla="*/ 698753 h 5296383"/>
                <a:gd name="connsiteX4721" fmla="*/ 1883010 w 9310410"/>
                <a:gd name="connsiteY4721" fmla="*/ 693360 h 5296383"/>
                <a:gd name="connsiteX4722" fmla="*/ 1884808 w 9310410"/>
                <a:gd name="connsiteY4722" fmla="*/ 690364 h 5296383"/>
                <a:gd name="connsiteX4723" fmla="*/ 1887804 w 9310410"/>
                <a:gd name="connsiteY4723" fmla="*/ 687367 h 5296383"/>
                <a:gd name="connsiteX4724" fmla="*/ 1890800 w 9310410"/>
                <a:gd name="connsiteY4724" fmla="*/ 689165 h 5296383"/>
                <a:gd name="connsiteX4725" fmla="*/ 1894995 w 9310410"/>
                <a:gd name="connsiteY4725" fmla="*/ 690963 h 5296383"/>
                <a:gd name="connsiteX4726" fmla="*/ 1896793 w 9310410"/>
                <a:gd name="connsiteY4726" fmla="*/ 690963 h 5296383"/>
                <a:gd name="connsiteX4727" fmla="*/ 1899190 w 9310410"/>
                <a:gd name="connsiteY4727" fmla="*/ 690364 h 5296383"/>
                <a:gd name="connsiteX4728" fmla="*/ 1900389 w 9310410"/>
                <a:gd name="connsiteY4728" fmla="*/ 689764 h 5296383"/>
                <a:gd name="connsiteX4729" fmla="*/ 1906981 w 9310410"/>
                <a:gd name="connsiteY4729" fmla="*/ 681375 h 5296383"/>
                <a:gd name="connsiteX4730" fmla="*/ 1929753 w 9310410"/>
                <a:gd name="connsiteY4730" fmla="*/ 675981 h 5296383"/>
                <a:gd name="connsiteX4731" fmla="*/ 1932150 w 9310410"/>
                <a:gd name="connsiteY4731" fmla="*/ 675981 h 5296383"/>
                <a:gd name="connsiteX4732" fmla="*/ 1938143 w 9310410"/>
                <a:gd name="connsiteY4732" fmla="*/ 673584 h 5296383"/>
                <a:gd name="connsiteX4733" fmla="*/ 1939342 w 9310410"/>
                <a:gd name="connsiteY4733" fmla="*/ 672385 h 5296383"/>
                <a:gd name="connsiteX4734" fmla="*/ 1941139 w 9310410"/>
                <a:gd name="connsiteY4734" fmla="*/ 670588 h 5296383"/>
                <a:gd name="connsiteX4735" fmla="*/ 1942937 w 9310410"/>
                <a:gd name="connsiteY4735" fmla="*/ 670588 h 5296383"/>
                <a:gd name="connsiteX4736" fmla="*/ 1944136 w 9310410"/>
                <a:gd name="connsiteY4736" fmla="*/ 670588 h 5296383"/>
                <a:gd name="connsiteX4737" fmla="*/ 1948331 w 9310410"/>
                <a:gd name="connsiteY4737" fmla="*/ 668190 h 5296383"/>
                <a:gd name="connsiteX4738" fmla="*/ 1950129 w 9310410"/>
                <a:gd name="connsiteY4738" fmla="*/ 665194 h 5296383"/>
                <a:gd name="connsiteX4739" fmla="*/ 1957320 w 9310410"/>
                <a:gd name="connsiteY4739" fmla="*/ 660999 h 5296383"/>
                <a:gd name="connsiteX4740" fmla="*/ 1967507 w 9310410"/>
                <a:gd name="connsiteY4740" fmla="*/ 657404 h 5296383"/>
                <a:gd name="connsiteX4741" fmla="*/ 1972901 w 9310410"/>
                <a:gd name="connsiteY4741" fmla="*/ 655006 h 5296383"/>
                <a:gd name="connsiteX4742" fmla="*/ 1976497 w 9310410"/>
                <a:gd name="connsiteY4742" fmla="*/ 653209 h 5296383"/>
                <a:gd name="connsiteX4743" fmla="*/ 1980092 w 9310410"/>
                <a:gd name="connsiteY4743" fmla="*/ 652010 h 5296383"/>
                <a:gd name="connsiteX4744" fmla="*/ 1986684 w 9310410"/>
                <a:gd name="connsiteY4744" fmla="*/ 650812 h 5296383"/>
                <a:gd name="connsiteX4745" fmla="*/ 1994475 w 9310410"/>
                <a:gd name="connsiteY4745" fmla="*/ 649613 h 5296383"/>
                <a:gd name="connsiteX4746" fmla="*/ 1998070 w 9310410"/>
                <a:gd name="connsiteY4746" fmla="*/ 647815 h 5296383"/>
                <a:gd name="connsiteX4747" fmla="*/ 2000468 w 9310410"/>
                <a:gd name="connsiteY4747" fmla="*/ 645418 h 5296383"/>
                <a:gd name="connsiteX4748" fmla="*/ 2002865 w 9310410"/>
                <a:gd name="connsiteY4748" fmla="*/ 641223 h 5296383"/>
                <a:gd name="connsiteX4749" fmla="*/ 2009457 w 9310410"/>
                <a:gd name="connsiteY4749" fmla="*/ 634032 h 5296383"/>
                <a:gd name="connsiteX4750" fmla="*/ 2010655 w 9310410"/>
                <a:gd name="connsiteY4750" fmla="*/ 632234 h 5296383"/>
                <a:gd name="connsiteX4751" fmla="*/ 2011255 w 9310410"/>
                <a:gd name="connsiteY4751" fmla="*/ 630436 h 5296383"/>
                <a:gd name="connsiteX4752" fmla="*/ 2010056 w 9310410"/>
                <a:gd name="connsiteY4752" fmla="*/ 626841 h 5296383"/>
                <a:gd name="connsiteX4753" fmla="*/ 2004063 w 9310410"/>
                <a:gd name="connsiteY4753" fmla="*/ 620848 h 5296383"/>
                <a:gd name="connsiteX4754" fmla="*/ 2001067 w 9310410"/>
                <a:gd name="connsiteY4754" fmla="*/ 619050 h 5296383"/>
                <a:gd name="connsiteX4755" fmla="*/ 1999868 w 9310410"/>
                <a:gd name="connsiteY4755" fmla="*/ 618451 h 5296383"/>
                <a:gd name="connsiteX4756" fmla="*/ 1997471 w 9310410"/>
                <a:gd name="connsiteY4756" fmla="*/ 617252 h 5296383"/>
                <a:gd name="connsiteX4757" fmla="*/ 1996273 w 9310410"/>
                <a:gd name="connsiteY4757" fmla="*/ 616653 h 5296383"/>
                <a:gd name="connsiteX4758" fmla="*/ 1993875 w 9310410"/>
                <a:gd name="connsiteY4758" fmla="*/ 616054 h 5296383"/>
                <a:gd name="connsiteX4759" fmla="*/ 1992677 w 9310410"/>
                <a:gd name="connsiteY4759" fmla="*/ 616054 h 5296383"/>
                <a:gd name="connsiteX4760" fmla="*/ 1989681 w 9310410"/>
                <a:gd name="connsiteY4760" fmla="*/ 615454 h 5296383"/>
                <a:gd name="connsiteX4761" fmla="*/ 1989681 w 9310410"/>
                <a:gd name="connsiteY4761" fmla="*/ 615454 h 5296383"/>
                <a:gd name="connsiteX4762" fmla="*/ 1984886 w 9310410"/>
                <a:gd name="connsiteY4762" fmla="*/ 616054 h 5296383"/>
                <a:gd name="connsiteX4763" fmla="*/ 1983688 w 9310410"/>
                <a:gd name="connsiteY4763" fmla="*/ 616054 h 5296383"/>
                <a:gd name="connsiteX4764" fmla="*/ 1981890 w 9310410"/>
                <a:gd name="connsiteY4764" fmla="*/ 614256 h 5296383"/>
                <a:gd name="connsiteX4765" fmla="*/ 1980092 w 9310410"/>
                <a:gd name="connsiteY4765" fmla="*/ 611859 h 5296383"/>
                <a:gd name="connsiteX4766" fmla="*/ 1977695 w 9310410"/>
                <a:gd name="connsiteY4766" fmla="*/ 613657 h 5296383"/>
                <a:gd name="connsiteX4767" fmla="*/ 1976497 w 9310410"/>
                <a:gd name="connsiteY4767" fmla="*/ 614256 h 5296383"/>
                <a:gd name="connsiteX4768" fmla="*/ 1968107 w 9310410"/>
                <a:gd name="connsiteY4768" fmla="*/ 611259 h 5296383"/>
                <a:gd name="connsiteX4769" fmla="*/ 1965710 w 9310410"/>
                <a:gd name="connsiteY4769" fmla="*/ 610061 h 5296383"/>
                <a:gd name="connsiteX4770" fmla="*/ 1960316 w 9310410"/>
                <a:gd name="connsiteY4770" fmla="*/ 608263 h 5296383"/>
                <a:gd name="connsiteX4771" fmla="*/ 1957919 w 9310410"/>
                <a:gd name="connsiteY4771" fmla="*/ 607664 h 5296383"/>
                <a:gd name="connsiteX4772" fmla="*/ 1954324 w 9310410"/>
                <a:gd name="connsiteY4772" fmla="*/ 608862 h 5296383"/>
                <a:gd name="connsiteX4773" fmla="*/ 1953125 w 9310410"/>
                <a:gd name="connsiteY4773" fmla="*/ 610061 h 5296383"/>
                <a:gd name="connsiteX4774" fmla="*/ 1949529 w 9310410"/>
                <a:gd name="connsiteY4774" fmla="*/ 616054 h 5296383"/>
                <a:gd name="connsiteX4775" fmla="*/ 1948331 w 9310410"/>
                <a:gd name="connsiteY4775" fmla="*/ 618451 h 5296383"/>
                <a:gd name="connsiteX4776" fmla="*/ 1947731 w 9310410"/>
                <a:gd name="connsiteY4776" fmla="*/ 619050 h 5296383"/>
                <a:gd name="connsiteX4777" fmla="*/ 1944136 w 9310410"/>
                <a:gd name="connsiteY4777" fmla="*/ 620848 h 5296383"/>
                <a:gd name="connsiteX4778" fmla="*/ 1935746 w 9310410"/>
                <a:gd name="connsiteY4778" fmla="*/ 626241 h 5296383"/>
                <a:gd name="connsiteX4779" fmla="*/ 1928555 w 9310410"/>
                <a:gd name="connsiteY4779" fmla="*/ 631635 h 5296383"/>
                <a:gd name="connsiteX4780" fmla="*/ 1920165 w 9310410"/>
                <a:gd name="connsiteY4780" fmla="*/ 635230 h 5296383"/>
                <a:gd name="connsiteX4781" fmla="*/ 1918367 w 9310410"/>
                <a:gd name="connsiteY4781" fmla="*/ 637028 h 5296383"/>
                <a:gd name="connsiteX4782" fmla="*/ 1918367 w 9310410"/>
                <a:gd name="connsiteY4782" fmla="*/ 641822 h 5296383"/>
                <a:gd name="connsiteX4783" fmla="*/ 1917168 w 9310410"/>
                <a:gd name="connsiteY4783" fmla="*/ 642422 h 5296383"/>
                <a:gd name="connsiteX4784" fmla="*/ 1916569 w 9310410"/>
                <a:gd name="connsiteY4784" fmla="*/ 643021 h 5296383"/>
                <a:gd name="connsiteX4785" fmla="*/ 1916569 w 9310410"/>
                <a:gd name="connsiteY4785" fmla="*/ 643620 h 5296383"/>
                <a:gd name="connsiteX4786" fmla="*/ 1917168 w 9310410"/>
                <a:gd name="connsiteY4786" fmla="*/ 645418 h 5296383"/>
                <a:gd name="connsiteX4787" fmla="*/ 1917768 w 9310410"/>
                <a:gd name="connsiteY4787" fmla="*/ 646617 h 5296383"/>
                <a:gd name="connsiteX4788" fmla="*/ 1912374 w 9310410"/>
                <a:gd name="connsiteY4788" fmla="*/ 651411 h 5296383"/>
                <a:gd name="connsiteX4789" fmla="*/ 1893198 w 9310410"/>
                <a:gd name="connsiteY4789" fmla="*/ 659801 h 5296383"/>
                <a:gd name="connsiteX4790" fmla="*/ 1893198 w 9310410"/>
                <a:gd name="connsiteY4790" fmla="*/ 659801 h 5296383"/>
                <a:gd name="connsiteX4791" fmla="*/ 1875219 w 9310410"/>
                <a:gd name="connsiteY4791" fmla="*/ 668790 h 5296383"/>
                <a:gd name="connsiteX4792" fmla="*/ 1859039 w 9310410"/>
                <a:gd name="connsiteY4792" fmla="*/ 671187 h 5296383"/>
                <a:gd name="connsiteX4793" fmla="*/ 1858440 w 9310410"/>
                <a:gd name="connsiteY4793" fmla="*/ 669988 h 5296383"/>
                <a:gd name="connsiteX4794" fmla="*/ 1858440 w 9310410"/>
                <a:gd name="connsiteY4794" fmla="*/ 669988 h 5296383"/>
                <a:gd name="connsiteX4795" fmla="*/ 1857241 w 9310410"/>
                <a:gd name="connsiteY4795" fmla="*/ 668790 h 5296383"/>
                <a:gd name="connsiteX4796" fmla="*/ 1844057 w 9310410"/>
                <a:gd name="connsiteY4796" fmla="*/ 674783 h 5296383"/>
                <a:gd name="connsiteX4797" fmla="*/ 1841061 w 9310410"/>
                <a:gd name="connsiteY4797" fmla="*/ 676580 h 5296383"/>
                <a:gd name="connsiteX4798" fmla="*/ 1838664 w 9310410"/>
                <a:gd name="connsiteY4798" fmla="*/ 677779 h 5296383"/>
                <a:gd name="connsiteX4799" fmla="*/ 1834469 w 9310410"/>
                <a:gd name="connsiteY4799" fmla="*/ 678977 h 5296383"/>
                <a:gd name="connsiteX4800" fmla="*/ 1833270 w 9310410"/>
                <a:gd name="connsiteY4800" fmla="*/ 678378 h 5296383"/>
                <a:gd name="connsiteX4801" fmla="*/ 1832671 w 9310410"/>
                <a:gd name="connsiteY4801" fmla="*/ 677180 h 5296383"/>
                <a:gd name="connsiteX4802" fmla="*/ 1832671 w 9310410"/>
                <a:gd name="connsiteY4802" fmla="*/ 675981 h 5296383"/>
                <a:gd name="connsiteX4803" fmla="*/ 1832671 w 9310410"/>
                <a:gd name="connsiteY4803" fmla="*/ 675382 h 5296383"/>
                <a:gd name="connsiteX4804" fmla="*/ 1831472 w 9310410"/>
                <a:gd name="connsiteY4804" fmla="*/ 674783 h 5296383"/>
                <a:gd name="connsiteX4805" fmla="*/ 1829075 w 9310410"/>
                <a:gd name="connsiteY4805" fmla="*/ 675382 h 5296383"/>
                <a:gd name="connsiteX4806" fmla="*/ 1827277 w 9310410"/>
                <a:gd name="connsiteY4806" fmla="*/ 675981 h 5296383"/>
                <a:gd name="connsiteX4807" fmla="*/ 1823082 w 9310410"/>
                <a:gd name="connsiteY4807" fmla="*/ 677180 h 5296383"/>
                <a:gd name="connsiteX4808" fmla="*/ 1821285 w 9310410"/>
                <a:gd name="connsiteY4808" fmla="*/ 677779 h 5296383"/>
                <a:gd name="connsiteX4809" fmla="*/ 1820086 w 9310410"/>
                <a:gd name="connsiteY4809" fmla="*/ 678378 h 5296383"/>
                <a:gd name="connsiteX4810" fmla="*/ 1820086 w 9310410"/>
                <a:gd name="connsiteY4810" fmla="*/ 680176 h 5296383"/>
                <a:gd name="connsiteX4811" fmla="*/ 1821285 w 9310410"/>
                <a:gd name="connsiteY4811" fmla="*/ 681974 h 5296383"/>
                <a:gd name="connsiteX4812" fmla="*/ 1820685 w 9310410"/>
                <a:gd name="connsiteY4812" fmla="*/ 682573 h 5296383"/>
                <a:gd name="connsiteX4813" fmla="*/ 1817689 w 9310410"/>
                <a:gd name="connsiteY4813" fmla="*/ 684371 h 5296383"/>
                <a:gd name="connsiteX4814" fmla="*/ 1815891 w 9310410"/>
                <a:gd name="connsiteY4814" fmla="*/ 685569 h 5296383"/>
                <a:gd name="connsiteX4815" fmla="*/ 1811097 w 9310410"/>
                <a:gd name="connsiteY4815" fmla="*/ 686768 h 5296383"/>
                <a:gd name="connsiteX4816" fmla="*/ 1806303 w 9310410"/>
                <a:gd name="connsiteY4816" fmla="*/ 685569 h 5296383"/>
                <a:gd name="connsiteX4817" fmla="*/ 1805104 w 9310410"/>
                <a:gd name="connsiteY4817" fmla="*/ 684970 h 5296383"/>
                <a:gd name="connsiteX4818" fmla="*/ 1804505 w 9310410"/>
                <a:gd name="connsiteY4818" fmla="*/ 684970 h 5296383"/>
                <a:gd name="connsiteX4819" fmla="*/ 1802707 w 9310410"/>
                <a:gd name="connsiteY4819" fmla="*/ 689764 h 5296383"/>
                <a:gd name="connsiteX4820" fmla="*/ 1802108 w 9310410"/>
                <a:gd name="connsiteY4820" fmla="*/ 691562 h 5296383"/>
                <a:gd name="connsiteX4821" fmla="*/ 1800909 w 9310410"/>
                <a:gd name="connsiteY4821" fmla="*/ 692761 h 5296383"/>
                <a:gd name="connsiteX4822" fmla="*/ 1797314 w 9310410"/>
                <a:gd name="connsiteY4822" fmla="*/ 695158 h 5296383"/>
                <a:gd name="connsiteX4823" fmla="*/ 1794317 w 9310410"/>
                <a:gd name="connsiteY4823" fmla="*/ 695158 h 5296383"/>
                <a:gd name="connsiteX4824" fmla="*/ 1793119 w 9310410"/>
                <a:gd name="connsiteY4824" fmla="*/ 695158 h 5296383"/>
                <a:gd name="connsiteX4825" fmla="*/ 1791920 w 9310410"/>
                <a:gd name="connsiteY4825" fmla="*/ 695158 h 5296383"/>
                <a:gd name="connsiteX4826" fmla="*/ 1791321 w 9310410"/>
                <a:gd name="connsiteY4826" fmla="*/ 695158 h 5296383"/>
                <a:gd name="connsiteX4827" fmla="*/ 1790122 w 9310410"/>
                <a:gd name="connsiteY4827" fmla="*/ 699353 h 5296383"/>
                <a:gd name="connsiteX4828" fmla="*/ 1788924 w 9310410"/>
                <a:gd name="connsiteY4828" fmla="*/ 704746 h 5296383"/>
                <a:gd name="connsiteX4829" fmla="*/ 1786527 w 9310410"/>
                <a:gd name="connsiteY4829" fmla="*/ 706544 h 5296383"/>
                <a:gd name="connsiteX4830" fmla="*/ 1782332 w 9310410"/>
                <a:gd name="connsiteY4830" fmla="*/ 708342 h 5296383"/>
                <a:gd name="connsiteX4831" fmla="*/ 1776938 w 9310410"/>
                <a:gd name="connsiteY4831" fmla="*/ 710739 h 5296383"/>
                <a:gd name="connsiteX4832" fmla="*/ 1766751 w 9310410"/>
                <a:gd name="connsiteY4832" fmla="*/ 719728 h 5296383"/>
                <a:gd name="connsiteX4833" fmla="*/ 1761957 w 9310410"/>
                <a:gd name="connsiteY4833" fmla="*/ 721526 h 5296383"/>
                <a:gd name="connsiteX4834" fmla="*/ 1760758 w 9310410"/>
                <a:gd name="connsiteY4834" fmla="*/ 720327 h 5296383"/>
                <a:gd name="connsiteX4835" fmla="*/ 1758960 w 9310410"/>
                <a:gd name="connsiteY4835" fmla="*/ 720327 h 5296383"/>
                <a:gd name="connsiteX4836" fmla="*/ 1756563 w 9310410"/>
                <a:gd name="connsiteY4836" fmla="*/ 722724 h 5296383"/>
                <a:gd name="connsiteX4837" fmla="*/ 1755964 w 9310410"/>
                <a:gd name="connsiteY4837" fmla="*/ 724522 h 5296383"/>
                <a:gd name="connsiteX4838" fmla="*/ 1753567 w 9310410"/>
                <a:gd name="connsiteY4838" fmla="*/ 727519 h 5296383"/>
                <a:gd name="connsiteX4839" fmla="*/ 1751170 w 9310410"/>
                <a:gd name="connsiteY4839" fmla="*/ 729916 h 5296383"/>
                <a:gd name="connsiteX4840" fmla="*/ 1746975 w 9310410"/>
                <a:gd name="connsiteY4840" fmla="*/ 734111 h 5296383"/>
                <a:gd name="connsiteX4841" fmla="*/ 1744578 w 9310410"/>
                <a:gd name="connsiteY4841" fmla="*/ 736508 h 5296383"/>
                <a:gd name="connsiteX4842" fmla="*/ 1736188 w 9310410"/>
                <a:gd name="connsiteY4842" fmla="*/ 746096 h 5296383"/>
                <a:gd name="connsiteX4843" fmla="*/ 1734989 w 9310410"/>
                <a:gd name="connsiteY4843" fmla="*/ 753287 h 5296383"/>
                <a:gd name="connsiteX4844" fmla="*/ 1734989 w 9310410"/>
                <a:gd name="connsiteY4844" fmla="*/ 759879 h 5296383"/>
                <a:gd name="connsiteX4845" fmla="*/ 1734989 w 9310410"/>
                <a:gd name="connsiteY4845" fmla="*/ 760479 h 5296383"/>
                <a:gd name="connsiteX4846" fmla="*/ 1736787 w 9310410"/>
                <a:gd name="connsiteY4846" fmla="*/ 760479 h 5296383"/>
                <a:gd name="connsiteX4847" fmla="*/ 1742180 w 9310410"/>
                <a:gd name="connsiteY4847" fmla="*/ 765273 h 5296383"/>
                <a:gd name="connsiteX4848" fmla="*/ 1742180 w 9310410"/>
                <a:gd name="connsiteY4848" fmla="*/ 771865 h 5296383"/>
                <a:gd name="connsiteX4849" fmla="*/ 1739783 w 9310410"/>
                <a:gd name="connsiteY4849" fmla="*/ 773063 h 5296383"/>
                <a:gd name="connsiteX4850" fmla="*/ 1737386 w 9310410"/>
                <a:gd name="connsiteY4850" fmla="*/ 776060 h 5296383"/>
                <a:gd name="connsiteX4851" fmla="*/ 1739184 w 9310410"/>
                <a:gd name="connsiteY4851" fmla="*/ 777858 h 5296383"/>
                <a:gd name="connsiteX4852" fmla="*/ 1739783 w 9310410"/>
                <a:gd name="connsiteY4852" fmla="*/ 780255 h 5296383"/>
                <a:gd name="connsiteX4853" fmla="*/ 1739184 w 9310410"/>
                <a:gd name="connsiteY4853" fmla="*/ 783850 h 5296383"/>
                <a:gd name="connsiteX4854" fmla="*/ 1736188 w 9310410"/>
                <a:gd name="connsiteY4854" fmla="*/ 791641 h 5296383"/>
                <a:gd name="connsiteX4855" fmla="*/ 1736188 w 9310410"/>
                <a:gd name="connsiteY4855" fmla="*/ 791641 h 5296383"/>
                <a:gd name="connsiteX4856" fmla="*/ 1736188 w 9310410"/>
                <a:gd name="connsiteY4856" fmla="*/ 791641 h 5296383"/>
                <a:gd name="connsiteX4857" fmla="*/ 1731394 w 9310410"/>
                <a:gd name="connsiteY4857" fmla="*/ 789244 h 5296383"/>
                <a:gd name="connsiteX4858" fmla="*/ 1730195 w 9310410"/>
                <a:gd name="connsiteY4858" fmla="*/ 789244 h 5296383"/>
                <a:gd name="connsiteX4859" fmla="*/ 1730195 w 9310410"/>
                <a:gd name="connsiteY4859" fmla="*/ 791641 h 5296383"/>
                <a:gd name="connsiteX4860" fmla="*/ 1729596 w 9310410"/>
                <a:gd name="connsiteY4860" fmla="*/ 792240 h 5296383"/>
                <a:gd name="connsiteX4861" fmla="*/ 1729596 w 9310410"/>
                <a:gd name="connsiteY4861" fmla="*/ 792240 h 5296383"/>
                <a:gd name="connsiteX4862" fmla="*/ 1534832 w 9310410"/>
                <a:gd name="connsiteY4862" fmla="*/ 910297 h 5296383"/>
                <a:gd name="connsiteX4863" fmla="*/ 1531236 w 9310410"/>
                <a:gd name="connsiteY4863" fmla="*/ 915691 h 5296383"/>
                <a:gd name="connsiteX4864" fmla="*/ 1534832 w 9310410"/>
                <a:gd name="connsiteY4864" fmla="*/ 910297 h 5296383"/>
                <a:gd name="connsiteX4865" fmla="*/ 1536030 w 9310410"/>
                <a:gd name="connsiteY4865" fmla="*/ 906702 h 5296383"/>
                <a:gd name="connsiteX4866" fmla="*/ 1534832 w 9310410"/>
                <a:gd name="connsiteY4866" fmla="*/ 910297 h 5296383"/>
                <a:gd name="connsiteX4867" fmla="*/ 1487489 w 9310410"/>
                <a:gd name="connsiteY4867" fmla="*/ 840781 h 5296383"/>
                <a:gd name="connsiteX4868" fmla="*/ 1487489 w 9310410"/>
                <a:gd name="connsiteY4868" fmla="*/ 840781 h 5296383"/>
                <a:gd name="connsiteX4869" fmla="*/ 1486291 w 9310410"/>
                <a:gd name="connsiteY4869" fmla="*/ 840781 h 5296383"/>
                <a:gd name="connsiteX4870" fmla="*/ 1487489 w 9310410"/>
                <a:gd name="connsiteY4870" fmla="*/ 840781 h 5296383"/>
                <a:gd name="connsiteX4871" fmla="*/ 1474904 w 9310410"/>
                <a:gd name="connsiteY4871" fmla="*/ 841980 h 5296383"/>
                <a:gd name="connsiteX4872" fmla="*/ 1473106 w 9310410"/>
                <a:gd name="connsiteY4872" fmla="*/ 842579 h 5296383"/>
                <a:gd name="connsiteX4873" fmla="*/ 1474904 w 9310410"/>
                <a:gd name="connsiteY4873" fmla="*/ 841980 h 5296383"/>
                <a:gd name="connsiteX4874" fmla="*/ 1460522 w 9310410"/>
                <a:gd name="connsiteY4874" fmla="*/ 849770 h 5296383"/>
                <a:gd name="connsiteX4875" fmla="*/ 1462320 w 9310410"/>
                <a:gd name="connsiteY4875" fmla="*/ 850969 h 5296383"/>
                <a:gd name="connsiteX4876" fmla="*/ 1460522 w 9310410"/>
                <a:gd name="connsiteY4876" fmla="*/ 849770 h 5296383"/>
                <a:gd name="connsiteX4877" fmla="*/ 1458724 w 9310410"/>
                <a:gd name="connsiteY4877" fmla="*/ 848572 h 5296383"/>
                <a:gd name="connsiteX4878" fmla="*/ 1456327 w 9310410"/>
                <a:gd name="connsiteY4878" fmla="*/ 849171 h 5296383"/>
                <a:gd name="connsiteX4879" fmla="*/ 1458724 w 9310410"/>
                <a:gd name="connsiteY4879" fmla="*/ 848572 h 5296383"/>
                <a:gd name="connsiteX4880" fmla="*/ 1450334 w 9310410"/>
                <a:gd name="connsiteY4880" fmla="*/ 885727 h 5296383"/>
                <a:gd name="connsiteX4881" fmla="*/ 1452731 w 9310410"/>
                <a:gd name="connsiteY4881" fmla="*/ 883929 h 5296383"/>
                <a:gd name="connsiteX4882" fmla="*/ 1455728 w 9310410"/>
                <a:gd name="connsiteY4882" fmla="*/ 882131 h 5296383"/>
                <a:gd name="connsiteX4883" fmla="*/ 1452731 w 9310410"/>
                <a:gd name="connsiteY4883" fmla="*/ 883929 h 5296383"/>
                <a:gd name="connsiteX4884" fmla="*/ 1450334 w 9310410"/>
                <a:gd name="connsiteY4884" fmla="*/ 885727 h 5296383"/>
                <a:gd name="connsiteX4885" fmla="*/ 1432356 w 9310410"/>
                <a:gd name="connsiteY4885" fmla="*/ 936066 h 5296383"/>
                <a:gd name="connsiteX4886" fmla="*/ 1430558 w 9310410"/>
                <a:gd name="connsiteY4886" fmla="*/ 936066 h 5296383"/>
                <a:gd name="connsiteX4887" fmla="*/ 1432356 w 9310410"/>
                <a:gd name="connsiteY4887" fmla="*/ 936066 h 5296383"/>
                <a:gd name="connsiteX4888" fmla="*/ 1436551 w 9310410"/>
                <a:gd name="connsiteY4888" fmla="*/ 937864 h 5296383"/>
                <a:gd name="connsiteX4889" fmla="*/ 1435951 w 9310410"/>
                <a:gd name="connsiteY4889" fmla="*/ 940261 h 5296383"/>
                <a:gd name="connsiteX4890" fmla="*/ 1436551 w 9310410"/>
                <a:gd name="connsiteY4890" fmla="*/ 937864 h 5296383"/>
                <a:gd name="connsiteX4891" fmla="*/ 1432356 w 9310410"/>
                <a:gd name="connsiteY4891" fmla="*/ 936066 h 5296383"/>
                <a:gd name="connsiteX4892" fmla="*/ 1426363 w 9310410"/>
                <a:gd name="connsiteY4892" fmla="*/ 934867 h 5296383"/>
                <a:gd name="connsiteX4893" fmla="*/ 1426363 w 9310410"/>
                <a:gd name="connsiteY4893" fmla="*/ 934867 h 5296383"/>
                <a:gd name="connsiteX4894" fmla="*/ 1425165 w 9310410"/>
                <a:gd name="connsiteY4894" fmla="*/ 933070 h 5296383"/>
                <a:gd name="connsiteX4895" fmla="*/ 1426363 w 9310410"/>
                <a:gd name="connsiteY4895" fmla="*/ 934867 h 5296383"/>
                <a:gd name="connsiteX4896" fmla="*/ 1426363 w 9310410"/>
                <a:gd name="connsiteY4896" fmla="*/ 934867 h 5296383"/>
                <a:gd name="connsiteX4897" fmla="*/ 1423367 w 9310410"/>
                <a:gd name="connsiteY4897" fmla="*/ 920485 h 5296383"/>
                <a:gd name="connsiteX4898" fmla="*/ 1421569 w 9310410"/>
                <a:gd name="connsiteY4898" fmla="*/ 918687 h 5296383"/>
                <a:gd name="connsiteX4899" fmla="*/ 1423367 w 9310410"/>
                <a:gd name="connsiteY4899" fmla="*/ 920485 h 5296383"/>
                <a:gd name="connsiteX4900" fmla="*/ 1361042 w 9310410"/>
                <a:gd name="connsiteY4900" fmla="*/ 1416084 h 5296383"/>
                <a:gd name="connsiteX4901" fmla="*/ 1361042 w 9310410"/>
                <a:gd name="connsiteY4901" fmla="*/ 1414886 h 5296383"/>
                <a:gd name="connsiteX4902" fmla="*/ 1361042 w 9310410"/>
                <a:gd name="connsiteY4902" fmla="*/ 1416084 h 5296383"/>
                <a:gd name="connsiteX4903" fmla="*/ 1360443 w 9310410"/>
                <a:gd name="connsiteY4903" fmla="*/ 1419081 h 5296383"/>
                <a:gd name="connsiteX4904" fmla="*/ 1361042 w 9310410"/>
                <a:gd name="connsiteY4904" fmla="*/ 1417882 h 5296383"/>
                <a:gd name="connsiteX4905" fmla="*/ 1360443 w 9310410"/>
                <a:gd name="connsiteY4905" fmla="*/ 1419081 h 5296383"/>
                <a:gd name="connsiteX4906" fmla="*/ 1358645 w 9310410"/>
                <a:gd name="connsiteY4906" fmla="*/ 1422077 h 5296383"/>
                <a:gd name="connsiteX4907" fmla="*/ 1359244 w 9310410"/>
                <a:gd name="connsiteY4907" fmla="*/ 1420879 h 5296383"/>
                <a:gd name="connsiteX4908" fmla="*/ 1358645 w 9310410"/>
                <a:gd name="connsiteY4908" fmla="*/ 1422077 h 5296383"/>
                <a:gd name="connsiteX4909" fmla="*/ 1409583 w 9310410"/>
                <a:gd name="connsiteY4909" fmla="*/ 1416084 h 5296383"/>
                <a:gd name="connsiteX4910" fmla="*/ 1409583 w 9310410"/>
                <a:gd name="connsiteY4910" fmla="*/ 1414886 h 5296383"/>
                <a:gd name="connsiteX4911" fmla="*/ 1409583 w 9310410"/>
                <a:gd name="connsiteY4911" fmla="*/ 1413687 h 5296383"/>
                <a:gd name="connsiteX4912" fmla="*/ 1409583 w 9310410"/>
                <a:gd name="connsiteY4912" fmla="*/ 1414886 h 5296383"/>
                <a:gd name="connsiteX4913" fmla="*/ 1402392 w 9310410"/>
                <a:gd name="connsiteY4913" fmla="*/ 1415485 h 5296383"/>
                <a:gd name="connsiteX4914" fmla="*/ 1409583 w 9310410"/>
                <a:gd name="connsiteY4914" fmla="*/ 1416084 h 5296383"/>
                <a:gd name="connsiteX4915" fmla="*/ 1409583 w 9310410"/>
                <a:gd name="connsiteY4915" fmla="*/ 1416084 h 5296383"/>
                <a:gd name="connsiteX4916" fmla="*/ 1459323 w 9310410"/>
                <a:gd name="connsiteY4916" fmla="*/ 1483203 h 5296383"/>
                <a:gd name="connsiteX4917" fmla="*/ 1461121 w 9310410"/>
                <a:gd name="connsiteY4917" fmla="*/ 1482005 h 5296383"/>
                <a:gd name="connsiteX4918" fmla="*/ 1459323 w 9310410"/>
                <a:gd name="connsiteY4918" fmla="*/ 1483203 h 5296383"/>
                <a:gd name="connsiteX4919" fmla="*/ 1464717 w 9310410"/>
                <a:gd name="connsiteY4919" fmla="*/ 1479008 h 5296383"/>
                <a:gd name="connsiteX4920" fmla="*/ 1467114 w 9310410"/>
                <a:gd name="connsiteY4920" fmla="*/ 1476611 h 5296383"/>
                <a:gd name="connsiteX4921" fmla="*/ 1464717 w 9310410"/>
                <a:gd name="connsiteY4921" fmla="*/ 1479008 h 5296383"/>
                <a:gd name="connsiteX4922" fmla="*/ 1461720 w 9310410"/>
                <a:gd name="connsiteY4922" fmla="*/ 1481405 h 5296383"/>
                <a:gd name="connsiteX4923" fmla="*/ 1463518 w 9310410"/>
                <a:gd name="connsiteY4923" fmla="*/ 1479607 h 5296383"/>
                <a:gd name="connsiteX4924" fmla="*/ 1461720 w 9310410"/>
                <a:gd name="connsiteY4924" fmla="*/ 1481405 h 5296383"/>
                <a:gd name="connsiteX4925" fmla="*/ 1470110 w 9310410"/>
                <a:gd name="connsiteY4925" fmla="*/ 1455637 h 5296383"/>
                <a:gd name="connsiteX4926" fmla="*/ 1471309 w 9310410"/>
                <a:gd name="connsiteY4926" fmla="*/ 1453839 h 5296383"/>
                <a:gd name="connsiteX4927" fmla="*/ 1470110 w 9310410"/>
                <a:gd name="connsiteY4927" fmla="*/ 1455637 h 5296383"/>
                <a:gd name="connsiteX4928" fmla="*/ 1468912 w 9310410"/>
                <a:gd name="connsiteY4928" fmla="*/ 1458633 h 5296383"/>
                <a:gd name="connsiteX4929" fmla="*/ 1470110 w 9310410"/>
                <a:gd name="connsiteY4929" fmla="*/ 1456236 h 5296383"/>
                <a:gd name="connsiteX4930" fmla="*/ 1468912 w 9310410"/>
                <a:gd name="connsiteY4930" fmla="*/ 1458633 h 5296383"/>
                <a:gd name="connsiteX4931" fmla="*/ 1471908 w 9310410"/>
                <a:gd name="connsiteY4931" fmla="*/ 1453239 h 5296383"/>
                <a:gd name="connsiteX4932" fmla="*/ 1473706 w 9310410"/>
                <a:gd name="connsiteY4932" fmla="*/ 1450842 h 5296383"/>
                <a:gd name="connsiteX4933" fmla="*/ 1471908 w 9310410"/>
                <a:gd name="connsiteY4933" fmla="*/ 1453239 h 5296383"/>
                <a:gd name="connsiteX4934" fmla="*/ 1476702 w 9310410"/>
                <a:gd name="connsiteY4934" fmla="*/ 1448445 h 5296383"/>
                <a:gd name="connsiteX4935" fmla="*/ 1476702 w 9310410"/>
                <a:gd name="connsiteY4935" fmla="*/ 1448445 h 5296383"/>
                <a:gd name="connsiteX4936" fmla="*/ 1476702 w 9310410"/>
                <a:gd name="connsiteY4936" fmla="*/ 1448445 h 5296383"/>
                <a:gd name="connsiteX4937" fmla="*/ 1473706 w 9310410"/>
                <a:gd name="connsiteY4937" fmla="*/ 1450243 h 5296383"/>
                <a:gd name="connsiteX4938" fmla="*/ 1475504 w 9310410"/>
                <a:gd name="connsiteY4938" fmla="*/ 1449044 h 5296383"/>
                <a:gd name="connsiteX4939" fmla="*/ 1473706 w 9310410"/>
                <a:gd name="connsiteY4939" fmla="*/ 1450243 h 5296383"/>
                <a:gd name="connsiteX4940" fmla="*/ 1524644 w 9310410"/>
                <a:gd name="connsiteY4940" fmla="*/ 1216526 h 5296383"/>
                <a:gd name="connsiteX4941" fmla="*/ 1525243 w 9310410"/>
                <a:gd name="connsiteY4941" fmla="*/ 1215927 h 5296383"/>
                <a:gd name="connsiteX4942" fmla="*/ 1524644 w 9310410"/>
                <a:gd name="connsiteY4942" fmla="*/ 1216526 h 5296383"/>
                <a:gd name="connsiteX4943" fmla="*/ 1522846 w 9310410"/>
                <a:gd name="connsiteY4943" fmla="*/ 1217725 h 5296383"/>
                <a:gd name="connsiteX4944" fmla="*/ 1522846 w 9310410"/>
                <a:gd name="connsiteY4944" fmla="*/ 1217725 h 5296383"/>
                <a:gd name="connsiteX4945" fmla="*/ 1522846 w 9310410"/>
                <a:gd name="connsiteY4945" fmla="*/ 1217725 h 5296383"/>
                <a:gd name="connsiteX4946" fmla="*/ 1521048 w 9310410"/>
                <a:gd name="connsiteY4946" fmla="*/ 1218324 h 5296383"/>
                <a:gd name="connsiteX4947" fmla="*/ 1521048 w 9310410"/>
                <a:gd name="connsiteY4947" fmla="*/ 1218324 h 5296383"/>
                <a:gd name="connsiteX4948" fmla="*/ 1521048 w 9310410"/>
                <a:gd name="connsiteY4948" fmla="*/ 1218324 h 5296383"/>
                <a:gd name="connsiteX4949" fmla="*/ 1519850 w 9310410"/>
                <a:gd name="connsiteY4949" fmla="*/ 1218923 h 5296383"/>
                <a:gd name="connsiteX4950" fmla="*/ 1519850 w 9310410"/>
                <a:gd name="connsiteY4950" fmla="*/ 1218923 h 5296383"/>
                <a:gd name="connsiteX4951" fmla="*/ 1519850 w 9310410"/>
                <a:gd name="connsiteY4951" fmla="*/ 1218923 h 5296383"/>
                <a:gd name="connsiteX4952" fmla="*/ 1528240 w 9310410"/>
                <a:gd name="connsiteY4952" fmla="*/ 1214728 h 5296383"/>
                <a:gd name="connsiteX4953" fmla="*/ 1529438 w 9310410"/>
                <a:gd name="connsiteY4953" fmla="*/ 1214129 h 5296383"/>
                <a:gd name="connsiteX4954" fmla="*/ 1528240 w 9310410"/>
                <a:gd name="connsiteY4954" fmla="*/ 1214728 h 5296383"/>
                <a:gd name="connsiteX4955" fmla="*/ 1526442 w 9310410"/>
                <a:gd name="connsiteY4955" fmla="*/ 1215927 h 5296383"/>
                <a:gd name="connsiteX4956" fmla="*/ 1527041 w 9310410"/>
                <a:gd name="connsiteY4956" fmla="*/ 1215328 h 5296383"/>
                <a:gd name="connsiteX4957" fmla="*/ 1526442 w 9310410"/>
                <a:gd name="connsiteY4957" fmla="*/ 1215927 h 5296383"/>
                <a:gd name="connsiteX4958" fmla="*/ 1549814 w 9310410"/>
                <a:gd name="connsiteY4958" fmla="*/ 1218923 h 5296383"/>
                <a:gd name="connsiteX4959" fmla="*/ 1554608 w 9310410"/>
                <a:gd name="connsiteY4959" fmla="*/ 1220122 h 5296383"/>
                <a:gd name="connsiteX4960" fmla="*/ 1549814 w 9310410"/>
                <a:gd name="connsiteY4960" fmla="*/ 1218923 h 5296383"/>
                <a:gd name="connsiteX4961" fmla="*/ 3341043 w 9310410"/>
                <a:gd name="connsiteY4961" fmla="*/ 498596 h 5296383"/>
                <a:gd name="connsiteX4962" fmla="*/ 3342841 w 9310410"/>
                <a:gd name="connsiteY4962" fmla="*/ 497997 h 5296383"/>
                <a:gd name="connsiteX4963" fmla="*/ 3345238 w 9310410"/>
                <a:gd name="connsiteY4963" fmla="*/ 496798 h 5296383"/>
                <a:gd name="connsiteX4964" fmla="*/ 3342841 w 9310410"/>
                <a:gd name="connsiteY4964" fmla="*/ 497997 h 5296383"/>
                <a:gd name="connsiteX4965" fmla="*/ 3341043 w 9310410"/>
                <a:gd name="connsiteY4965" fmla="*/ 498596 h 5296383"/>
                <a:gd name="connsiteX4966" fmla="*/ 3332054 w 9310410"/>
                <a:gd name="connsiteY4966" fmla="*/ 504589 h 5296383"/>
                <a:gd name="connsiteX4967" fmla="*/ 3334451 w 9310410"/>
                <a:gd name="connsiteY4967" fmla="*/ 503390 h 5296383"/>
                <a:gd name="connsiteX4968" fmla="*/ 3335050 w 9310410"/>
                <a:gd name="connsiteY4968" fmla="*/ 502192 h 5296383"/>
                <a:gd name="connsiteX4969" fmla="*/ 3334451 w 9310410"/>
                <a:gd name="connsiteY4969" fmla="*/ 503390 h 5296383"/>
                <a:gd name="connsiteX4970" fmla="*/ 3332054 w 9310410"/>
                <a:gd name="connsiteY4970" fmla="*/ 504589 h 5296383"/>
                <a:gd name="connsiteX4971" fmla="*/ 3318271 w 9310410"/>
                <a:gd name="connsiteY4971" fmla="*/ 499795 h 5296383"/>
                <a:gd name="connsiteX4972" fmla="*/ 3320668 w 9310410"/>
                <a:gd name="connsiteY4972" fmla="*/ 500394 h 5296383"/>
                <a:gd name="connsiteX4973" fmla="*/ 3318271 w 9310410"/>
                <a:gd name="connsiteY4973" fmla="*/ 499795 h 5296383"/>
                <a:gd name="connsiteX4974" fmla="*/ 3316473 w 9310410"/>
                <a:gd name="connsiteY4974" fmla="*/ 506986 h 5296383"/>
                <a:gd name="connsiteX4975" fmla="*/ 3323065 w 9310410"/>
                <a:gd name="connsiteY4975" fmla="*/ 509383 h 5296383"/>
                <a:gd name="connsiteX4976" fmla="*/ 3324264 w 9310410"/>
                <a:gd name="connsiteY4976" fmla="*/ 509982 h 5296383"/>
                <a:gd name="connsiteX4977" fmla="*/ 3323065 w 9310410"/>
                <a:gd name="connsiteY4977" fmla="*/ 509383 h 5296383"/>
                <a:gd name="connsiteX4978" fmla="*/ 3316473 w 9310410"/>
                <a:gd name="connsiteY4978" fmla="*/ 506986 h 5296383"/>
                <a:gd name="connsiteX4979" fmla="*/ 3311080 w 9310410"/>
                <a:gd name="connsiteY4979" fmla="*/ 508784 h 5296383"/>
                <a:gd name="connsiteX4980" fmla="*/ 3315874 w 9310410"/>
                <a:gd name="connsiteY4980" fmla="*/ 511780 h 5296383"/>
                <a:gd name="connsiteX4981" fmla="*/ 3311080 w 9310410"/>
                <a:gd name="connsiteY4981" fmla="*/ 508784 h 5296383"/>
                <a:gd name="connsiteX4982" fmla="*/ 3291903 w 9310410"/>
                <a:gd name="connsiteY4982" fmla="*/ 535152 h 5296383"/>
                <a:gd name="connsiteX4983" fmla="*/ 3302690 w 9310410"/>
                <a:gd name="connsiteY4983" fmla="*/ 530957 h 5296383"/>
                <a:gd name="connsiteX4984" fmla="*/ 3308683 w 9310410"/>
                <a:gd name="connsiteY4984" fmla="*/ 530357 h 5296383"/>
                <a:gd name="connsiteX4985" fmla="*/ 3302690 w 9310410"/>
                <a:gd name="connsiteY4985" fmla="*/ 530957 h 5296383"/>
                <a:gd name="connsiteX4986" fmla="*/ 3291903 w 9310410"/>
                <a:gd name="connsiteY4986" fmla="*/ 535152 h 5296383"/>
                <a:gd name="connsiteX4987" fmla="*/ 3288307 w 9310410"/>
                <a:gd name="connsiteY4987" fmla="*/ 537549 h 5296383"/>
                <a:gd name="connsiteX4988" fmla="*/ 3285910 w 9310410"/>
                <a:gd name="connsiteY4988" fmla="*/ 537549 h 5296383"/>
                <a:gd name="connsiteX4989" fmla="*/ 3288307 w 9310410"/>
                <a:gd name="connsiteY4989" fmla="*/ 537549 h 5296383"/>
                <a:gd name="connsiteX4990" fmla="*/ 3190026 w 9310410"/>
                <a:gd name="connsiteY4990" fmla="*/ 542343 h 5296383"/>
                <a:gd name="connsiteX4991" fmla="*/ 3190626 w 9310410"/>
                <a:gd name="connsiteY4991" fmla="*/ 544141 h 5296383"/>
                <a:gd name="connsiteX4992" fmla="*/ 3191225 w 9310410"/>
                <a:gd name="connsiteY4992" fmla="*/ 548935 h 5296383"/>
                <a:gd name="connsiteX4993" fmla="*/ 3190626 w 9310410"/>
                <a:gd name="connsiteY4993" fmla="*/ 544141 h 5296383"/>
                <a:gd name="connsiteX4994" fmla="*/ 3190026 w 9310410"/>
                <a:gd name="connsiteY4994" fmla="*/ 542343 h 5296383"/>
                <a:gd name="connsiteX4995" fmla="*/ 3176243 w 9310410"/>
                <a:gd name="connsiteY4995" fmla="*/ 576502 h 5296383"/>
                <a:gd name="connsiteX4996" fmla="*/ 3177442 w 9310410"/>
                <a:gd name="connsiteY4996" fmla="*/ 578899 h 5296383"/>
                <a:gd name="connsiteX4997" fmla="*/ 3176243 w 9310410"/>
                <a:gd name="connsiteY4997" fmla="*/ 581895 h 5296383"/>
                <a:gd name="connsiteX4998" fmla="*/ 3177442 w 9310410"/>
                <a:gd name="connsiteY4998" fmla="*/ 578899 h 5296383"/>
                <a:gd name="connsiteX4999" fmla="*/ 3176243 w 9310410"/>
                <a:gd name="connsiteY4999" fmla="*/ 576502 h 5296383"/>
                <a:gd name="connsiteX5000" fmla="*/ 3157666 w 9310410"/>
                <a:gd name="connsiteY5000" fmla="*/ 565715 h 5296383"/>
                <a:gd name="connsiteX5001" fmla="*/ 3163059 w 9310410"/>
                <a:gd name="connsiteY5001" fmla="*/ 568711 h 5296383"/>
                <a:gd name="connsiteX5002" fmla="*/ 3164257 w 9310410"/>
                <a:gd name="connsiteY5002" fmla="*/ 570509 h 5296383"/>
                <a:gd name="connsiteX5003" fmla="*/ 3164857 w 9310410"/>
                <a:gd name="connsiteY5003" fmla="*/ 571108 h 5296383"/>
                <a:gd name="connsiteX5004" fmla="*/ 3164257 w 9310410"/>
                <a:gd name="connsiteY5004" fmla="*/ 570509 h 5296383"/>
                <a:gd name="connsiteX5005" fmla="*/ 3163059 w 9310410"/>
                <a:gd name="connsiteY5005" fmla="*/ 568711 h 5296383"/>
                <a:gd name="connsiteX5006" fmla="*/ 3157666 w 9310410"/>
                <a:gd name="connsiteY5006" fmla="*/ 565715 h 5296383"/>
                <a:gd name="connsiteX5007" fmla="*/ 3134294 w 9310410"/>
                <a:gd name="connsiteY5007" fmla="*/ 560920 h 5296383"/>
                <a:gd name="connsiteX5008" fmla="*/ 3136691 w 9310410"/>
                <a:gd name="connsiteY5008" fmla="*/ 560321 h 5296383"/>
                <a:gd name="connsiteX5009" fmla="*/ 3134294 w 9310410"/>
                <a:gd name="connsiteY5009" fmla="*/ 560920 h 5296383"/>
                <a:gd name="connsiteX5010" fmla="*/ 3125904 w 9310410"/>
                <a:gd name="connsiteY5010" fmla="*/ 565115 h 5296383"/>
                <a:gd name="connsiteX5011" fmla="*/ 3131897 w 9310410"/>
                <a:gd name="connsiteY5011" fmla="*/ 562718 h 5296383"/>
                <a:gd name="connsiteX5012" fmla="*/ 3125904 w 9310410"/>
                <a:gd name="connsiteY5012" fmla="*/ 565115 h 5296383"/>
                <a:gd name="connsiteX5013" fmla="*/ 3127103 w 9310410"/>
                <a:gd name="connsiteY5013" fmla="*/ 570509 h 5296383"/>
                <a:gd name="connsiteX5014" fmla="*/ 3130099 w 9310410"/>
                <a:gd name="connsiteY5014" fmla="*/ 572906 h 5296383"/>
                <a:gd name="connsiteX5015" fmla="*/ 3127103 w 9310410"/>
                <a:gd name="connsiteY5015" fmla="*/ 570509 h 5296383"/>
                <a:gd name="connsiteX5016" fmla="*/ 3112720 w 9310410"/>
                <a:gd name="connsiteY5016" fmla="*/ 572307 h 5296383"/>
                <a:gd name="connsiteX5017" fmla="*/ 3115716 w 9310410"/>
                <a:gd name="connsiteY5017" fmla="*/ 574704 h 5296383"/>
                <a:gd name="connsiteX5018" fmla="*/ 3127103 w 9310410"/>
                <a:gd name="connsiteY5018" fmla="*/ 578899 h 5296383"/>
                <a:gd name="connsiteX5019" fmla="*/ 3115716 w 9310410"/>
                <a:gd name="connsiteY5019" fmla="*/ 574704 h 5296383"/>
                <a:gd name="connsiteX5020" fmla="*/ 3112720 w 9310410"/>
                <a:gd name="connsiteY5020" fmla="*/ 572307 h 5296383"/>
                <a:gd name="connsiteX5021" fmla="*/ 3089948 w 9310410"/>
                <a:gd name="connsiteY5021" fmla="*/ 578299 h 5296383"/>
                <a:gd name="connsiteX5022" fmla="*/ 3100135 w 9310410"/>
                <a:gd name="connsiteY5022" fmla="*/ 572307 h 5296383"/>
                <a:gd name="connsiteX5023" fmla="*/ 3108525 w 9310410"/>
                <a:gd name="connsiteY5023" fmla="*/ 569910 h 5296383"/>
                <a:gd name="connsiteX5024" fmla="*/ 3100135 w 9310410"/>
                <a:gd name="connsiteY5024" fmla="*/ 572307 h 5296383"/>
                <a:gd name="connsiteX5025" fmla="*/ 3089948 w 9310410"/>
                <a:gd name="connsiteY5025" fmla="*/ 578299 h 5296383"/>
                <a:gd name="connsiteX5026" fmla="*/ 3083355 w 9310410"/>
                <a:gd name="connsiteY5026" fmla="*/ 563318 h 5296383"/>
                <a:gd name="connsiteX5027" fmla="*/ 3081558 w 9310410"/>
                <a:gd name="connsiteY5027" fmla="*/ 565715 h 5296383"/>
                <a:gd name="connsiteX5028" fmla="*/ 3079760 w 9310410"/>
                <a:gd name="connsiteY5028" fmla="*/ 567512 h 5296383"/>
                <a:gd name="connsiteX5029" fmla="*/ 3081558 w 9310410"/>
                <a:gd name="connsiteY5029" fmla="*/ 565715 h 5296383"/>
                <a:gd name="connsiteX5030" fmla="*/ 3083355 w 9310410"/>
                <a:gd name="connsiteY5030" fmla="*/ 563318 h 5296383"/>
                <a:gd name="connsiteX5031" fmla="*/ 3043204 w 9310410"/>
                <a:gd name="connsiteY5031" fmla="*/ 578899 h 5296383"/>
                <a:gd name="connsiteX5032" fmla="*/ 3049197 w 9310410"/>
                <a:gd name="connsiteY5032" fmla="*/ 574704 h 5296383"/>
                <a:gd name="connsiteX5033" fmla="*/ 3055190 w 9310410"/>
                <a:gd name="connsiteY5033" fmla="*/ 572307 h 5296383"/>
                <a:gd name="connsiteX5034" fmla="*/ 3069572 w 9310410"/>
                <a:gd name="connsiteY5034" fmla="*/ 564516 h 5296383"/>
                <a:gd name="connsiteX5035" fmla="*/ 3073168 w 9310410"/>
                <a:gd name="connsiteY5035" fmla="*/ 562718 h 5296383"/>
                <a:gd name="connsiteX5036" fmla="*/ 3069572 w 9310410"/>
                <a:gd name="connsiteY5036" fmla="*/ 564516 h 5296383"/>
                <a:gd name="connsiteX5037" fmla="*/ 3055190 w 9310410"/>
                <a:gd name="connsiteY5037" fmla="*/ 572307 h 5296383"/>
                <a:gd name="connsiteX5038" fmla="*/ 3049197 w 9310410"/>
                <a:gd name="connsiteY5038" fmla="*/ 574704 h 5296383"/>
                <a:gd name="connsiteX5039" fmla="*/ 3043204 w 9310410"/>
                <a:gd name="connsiteY5039" fmla="*/ 578899 h 5296383"/>
                <a:gd name="connsiteX5040" fmla="*/ 3028822 w 9310410"/>
                <a:gd name="connsiteY5040" fmla="*/ 589686 h 5296383"/>
                <a:gd name="connsiteX5041" fmla="*/ 3039609 w 9310410"/>
                <a:gd name="connsiteY5041" fmla="*/ 582494 h 5296383"/>
                <a:gd name="connsiteX5042" fmla="*/ 3042006 w 9310410"/>
                <a:gd name="connsiteY5042" fmla="*/ 580097 h 5296383"/>
                <a:gd name="connsiteX5043" fmla="*/ 3039609 w 9310410"/>
                <a:gd name="connsiteY5043" fmla="*/ 582494 h 5296383"/>
                <a:gd name="connsiteX5044" fmla="*/ 3028822 w 9310410"/>
                <a:gd name="connsiteY5044" fmla="*/ 589686 h 5296383"/>
                <a:gd name="connsiteX5045" fmla="*/ 3027024 w 9310410"/>
                <a:gd name="connsiteY5045" fmla="*/ 593881 h 5296383"/>
                <a:gd name="connsiteX5046" fmla="*/ 3027623 w 9310410"/>
                <a:gd name="connsiteY5046" fmla="*/ 595079 h 5296383"/>
                <a:gd name="connsiteX5047" fmla="*/ 3028822 w 9310410"/>
                <a:gd name="connsiteY5047" fmla="*/ 598075 h 5296383"/>
                <a:gd name="connsiteX5048" fmla="*/ 3030619 w 9310410"/>
                <a:gd name="connsiteY5048" fmla="*/ 601671 h 5296383"/>
                <a:gd name="connsiteX5049" fmla="*/ 3028822 w 9310410"/>
                <a:gd name="connsiteY5049" fmla="*/ 598075 h 5296383"/>
                <a:gd name="connsiteX5050" fmla="*/ 3027623 w 9310410"/>
                <a:gd name="connsiteY5050" fmla="*/ 595079 h 5296383"/>
                <a:gd name="connsiteX5051" fmla="*/ 3027024 w 9310410"/>
                <a:gd name="connsiteY5051" fmla="*/ 593881 h 5296383"/>
                <a:gd name="connsiteX5052" fmla="*/ 3027623 w 9310410"/>
                <a:gd name="connsiteY5052" fmla="*/ 590884 h 5296383"/>
                <a:gd name="connsiteX5053" fmla="*/ 3027024 w 9310410"/>
                <a:gd name="connsiteY5053" fmla="*/ 593881 h 5296383"/>
                <a:gd name="connsiteX5054" fmla="*/ 3023428 w 9310410"/>
                <a:gd name="connsiteY5054" fmla="*/ 577700 h 5296383"/>
                <a:gd name="connsiteX5055" fmla="*/ 3018035 w 9310410"/>
                <a:gd name="connsiteY5055" fmla="*/ 579498 h 5296383"/>
                <a:gd name="connsiteX5056" fmla="*/ 3014439 w 9310410"/>
                <a:gd name="connsiteY5056" fmla="*/ 581296 h 5296383"/>
                <a:gd name="connsiteX5057" fmla="*/ 3018035 w 9310410"/>
                <a:gd name="connsiteY5057" fmla="*/ 579498 h 5296383"/>
                <a:gd name="connsiteX5058" fmla="*/ 3023428 w 9310410"/>
                <a:gd name="connsiteY5058" fmla="*/ 577700 h 5296383"/>
                <a:gd name="connsiteX5059" fmla="*/ 2902375 w 9310410"/>
                <a:gd name="connsiteY5059" fmla="*/ 583094 h 5296383"/>
                <a:gd name="connsiteX5060" fmla="*/ 2904173 w 9310410"/>
                <a:gd name="connsiteY5060" fmla="*/ 580697 h 5296383"/>
                <a:gd name="connsiteX5061" fmla="*/ 2913761 w 9310410"/>
                <a:gd name="connsiteY5061" fmla="*/ 574104 h 5296383"/>
                <a:gd name="connsiteX5062" fmla="*/ 2904173 w 9310410"/>
                <a:gd name="connsiteY5062" fmla="*/ 580697 h 5296383"/>
                <a:gd name="connsiteX5063" fmla="*/ 2902375 w 9310410"/>
                <a:gd name="connsiteY5063" fmla="*/ 583094 h 5296383"/>
                <a:gd name="connsiteX5064" fmla="*/ 2891588 w 9310410"/>
                <a:gd name="connsiteY5064" fmla="*/ 615454 h 5296383"/>
                <a:gd name="connsiteX5065" fmla="*/ 2892786 w 9310410"/>
                <a:gd name="connsiteY5065" fmla="*/ 611859 h 5296383"/>
                <a:gd name="connsiteX5066" fmla="*/ 2894584 w 9310410"/>
                <a:gd name="connsiteY5066" fmla="*/ 605866 h 5296383"/>
                <a:gd name="connsiteX5067" fmla="*/ 2892786 w 9310410"/>
                <a:gd name="connsiteY5067" fmla="*/ 611859 h 5296383"/>
                <a:gd name="connsiteX5068" fmla="*/ 2891588 w 9310410"/>
                <a:gd name="connsiteY5068" fmla="*/ 615454 h 5296383"/>
                <a:gd name="connsiteX5069" fmla="*/ 2885595 w 9310410"/>
                <a:gd name="connsiteY5069" fmla="*/ 614855 h 5296383"/>
                <a:gd name="connsiteX5070" fmla="*/ 2885595 w 9310410"/>
                <a:gd name="connsiteY5070" fmla="*/ 617851 h 5296383"/>
                <a:gd name="connsiteX5071" fmla="*/ 2885595 w 9310410"/>
                <a:gd name="connsiteY5071" fmla="*/ 619649 h 5296383"/>
                <a:gd name="connsiteX5072" fmla="*/ 2885595 w 9310410"/>
                <a:gd name="connsiteY5072" fmla="*/ 617851 h 5296383"/>
                <a:gd name="connsiteX5073" fmla="*/ 2885595 w 9310410"/>
                <a:gd name="connsiteY5073" fmla="*/ 614855 h 5296383"/>
                <a:gd name="connsiteX5074" fmla="*/ 2883198 w 9310410"/>
                <a:gd name="connsiteY5074" fmla="*/ 631635 h 5296383"/>
                <a:gd name="connsiteX5075" fmla="*/ 2882000 w 9310410"/>
                <a:gd name="connsiteY5075" fmla="*/ 627440 h 5296383"/>
                <a:gd name="connsiteX5076" fmla="*/ 2885595 w 9310410"/>
                <a:gd name="connsiteY5076" fmla="*/ 622646 h 5296383"/>
                <a:gd name="connsiteX5077" fmla="*/ 2882000 w 9310410"/>
                <a:gd name="connsiteY5077" fmla="*/ 627440 h 5296383"/>
                <a:gd name="connsiteX5078" fmla="*/ 2883198 w 9310410"/>
                <a:gd name="connsiteY5078" fmla="*/ 631635 h 5296383"/>
                <a:gd name="connsiteX5079" fmla="*/ 2880202 w 9310410"/>
                <a:gd name="connsiteY5079" fmla="*/ 684970 h 5296383"/>
                <a:gd name="connsiteX5080" fmla="*/ 2882000 w 9310410"/>
                <a:gd name="connsiteY5080" fmla="*/ 683772 h 5296383"/>
                <a:gd name="connsiteX5081" fmla="*/ 2884996 w 9310410"/>
                <a:gd name="connsiteY5081" fmla="*/ 681974 h 5296383"/>
                <a:gd name="connsiteX5082" fmla="*/ 2887393 w 9310410"/>
                <a:gd name="connsiteY5082" fmla="*/ 681375 h 5296383"/>
                <a:gd name="connsiteX5083" fmla="*/ 2884996 w 9310410"/>
                <a:gd name="connsiteY5083" fmla="*/ 681974 h 5296383"/>
                <a:gd name="connsiteX5084" fmla="*/ 2882000 w 9310410"/>
                <a:gd name="connsiteY5084" fmla="*/ 683772 h 5296383"/>
                <a:gd name="connsiteX5085" fmla="*/ 2880202 w 9310410"/>
                <a:gd name="connsiteY5085" fmla="*/ 684970 h 5296383"/>
                <a:gd name="connsiteX5086" fmla="*/ 2876007 w 9310410"/>
                <a:gd name="connsiteY5086" fmla="*/ 675981 h 5296383"/>
                <a:gd name="connsiteX5087" fmla="*/ 2876007 w 9310410"/>
                <a:gd name="connsiteY5087" fmla="*/ 683172 h 5296383"/>
                <a:gd name="connsiteX5088" fmla="*/ 2876007 w 9310410"/>
                <a:gd name="connsiteY5088" fmla="*/ 684970 h 5296383"/>
                <a:gd name="connsiteX5089" fmla="*/ 2877205 w 9310410"/>
                <a:gd name="connsiteY5089" fmla="*/ 686169 h 5296383"/>
                <a:gd name="connsiteX5090" fmla="*/ 2876007 w 9310410"/>
                <a:gd name="connsiteY5090" fmla="*/ 684970 h 5296383"/>
                <a:gd name="connsiteX5091" fmla="*/ 2876007 w 9310410"/>
                <a:gd name="connsiteY5091" fmla="*/ 683172 h 5296383"/>
                <a:gd name="connsiteX5092" fmla="*/ 2876007 w 9310410"/>
                <a:gd name="connsiteY5092" fmla="*/ 675981 h 5296383"/>
                <a:gd name="connsiteX5093" fmla="*/ 2856231 w 9310410"/>
                <a:gd name="connsiteY5093" fmla="*/ 653209 h 5296383"/>
                <a:gd name="connsiteX5094" fmla="*/ 2859826 w 9310410"/>
                <a:gd name="connsiteY5094" fmla="*/ 655006 h 5296383"/>
                <a:gd name="connsiteX5095" fmla="*/ 2868815 w 9310410"/>
                <a:gd name="connsiteY5095" fmla="*/ 662797 h 5296383"/>
                <a:gd name="connsiteX5096" fmla="*/ 2874808 w 9310410"/>
                <a:gd name="connsiteY5096" fmla="*/ 671187 h 5296383"/>
                <a:gd name="connsiteX5097" fmla="*/ 2868815 w 9310410"/>
                <a:gd name="connsiteY5097" fmla="*/ 662797 h 5296383"/>
                <a:gd name="connsiteX5098" fmla="*/ 2859826 w 9310410"/>
                <a:gd name="connsiteY5098" fmla="*/ 655006 h 5296383"/>
                <a:gd name="connsiteX5099" fmla="*/ 2856231 w 9310410"/>
                <a:gd name="connsiteY5099" fmla="*/ 653209 h 5296383"/>
                <a:gd name="connsiteX5100" fmla="*/ 2848440 w 9310410"/>
                <a:gd name="connsiteY5100" fmla="*/ 645418 h 5296383"/>
                <a:gd name="connsiteX5101" fmla="*/ 2850238 w 9310410"/>
                <a:gd name="connsiteY5101" fmla="*/ 647815 h 5296383"/>
                <a:gd name="connsiteX5102" fmla="*/ 2850238 w 9310410"/>
                <a:gd name="connsiteY5102" fmla="*/ 649014 h 5296383"/>
                <a:gd name="connsiteX5103" fmla="*/ 2850238 w 9310410"/>
                <a:gd name="connsiteY5103" fmla="*/ 647815 h 5296383"/>
                <a:gd name="connsiteX5104" fmla="*/ 2848440 w 9310410"/>
                <a:gd name="connsiteY5104" fmla="*/ 645418 h 5296383"/>
                <a:gd name="connsiteX5105" fmla="*/ 2836455 w 9310410"/>
                <a:gd name="connsiteY5105" fmla="*/ 641223 h 5296383"/>
                <a:gd name="connsiteX5106" fmla="*/ 2835256 w 9310410"/>
                <a:gd name="connsiteY5106" fmla="*/ 641223 h 5296383"/>
                <a:gd name="connsiteX5107" fmla="*/ 2836455 w 9310410"/>
                <a:gd name="connsiteY5107" fmla="*/ 641223 h 5296383"/>
                <a:gd name="connsiteX5108" fmla="*/ 2838253 w 9310410"/>
                <a:gd name="connsiteY5108" fmla="*/ 641223 h 5296383"/>
                <a:gd name="connsiteX5109" fmla="*/ 2836455 w 9310410"/>
                <a:gd name="connsiteY5109" fmla="*/ 641223 h 5296383"/>
                <a:gd name="connsiteX5110" fmla="*/ 2828065 w 9310410"/>
                <a:gd name="connsiteY5110" fmla="*/ 631035 h 5296383"/>
                <a:gd name="connsiteX5111" fmla="*/ 2832859 w 9310410"/>
                <a:gd name="connsiteY5111" fmla="*/ 634032 h 5296383"/>
                <a:gd name="connsiteX5112" fmla="*/ 2828065 w 9310410"/>
                <a:gd name="connsiteY5112" fmla="*/ 631035 h 5296383"/>
                <a:gd name="connsiteX5113" fmla="*/ 2754354 w 9310410"/>
                <a:gd name="connsiteY5113" fmla="*/ 628039 h 5296383"/>
                <a:gd name="connsiteX5114" fmla="*/ 2753755 w 9310410"/>
                <a:gd name="connsiteY5114" fmla="*/ 623245 h 5296383"/>
                <a:gd name="connsiteX5115" fmla="*/ 2754354 w 9310410"/>
                <a:gd name="connsiteY5115" fmla="*/ 628039 h 5296383"/>
                <a:gd name="connsiteX5116" fmla="*/ 2745365 w 9310410"/>
                <a:gd name="connsiteY5116" fmla="*/ 642422 h 5296383"/>
                <a:gd name="connsiteX5117" fmla="*/ 2739972 w 9310410"/>
                <a:gd name="connsiteY5117" fmla="*/ 642422 h 5296383"/>
                <a:gd name="connsiteX5118" fmla="*/ 2745365 w 9310410"/>
                <a:gd name="connsiteY5118" fmla="*/ 642422 h 5296383"/>
                <a:gd name="connsiteX5119" fmla="*/ 2756152 w 9310410"/>
                <a:gd name="connsiteY5119" fmla="*/ 635830 h 5296383"/>
                <a:gd name="connsiteX5120" fmla="*/ 2745365 w 9310410"/>
                <a:gd name="connsiteY5120" fmla="*/ 642422 h 5296383"/>
                <a:gd name="connsiteX5121" fmla="*/ 2727387 w 9310410"/>
                <a:gd name="connsiteY5121" fmla="*/ 647216 h 5296383"/>
                <a:gd name="connsiteX5122" fmla="*/ 2728585 w 9310410"/>
                <a:gd name="connsiteY5122" fmla="*/ 645418 h 5296383"/>
                <a:gd name="connsiteX5123" fmla="*/ 2738174 w 9310410"/>
                <a:gd name="connsiteY5123" fmla="*/ 642422 h 5296383"/>
                <a:gd name="connsiteX5124" fmla="*/ 2728585 w 9310410"/>
                <a:gd name="connsiteY5124" fmla="*/ 645418 h 5296383"/>
                <a:gd name="connsiteX5125" fmla="*/ 2727387 w 9310410"/>
                <a:gd name="connsiteY5125" fmla="*/ 647216 h 5296383"/>
                <a:gd name="connsiteX5126" fmla="*/ 2714203 w 9310410"/>
                <a:gd name="connsiteY5126" fmla="*/ 631635 h 5296383"/>
                <a:gd name="connsiteX5127" fmla="*/ 2720196 w 9310410"/>
                <a:gd name="connsiteY5127" fmla="*/ 631635 h 5296383"/>
                <a:gd name="connsiteX5128" fmla="*/ 2723791 w 9310410"/>
                <a:gd name="connsiteY5128" fmla="*/ 632833 h 5296383"/>
                <a:gd name="connsiteX5129" fmla="*/ 2720196 w 9310410"/>
                <a:gd name="connsiteY5129" fmla="*/ 631635 h 5296383"/>
                <a:gd name="connsiteX5130" fmla="*/ 2714203 w 9310410"/>
                <a:gd name="connsiteY5130" fmla="*/ 631635 h 5296383"/>
                <a:gd name="connsiteX5131" fmla="*/ 2644687 w 9310410"/>
                <a:gd name="connsiteY5131" fmla="*/ 632234 h 5296383"/>
                <a:gd name="connsiteX5132" fmla="*/ 2636297 w 9310410"/>
                <a:gd name="connsiteY5132" fmla="*/ 634032 h 5296383"/>
                <a:gd name="connsiteX5133" fmla="*/ 2644687 w 9310410"/>
                <a:gd name="connsiteY5133" fmla="*/ 632234 h 5296383"/>
                <a:gd name="connsiteX5134" fmla="*/ 2648283 w 9310410"/>
                <a:gd name="connsiteY5134" fmla="*/ 631635 h 5296383"/>
                <a:gd name="connsiteX5135" fmla="*/ 2644687 w 9310410"/>
                <a:gd name="connsiteY5135" fmla="*/ 632234 h 5296383"/>
                <a:gd name="connsiteX5136" fmla="*/ 2627308 w 9310410"/>
                <a:gd name="connsiteY5136" fmla="*/ 643620 h 5296383"/>
                <a:gd name="connsiteX5137" fmla="*/ 2627308 w 9310410"/>
                <a:gd name="connsiteY5137" fmla="*/ 643620 h 5296383"/>
                <a:gd name="connsiteX5138" fmla="*/ 2627308 w 9310410"/>
                <a:gd name="connsiteY5138" fmla="*/ 643620 h 5296383"/>
                <a:gd name="connsiteX5139" fmla="*/ 2615922 w 9310410"/>
                <a:gd name="connsiteY5139" fmla="*/ 639425 h 5296383"/>
                <a:gd name="connsiteX5140" fmla="*/ 2612326 w 9310410"/>
                <a:gd name="connsiteY5140" fmla="*/ 639425 h 5296383"/>
                <a:gd name="connsiteX5141" fmla="*/ 2612326 w 9310410"/>
                <a:gd name="connsiteY5141" fmla="*/ 639425 h 5296383"/>
                <a:gd name="connsiteX5142" fmla="*/ 2615922 w 9310410"/>
                <a:gd name="connsiteY5142" fmla="*/ 639425 h 5296383"/>
                <a:gd name="connsiteX5143" fmla="*/ 2613525 w 9310410"/>
                <a:gd name="connsiteY5143" fmla="*/ 632234 h 5296383"/>
                <a:gd name="connsiteX5144" fmla="*/ 2611128 w 9310410"/>
                <a:gd name="connsiteY5144" fmla="*/ 634032 h 5296383"/>
                <a:gd name="connsiteX5145" fmla="*/ 2613525 w 9310410"/>
                <a:gd name="connsiteY5145" fmla="*/ 632234 h 5296383"/>
                <a:gd name="connsiteX5146" fmla="*/ 2459511 w 9310410"/>
                <a:gd name="connsiteY5146" fmla="*/ 670588 h 5296383"/>
                <a:gd name="connsiteX5147" fmla="*/ 2457114 w 9310410"/>
                <a:gd name="connsiteY5147" fmla="*/ 671187 h 5296383"/>
                <a:gd name="connsiteX5148" fmla="*/ 2459511 w 9310410"/>
                <a:gd name="connsiteY5148" fmla="*/ 670588 h 5296383"/>
                <a:gd name="connsiteX5149" fmla="*/ 2439136 w 9310410"/>
                <a:gd name="connsiteY5149" fmla="*/ 669389 h 5296383"/>
                <a:gd name="connsiteX5150" fmla="*/ 2433143 w 9310410"/>
                <a:gd name="connsiteY5150" fmla="*/ 669389 h 5296383"/>
                <a:gd name="connsiteX5151" fmla="*/ 2439136 w 9310410"/>
                <a:gd name="connsiteY5151" fmla="*/ 669389 h 5296383"/>
                <a:gd name="connsiteX5152" fmla="*/ 2443930 w 9310410"/>
                <a:gd name="connsiteY5152" fmla="*/ 669389 h 5296383"/>
                <a:gd name="connsiteX5153" fmla="*/ 2439136 w 9310410"/>
                <a:gd name="connsiteY5153" fmla="*/ 669389 h 5296383"/>
                <a:gd name="connsiteX5154" fmla="*/ 2373815 w 9310410"/>
                <a:gd name="connsiteY5154" fmla="*/ 678977 h 5296383"/>
                <a:gd name="connsiteX5155" fmla="*/ 2372017 w 9310410"/>
                <a:gd name="connsiteY5155" fmla="*/ 681375 h 5296383"/>
                <a:gd name="connsiteX5156" fmla="*/ 2373815 w 9310410"/>
                <a:gd name="connsiteY5156" fmla="*/ 678977 h 5296383"/>
                <a:gd name="connsiteX5157" fmla="*/ 2272538 w 9310410"/>
                <a:gd name="connsiteY5157" fmla="*/ 708342 h 5296383"/>
                <a:gd name="connsiteX5158" fmla="*/ 2273737 w 9310410"/>
                <a:gd name="connsiteY5158" fmla="*/ 707743 h 5296383"/>
                <a:gd name="connsiteX5159" fmla="*/ 2272538 w 9310410"/>
                <a:gd name="connsiteY5159" fmla="*/ 708342 h 5296383"/>
                <a:gd name="connsiteX5160" fmla="*/ 2263549 w 9310410"/>
                <a:gd name="connsiteY5160" fmla="*/ 712537 h 5296383"/>
                <a:gd name="connsiteX5161" fmla="*/ 2264747 w 9310410"/>
                <a:gd name="connsiteY5161" fmla="*/ 713136 h 5296383"/>
                <a:gd name="connsiteX5162" fmla="*/ 2265347 w 9310410"/>
                <a:gd name="connsiteY5162" fmla="*/ 713735 h 5296383"/>
                <a:gd name="connsiteX5163" fmla="*/ 2264747 w 9310410"/>
                <a:gd name="connsiteY5163" fmla="*/ 713136 h 5296383"/>
                <a:gd name="connsiteX5164" fmla="*/ 2263549 w 9310410"/>
                <a:gd name="connsiteY5164" fmla="*/ 712537 h 5296383"/>
                <a:gd name="connsiteX5165" fmla="*/ 2258755 w 9310410"/>
                <a:gd name="connsiteY5165" fmla="*/ 716732 h 5296383"/>
                <a:gd name="connsiteX5166" fmla="*/ 2257556 w 9310410"/>
                <a:gd name="connsiteY5166" fmla="*/ 716732 h 5296383"/>
                <a:gd name="connsiteX5167" fmla="*/ 2258755 w 9310410"/>
                <a:gd name="connsiteY5167" fmla="*/ 716732 h 5296383"/>
                <a:gd name="connsiteX5168" fmla="*/ 2260552 w 9310410"/>
                <a:gd name="connsiteY5168" fmla="*/ 715533 h 5296383"/>
                <a:gd name="connsiteX5169" fmla="*/ 2258755 w 9310410"/>
                <a:gd name="connsiteY5169" fmla="*/ 716732 h 5296383"/>
                <a:gd name="connsiteX5170" fmla="*/ 2232387 w 9310410"/>
                <a:gd name="connsiteY5170" fmla="*/ 705345 h 5296383"/>
                <a:gd name="connsiteX5171" fmla="*/ 2229990 w 9310410"/>
                <a:gd name="connsiteY5171" fmla="*/ 705945 h 5296383"/>
                <a:gd name="connsiteX5172" fmla="*/ 2226993 w 9310410"/>
                <a:gd name="connsiteY5172" fmla="*/ 706544 h 5296383"/>
                <a:gd name="connsiteX5173" fmla="*/ 2229990 w 9310410"/>
                <a:gd name="connsiteY5173" fmla="*/ 705945 h 5296383"/>
                <a:gd name="connsiteX5174" fmla="*/ 2232387 w 9310410"/>
                <a:gd name="connsiteY5174" fmla="*/ 705345 h 5296383"/>
                <a:gd name="connsiteX5175" fmla="*/ 2234784 w 9310410"/>
                <a:gd name="connsiteY5175" fmla="*/ 704746 h 5296383"/>
                <a:gd name="connsiteX5176" fmla="*/ 2232387 w 9310410"/>
                <a:gd name="connsiteY5176" fmla="*/ 705345 h 5296383"/>
                <a:gd name="connsiteX5177" fmla="*/ 2230589 w 9310410"/>
                <a:gd name="connsiteY5177" fmla="*/ 700551 h 5296383"/>
                <a:gd name="connsiteX5178" fmla="*/ 2228791 w 9310410"/>
                <a:gd name="connsiteY5178" fmla="*/ 702349 h 5296383"/>
                <a:gd name="connsiteX5179" fmla="*/ 2230589 w 9310410"/>
                <a:gd name="connsiteY5179" fmla="*/ 700551 h 5296383"/>
                <a:gd name="connsiteX5180" fmla="*/ 2197030 w 9310410"/>
                <a:gd name="connsiteY5180" fmla="*/ 734111 h 5296383"/>
                <a:gd name="connsiteX5181" fmla="*/ 2194632 w 9310410"/>
                <a:gd name="connsiteY5181" fmla="*/ 735309 h 5296383"/>
                <a:gd name="connsiteX5182" fmla="*/ 2197030 w 9310410"/>
                <a:gd name="connsiteY5182" fmla="*/ 734111 h 5296383"/>
                <a:gd name="connsiteX5183" fmla="*/ 2200026 w 9310410"/>
                <a:gd name="connsiteY5183" fmla="*/ 732313 h 5296383"/>
                <a:gd name="connsiteX5184" fmla="*/ 2197030 w 9310410"/>
                <a:gd name="connsiteY5184" fmla="*/ 734111 h 5296383"/>
                <a:gd name="connsiteX5185" fmla="*/ 1528240 w 9310410"/>
                <a:gd name="connsiteY5185" fmla="*/ 841980 h 5296383"/>
                <a:gd name="connsiteX5186" fmla="*/ 1528839 w 9310410"/>
                <a:gd name="connsiteY5186" fmla="*/ 840781 h 5296383"/>
                <a:gd name="connsiteX5187" fmla="*/ 1530637 w 9310410"/>
                <a:gd name="connsiteY5187" fmla="*/ 834789 h 5296383"/>
                <a:gd name="connsiteX5188" fmla="*/ 1531236 w 9310410"/>
                <a:gd name="connsiteY5188" fmla="*/ 829994 h 5296383"/>
                <a:gd name="connsiteX5189" fmla="*/ 1530637 w 9310410"/>
                <a:gd name="connsiteY5189" fmla="*/ 834789 h 5296383"/>
                <a:gd name="connsiteX5190" fmla="*/ 1528839 w 9310410"/>
                <a:gd name="connsiteY5190" fmla="*/ 840781 h 5296383"/>
                <a:gd name="connsiteX5191" fmla="*/ 1528240 w 9310410"/>
                <a:gd name="connsiteY5191" fmla="*/ 841980 h 5296383"/>
                <a:gd name="connsiteX5192" fmla="*/ 1524045 w 9310410"/>
                <a:gd name="connsiteY5192" fmla="*/ 874341 h 5296383"/>
                <a:gd name="connsiteX5193" fmla="*/ 1525243 w 9310410"/>
                <a:gd name="connsiteY5193" fmla="*/ 874940 h 5296383"/>
                <a:gd name="connsiteX5194" fmla="*/ 1524045 w 9310410"/>
                <a:gd name="connsiteY5194" fmla="*/ 874341 h 5296383"/>
                <a:gd name="connsiteX5195" fmla="*/ 1519251 w 9310410"/>
                <a:gd name="connsiteY5195" fmla="*/ 873741 h 5296383"/>
                <a:gd name="connsiteX5196" fmla="*/ 1519251 w 9310410"/>
                <a:gd name="connsiteY5196" fmla="*/ 871944 h 5296383"/>
                <a:gd name="connsiteX5197" fmla="*/ 1519251 w 9310410"/>
                <a:gd name="connsiteY5197" fmla="*/ 873741 h 5296383"/>
                <a:gd name="connsiteX5198" fmla="*/ 1516853 w 9310410"/>
                <a:gd name="connsiteY5198" fmla="*/ 877936 h 5296383"/>
                <a:gd name="connsiteX5199" fmla="*/ 1519251 w 9310410"/>
                <a:gd name="connsiteY5199" fmla="*/ 880933 h 5296383"/>
                <a:gd name="connsiteX5200" fmla="*/ 1519850 w 9310410"/>
                <a:gd name="connsiteY5200" fmla="*/ 880933 h 5296383"/>
                <a:gd name="connsiteX5201" fmla="*/ 1519251 w 9310410"/>
                <a:gd name="connsiteY5201" fmla="*/ 880933 h 5296383"/>
                <a:gd name="connsiteX5202" fmla="*/ 1516853 w 9310410"/>
                <a:gd name="connsiteY5202" fmla="*/ 877936 h 5296383"/>
                <a:gd name="connsiteX5203" fmla="*/ 1512059 w 9310410"/>
                <a:gd name="connsiteY5203" fmla="*/ 875539 h 5296383"/>
                <a:gd name="connsiteX5204" fmla="*/ 1512659 w 9310410"/>
                <a:gd name="connsiteY5204" fmla="*/ 874940 h 5296383"/>
                <a:gd name="connsiteX5205" fmla="*/ 1512059 w 9310410"/>
                <a:gd name="connsiteY5205" fmla="*/ 875539 h 5296383"/>
                <a:gd name="connsiteX5206" fmla="*/ 1510262 w 9310410"/>
                <a:gd name="connsiteY5206" fmla="*/ 883929 h 5296383"/>
                <a:gd name="connsiteX5207" fmla="*/ 1510861 w 9310410"/>
                <a:gd name="connsiteY5207" fmla="*/ 882131 h 5296383"/>
                <a:gd name="connsiteX5208" fmla="*/ 1511460 w 9310410"/>
                <a:gd name="connsiteY5208" fmla="*/ 879135 h 5296383"/>
                <a:gd name="connsiteX5209" fmla="*/ 1510861 w 9310410"/>
                <a:gd name="connsiteY5209" fmla="*/ 882131 h 5296383"/>
                <a:gd name="connsiteX5210" fmla="*/ 1510262 w 9310410"/>
                <a:gd name="connsiteY5210" fmla="*/ 883929 h 5296383"/>
                <a:gd name="connsiteX5211" fmla="*/ 1508464 w 9310410"/>
                <a:gd name="connsiteY5211" fmla="*/ 888124 h 5296383"/>
                <a:gd name="connsiteX5212" fmla="*/ 1509662 w 9310410"/>
                <a:gd name="connsiteY5212" fmla="*/ 885128 h 5296383"/>
                <a:gd name="connsiteX5213" fmla="*/ 1508464 w 9310410"/>
                <a:gd name="connsiteY5213" fmla="*/ 888124 h 5296383"/>
                <a:gd name="connsiteX5214" fmla="*/ 1506666 w 9310410"/>
                <a:gd name="connsiteY5214" fmla="*/ 890521 h 5296383"/>
                <a:gd name="connsiteX5215" fmla="*/ 1507864 w 9310410"/>
                <a:gd name="connsiteY5215" fmla="*/ 889323 h 5296383"/>
                <a:gd name="connsiteX5216" fmla="*/ 1506666 w 9310410"/>
                <a:gd name="connsiteY5216" fmla="*/ 890521 h 5296383"/>
                <a:gd name="connsiteX5217" fmla="*/ 1450334 w 9310410"/>
                <a:gd name="connsiteY5217" fmla="*/ 843778 h 5296383"/>
                <a:gd name="connsiteX5218" fmla="*/ 1450334 w 9310410"/>
                <a:gd name="connsiteY5218" fmla="*/ 843778 h 5296383"/>
                <a:gd name="connsiteX5219" fmla="*/ 1449735 w 9310410"/>
                <a:gd name="connsiteY5219" fmla="*/ 844377 h 5296383"/>
                <a:gd name="connsiteX5220" fmla="*/ 1450334 w 9310410"/>
                <a:gd name="connsiteY5220" fmla="*/ 843778 h 5296383"/>
                <a:gd name="connsiteX5221" fmla="*/ 1474904 w 9310410"/>
                <a:gd name="connsiteY5221" fmla="*/ 838984 h 5296383"/>
                <a:gd name="connsiteX5222" fmla="*/ 1474904 w 9310410"/>
                <a:gd name="connsiteY5222" fmla="*/ 838984 h 5296383"/>
                <a:gd name="connsiteX5223" fmla="*/ 1474904 w 9310410"/>
                <a:gd name="connsiteY5223" fmla="*/ 838984 h 5296383"/>
                <a:gd name="connsiteX5224" fmla="*/ 1474904 w 9310410"/>
                <a:gd name="connsiteY5224" fmla="*/ 838984 h 5296383"/>
                <a:gd name="connsiteX5225" fmla="*/ 1465316 w 9310410"/>
                <a:gd name="connsiteY5225" fmla="*/ 838984 h 5296383"/>
                <a:gd name="connsiteX5226" fmla="*/ 1460522 w 9310410"/>
                <a:gd name="connsiteY5226" fmla="*/ 839583 h 5296383"/>
                <a:gd name="connsiteX5227" fmla="*/ 1456327 w 9310410"/>
                <a:gd name="connsiteY5227" fmla="*/ 840781 h 5296383"/>
                <a:gd name="connsiteX5228" fmla="*/ 1453330 w 9310410"/>
                <a:gd name="connsiteY5228" fmla="*/ 842579 h 5296383"/>
                <a:gd name="connsiteX5229" fmla="*/ 1450334 w 9310410"/>
                <a:gd name="connsiteY5229" fmla="*/ 843778 h 5296383"/>
                <a:gd name="connsiteX5230" fmla="*/ 1443742 w 9310410"/>
                <a:gd name="connsiteY5230" fmla="*/ 887525 h 5296383"/>
                <a:gd name="connsiteX5231" fmla="*/ 1443143 w 9310410"/>
                <a:gd name="connsiteY5231" fmla="*/ 887525 h 5296383"/>
                <a:gd name="connsiteX5232" fmla="*/ 1443742 w 9310410"/>
                <a:gd name="connsiteY5232" fmla="*/ 887525 h 5296383"/>
                <a:gd name="connsiteX5233" fmla="*/ 1444941 w 9310410"/>
                <a:gd name="connsiteY5233" fmla="*/ 887525 h 5296383"/>
                <a:gd name="connsiteX5234" fmla="*/ 1443742 w 9310410"/>
                <a:gd name="connsiteY5234" fmla="*/ 887525 h 5296383"/>
                <a:gd name="connsiteX5235" fmla="*/ 1439547 w 9310410"/>
                <a:gd name="connsiteY5235" fmla="*/ 890521 h 5296383"/>
                <a:gd name="connsiteX5236" fmla="*/ 1438948 w 9310410"/>
                <a:gd name="connsiteY5236" fmla="*/ 891720 h 5296383"/>
                <a:gd name="connsiteX5237" fmla="*/ 1439547 w 9310410"/>
                <a:gd name="connsiteY5237" fmla="*/ 890521 h 5296383"/>
                <a:gd name="connsiteX5238" fmla="*/ 1440146 w 9310410"/>
                <a:gd name="connsiteY5238" fmla="*/ 889922 h 5296383"/>
                <a:gd name="connsiteX5239" fmla="*/ 1439547 w 9310410"/>
                <a:gd name="connsiteY5239" fmla="*/ 890521 h 5296383"/>
                <a:gd name="connsiteX5240" fmla="*/ 1414378 w 9310410"/>
                <a:gd name="connsiteY5240" fmla="*/ 918088 h 5296383"/>
                <a:gd name="connsiteX5241" fmla="*/ 1414977 w 9310410"/>
                <a:gd name="connsiteY5241" fmla="*/ 919286 h 5296383"/>
                <a:gd name="connsiteX5242" fmla="*/ 1414378 w 9310410"/>
                <a:gd name="connsiteY5242" fmla="*/ 918088 h 5296383"/>
                <a:gd name="connsiteX5243" fmla="*/ 1428760 w 9310410"/>
                <a:gd name="connsiteY5243" fmla="*/ 905503 h 5296383"/>
                <a:gd name="connsiteX5244" fmla="*/ 1422168 w 9310410"/>
                <a:gd name="connsiteY5244" fmla="*/ 910297 h 5296383"/>
                <a:gd name="connsiteX5245" fmla="*/ 1414378 w 9310410"/>
                <a:gd name="connsiteY5245" fmla="*/ 918088 h 5296383"/>
                <a:gd name="connsiteX5246" fmla="*/ 1195043 w 9310410"/>
                <a:gd name="connsiteY5246" fmla="*/ 1011574 h 5296383"/>
                <a:gd name="connsiteX5247" fmla="*/ 1196242 w 9310410"/>
                <a:gd name="connsiteY5247" fmla="*/ 1011574 h 5296383"/>
                <a:gd name="connsiteX5248" fmla="*/ 1196242 w 9310410"/>
                <a:gd name="connsiteY5248" fmla="*/ 1011574 h 5296383"/>
                <a:gd name="connsiteX5249" fmla="*/ 1195043 w 9310410"/>
                <a:gd name="connsiteY5249" fmla="*/ 1011574 h 5296383"/>
                <a:gd name="connsiteX5250" fmla="*/ 1596557 w 9310410"/>
                <a:gd name="connsiteY5250" fmla="*/ 1320201 h 5296383"/>
                <a:gd name="connsiteX5251" fmla="*/ 1597156 w 9310410"/>
                <a:gd name="connsiteY5251" fmla="*/ 1318403 h 5296383"/>
                <a:gd name="connsiteX5252" fmla="*/ 1596557 w 9310410"/>
                <a:gd name="connsiteY5252" fmla="*/ 1318403 h 5296383"/>
                <a:gd name="connsiteX5253" fmla="*/ 1595958 w 9310410"/>
                <a:gd name="connsiteY5253" fmla="*/ 1318403 h 5296383"/>
                <a:gd name="connsiteX5254" fmla="*/ 1596557 w 9310410"/>
                <a:gd name="connsiteY5254" fmla="*/ 1320201 h 5296383"/>
                <a:gd name="connsiteX5255" fmla="*/ 1598355 w 9310410"/>
                <a:gd name="connsiteY5255" fmla="*/ 1323197 h 5296383"/>
                <a:gd name="connsiteX5256" fmla="*/ 1598355 w 9310410"/>
                <a:gd name="connsiteY5256" fmla="*/ 1323197 h 5296383"/>
                <a:gd name="connsiteX5257" fmla="*/ 1598355 w 9310410"/>
                <a:gd name="connsiteY5257" fmla="*/ 1323197 h 5296383"/>
                <a:gd name="connsiteX5258" fmla="*/ 1598355 w 9310410"/>
                <a:gd name="connsiteY5258" fmla="*/ 1323197 h 5296383"/>
                <a:gd name="connsiteX5259" fmla="*/ 1604947 w 9310410"/>
                <a:gd name="connsiteY5259" fmla="*/ 1326193 h 5296383"/>
                <a:gd name="connsiteX5260" fmla="*/ 1602550 w 9310410"/>
                <a:gd name="connsiteY5260" fmla="*/ 1324995 h 5296383"/>
                <a:gd name="connsiteX5261" fmla="*/ 1604947 w 9310410"/>
                <a:gd name="connsiteY5261" fmla="*/ 1326193 h 5296383"/>
                <a:gd name="connsiteX5262" fmla="*/ 1624124 w 9310410"/>
                <a:gd name="connsiteY5262" fmla="*/ 1327392 h 5296383"/>
                <a:gd name="connsiteX5263" fmla="*/ 1616932 w 9310410"/>
                <a:gd name="connsiteY5263" fmla="*/ 1326793 h 5296383"/>
                <a:gd name="connsiteX5264" fmla="*/ 1614535 w 9310410"/>
                <a:gd name="connsiteY5264" fmla="*/ 1327392 h 5296383"/>
                <a:gd name="connsiteX5265" fmla="*/ 1624124 w 9310410"/>
                <a:gd name="connsiteY5265" fmla="*/ 1327392 h 5296383"/>
                <a:gd name="connsiteX5266" fmla="*/ 1553409 w 9310410"/>
                <a:gd name="connsiteY5266" fmla="*/ 1797223 h 5296383"/>
                <a:gd name="connsiteX5267" fmla="*/ 1555806 w 9310410"/>
                <a:gd name="connsiteY5267" fmla="*/ 1800818 h 5296383"/>
                <a:gd name="connsiteX5268" fmla="*/ 1555806 w 9310410"/>
                <a:gd name="connsiteY5268" fmla="*/ 1800818 h 5296383"/>
                <a:gd name="connsiteX5269" fmla="*/ 1553409 w 9310410"/>
                <a:gd name="connsiteY5269" fmla="*/ 1797223 h 5296383"/>
                <a:gd name="connsiteX5270" fmla="*/ 4006837 w 9310410"/>
                <a:gd name="connsiteY5270" fmla="*/ 1662985 h 5296383"/>
                <a:gd name="connsiteX5271" fmla="*/ 4006237 w 9310410"/>
                <a:gd name="connsiteY5271" fmla="*/ 1662386 h 5296383"/>
                <a:gd name="connsiteX5272" fmla="*/ 4006237 w 9310410"/>
                <a:gd name="connsiteY5272" fmla="*/ 1662386 h 5296383"/>
                <a:gd name="connsiteX5273" fmla="*/ 4006237 w 9310410"/>
                <a:gd name="connsiteY5273" fmla="*/ 1662386 h 5296383"/>
                <a:gd name="connsiteX5274" fmla="*/ 4006237 w 9310410"/>
                <a:gd name="connsiteY5274" fmla="*/ 1662386 h 5296383"/>
                <a:gd name="connsiteX5275" fmla="*/ 4006237 w 9310410"/>
                <a:gd name="connsiteY5275" fmla="*/ 1662386 h 5296383"/>
                <a:gd name="connsiteX5276" fmla="*/ 4006837 w 9310410"/>
                <a:gd name="connsiteY5276" fmla="*/ 1662985 h 5296383"/>
                <a:gd name="connsiteX5277" fmla="*/ 4299282 w 9310410"/>
                <a:gd name="connsiteY5277" fmla="*/ 1547925 h 5296383"/>
                <a:gd name="connsiteX5278" fmla="*/ 4304077 w 9310410"/>
                <a:gd name="connsiteY5278" fmla="*/ 1553318 h 5296383"/>
                <a:gd name="connsiteX5279" fmla="*/ 4308272 w 9310410"/>
                <a:gd name="connsiteY5279" fmla="*/ 1533542 h 5296383"/>
                <a:gd name="connsiteX5280" fmla="*/ 4326849 w 9310410"/>
                <a:gd name="connsiteY5280" fmla="*/ 1531145 h 5296383"/>
                <a:gd name="connsiteX5281" fmla="*/ 4337037 w 9310410"/>
                <a:gd name="connsiteY5281" fmla="*/ 1541333 h 5296383"/>
                <a:gd name="connsiteX5282" fmla="*/ 4343029 w 9310410"/>
                <a:gd name="connsiteY5282" fmla="*/ 1541932 h 5296383"/>
                <a:gd name="connsiteX5283" fmla="*/ 4334640 w 9310410"/>
                <a:gd name="connsiteY5283" fmla="*/ 1528149 h 5296383"/>
                <a:gd name="connsiteX5284" fmla="*/ 4329845 w 9310410"/>
                <a:gd name="connsiteY5284" fmla="*/ 1522755 h 5296383"/>
                <a:gd name="connsiteX5285" fmla="*/ 4321456 w 9310410"/>
                <a:gd name="connsiteY5285" fmla="*/ 1507773 h 5296383"/>
                <a:gd name="connsiteX5286" fmla="*/ 4323853 w 9310410"/>
                <a:gd name="connsiteY5286" fmla="*/ 1470618 h 5296383"/>
                <a:gd name="connsiteX5287" fmla="*/ 4332243 w 9310410"/>
                <a:gd name="connsiteY5287" fmla="*/ 1450243 h 5296383"/>
                <a:gd name="connsiteX5288" fmla="*/ 4335239 w 9310410"/>
                <a:gd name="connsiteY5288" fmla="*/ 1444850 h 5296383"/>
                <a:gd name="connsiteX5289" fmla="*/ 4341831 w 9310410"/>
                <a:gd name="connsiteY5289" fmla="*/ 1440655 h 5296383"/>
                <a:gd name="connsiteX5290" fmla="*/ 4352618 w 9310410"/>
                <a:gd name="connsiteY5290" fmla="*/ 1444850 h 5296383"/>
                <a:gd name="connsiteX5291" fmla="*/ 4370596 w 9310410"/>
                <a:gd name="connsiteY5291" fmla="*/ 1461629 h 5296383"/>
                <a:gd name="connsiteX5292" fmla="*/ 4374192 w 9310410"/>
                <a:gd name="connsiteY5292" fmla="*/ 1459232 h 5296383"/>
                <a:gd name="connsiteX5293" fmla="*/ 4360409 w 9310410"/>
                <a:gd name="connsiteY5293" fmla="*/ 1433463 h 5296383"/>
                <a:gd name="connsiteX5294" fmla="*/ 4348423 w 9310410"/>
                <a:gd name="connsiteY5294" fmla="*/ 1401702 h 5296383"/>
                <a:gd name="connsiteX5295" fmla="*/ 4343029 w 9310410"/>
                <a:gd name="connsiteY5295" fmla="*/ 1374135 h 5296383"/>
                <a:gd name="connsiteX5296" fmla="*/ 4340033 w 9310410"/>
                <a:gd name="connsiteY5296" fmla="*/ 1369341 h 5296383"/>
                <a:gd name="connsiteX5297" fmla="*/ 4339434 w 9310410"/>
                <a:gd name="connsiteY5297" fmla="*/ 1364547 h 5296383"/>
                <a:gd name="connsiteX5298" fmla="*/ 4338235 w 9310410"/>
                <a:gd name="connsiteY5298" fmla="*/ 1356157 h 5296383"/>
                <a:gd name="connsiteX5299" fmla="*/ 4338235 w 9310410"/>
                <a:gd name="connsiteY5299" fmla="*/ 1347767 h 5296383"/>
                <a:gd name="connsiteX5300" fmla="*/ 4338834 w 9310410"/>
                <a:gd name="connsiteY5300" fmla="*/ 1342973 h 5296383"/>
                <a:gd name="connsiteX5301" fmla="*/ 4340633 w 9310410"/>
                <a:gd name="connsiteY5301" fmla="*/ 1336381 h 5296383"/>
                <a:gd name="connsiteX5302" fmla="*/ 4343029 w 9310410"/>
                <a:gd name="connsiteY5302" fmla="*/ 1331587 h 5296383"/>
                <a:gd name="connsiteX5303" fmla="*/ 4340633 w 9310410"/>
                <a:gd name="connsiteY5303" fmla="*/ 1316006 h 5296383"/>
                <a:gd name="connsiteX5304" fmla="*/ 4340633 w 9310410"/>
                <a:gd name="connsiteY5304" fmla="*/ 1308814 h 5296383"/>
                <a:gd name="connsiteX5305" fmla="*/ 4343629 w 9310410"/>
                <a:gd name="connsiteY5305" fmla="*/ 1307616 h 5296383"/>
                <a:gd name="connsiteX5306" fmla="*/ 4335838 w 9310410"/>
                <a:gd name="connsiteY5306" fmla="*/ 1292634 h 5296383"/>
                <a:gd name="connsiteX5307" fmla="*/ 4333441 w 9310410"/>
                <a:gd name="connsiteY5307" fmla="*/ 1281248 h 5296383"/>
                <a:gd name="connsiteX5308" fmla="*/ 4331044 w 9310410"/>
                <a:gd name="connsiteY5308" fmla="*/ 1274656 h 5296383"/>
                <a:gd name="connsiteX5309" fmla="*/ 4330445 w 9310410"/>
                <a:gd name="connsiteY5309" fmla="*/ 1266266 h 5296383"/>
                <a:gd name="connsiteX5310" fmla="*/ 4325051 w 9310410"/>
                <a:gd name="connsiteY5310" fmla="*/ 1263270 h 5296383"/>
                <a:gd name="connsiteX5311" fmla="*/ 4322654 w 9310410"/>
                <a:gd name="connsiteY5311" fmla="*/ 1271659 h 5296383"/>
                <a:gd name="connsiteX5312" fmla="*/ 4326849 w 9310410"/>
                <a:gd name="connsiteY5312" fmla="*/ 1286641 h 5296383"/>
                <a:gd name="connsiteX5313" fmla="*/ 4313665 w 9310410"/>
                <a:gd name="connsiteY5313" fmla="*/ 1300425 h 5296383"/>
                <a:gd name="connsiteX5314" fmla="*/ 4307073 w 9310410"/>
                <a:gd name="connsiteY5314" fmla="*/ 1312410 h 5296383"/>
                <a:gd name="connsiteX5315" fmla="*/ 4305275 w 9310410"/>
                <a:gd name="connsiteY5315" fmla="*/ 1335782 h 5296383"/>
                <a:gd name="connsiteX5316" fmla="*/ 4308272 w 9310410"/>
                <a:gd name="connsiteY5316" fmla="*/ 1353161 h 5296383"/>
                <a:gd name="connsiteX5317" fmla="*/ 4308272 w 9310410"/>
                <a:gd name="connsiteY5317" fmla="*/ 1362749 h 5296383"/>
                <a:gd name="connsiteX5318" fmla="*/ 4313066 w 9310410"/>
                <a:gd name="connsiteY5318" fmla="*/ 1387319 h 5296383"/>
                <a:gd name="connsiteX5319" fmla="*/ 4311867 w 9310410"/>
                <a:gd name="connsiteY5319" fmla="*/ 1416684 h 5296383"/>
                <a:gd name="connsiteX5320" fmla="*/ 4311268 w 9310410"/>
                <a:gd name="connsiteY5320" fmla="*/ 1428669 h 5296383"/>
                <a:gd name="connsiteX5321" fmla="*/ 4307672 w 9310410"/>
                <a:gd name="connsiteY5321" fmla="*/ 1442453 h 5296383"/>
                <a:gd name="connsiteX5322" fmla="*/ 4304676 w 9310410"/>
                <a:gd name="connsiteY5322" fmla="*/ 1466423 h 5296383"/>
                <a:gd name="connsiteX5323" fmla="*/ 4302279 w 9310410"/>
                <a:gd name="connsiteY5323" fmla="*/ 1507773 h 5296383"/>
                <a:gd name="connsiteX5324" fmla="*/ 4298683 w 9310410"/>
                <a:gd name="connsiteY5324" fmla="*/ 1528149 h 5296383"/>
                <a:gd name="connsiteX5325" fmla="*/ 4299282 w 9310410"/>
                <a:gd name="connsiteY5325" fmla="*/ 1547925 h 5296383"/>
                <a:gd name="connsiteX5326" fmla="*/ 2735177 w 9310410"/>
                <a:gd name="connsiteY5326" fmla="*/ 462040 h 5296383"/>
                <a:gd name="connsiteX5327" fmla="*/ 2747762 w 9310410"/>
                <a:gd name="connsiteY5327" fmla="*/ 462639 h 5296383"/>
                <a:gd name="connsiteX5328" fmla="*/ 2747163 w 9310410"/>
                <a:gd name="connsiteY5328" fmla="*/ 466235 h 5296383"/>
                <a:gd name="connsiteX5329" fmla="*/ 2736975 w 9310410"/>
                <a:gd name="connsiteY5329" fmla="*/ 467434 h 5296383"/>
                <a:gd name="connsiteX5330" fmla="*/ 2736376 w 9310410"/>
                <a:gd name="connsiteY5330" fmla="*/ 471629 h 5296383"/>
                <a:gd name="connsiteX5331" fmla="*/ 2746564 w 9310410"/>
                <a:gd name="connsiteY5331" fmla="*/ 473426 h 5296383"/>
                <a:gd name="connsiteX5332" fmla="*/ 2761545 w 9310410"/>
                <a:gd name="connsiteY5332" fmla="*/ 478820 h 5296383"/>
                <a:gd name="connsiteX5333" fmla="*/ 2779524 w 9310410"/>
                <a:gd name="connsiteY5333" fmla="*/ 481217 h 5296383"/>
                <a:gd name="connsiteX5334" fmla="*/ 2783119 w 9310410"/>
                <a:gd name="connsiteY5334" fmla="*/ 474026 h 5296383"/>
                <a:gd name="connsiteX5335" fmla="*/ 2785516 w 9310410"/>
                <a:gd name="connsiteY5335" fmla="*/ 471029 h 5296383"/>
                <a:gd name="connsiteX5336" fmla="*/ 2792108 w 9310410"/>
                <a:gd name="connsiteY5336" fmla="*/ 474625 h 5296383"/>
                <a:gd name="connsiteX5337" fmla="*/ 2787913 w 9310410"/>
                <a:gd name="connsiteY5337" fmla="*/ 465037 h 5296383"/>
                <a:gd name="connsiteX5338" fmla="*/ 2793906 w 9310410"/>
                <a:gd name="connsiteY5338" fmla="*/ 463838 h 5296383"/>
                <a:gd name="connsiteX5339" fmla="*/ 2800498 w 9310410"/>
                <a:gd name="connsiteY5339" fmla="*/ 469232 h 5296383"/>
                <a:gd name="connsiteX5340" fmla="*/ 2801098 w 9310410"/>
                <a:gd name="connsiteY5340" fmla="*/ 460842 h 5296383"/>
                <a:gd name="connsiteX5341" fmla="*/ 2803495 w 9310410"/>
                <a:gd name="connsiteY5341" fmla="*/ 456647 h 5296383"/>
                <a:gd name="connsiteX5342" fmla="*/ 2808888 w 9310410"/>
                <a:gd name="connsiteY5342" fmla="*/ 462040 h 5296383"/>
                <a:gd name="connsiteX5343" fmla="*/ 2825069 w 9310410"/>
                <a:gd name="connsiteY5343" fmla="*/ 457845 h 5296383"/>
                <a:gd name="connsiteX5344" fmla="*/ 2828664 w 9310410"/>
                <a:gd name="connsiteY5344" fmla="*/ 447658 h 5296383"/>
                <a:gd name="connsiteX5345" fmla="*/ 2833458 w 9310410"/>
                <a:gd name="connsiteY5345" fmla="*/ 447058 h 5296383"/>
                <a:gd name="connsiteX5346" fmla="*/ 2843646 w 9310410"/>
                <a:gd name="connsiteY5346" fmla="*/ 447058 h 5296383"/>
                <a:gd name="connsiteX5347" fmla="*/ 2849039 w 9310410"/>
                <a:gd name="connsiteY5347" fmla="*/ 448257 h 5296383"/>
                <a:gd name="connsiteX5348" fmla="*/ 2864621 w 9310410"/>
                <a:gd name="connsiteY5348" fmla="*/ 448856 h 5296383"/>
                <a:gd name="connsiteX5349" fmla="*/ 2868815 w 9310410"/>
                <a:gd name="connsiteY5349" fmla="*/ 440466 h 5296383"/>
                <a:gd name="connsiteX5350" fmla="*/ 2882599 w 9310410"/>
                <a:gd name="connsiteY5350" fmla="*/ 435672 h 5296383"/>
                <a:gd name="connsiteX5351" fmla="*/ 2889790 w 9310410"/>
                <a:gd name="connsiteY5351" fmla="*/ 435073 h 5296383"/>
                <a:gd name="connsiteX5352" fmla="*/ 2898779 w 9310410"/>
                <a:gd name="connsiteY5352" fmla="*/ 433874 h 5296383"/>
                <a:gd name="connsiteX5353" fmla="*/ 2912563 w 9310410"/>
                <a:gd name="connsiteY5353" fmla="*/ 432077 h 5296383"/>
                <a:gd name="connsiteX5354" fmla="*/ 2935335 w 9310410"/>
                <a:gd name="connsiteY5354" fmla="*/ 428481 h 5296383"/>
                <a:gd name="connsiteX5355" fmla="*/ 2942526 w 9310410"/>
                <a:gd name="connsiteY5355" fmla="*/ 427282 h 5296383"/>
                <a:gd name="connsiteX5356" fmla="*/ 2952714 w 9310410"/>
                <a:gd name="connsiteY5356" fmla="*/ 429679 h 5296383"/>
                <a:gd name="connsiteX5357" fmla="*/ 2972490 w 9310410"/>
                <a:gd name="connsiteY5357" fmla="*/ 426683 h 5296383"/>
                <a:gd name="connsiteX5358" fmla="*/ 3012641 w 9310410"/>
                <a:gd name="connsiteY5358" fmla="*/ 421290 h 5296383"/>
                <a:gd name="connsiteX5359" fmla="*/ 3043204 w 9310410"/>
                <a:gd name="connsiteY5359" fmla="*/ 413499 h 5296383"/>
                <a:gd name="connsiteX5360" fmla="*/ 3047399 w 9310410"/>
                <a:gd name="connsiteY5360" fmla="*/ 398517 h 5296383"/>
                <a:gd name="connsiteX5361" fmla="*/ 3028222 w 9310410"/>
                <a:gd name="connsiteY5361" fmla="*/ 393124 h 5296383"/>
                <a:gd name="connsiteX5362" fmla="*/ 3012042 w 9310410"/>
                <a:gd name="connsiteY5362" fmla="*/ 396719 h 5296383"/>
                <a:gd name="connsiteX5363" fmla="*/ 3000656 w 9310410"/>
                <a:gd name="connsiteY5363" fmla="*/ 400315 h 5296383"/>
                <a:gd name="connsiteX5364" fmla="*/ 2986872 w 9310410"/>
                <a:gd name="connsiteY5364" fmla="*/ 402113 h 5296383"/>
                <a:gd name="connsiteX5365" fmla="*/ 2970093 w 9310410"/>
                <a:gd name="connsiteY5365" fmla="*/ 405109 h 5296383"/>
                <a:gd name="connsiteX5366" fmla="*/ 2958707 w 9310410"/>
                <a:gd name="connsiteY5366" fmla="*/ 406308 h 5296383"/>
                <a:gd name="connsiteX5367" fmla="*/ 2941927 w 9310410"/>
                <a:gd name="connsiteY5367" fmla="*/ 406907 h 5296383"/>
                <a:gd name="connsiteX5368" fmla="*/ 2932938 w 9310410"/>
                <a:gd name="connsiteY5368" fmla="*/ 404510 h 5296383"/>
                <a:gd name="connsiteX5369" fmla="*/ 2918555 w 9310410"/>
                <a:gd name="connsiteY5369" fmla="*/ 399116 h 5296383"/>
                <a:gd name="connsiteX5370" fmla="*/ 2907768 w 9310410"/>
                <a:gd name="connsiteY5370" fmla="*/ 405708 h 5296383"/>
                <a:gd name="connsiteX5371" fmla="*/ 2899978 w 9310410"/>
                <a:gd name="connsiteY5371" fmla="*/ 409903 h 5296383"/>
                <a:gd name="connsiteX5372" fmla="*/ 2897581 w 9310410"/>
                <a:gd name="connsiteY5372" fmla="*/ 406308 h 5296383"/>
                <a:gd name="connsiteX5373" fmla="*/ 2892786 w 9310410"/>
                <a:gd name="connsiteY5373" fmla="*/ 406907 h 5296383"/>
                <a:gd name="connsiteX5374" fmla="*/ 2876606 w 9310410"/>
                <a:gd name="connsiteY5374" fmla="*/ 411701 h 5296383"/>
                <a:gd name="connsiteX5375" fmla="*/ 2858029 w 9310410"/>
                <a:gd name="connsiteY5375" fmla="*/ 414098 h 5296383"/>
                <a:gd name="connsiteX5376" fmla="*/ 2847841 w 9310410"/>
                <a:gd name="connsiteY5376" fmla="*/ 411102 h 5296383"/>
                <a:gd name="connsiteX5377" fmla="*/ 2844844 w 9310410"/>
                <a:gd name="connsiteY5377" fmla="*/ 414098 h 5296383"/>
                <a:gd name="connsiteX5378" fmla="*/ 2835855 w 9310410"/>
                <a:gd name="connsiteY5378" fmla="*/ 415896 h 5296383"/>
                <a:gd name="connsiteX5379" fmla="*/ 2832260 w 9310410"/>
                <a:gd name="connsiteY5379" fmla="*/ 422488 h 5296383"/>
                <a:gd name="connsiteX5380" fmla="*/ 2828065 w 9310410"/>
                <a:gd name="connsiteY5380" fmla="*/ 420690 h 5296383"/>
                <a:gd name="connsiteX5381" fmla="*/ 2817877 w 9310410"/>
                <a:gd name="connsiteY5381" fmla="*/ 423087 h 5296383"/>
                <a:gd name="connsiteX5382" fmla="*/ 2804693 w 9310410"/>
                <a:gd name="connsiteY5382" fmla="*/ 427282 h 5296383"/>
                <a:gd name="connsiteX5383" fmla="*/ 2797502 w 9310410"/>
                <a:gd name="connsiteY5383" fmla="*/ 425485 h 5296383"/>
                <a:gd name="connsiteX5384" fmla="*/ 2796903 w 9310410"/>
                <a:gd name="connsiteY5384" fmla="*/ 430279 h 5296383"/>
                <a:gd name="connsiteX5385" fmla="*/ 2793307 w 9310410"/>
                <a:gd name="connsiteY5385" fmla="*/ 433275 h 5296383"/>
                <a:gd name="connsiteX5386" fmla="*/ 2789112 w 9310410"/>
                <a:gd name="connsiteY5386" fmla="*/ 436271 h 5296383"/>
                <a:gd name="connsiteX5387" fmla="*/ 2799300 w 9310410"/>
                <a:gd name="connsiteY5387" fmla="*/ 441066 h 5296383"/>
                <a:gd name="connsiteX5388" fmla="*/ 2790910 w 9310410"/>
                <a:gd name="connsiteY5388" fmla="*/ 441665 h 5296383"/>
                <a:gd name="connsiteX5389" fmla="*/ 2780123 w 9310410"/>
                <a:gd name="connsiteY5389" fmla="*/ 439867 h 5296383"/>
                <a:gd name="connsiteX5390" fmla="*/ 2778924 w 9310410"/>
                <a:gd name="connsiteY5390" fmla="*/ 445860 h 5296383"/>
                <a:gd name="connsiteX5391" fmla="*/ 2773531 w 9310410"/>
                <a:gd name="connsiteY5391" fmla="*/ 447058 h 5296383"/>
                <a:gd name="connsiteX5392" fmla="*/ 2768137 w 9310410"/>
                <a:gd name="connsiteY5392" fmla="*/ 450055 h 5296383"/>
                <a:gd name="connsiteX5393" fmla="*/ 2770535 w 9310410"/>
                <a:gd name="connsiteY5393" fmla="*/ 456047 h 5296383"/>
                <a:gd name="connsiteX5394" fmla="*/ 2765740 w 9310410"/>
                <a:gd name="connsiteY5394" fmla="*/ 457246 h 5296383"/>
                <a:gd name="connsiteX5395" fmla="*/ 2755553 w 9310410"/>
                <a:gd name="connsiteY5395" fmla="*/ 457845 h 5296383"/>
                <a:gd name="connsiteX5396" fmla="*/ 2736975 w 9310410"/>
                <a:gd name="connsiteY5396" fmla="*/ 459044 h 5296383"/>
                <a:gd name="connsiteX5397" fmla="*/ 2729784 w 9310410"/>
                <a:gd name="connsiteY5397" fmla="*/ 462040 h 5296383"/>
                <a:gd name="connsiteX5398" fmla="*/ 2735177 w 9310410"/>
                <a:gd name="connsiteY5398" fmla="*/ 462040 h 5296383"/>
                <a:gd name="connsiteX5399" fmla="*/ 3519627 w 9310410"/>
                <a:gd name="connsiteY5399" fmla="*/ 352373 h 5296383"/>
                <a:gd name="connsiteX5400" fmla="*/ 3529215 w 9310410"/>
                <a:gd name="connsiteY5400" fmla="*/ 358366 h 5296383"/>
                <a:gd name="connsiteX5401" fmla="*/ 3538204 w 9310410"/>
                <a:gd name="connsiteY5401" fmla="*/ 366756 h 5296383"/>
                <a:gd name="connsiteX5402" fmla="*/ 3557381 w 9310410"/>
                <a:gd name="connsiteY5402" fmla="*/ 375146 h 5296383"/>
                <a:gd name="connsiteX5403" fmla="*/ 3575360 w 9310410"/>
                <a:gd name="connsiteY5403" fmla="*/ 382337 h 5296383"/>
                <a:gd name="connsiteX5404" fmla="*/ 3604724 w 9310410"/>
                <a:gd name="connsiteY5404" fmla="*/ 384734 h 5296383"/>
                <a:gd name="connsiteX5405" fmla="*/ 3613713 w 9310410"/>
                <a:gd name="connsiteY5405" fmla="*/ 370351 h 5296383"/>
                <a:gd name="connsiteX5406" fmla="*/ 3614911 w 9310410"/>
                <a:gd name="connsiteY5406" fmla="*/ 363160 h 5296383"/>
                <a:gd name="connsiteX5407" fmla="*/ 3623301 w 9310410"/>
                <a:gd name="connsiteY5407" fmla="*/ 352972 h 5296383"/>
                <a:gd name="connsiteX5408" fmla="*/ 3622702 w 9310410"/>
                <a:gd name="connsiteY5408" fmla="*/ 340388 h 5296383"/>
                <a:gd name="connsiteX5409" fmla="*/ 3606522 w 9310410"/>
                <a:gd name="connsiteY5409" fmla="*/ 341586 h 5296383"/>
                <a:gd name="connsiteX5410" fmla="*/ 3599330 w 9310410"/>
                <a:gd name="connsiteY5410" fmla="*/ 343983 h 5296383"/>
                <a:gd name="connsiteX5411" fmla="*/ 3590941 w 9310410"/>
                <a:gd name="connsiteY5411" fmla="*/ 348178 h 5296383"/>
                <a:gd name="connsiteX5412" fmla="*/ 3584948 w 9310410"/>
                <a:gd name="connsiteY5412" fmla="*/ 346980 h 5296383"/>
                <a:gd name="connsiteX5413" fmla="*/ 3593338 w 9310410"/>
                <a:gd name="connsiteY5413" fmla="*/ 330799 h 5296383"/>
                <a:gd name="connsiteX5414" fmla="*/ 3553785 w 9310410"/>
                <a:gd name="connsiteY5414" fmla="*/ 331998 h 5296383"/>
                <a:gd name="connsiteX5415" fmla="*/ 3539403 w 9310410"/>
                <a:gd name="connsiteY5415" fmla="*/ 334994 h 5296383"/>
                <a:gd name="connsiteX5416" fmla="*/ 3538804 w 9310410"/>
                <a:gd name="connsiteY5416" fmla="*/ 341586 h 5296383"/>
                <a:gd name="connsiteX5417" fmla="*/ 3532212 w 9310410"/>
                <a:gd name="connsiteY5417" fmla="*/ 341586 h 5296383"/>
                <a:gd name="connsiteX5418" fmla="*/ 3514234 w 9310410"/>
                <a:gd name="connsiteY5418" fmla="*/ 347579 h 5296383"/>
                <a:gd name="connsiteX5419" fmla="*/ 3519627 w 9310410"/>
                <a:gd name="connsiteY5419" fmla="*/ 352373 h 5296383"/>
                <a:gd name="connsiteX5420" fmla="*/ 4278907 w 9310410"/>
                <a:gd name="connsiteY5420" fmla="*/ 560321 h 5296383"/>
                <a:gd name="connsiteX5421" fmla="*/ 4296885 w 9310410"/>
                <a:gd name="connsiteY5421" fmla="*/ 558523 h 5296383"/>
                <a:gd name="connsiteX5422" fmla="*/ 4307073 w 9310410"/>
                <a:gd name="connsiteY5422" fmla="*/ 556126 h 5296383"/>
                <a:gd name="connsiteX5423" fmla="*/ 4317261 w 9310410"/>
                <a:gd name="connsiteY5423" fmla="*/ 558523 h 5296383"/>
                <a:gd name="connsiteX5424" fmla="*/ 4338235 w 9310410"/>
                <a:gd name="connsiteY5424" fmla="*/ 554328 h 5296383"/>
                <a:gd name="connsiteX5425" fmla="*/ 4348423 w 9310410"/>
                <a:gd name="connsiteY5425" fmla="*/ 554928 h 5296383"/>
                <a:gd name="connsiteX5426" fmla="*/ 4358011 w 9310410"/>
                <a:gd name="connsiteY5426" fmla="*/ 558523 h 5296383"/>
                <a:gd name="connsiteX5427" fmla="*/ 4371195 w 9310410"/>
                <a:gd name="connsiteY5427" fmla="*/ 554928 h 5296383"/>
                <a:gd name="connsiteX5428" fmla="*/ 4357412 w 9310410"/>
                <a:gd name="connsiteY5428" fmla="*/ 547736 h 5296383"/>
                <a:gd name="connsiteX5429" fmla="*/ 4350221 w 9310410"/>
                <a:gd name="connsiteY5429" fmla="*/ 530357 h 5296383"/>
                <a:gd name="connsiteX5430" fmla="*/ 4363405 w 9310410"/>
                <a:gd name="connsiteY5430" fmla="*/ 529159 h 5296383"/>
                <a:gd name="connsiteX5431" fmla="*/ 4359809 w 9310410"/>
                <a:gd name="connsiteY5431" fmla="*/ 534552 h 5296383"/>
                <a:gd name="connsiteX5432" fmla="*/ 4363405 w 9310410"/>
                <a:gd name="connsiteY5432" fmla="*/ 542942 h 5296383"/>
                <a:gd name="connsiteX5433" fmla="*/ 4380184 w 9310410"/>
                <a:gd name="connsiteY5433" fmla="*/ 548336 h 5296383"/>
                <a:gd name="connsiteX5434" fmla="*/ 4393968 w 9310410"/>
                <a:gd name="connsiteY5434" fmla="*/ 547736 h 5296383"/>
                <a:gd name="connsiteX5435" fmla="*/ 4401758 w 9310410"/>
                <a:gd name="connsiteY5435" fmla="*/ 539946 h 5296383"/>
                <a:gd name="connsiteX5436" fmla="*/ 4401159 w 9310410"/>
                <a:gd name="connsiteY5436" fmla="*/ 530957 h 5296383"/>
                <a:gd name="connsiteX5437" fmla="*/ 4373593 w 9310410"/>
                <a:gd name="connsiteY5437" fmla="*/ 523166 h 5296383"/>
                <a:gd name="connsiteX5438" fmla="*/ 4355015 w 9310410"/>
                <a:gd name="connsiteY5438" fmla="*/ 517773 h 5296383"/>
                <a:gd name="connsiteX5439" fmla="*/ 4343629 w 9310410"/>
                <a:gd name="connsiteY5439" fmla="*/ 512379 h 5296383"/>
                <a:gd name="connsiteX5440" fmla="*/ 4336438 w 9310410"/>
                <a:gd name="connsiteY5440" fmla="*/ 513578 h 5296383"/>
                <a:gd name="connsiteX5441" fmla="*/ 4331643 w 9310410"/>
                <a:gd name="connsiteY5441" fmla="*/ 514776 h 5296383"/>
                <a:gd name="connsiteX5442" fmla="*/ 4326849 w 9310410"/>
                <a:gd name="connsiteY5442" fmla="*/ 521968 h 5296383"/>
                <a:gd name="connsiteX5443" fmla="*/ 4318459 w 9310410"/>
                <a:gd name="connsiteY5443" fmla="*/ 525563 h 5296383"/>
                <a:gd name="connsiteX5444" fmla="*/ 4307672 w 9310410"/>
                <a:gd name="connsiteY5444" fmla="*/ 518372 h 5296383"/>
                <a:gd name="connsiteX5445" fmla="*/ 4297485 w 9310410"/>
                <a:gd name="connsiteY5445" fmla="*/ 512979 h 5296383"/>
                <a:gd name="connsiteX5446" fmla="*/ 4292091 w 9310410"/>
                <a:gd name="connsiteY5446" fmla="*/ 504589 h 5296383"/>
                <a:gd name="connsiteX5447" fmla="*/ 4281903 w 9310410"/>
                <a:gd name="connsiteY5447" fmla="*/ 505787 h 5296383"/>
                <a:gd name="connsiteX5448" fmla="*/ 4277109 w 9310410"/>
                <a:gd name="connsiteY5448" fmla="*/ 508784 h 5296383"/>
                <a:gd name="connsiteX5449" fmla="*/ 4271716 w 9310410"/>
                <a:gd name="connsiteY5449" fmla="*/ 513578 h 5296383"/>
                <a:gd name="connsiteX5450" fmla="*/ 4266322 w 9310410"/>
                <a:gd name="connsiteY5450" fmla="*/ 517173 h 5296383"/>
                <a:gd name="connsiteX5451" fmla="*/ 4265723 w 9310410"/>
                <a:gd name="connsiteY5451" fmla="*/ 521368 h 5296383"/>
                <a:gd name="connsiteX5452" fmla="*/ 4263326 w 9310410"/>
                <a:gd name="connsiteY5452" fmla="*/ 523765 h 5296383"/>
                <a:gd name="connsiteX5453" fmla="*/ 4257333 w 9310410"/>
                <a:gd name="connsiteY5453" fmla="*/ 532755 h 5296383"/>
                <a:gd name="connsiteX5454" fmla="*/ 4256135 w 9310410"/>
                <a:gd name="connsiteY5454" fmla="*/ 535152 h 5296383"/>
                <a:gd name="connsiteX5455" fmla="*/ 4257932 w 9310410"/>
                <a:gd name="connsiteY5455" fmla="*/ 545939 h 5296383"/>
                <a:gd name="connsiteX5456" fmla="*/ 4278907 w 9310410"/>
                <a:gd name="connsiteY5456" fmla="*/ 560321 h 5296383"/>
                <a:gd name="connsiteX5457" fmla="*/ 1492883 w 9310410"/>
                <a:gd name="connsiteY5457" fmla="*/ 1934456 h 5296383"/>
                <a:gd name="connsiteX5458" fmla="*/ 1494680 w 9310410"/>
                <a:gd name="connsiteY5458" fmla="*/ 1933258 h 5296383"/>
                <a:gd name="connsiteX5459" fmla="*/ 1492883 w 9310410"/>
                <a:gd name="connsiteY5459" fmla="*/ 1934456 h 5296383"/>
                <a:gd name="connsiteX5460" fmla="*/ 940951 w 9310410"/>
                <a:gd name="connsiteY5460" fmla="*/ 924680 h 5296383"/>
                <a:gd name="connsiteX5461" fmla="*/ 942150 w 9310410"/>
                <a:gd name="connsiteY5461" fmla="*/ 928875 h 5296383"/>
                <a:gd name="connsiteX5462" fmla="*/ 942749 w 9310410"/>
                <a:gd name="connsiteY5462" fmla="*/ 933070 h 5296383"/>
                <a:gd name="connsiteX5463" fmla="*/ 943948 w 9310410"/>
                <a:gd name="connsiteY5463" fmla="*/ 936066 h 5296383"/>
                <a:gd name="connsiteX5464" fmla="*/ 948143 w 9310410"/>
                <a:gd name="connsiteY5464" fmla="*/ 939662 h 5296383"/>
                <a:gd name="connsiteX5465" fmla="*/ 958929 w 9310410"/>
                <a:gd name="connsiteY5465" fmla="*/ 942658 h 5296383"/>
                <a:gd name="connsiteX5466" fmla="*/ 969716 w 9310410"/>
                <a:gd name="connsiteY5466" fmla="*/ 943257 h 5296383"/>
                <a:gd name="connsiteX5467" fmla="*/ 973911 w 9310410"/>
                <a:gd name="connsiteY5467" fmla="*/ 938463 h 5296383"/>
                <a:gd name="connsiteX5468" fmla="*/ 982301 w 9310410"/>
                <a:gd name="connsiteY5468" fmla="*/ 940860 h 5296383"/>
                <a:gd name="connsiteX5469" fmla="*/ 994886 w 9310410"/>
                <a:gd name="connsiteY5469" fmla="*/ 935467 h 5296383"/>
                <a:gd name="connsiteX5470" fmla="*/ 1014662 w 9310410"/>
                <a:gd name="connsiteY5470" fmla="*/ 933070 h 5296383"/>
                <a:gd name="connsiteX5471" fmla="*/ 1029644 w 9310410"/>
                <a:gd name="connsiteY5471" fmla="*/ 931871 h 5296383"/>
                <a:gd name="connsiteX5472" fmla="*/ 1038034 w 9310410"/>
                <a:gd name="connsiteY5472" fmla="*/ 923481 h 5296383"/>
                <a:gd name="connsiteX5473" fmla="*/ 1051218 w 9310410"/>
                <a:gd name="connsiteY5473" fmla="*/ 914492 h 5296383"/>
                <a:gd name="connsiteX5474" fmla="*/ 1055413 w 9310410"/>
                <a:gd name="connsiteY5474" fmla="*/ 904304 h 5296383"/>
                <a:gd name="connsiteX5475" fmla="*/ 1059607 w 9310410"/>
                <a:gd name="connsiteY5475" fmla="*/ 900110 h 5296383"/>
                <a:gd name="connsiteX5476" fmla="*/ 1068597 w 9310410"/>
                <a:gd name="connsiteY5476" fmla="*/ 888723 h 5296383"/>
                <a:gd name="connsiteX5477" fmla="*/ 1082380 w 9310410"/>
                <a:gd name="connsiteY5477" fmla="*/ 873741 h 5296383"/>
                <a:gd name="connsiteX5478" fmla="*/ 1085376 w 9310410"/>
                <a:gd name="connsiteY5478" fmla="*/ 871944 h 5296383"/>
                <a:gd name="connsiteX5479" fmla="*/ 1099759 w 9310410"/>
                <a:gd name="connsiteY5479" fmla="*/ 867749 h 5296383"/>
                <a:gd name="connsiteX5480" fmla="*/ 1106351 w 9310410"/>
                <a:gd name="connsiteY5480" fmla="*/ 862355 h 5296383"/>
                <a:gd name="connsiteX5481" fmla="*/ 1108748 w 9310410"/>
                <a:gd name="connsiteY5481" fmla="*/ 864153 h 5296383"/>
                <a:gd name="connsiteX5482" fmla="*/ 1112943 w 9310410"/>
                <a:gd name="connsiteY5482" fmla="*/ 856962 h 5296383"/>
                <a:gd name="connsiteX5483" fmla="*/ 1115340 w 9310410"/>
                <a:gd name="connsiteY5483" fmla="*/ 845576 h 5296383"/>
                <a:gd name="connsiteX5484" fmla="*/ 1110546 w 9310410"/>
                <a:gd name="connsiteY5484" fmla="*/ 832392 h 5296383"/>
                <a:gd name="connsiteX5485" fmla="*/ 1098560 w 9310410"/>
                <a:gd name="connsiteY5485" fmla="*/ 829395 h 5296383"/>
                <a:gd name="connsiteX5486" fmla="*/ 1097961 w 9310410"/>
                <a:gd name="connsiteY5486" fmla="*/ 829395 h 5296383"/>
                <a:gd name="connsiteX5487" fmla="*/ 1097961 w 9310410"/>
                <a:gd name="connsiteY5487" fmla="*/ 829395 h 5296383"/>
                <a:gd name="connsiteX5488" fmla="*/ 1099160 w 9310410"/>
                <a:gd name="connsiteY5488" fmla="*/ 827597 h 5296383"/>
                <a:gd name="connsiteX5489" fmla="*/ 1096763 w 9310410"/>
                <a:gd name="connsiteY5489" fmla="*/ 822803 h 5296383"/>
                <a:gd name="connsiteX5490" fmla="*/ 1083578 w 9310410"/>
                <a:gd name="connsiteY5490" fmla="*/ 829395 h 5296383"/>
                <a:gd name="connsiteX5491" fmla="*/ 1083578 w 9310410"/>
                <a:gd name="connsiteY5491" fmla="*/ 825800 h 5296383"/>
                <a:gd name="connsiteX5492" fmla="*/ 1084777 w 9310410"/>
                <a:gd name="connsiteY5492" fmla="*/ 821605 h 5296383"/>
                <a:gd name="connsiteX5493" fmla="*/ 1070394 w 9310410"/>
                <a:gd name="connsiteY5493" fmla="*/ 822204 h 5296383"/>
                <a:gd name="connsiteX5494" fmla="*/ 1057210 w 9310410"/>
                <a:gd name="connsiteY5494" fmla="*/ 833590 h 5296383"/>
                <a:gd name="connsiteX5495" fmla="*/ 1052416 w 9310410"/>
                <a:gd name="connsiteY5495" fmla="*/ 836586 h 5296383"/>
                <a:gd name="connsiteX5496" fmla="*/ 1056611 w 9310410"/>
                <a:gd name="connsiteY5496" fmla="*/ 839583 h 5296383"/>
                <a:gd name="connsiteX5497" fmla="*/ 1052416 w 9310410"/>
                <a:gd name="connsiteY5497" fmla="*/ 846774 h 5296383"/>
                <a:gd name="connsiteX5498" fmla="*/ 1042229 w 9310410"/>
                <a:gd name="connsiteY5498" fmla="*/ 851568 h 5296383"/>
                <a:gd name="connsiteX5499" fmla="*/ 1036835 w 9310410"/>
                <a:gd name="connsiteY5499" fmla="*/ 852168 h 5296383"/>
                <a:gd name="connsiteX5500" fmla="*/ 1027247 w 9310410"/>
                <a:gd name="connsiteY5500" fmla="*/ 846774 h 5296383"/>
                <a:gd name="connsiteX5501" fmla="*/ 1015860 w 9310410"/>
                <a:gd name="connsiteY5501" fmla="*/ 841381 h 5296383"/>
                <a:gd name="connsiteX5502" fmla="*/ 1011666 w 9310410"/>
                <a:gd name="connsiteY5502" fmla="*/ 845576 h 5296383"/>
                <a:gd name="connsiteX5503" fmla="*/ 1011066 w 9310410"/>
                <a:gd name="connsiteY5503" fmla="*/ 849770 h 5296383"/>
                <a:gd name="connsiteX5504" fmla="*/ 1006871 w 9310410"/>
                <a:gd name="connsiteY5504" fmla="*/ 856962 h 5296383"/>
                <a:gd name="connsiteX5505" fmla="*/ 1005074 w 9310410"/>
                <a:gd name="connsiteY5505" fmla="*/ 860557 h 5296383"/>
                <a:gd name="connsiteX5506" fmla="*/ 1002077 w 9310410"/>
                <a:gd name="connsiteY5506" fmla="*/ 862954 h 5296383"/>
                <a:gd name="connsiteX5507" fmla="*/ 997882 w 9310410"/>
                <a:gd name="connsiteY5507" fmla="*/ 862954 h 5296383"/>
                <a:gd name="connsiteX5508" fmla="*/ 994287 w 9310410"/>
                <a:gd name="connsiteY5508" fmla="*/ 873142 h 5296383"/>
                <a:gd name="connsiteX5509" fmla="*/ 994287 w 9310410"/>
                <a:gd name="connsiteY5509" fmla="*/ 885128 h 5296383"/>
                <a:gd name="connsiteX5510" fmla="*/ 982900 w 9310410"/>
                <a:gd name="connsiteY5510" fmla="*/ 892319 h 5296383"/>
                <a:gd name="connsiteX5511" fmla="*/ 970915 w 9310410"/>
                <a:gd name="connsiteY5511" fmla="*/ 902507 h 5296383"/>
                <a:gd name="connsiteX5512" fmla="*/ 976308 w 9310410"/>
                <a:gd name="connsiteY5512" fmla="*/ 907301 h 5296383"/>
                <a:gd name="connsiteX5513" fmla="*/ 973911 w 9310410"/>
                <a:gd name="connsiteY5513" fmla="*/ 910297 h 5296383"/>
                <a:gd name="connsiteX5514" fmla="*/ 958929 w 9310410"/>
                <a:gd name="connsiteY5514" fmla="*/ 912694 h 5296383"/>
                <a:gd name="connsiteX5515" fmla="*/ 950540 w 9310410"/>
                <a:gd name="connsiteY5515" fmla="*/ 915691 h 5296383"/>
                <a:gd name="connsiteX5516" fmla="*/ 941550 w 9310410"/>
                <a:gd name="connsiteY5516" fmla="*/ 911496 h 5296383"/>
                <a:gd name="connsiteX5517" fmla="*/ 942150 w 9310410"/>
                <a:gd name="connsiteY5517" fmla="*/ 916290 h 5296383"/>
                <a:gd name="connsiteX5518" fmla="*/ 939753 w 9310410"/>
                <a:gd name="connsiteY5518" fmla="*/ 920485 h 5296383"/>
                <a:gd name="connsiteX5519" fmla="*/ 940951 w 9310410"/>
                <a:gd name="connsiteY5519" fmla="*/ 924680 h 5296383"/>
                <a:gd name="connsiteX5520" fmla="*/ 1275346 w 9310410"/>
                <a:gd name="connsiteY5520" fmla="*/ 978614 h 5296383"/>
                <a:gd name="connsiteX5521" fmla="*/ 1275945 w 9310410"/>
                <a:gd name="connsiteY5521" fmla="*/ 982809 h 5296383"/>
                <a:gd name="connsiteX5522" fmla="*/ 1278942 w 9310410"/>
                <a:gd name="connsiteY5522" fmla="*/ 980412 h 5296383"/>
                <a:gd name="connsiteX5523" fmla="*/ 1275346 w 9310410"/>
                <a:gd name="connsiteY5523" fmla="*/ 978614 h 5296383"/>
                <a:gd name="connsiteX5524" fmla="*/ 1278342 w 9310410"/>
                <a:gd name="connsiteY5524" fmla="*/ 949250 h 5296383"/>
                <a:gd name="connsiteX5525" fmla="*/ 1278342 w 9310410"/>
                <a:gd name="connsiteY5525" fmla="*/ 953445 h 5296383"/>
                <a:gd name="connsiteX5526" fmla="*/ 1282537 w 9310410"/>
                <a:gd name="connsiteY5526" fmla="*/ 950449 h 5296383"/>
                <a:gd name="connsiteX5527" fmla="*/ 1278342 w 9310410"/>
                <a:gd name="connsiteY5527" fmla="*/ 949250 h 5296383"/>
                <a:gd name="connsiteX5528" fmla="*/ 8089091 w 9310410"/>
                <a:gd name="connsiteY5528" fmla="*/ 2772241 h 5296383"/>
                <a:gd name="connsiteX5529" fmla="*/ 8084296 w 9310410"/>
                <a:gd name="connsiteY5529" fmla="*/ 2768646 h 5296383"/>
                <a:gd name="connsiteX5530" fmla="*/ 8081300 w 9310410"/>
                <a:gd name="connsiteY5530" fmla="*/ 2770444 h 5296383"/>
                <a:gd name="connsiteX5531" fmla="*/ 8083098 w 9310410"/>
                <a:gd name="connsiteY5531" fmla="*/ 2774638 h 5296383"/>
                <a:gd name="connsiteX5532" fmla="*/ 8089091 w 9310410"/>
                <a:gd name="connsiteY5532" fmla="*/ 2772241 h 5296383"/>
                <a:gd name="connsiteX5533" fmla="*/ 8806421 w 9310410"/>
                <a:gd name="connsiteY5533" fmla="*/ 4170947 h 5296383"/>
                <a:gd name="connsiteX5534" fmla="*/ 8802826 w 9310410"/>
                <a:gd name="connsiteY5534" fmla="*/ 4172745 h 5296383"/>
                <a:gd name="connsiteX5535" fmla="*/ 8805223 w 9310410"/>
                <a:gd name="connsiteY5535" fmla="*/ 4176940 h 5296383"/>
                <a:gd name="connsiteX5536" fmla="*/ 8810017 w 9310410"/>
                <a:gd name="connsiteY5536" fmla="*/ 4172745 h 5296383"/>
                <a:gd name="connsiteX5537" fmla="*/ 8806421 w 9310410"/>
                <a:gd name="connsiteY5537" fmla="*/ 4170947 h 5296383"/>
                <a:gd name="connsiteX5538" fmla="*/ 8911893 w 9310410"/>
                <a:gd name="connsiteY5538" fmla="*/ 3069481 h 5296383"/>
                <a:gd name="connsiteX5539" fmla="*/ 8919684 w 9310410"/>
                <a:gd name="connsiteY5539" fmla="*/ 3073676 h 5296383"/>
                <a:gd name="connsiteX5540" fmla="*/ 8927475 w 9310410"/>
                <a:gd name="connsiteY5540" fmla="*/ 3068882 h 5296383"/>
                <a:gd name="connsiteX5541" fmla="*/ 8913691 w 9310410"/>
                <a:gd name="connsiteY5541" fmla="*/ 3064687 h 5296383"/>
                <a:gd name="connsiteX5542" fmla="*/ 8911893 w 9310410"/>
                <a:gd name="connsiteY5542" fmla="*/ 3069481 h 5296383"/>
                <a:gd name="connsiteX5543" fmla="*/ 8932269 w 9310410"/>
                <a:gd name="connsiteY5543" fmla="*/ 3073676 h 5296383"/>
                <a:gd name="connsiteX5544" fmla="*/ 8940659 w 9310410"/>
                <a:gd name="connsiteY5544" fmla="*/ 3073077 h 5296383"/>
                <a:gd name="connsiteX5545" fmla="*/ 8938262 w 9310410"/>
                <a:gd name="connsiteY5545" fmla="*/ 3068283 h 5296383"/>
                <a:gd name="connsiteX5546" fmla="*/ 8931670 w 9310410"/>
                <a:gd name="connsiteY5546" fmla="*/ 3068283 h 5296383"/>
                <a:gd name="connsiteX5547" fmla="*/ 8932269 w 9310410"/>
                <a:gd name="connsiteY5547" fmla="*/ 3073676 h 5296383"/>
                <a:gd name="connsiteX5548" fmla="*/ 8905901 w 9310410"/>
                <a:gd name="connsiteY5548" fmla="*/ 2977792 h 5296383"/>
                <a:gd name="connsiteX5549" fmla="*/ 8910096 w 9310410"/>
                <a:gd name="connsiteY5549" fmla="*/ 2979590 h 5296383"/>
                <a:gd name="connsiteX5550" fmla="*/ 8910695 w 9310410"/>
                <a:gd name="connsiteY5550" fmla="*/ 2971200 h 5296383"/>
                <a:gd name="connsiteX5551" fmla="*/ 8906500 w 9310410"/>
                <a:gd name="connsiteY5551" fmla="*/ 2967005 h 5296383"/>
                <a:gd name="connsiteX5552" fmla="*/ 8903504 w 9310410"/>
                <a:gd name="connsiteY5552" fmla="*/ 2971800 h 5296383"/>
                <a:gd name="connsiteX5553" fmla="*/ 8905901 w 9310410"/>
                <a:gd name="connsiteY5553" fmla="*/ 2977792 h 5296383"/>
                <a:gd name="connsiteX5554" fmla="*/ 8889720 w 9310410"/>
                <a:gd name="connsiteY5554" fmla="*/ 3081467 h 5296383"/>
                <a:gd name="connsiteX5555" fmla="*/ 8887323 w 9310410"/>
                <a:gd name="connsiteY5555" fmla="*/ 3088658 h 5296383"/>
                <a:gd name="connsiteX5556" fmla="*/ 8889121 w 9310410"/>
                <a:gd name="connsiteY5556" fmla="*/ 3089857 h 5296383"/>
                <a:gd name="connsiteX5557" fmla="*/ 8893316 w 9310410"/>
                <a:gd name="connsiteY5557" fmla="*/ 3084463 h 5296383"/>
                <a:gd name="connsiteX5558" fmla="*/ 8889720 w 9310410"/>
                <a:gd name="connsiteY5558" fmla="*/ 3081467 h 5296383"/>
                <a:gd name="connsiteX5559" fmla="*/ 8901706 w 9310410"/>
                <a:gd name="connsiteY5559" fmla="*/ 3073676 h 5296383"/>
                <a:gd name="connsiteX5560" fmla="*/ 8895713 w 9310410"/>
                <a:gd name="connsiteY5560" fmla="*/ 3076673 h 5296383"/>
                <a:gd name="connsiteX5561" fmla="*/ 8896911 w 9310410"/>
                <a:gd name="connsiteY5561" fmla="*/ 3079070 h 5296383"/>
                <a:gd name="connsiteX5562" fmla="*/ 8901706 w 9310410"/>
                <a:gd name="connsiteY5562" fmla="*/ 3073676 h 5296383"/>
                <a:gd name="connsiteX5563" fmla="*/ 8907699 w 9310410"/>
                <a:gd name="connsiteY5563" fmla="*/ 3059294 h 5296383"/>
                <a:gd name="connsiteX5564" fmla="*/ 8905301 w 9310410"/>
                <a:gd name="connsiteY5564" fmla="*/ 3063489 h 5296383"/>
                <a:gd name="connsiteX5565" fmla="*/ 8909497 w 9310410"/>
                <a:gd name="connsiteY5565" fmla="*/ 3062290 h 5296383"/>
                <a:gd name="connsiteX5566" fmla="*/ 8907699 w 9310410"/>
                <a:gd name="connsiteY5566" fmla="*/ 3059294 h 5296383"/>
                <a:gd name="connsiteX5567" fmla="*/ 8667989 w 9310410"/>
                <a:gd name="connsiteY5567" fmla="*/ 4312376 h 5296383"/>
                <a:gd name="connsiteX5568" fmla="*/ 8666791 w 9310410"/>
                <a:gd name="connsiteY5568" fmla="*/ 4318368 h 5296383"/>
                <a:gd name="connsiteX5569" fmla="*/ 8664993 w 9310410"/>
                <a:gd name="connsiteY5569" fmla="*/ 4331552 h 5296383"/>
                <a:gd name="connsiteX5570" fmla="*/ 8669787 w 9310410"/>
                <a:gd name="connsiteY5570" fmla="*/ 4319567 h 5296383"/>
                <a:gd name="connsiteX5571" fmla="*/ 8667989 w 9310410"/>
                <a:gd name="connsiteY5571" fmla="*/ 4312376 h 5296383"/>
                <a:gd name="connsiteX5572" fmla="*/ 9277450 w 9310410"/>
                <a:gd name="connsiteY5572" fmla="*/ 3420656 h 5296383"/>
                <a:gd name="connsiteX5573" fmla="*/ 9269660 w 9310410"/>
                <a:gd name="connsiteY5573" fmla="*/ 3440432 h 5296383"/>
                <a:gd name="connsiteX5574" fmla="*/ 9267263 w 9310410"/>
                <a:gd name="connsiteY5574" fmla="*/ 3453616 h 5296383"/>
                <a:gd name="connsiteX5575" fmla="*/ 9254079 w 9310410"/>
                <a:gd name="connsiteY5575" fmla="*/ 3498562 h 5296383"/>
                <a:gd name="connsiteX5576" fmla="*/ 9228909 w 9310410"/>
                <a:gd name="connsiteY5576" fmla="*/ 3547702 h 5296383"/>
                <a:gd name="connsiteX5577" fmla="*/ 9213328 w 9310410"/>
                <a:gd name="connsiteY5577" fmla="*/ 3573471 h 5296383"/>
                <a:gd name="connsiteX5578" fmla="*/ 9202541 w 9310410"/>
                <a:gd name="connsiteY5578" fmla="*/ 3586055 h 5296383"/>
                <a:gd name="connsiteX5579" fmla="*/ 9194152 w 9310410"/>
                <a:gd name="connsiteY5579" fmla="*/ 3592648 h 5296383"/>
                <a:gd name="connsiteX5580" fmla="*/ 9186361 w 9310410"/>
                <a:gd name="connsiteY5580" fmla="*/ 3599839 h 5296383"/>
                <a:gd name="connsiteX5581" fmla="*/ 9182166 w 9310410"/>
                <a:gd name="connsiteY5581" fmla="*/ 3607030 h 5296383"/>
                <a:gd name="connsiteX5582" fmla="*/ 9177971 w 9310410"/>
                <a:gd name="connsiteY5582" fmla="*/ 3620214 h 5296383"/>
                <a:gd name="connsiteX5583" fmla="*/ 9171379 w 9310410"/>
                <a:gd name="connsiteY5583" fmla="*/ 3633997 h 5296383"/>
                <a:gd name="connsiteX5584" fmla="*/ 9165386 w 9310410"/>
                <a:gd name="connsiteY5584" fmla="*/ 3650777 h 5296383"/>
                <a:gd name="connsiteX5585" fmla="*/ 9152802 w 9310410"/>
                <a:gd name="connsiteY5585" fmla="*/ 3675347 h 5296383"/>
                <a:gd name="connsiteX5586" fmla="*/ 9143214 w 9310410"/>
                <a:gd name="connsiteY5586" fmla="*/ 3674149 h 5296383"/>
                <a:gd name="connsiteX5587" fmla="*/ 9133026 w 9310410"/>
                <a:gd name="connsiteY5587" fmla="*/ 3673550 h 5296383"/>
                <a:gd name="connsiteX5588" fmla="*/ 9128232 w 9310410"/>
                <a:gd name="connsiteY5588" fmla="*/ 3674748 h 5296383"/>
                <a:gd name="connsiteX5589" fmla="*/ 9128232 w 9310410"/>
                <a:gd name="connsiteY5589" fmla="*/ 3679542 h 5296383"/>
                <a:gd name="connsiteX5590" fmla="*/ 9128831 w 9310410"/>
                <a:gd name="connsiteY5590" fmla="*/ 3685535 h 5296383"/>
                <a:gd name="connsiteX5591" fmla="*/ 9126434 w 9310410"/>
                <a:gd name="connsiteY5591" fmla="*/ 3689131 h 5296383"/>
                <a:gd name="connsiteX5592" fmla="*/ 9124036 w 9310410"/>
                <a:gd name="connsiteY5592" fmla="*/ 3693326 h 5296383"/>
                <a:gd name="connsiteX5593" fmla="*/ 9120441 w 9310410"/>
                <a:gd name="connsiteY5593" fmla="*/ 3698719 h 5296383"/>
                <a:gd name="connsiteX5594" fmla="*/ 9118044 w 9310410"/>
                <a:gd name="connsiteY5594" fmla="*/ 3704712 h 5296383"/>
                <a:gd name="connsiteX5595" fmla="*/ 9117445 w 9310410"/>
                <a:gd name="connsiteY5595" fmla="*/ 3717896 h 5296383"/>
                <a:gd name="connsiteX5596" fmla="*/ 9107257 w 9310410"/>
                <a:gd name="connsiteY5596" fmla="*/ 3726286 h 5296383"/>
                <a:gd name="connsiteX5597" fmla="*/ 9103661 w 9310410"/>
                <a:gd name="connsiteY5597" fmla="*/ 3729282 h 5296383"/>
                <a:gd name="connsiteX5598" fmla="*/ 9106058 w 9310410"/>
                <a:gd name="connsiteY5598" fmla="*/ 3737672 h 5296383"/>
                <a:gd name="connsiteX5599" fmla="*/ 9109055 w 9310410"/>
                <a:gd name="connsiteY5599" fmla="*/ 3741267 h 5296383"/>
                <a:gd name="connsiteX5600" fmla="*/ 9113250 w 9310410"/>
                <a:gd name="connsiteY5600" fmla="*/ 3737072 h 5296383"/>
                <a:gd name="connsiteX5601" fmla="*/ 9117445 w 9310410"/>
                <a:gd name="connsiteY5601" fmla="*/ 3737072 h 5296383"/>
                <a:gd name="connsiteX5602" fmla="*/ 9107856 w 9310410"/>
                <a:gd name="connsiteY5602" fmla="*/ 3757448 h 5296383"/>
                <a:gd name="connsiteX5603" fmla="*/ 9100665 w 9310410"/>
                <a:gd name="connsiteY5603" fmla="*/ 3777224 h 5296383"/>
                <a:gd name="connsiteX5604" fmla="*/ 9094073 w 9310410"/>
                <a:gd name="connsiteY5604" fmla="*/ 3802993 h 5296383"/>
                <a:gd name="connsiteX5605" fmla="*/ 9089878 w 9310410"/>
                <a:gd name="connsiteY5605" fmla="*/ 3826364 h 5296383"/>
                <a:gd name="connsiteX5606" fmla="*/ 9079690 w 9310410"/>
                <a:gd name="connsiteY5606" fmla="*/ 3847339 h 5296383"/>
                <a:gd name="connsiteX5607" fmla="*/ 9061113 w 9310410"/>
                <a:gd name="connsiteY5607" fmla="*/ 3889288 h 5296383"/>
                <a:gd name="connsiteX5608" fmla="*/ 9055719 w 9310410"/>
                <a:gd name="connsiteY5608" fmla="*/ 3912061 h 5296383"/>
                <a:gd name="connsiteX5609" fmla="*/ 9043734 w 9310410"/>
                <a:gd name="connsiteY5609" fmla="*/ 3924046 h 5296383"/>
                <a:gd name="connsiteX5610" fmla="*/ 9024557 w 9310410"/>
                <a:gd name="connsiteY5610" fmla="*/ 3977981 h 5296383"/>
                <a:gd name="connsiteX5611" fmla="*/ 9014969 w 9310410"/>
                <a:gd name="connsiteY5611" fmla="*/ 3995359 h 5296383"/>
                <a:gd name="connsiteX5612" fmla="*/ 8998788 w 9310410"/>
                <a:gd name="connsiteY5612" fmla="*/ 4012739 h 5296383"/>
                <a:gd name="connsiteX5613" fmla="*/ 8983207 w 9310410"/>
                <a:gd name="connsiteY5613" fmla="*/ 4041504 h 5296383"/>
                <a:gd name="connsiteX5614" fmla="*/ 8973020 w 9310410"/>
                <a:gd name="connsiteY5614" fmla="*/ 4052890 h 5296383"/>
                <a:gd name="connsiteX5615" fmla="*/ 8965229 w 9310410"/>
                <a:gd name="connsiteY5615" fmla="*/ 4060680 h 5296383"/>
                <a:gd name="connsiteX5616" fmla="*/ 8956839 w 9310410"/>
                <a:gd name="connsiteY5616" fmla="*/ 4072666 h 5296383"/>
                <a:gd name="connsiteX5617" fmla="*/ 8945453 w 9310410"/>
                <a:gd name="connsiteY5617" fmla="*/ 4096637 h 5296383"/>
                <a:gd name="connsiteX5618" fmla="*/ 8916089 w 9310410"/>
                <a:gd name="connsiteY5618" fmla="*/ 4122406 h 5296383"/>
                <a:gd name="connsiteX5619" fmla="*/ 8905901 w 9310410"/>
                <a:gd name="connsiteY5619" fmla="*/ 4136788 h 5296383"/>
                <a:gd name="connsiteX5620" fmla="*/ 8903504 w 9310410"/>
                <a:gd name="connsiteY5620" fmla="*/ 4144579 h 5296383"/>
                <a:gd name="connsiteX5621" fmla="*/ 8887922 w 9310410"/>
                <a:gd name="connsiteY5621" fmla="*/ 4143980 h 5296383"/>
                <a:gd name="connsiteX5622" fmla="*/ 8875937 w 9310410"/>
                <a:gd name="connsiteY5622" fmla="*/ 4140384 h 5296383"/>
                <a:gd name="connsiteX5623" fmla="*/ 8859158 w 9310410"/>
                <a:gd name="connsiteY5623" fmla="*/ 4145777 h 5296383"/>
                <a:gd name="connsiteX5624" fmla="*/ 8857360 w 9310410"/>
                <a:gd name="connsiteY5624" fmla="*/ 4141582 h 5296383"/>
                <a:gd name="connsiteX5625" fmla="*/ 8854962 w 9310410"/>
                <a:gd name="connsiteY5625" fmla="*/ 4138586 h 5296383"/>
                <a:gd name="connsiteX5626" fmla="*/ 8842977 w 9310410"/>
                <a:gd name="connsiteY5626" fmla="*/ 4138586 h 5296383"/>
                <a:gd name="connsiteX5627" fmla="*/ 8833988 w 9310410"/>
                <a:gd name="connsiteY5627" fmla="*/ 4142781 h 5296383"/>
                <a:gd name="connsiteX5628" fmla="*/ 8830991 w 9310410"/>
                <a:gd name="connsiteY5628" fmla="*/ 4152969 h 5296383"/>
                <a:gd name="connsiteX5629" fmla="*/ 8811216 w 9310410"/>
                <a:gd name="connsiteY5629" fmla="*/ 4165553 h 5296383"/>
                <a:gd name="connsiteX5630" fmla="*/ 8804024 w 9310410"/>
                <a:gd name="connsiteY5630" fmla="*/ 4170947 h 5296383"/>
                <a:gd name="connsiteX5631" fmla="*/ 8788443 w 9310410"/>
                <a:gd name="connsiteY5631" fmla="*/ 4178737 h 5296383"/>
                <a:gd name="connsiteX5632" fmla="*/ 8775259 w 9310410"/>
                <a:gd name="connsiteY5632" fmla="*/ 4182932 h 5296383"/>
                <a:gd name="connsiteX5633" fmla="*/ 8758479 w 9310410"/>
                <a:gd name="connsiteY5633" fmla="*/ 4193120 h 5296383"/>
                <a:gd name="connsiteX5634" fmla="*/ 8735707 w 9310410"/>
                <a:gd name="connsiteY5634" fmla="*/ 4211698 h 5296383"/>
                <a:gd name="connsiteX5635" fmla="*/ 8720726 w 9310410"/>
                <a:gd name="connsiteY5635" fmla="*/ 4224882 h 5296383"/>
                <a:gd name="connsiteX5636" fmla="*/ 8712935 w 9310410"/>
                <a:gd name="connsiteY5636" fmla="*/ 4229676 h 5296383"/>
                <a:gd name="connsiteX5637" fmla="*/ 8703946 w 9310410"/>
                <a:gd name="connsiteY5637" fmla="*/ 4227279 h 5296383"/>
                <a:gd name="connsiteX5638" fmla="*/ 8702147 w 9310410"/>
                <a:gd name="connsiteY5638" fmla="*/ 4232672 h 5296383"/>
                <a:gd name="connsiteX5639" fmla="*/ 8699151 w 9310410"/>
                <a:gd name="connsiteY5639" fmla="*/ 4242860 h 5296383"/>
                <a:gd name="connsiteX5640" fmla="*/ 8696755 w 9310410"/>
                <a:gd name="connsiteY5640" fmla="*/ 4247654 h 5296383"/>
                <a:gd name="connsiteX5641" fmla="*/ 8695556 w 9310410"/>
                <a:gd name="connsiteY5641" fmla="*/ 4256044 h 5296383"/>
                <a:gd name="connsiteX5642" fmla="*/ 8688365 w 9310410"/>
                <a:gd name="connsiteY5642" fmla="*/ 4262036 h 5296383"/>
                <a:gd name="connsiteX5643" fmla="*/ 8682971 w 9310410"/>
                <a:gd name="connsiteY5643" fmla="*/ 4274022 h 5296383"/>
                <a:gd name="connsiteX5644" fmla="*/ 8673982 w 9310410"/>
                <a:gd name="connsiteY5644" fmla="*/ 4293199 h 5296383"/>
                <a:gd name="connsiteX5645" fmla="*/ 8670386 w 9310410"/>
                <a:gd name="connsiteY5645" fmla="*/ 4305184 h 5296383"/>
                <a:gd name="connsiteX5646" fmla="*/ 8670985 w 9310410"/>
                <a:gd name="connsiteY5646" fmla="*/ 4309379 h 5296383"/>
                <a:gd name="connsiteX5647" fmla="*/ 8666791 w 9310410"/>
                <a:gd name="connsiteY5647" fmla="*/ 4315372 h 5296383"/>
                <a:gd name="connsiteX5648" fmla="*/ 8659000 w 9310410"/>
                <a:gd name="connsiteY5648" fmla="*/ 4334549 h 5296383"/>
                <a:gd name="connsiteX5649" fmla="*/ 8650011 w 9310410"/>
                <a:gd name="connsiteY5649" fmla="*/ 4354924 h 5296383"/>
                <a:gd name="connsiteX5650" fmla="*/ 8646415 w 9310410"/>
                <a:gd name="connsiteY5650" fmla="*/ 4356722 h 5296383"/>
                <a:gd name="connsiteX5651" fmla="*/ 8644018 w 9310410"/>
                <a:gd name="connsiteY5651" fmla="*/ 4356722 h 5296383"/>
                <a:gd name="connsiteX5652" fmla="*/ 8639824 w 9310410"/>
                <a:gd name="connsiteY5652" fmla="*/ 4362115 h 5296383"/>
                <a:gd name="connsiteX5653" fmla="*/ 8620646 w 9310410"/>
                <a:gd name="connsiteY5653" fmla="*/ 4378296 h 5296383"/>
                <a:gd name="connsiteX5654" fmla="*/ 8559521 w 9310410"/>
                <a:gd name="connsiteY5654" fmla="*/ 4455003 h 5296383"/>
                <a:gd name="connsiteX5655" fmla="*/ 8500792 w 9310410"/>
                <a:gd name="connsiteY5655" fmla="*/ 4496353 h 5296383"/>
                <a:gd name="connsiteX5656" fmla="*/ 8492402 w 9310410"/>
                <a:gd name="connsiteY5656" fmla="*/ 4496353 h 5296383"/>
                <a:gd name="connsiteX5657" fmla="*/ 8487009 w 9310410"/>
                <a:gd name="connsiteY5657" fmla="*/ 4502945 h 5296383"/>
                <a:gd name="connsiteX5658" fmla="*/ 8473225 w 9310410"/>
                <a:gd name="connsiteY5658" fmla="*/ 4523919 h 5296383"/>
                <a:gd name="connsiteX5659" fmla="*/ 8446857 w 9310410"/>
                <a:gd name="connsiteY5659" fmla="*/ 4552085 h 5296383"/>
                <a:gd name="connsiteX5660" fmla="*/ 8434871 w 9310410"/>
                <a:gd name="connsiteY5660" fmla="*/ 4558677 h 5296383"/>
                <a:gd name="connsiteX5661" fmla="*/ 8434871 w 9310410"/>
                <a:gd name="connsiteY5661" fmla="*/ 4558078 h 5296383"/>
                <a:gd name="connsiteX5662" fmla="*/ 8435471 w 9310410"/>
                <a:gd name="connsiteY5662" fmla="*/ 4559277 h 5296383"/>
                <a:gd name="connsiteX5663" fmla="*/ 8423485 w 9310410"/>
                <a:gd name="connsiteY5663" fmla="*/ 4569464 h 5296383"/>
                <a:gd name="connsiteX5664" fmla="*/ 8408503 w 9310410"/>
                <a:gd name="connsiteY5664" fmla="*/ 4583248 h 5296383"/>
                <a:gd name="connsiteX5665" fmla="*/ 8392323 w 9310410"/>
                <a:gd name="connsiteY5665" fmla="*/ 4593435 h 5296383"/>
                <a:gd name="connsiteX5666" fmla="*/ 8373147 w 9310410"/>
                <a:gd name="connsiteY5666" fmla="*/ 4597031 h 5296383"/>
                <a:gd name="connsiteX5667" fmla="*/ 8362360 w 9310410"/>
                <a:gd name="connsiteY5667" fmla="*/ 4593435 h 5296383"/>
                <a:gd name="connsiteX5668" fmla="*/ 8338988 w 9310410"/>
                <a:gd name="connsiteY5668" fmla="*/ 4575457 h 5296383"/>
                <a:gd name="connsiteX5669" fmla="*/ 8322808 w 9310410"/>
                <a:gd name="connsiteY5669" fmla="*/ 4567067 h 5296383"/>
                <a:gd name="connsiteX5670" fmla="*/ 8316216 w 9310410"/>
                <a:gd name="connsiteY5670" fmla="*/ 4552085 h 5296383"/>
                <a:gd name="connsiteX5671" fmla="*/ 8318013 w 9310410"/>
                <a:gd name="connsiteY5671" fmla="*/ 4540100 h 5296383"/>
                <a:gd name="connsiteX5672" fmla="*/ 8325804 w 9310410"/>
                <a:gd name="connsiteY5672" fmla="*/ 4525118 h 5296383"/>
                <a:gd name="connsiteX5673" fmla="*/ 8327601 w 9310410"/>
                <a:gd name="connsiteY5673" fmla="*/ 4514930 h 5296383"/>
                <a:gd name="connsiteX5674" fmla="*/ 8321609 w 9310410"/>
                <a:gd name="connsiteY5674" fmla="*/ 4526316 h 5296383"/>
                <a:gd name="connsiteX5675" fmla="*/ 8313819 w 9310410"/>
                <a:gd name="connsiteY5675" fmla="*/ 4539501 h 5296383"/>
                <a:gd name="connsiteX5676" fmla="*/ 8309623 w 9310410"/>
                <a:gd name="connsiteY5676" fmla="*/ 4547890 h 5296383"/>
                <a:gd name="connsiteX5677" fmla="*/ 8304230 w 9310410"/>
                <a:gd name="connsiteY5677" fmla="*/ 4562872 h 5296383"/>
                <a:gd name="connsiteX5678" fmla="*/ 8312620 w 9310410"/>
                <a:gd name="connsiteY5678" fmla="*/ 4590439 h 5296383"/>
                <a:gd name="connsiteX5679" fmla="*/ 8316216 w 9310410"/>
                <a:gd name="connsiteY5679" fmla="*/ 4602424 h 5296383"/>
                <a:gd name="connsiteX5680" fmla="*/ 8304830 w 9310410"/>
                <a:gd name="connsiteY5680" fmla="*/ 4616807 h 5296383"/>
                <a:gd name="connsiteX5681" fmla="*/ 8296440 w 9310410"/>
                <a:gd name="connsiteY5681" fmla="*/ 4629392 h 5296383"/>
                <a:gd name="connsiteX5682" fmla="*/ 8302432 w 9310410"/>
                <a:gd name="connsiteY5682" fmla="*/ 4645572 h 5296383"/>
                <a:gd name="connsiteX5683" fmla="*/ 8306028 w 9310410"/>
                <a:gd name="connsiteY5683" fmla="*/ 4651565 h 5296383"/>
                <a:gd name="connsiteX5684" fmla="*/ 8303631 w 9310410"/>
                <a:gd name="connsiteY5684" fmla="*/ 4659355 h 5296383"/>
                <a:gd name="connsiteX5685" fmla="*/ 8290447 w 9310410"/>
                <a:gd name="connsiteY5685" fmla="*/ 4677334 h 5296383"/>
                <a:gd name="connsiteX5686" fmla="*/ 8265877 w 9310410"/>
                <a:gd name="connsiteY5686" fmla="*/ 4698308 h 5296383"/>
                <a:gd name="connsiteX5687" fmla="*/ 8249097 w 9310410"/>
                <a:gd name="connsiteY5687" fmla="*/ 4713290 h 5296383"/>
                <a:gd name="connsiteX5688" fmla="*/ 8218534 w 9310410"/>
                <a:gd name="connsiteY5688" fmla="*/ 4727073 h 5296383"/>
                <a:gd name="connsiteX5689" fmla="*/ 8188570 w 9310410"/>
                <a:gd name="connsiteY5689" fmla="*/ 4731867 h 5296383"/>
                <a:gd name="connsiteX5690" fmla="*/ 8158007 w 9310410"/>
                <a:gd name="connsiteY5690" fmla="*/ 4731867 h 5296383"/>
                <a:gd name="connsiteX5691" fmla="*/ 8138231 w 9310410"/>
                <a:gd name="connsiteY5691" fmla="*/ 4726474 h 5296383"/>
                <a:gd name="connsiteX5692" fmla="*/ 8126246 w 9310410"/>
                <a:gd name="connsiteY5692" fmla="*/ 4724077 h 5296383"/>
                <a:gd name="connsiteX5693" fmla="*/ 8123848 w 9310410"/>
                <a:gd name="connsiteY5693" fmla="*/ 4736661 h 5296383"/>
                <a:gd name="connsiteX5694" fmla="*/ 8108267 w 9310410"/>
                <a:gd name="connsiteY5694" fmla="*/ 4754041 h 5296383"/>
                <a:gd name="connsiteX5695" fmla="*/ 8096881 w 9310410"/>
                <a:gd name="connsiteY5695" fmla="*/ 4773817 h 5296383"/>
                <a:gd name="connsiteX5696" fmla="*/ 8092686 w 9310410"/>
                <a:gd name="connsiteY5696" fmla="*/ 4784004 h 5296383"/>
                <a:gd name="connsiteX5697" fmla="*/ 8090289 w 9310410"/>
                <a:gd name="connsiteY5697" fmla="*/ 4791795 h 5296383"/>
                <a:gd name="connsiteX5698" fmla="*/ 8066318 w 9310410"/>
                <a:gd name="connsiteY5698" fmla="*/ 4796589 h 5296383"/>
                <a:gd name="connsiteX5699" fmla="*/ 8038752 w 9310410"/>
                <a:gd name="connsiteY5699" fmla="*/ 4785802 h 5296383"/>
                <a:gd name="connsiteX5700" fmla="*/ 8030362 w 9310410"/>
                <a:gd name="connsiteY5700" fmla="*/ 4782207 h 5296383"/>
                <a:gd name="connsiteX5701" fmla="*/ 8024968 w 9310410"/>
                <a:gd name="connsiteY5701" fmla="*/ 4781008 h 5296383"/>
                <a:gd name="connsiteX5702" fmla="*/ 8015979 w 9310410"/>
                <a:gd name="connsiteY5702" fmla="*/ 4799585 h 5296383"/>
                <a:gd name="connsiteX5703" fmla="*/ 8005792 w 9310410"/>
                <a:gd name="connsiteY5703" fmla="*/ 4821159 h 5296383"/>
                <a:gd name="connsiteX5704" fmla="*/ 8005193 w 9310410"/>
                <a:gd name="connsiteY5704" fmla="*/ 4833744 h 5296383"/>
                <a:gd name="connsiteX5705" fmla="*/ 8009986 w 9310410"/>
                <a:gd name="connsiteY5705" fmla="*/ 4841534 h 5296383"/>
                <a:gd name="connsiteX5706" fmla="*/ 8014182 w 9310410"/>
                <a:gd name="connsiteY5706" fmla="*/ 4844531 h 5296383"/>
                <a:gd name="connsiteX5707" fmla="*/ 8016579 w 9310410"/>
                <a:gd name="connsiteY5707" fmla="*/ 4836740 h 5296383"/>
                <a:gd name="connsiteX5708" fmla="*/ 8023171 w 9310410"/>
                <a:gd name="connsiteY5708" fmla="*/ 4833744 h 5296383"/>
                <a:gd name="connsiteX5709" fmla="*/ 8029763 w 9310410"/>
                <a:gd name="connsiteY5709" fmla="*/ 4836141 h 5296383"/>
                <a:gd name="connsiteX5710" fmla="*/ 8026167 w 9310410"/>
                <a:gd name="connsiteY5710" fmla="*/ 4845729 h 5296383"/>
                <a:gd name="connsiteX5711" fmla="*/ 8018376 w 9310410"/>
                <a:gd name="connsiteY5711" fmla="*/ 4860112 h 5296383"/>
                <a:gd name="connsiteX5712" fmla="*/ 8003394 w 9310410"/>
                <a:gd name="connsiteY5712" fmla="*/ 4854719 h 5296383"/>
                <a:gd name="connsiteX5713" fmla="*/ 7993806 w 9310410"/>
                <a:gd name="connsiteY5713" fmla="*/ 4849924 h 5296383"/>
                <a:gd name="connsiteX5714" fmla="*/ 7996203 w 9310410"/>
                <a:gd name="connsiteY5714" fmla="*/ 4861310 h 5296383"/>
                <a:gd name="connsiteX5715" fmla="*/ 7987214 w 9310410"/>
                <a:gd name="connsiteY5715" fmla="*/ 4868502 h 5296383"/>
                <a:gd name="connsiteX5716" fmla="*/ 7957251 w 9310410"/>
                <a:gd name="connsiteY5716" fmla="*/ 4889476 h 5296383"/>
                <a:gd name="connsiteX5717" fmla="*/ 7951258 w 9310410"/>
                <a:gd name="connsiteY5717" fmla="*/ 4903859 h 5296383"/>
                <a:gd name="connsiteX5718" fmla="*/ 7947063 w 9310410"/>
                <a:gd name="connsiteY5718" fmla="*/ 4911050 h 5296383"/>
                <a:gd name="connsiteX5719" fmla="*/ 7943467 w 9310410"/>
                <a:gd name="connsiteY5719" fmla="*/ 4918241 h 5296383"/>
                <a:gd name="connsiteX5720" fmla="*/ 7937474 w 9310410"/>
                <a:gd name="connsiteY5720" fmla="*/ 4920639 h 5296383"/>
                <a:gd name="connsiteX5721" fmla="*/ 7932081 w 9310410"/>
                <a:gd name="connsiteY5721" fmla="*/ 4926631 h 5296383"/>
                <a:gd name="connsiteX5722" fmla="*/ 7920695 w 9310410"/>
                <a:gd name="connsiteY5722" fmla="*/ 4930826 h 5296383"/>
                <a:gd name="connsiteX5723" fmla="*/ 7908110 w 9310410"/>
                <a:gd name="connsiteY5723" fmla="*/ 4935021 h 5296383"/>
                <a:gd name="connsiteX5724" fmla="*/ 7899121 w 9310410"/>
                <a:gd name="connsiteY5724" fmla="*/ 4936819 h 5296383"/>
                <a:gd name="connsiteX5725" fmla="*/ 7859569 w 9310410"/>
                <a:gd name="connsiteY5725" fmla="*/ 4966183 h 5296383"/>
                <a:gd name="connsiteX5726" fmla="*/ 7854775 w 9310410"/>
                <a:gd name="connsiteY5726" fmla="*/ 4994949 h 5296383"/>
                <a:gd name="connsiteX5727" fmla="*/ 7857771 w 9310410"/>
                <a:gd name="connsiteY5727" fmla="*/ 5002739 h 5296383"/>
                <a:gd name="connsiteX5728" fmla="*/ 7865561 w 9310410"/>
                <a:gd name="connsiteY5728" fmla="*/ 5006335 h 5296383"/>
                <a:gd name="connsiteX5729" fmla="*/ 7869757 w 9310410"/>
                <a:gd name="connsiteY5729" fmla="*/ 5016523 h 5296383"/>
                <a:gd name="connsiteX5730" fmla="*/ 7855374 w 9310410"/>
                <a:gd name="connsiteY5730" fmla="*/ 5032703 h 5296383"/>
                <a:gd name="connsiteX5731" fmla="*/ 7852977 w 9310410"/>
                <a:gd name="connsiteY5731" fmla="*/ 5036898 h 5296383"/>
                <a:gd name="connsiteX5732" fmla="*/ 7851779 w 9310410"/>
                <a:gd name="connsiteY5732" fmla="*/ 5041093 h 5296383"/>
                <a:gd name="connsiteX5733" fmla="*/ 7846385 w 9310410"/>
                <a:gd name="connsiteY5733" fmla="*/ 5044688 h 5296383"/>
                <a:gd name="connsiteX5734" fmla="*/ 7840392 w 9310410"/>
                <a:gd name="connsiteY5734" fmla="*/ 5047685 h 5296383"/>
                <a:gd name="connsiteX5735" fmla="*/ 7832601 w 9310410"/>
                <a:gd name="connsiteY5735" fmla="*/ 5051280 h 5296383"/>
                <a:gd name="connsiteX5736" fmla="*/ 7814623 w 9310410"/>
                <a:gd name="connsiteY5736" fmla="*/ 5056674 h 5296383"/>
                <a:gd name="connsiteX5737" fmla="*/ 7801439 w 9310410"/>
                <a:gd name="connsiteY5737" fmla="*/ 5063266 h 5296383"/>
                <a:gd name="connsiteX5738" fmla="*/ 7788255 w 9310410"/>
                <a:gd name="connsiteY5738" fmla="*/ 5070457 h 5296383"/>
                <a:gd name="connsiteX5739" fmla="*/ 7783461 w 9310410"/>
                <a:gd name="connsiteY5739" fmla="*/ 5077649 h 5296383"/>
                <a:gd name="connsiteX5740" fmla="*/ 7784659 w 9310410"/>
                <a:gd name="connsiteY5740" fmla="*/ 5081244 h 5296383"/>
                <a:gd name="connsiteX5741" fmla="*/ 7768479 w 9310410"/>
                <a:gd name="connsiteY5741" fmla="*/ 5094428 h 5296383"/>
                <a:gd name="connsiteX5742" fmla="*/ 7748703 w 9310410"/>
                <a:gd name="connsiteY5742" fmla="*/ 5096226 h 5296383"/>
                <a:gd name="connsiteX5743" fmla="*/ 7745108 w 9310410"/>
                <a:gd name="connsiteY5743" fmla="*/ 5099822 h 5296383"/>
                <a:gd name="connsiteX5744" fmla="*/ 7734320 w 9310410"/>
                <a:gd name="connsiteY5744" fmla="*/ 5109410 h 5296383"/>
                <a:gd name="connsiteX5745" fmla="*/ 7718140 w 9310410"/>
                <a:gd name="connsiteY5745" fmla="*/ 5121395 h 5296383"/>
                <a:gd name="connsiteX5746" fmla="*/ 7707353 w 9310410"/>
                <a:gd name="connsiteY5746" fmla="*/ 5127987 h 5296383"/>
                <a:gd name="connsiteX5747" fmla="*/ 7706754 w 9310410"/>
                <a:gd name="connsiteY5747" fmla="*/ 5132182 h 5296383"/>
                <a:gd name="connsiteX5748" fmla="*/ 7708552 w 9310410"/>
                <a:gd name="connsiteY5748" fmla="*/ 5135179 h 5296383"/>
                <a:gd name="connsiteX5749" fmla="*/ 7705556 w 9310410"/>
                <a:gd name="connsiteY5749" fmla="*/ 5144168 h 5296383"/>
                <a:gd name="connsiteX5750" fmla="*/ 7699563 w 9310410"/>
                <a:gd name="connsiteY5750" fmla="*/ 5150760 h 5296383"/>
                <a:gd name="connsiteX5751" fmla="*/ 7683382 w 9310410"/>
                <a:gd name="connsiteY5751" fmla="*/ 5151359 h 5296383"/>
                <a:gd name="connsiteX5752" fmla="*/ 7691772 w 9310410"/>
                <a:gd name="connsiteY5752" fmla="*/ 5154356 h 5296383"/>
                <a:gd name="connsiteX5753" fmla="*/ 7695368 w 9310410"/>
                <a:gd name="connsiteY5753" fmla="*/ 5163345 h 5296383"/>
                <a:gd name="connsiteX5754" fmla="*/ 7695368 w 9310410"/>
                <a:gd name="connsiteY5754" fmla="*/ 5175330 h 5296383"/>
                <a:gd name="connsiteX5755" fmla="*/ 7695368 w 9310410"/>
                <a:gd name="connsiteY5755" fmla="*/ 5181922 h 5296383"/>
                <a:gd name="connsiteX5756" fmla="*/ 7694768 w 9310410"/>
                <a:gd name="connsiteY5756" fmla="*/ 5180724 h 5296383"/>
                <a:gd name="connsiteX5757" fmla="*/ 7694768 w 9310410"/>
                <a:gd name="connsiteY5757" fmla="*/ 5181922 h 5296383"/>
                <a:gd name="connsiteX5758" fmla="*/ 7695967 w 9310410"/>
                <a:gd name="connsiteY5758" fmla="*/ 5181323 h 5296383"/>
                <a:gd name="connsiteX5759" fmla="*/ 7696566 w 9310410"/>
                <a:gd name="connsiteY5759" fmla="*/ 5181922 h 5296383"/>
                <a:gd name="connsiteX5760" fmla="*/ 7694768 w 9310410"/>
                <a:gd name="connsiteY5760" fmla="*/ 5181922 h 5296383"/>
                <a:gd name="connsiteX5761" fmla="*/ 7693570 w 9310410"/>
                <a:gd name="connsiteY5761" fmla="*/ 5181922 h 5296383"/>
                <a:gd name="connsiteX5762" fmla="*/ 7685779 w 9310410"/>
                <a:gd name="connsiteY5762" fmla="*/ 5177727 h 5296383"/>
                <a:gd name="connsiteX5763" fmla="*/ 7673794 w 9310410"/>
                <a:gd name="connsiteY5763" fmla="*/ 5175929 h 5296383"/>
                <a:gd name="connsiteX5764" fmla="*/ 7664805 w 9310410"/>
                <a:gd name="connsiteY5764" fmla="*/ 5178926 h 5296383"/>
                <a:gd name="connsiteX5765" fmla="*/ 7654018 w 9310410"/>
                <a:gd name="connsiteY5765" fmla="*/ 5178326 h 5296383"/>
                <a:gd name="connsiteX5766" fmla="*/ 7643830 w 9310410"/>
                <a:gd name="connsiteY5766" fmla="*/ 5178926 h 5296383"/>
                <a:gd name="connsiteX5767" fmla="*/ 7630646 w 9310410"/>
                <a:gd name="connsiteY5767" fmla="*/ 5187915 h 5296383"/>
                <a:gd name="connsiteX5768" fmla="*/ 7612668 w 9310410"/>
                <a:gd name="connsiteY5768" fmla="*/ 5213684 h 5296383"/>
                <a:gd name="connsiteX5769" fmla="*/ 7589296 w 9310410"/>
                <a:gd name="connsiteY5769" fmla="*/ 5219077 h 5296383"/>
                <a:gd name="connsiteX5770" fmla="*/ 7585102 w 9310410"/>
                <a:gd name="connsiteY5770" fmla="*/ 5202897 h 5296383"/>
                <a:gd name="connsiteX5771" fmla="*/ 7590495 w 9310410"/>
                <a:gd name="connsiteY5771" fmla="*/ 5202297 h 5296383"/>
                <a:gd name="connsiteX5772" fmla="*/ 7593491 w 9310410"/>
                <a:gd name="connsiteY5772" fmla="*/ 5201698 h 5296383"/>
                <a:gd name="connsiteX5773" fmla="*/ 7597686 w 9310410"/>
                <a:gd name="connsiteY5773" fmla="*/ 5197503 h 5296383"/>
                <a:gd name="connsiteX5774" fmla="*/ 7594690 w 9310410"/>
                <a:gd name="connsiteY5774" fmla="*/ 5205294 h 5296383"/>
                <a:gd name="connsiteX5775" fmla="*/ 7594091 w 9310410"/>
                <a:gd name="connsiteY5775" fmla="*/ 5211886 h 5296383"/>
                <a:gd name="connsiteX5776" fmla="*/ 7602480 w 9310410"/>
                <a:gd name="connsiteY5776" fmla="*/ 5198702 h 5296383"/>
                <a:gd name="connsiteX5777" fmla="*/ 7613267 w 9310410"/>
                <a:gd name="connsiteY5777" fmla="*/ 5192709 h 5296383"/>
                <a:gd name="connsiteX5778" fmla="*/ 7621657 w 9310410"/>
                <a:gd name="connsiteY5778" fmla="*/ 5180724 h 5296383"/>
                <a:gd name="connsiteX5779" fmla="*/ 7621657 w 9310410"/>
                <a:gd name="connsiteY5779" fmla="*/ 5171735 h 5296383"/>
                <a:gd name="connsiteX5780" fmla="*/ 7611469 w 9310410"/>
                <a:gd name="connsiteY5780" fmla="*/ 5169936 h 5296383"/>
                <a:gd name="connsiteX5781" fmla="*/ 7603080 w 9310410"/>
                <a:gd name="connsiteY5781" fmla="*/ 5169337 h 5296383"/>
                <a:gd name="connsiteX5782" fmla="*/ 7592892 w 9310410"/>
                <a:gd name="connsiteY5782" fmla="*/ 5168738 h 5296383"/>
                <a:gd name="connsiteX5783" fmla="*/ 7592293 w 9310410"/>
                <a:gd name="connsiteY5783" fmla="*/ 5174731 h 5296383"/>
                <a:gd name="connsiteX5784" fmla="*/ 7586300 w 9310410"/>
                <a:gd name="connsiteY5784" fmla="*/ 5181922 h 5296383"/>
                <a:gd name="connsiteX5785" fmla="*/ 7576712 w 9310410"/>
                <a:gd name="connsiteY5785" fmla="*/ 5184918 h 5296383"/>
                <a:gd name="connsiteX5786" fmla="*/ 7577311 w 9310410"/>
                <a:gd name="connsiteY5786" fmla="*/ 5179525 h 5296383"/>
                <a:gd name="connsiteX5787" fmla="*/ 7582704 w 9310410"/>
                <a:gd name="connsiteY5787" fmla="*/ 5169337 h 5296383"/>
                <a:gd name="connsiteX5788" fmla="*/ 7588098 w 9310410"/>
                <a:gd name="connsiteY5788" fmla="*/ 5162745 h 5296383"/>
                <a:gd name="connsiteX5789" fmla="*/ 7590495 w 9310410"/>
                <a:gd name="connsiteY5789" fmla="*/ 5151359 h 5296383"/>
                <a:gd name="connsiteX5790" fmla="*/ 7594690 w 9310410"/>
                <a:gd name="connsiteY5790" fmla="*/ 5152558 h 5296383"/>
                <a:gd name="connsiteX5791" fmla="*/ 7597087 w 9310410"/>
                <a:gd name="connsiteY5791" fmla="*/ 5155554 h 5296383"/>
                <a:gd name="connsiteX5792" fmla="*/ 7604877 w 9310410"/>
                <a:gd name="connsiteY5792" fmla="*/ 5152558 h 5296383"/>
                <a:gd name="connsiteX5793" fmla="*/ 7610271 w 9310410"/>
                <a:gd name="connsiteY5793" fmla="*/ 5153756 h 5296383"/>
                <a:gd name="connsiteX5794" fmla="*/ 7613866 w 9310410"/>
                <a:gd name="connsiteY5794" fmla="*/ 5151359 h 5296383"/>
                <a:gd name="connsiteX5795" fmla="*/ 7609672 w 9310410"/>
                <a:gd name="connsiteY5795" fmla="*/ 5161547 h 5296383"/>
                <a:gd name="connsiteX5796" fmla="*/ 7613866 w 9310410"/>
                <a:gd name="connsiteY5796" fmla="*/ 5162745 h 5296383"/>
                <a:gd name="connsiteX5797" fmla="*/ 7620458 w 9310410"/>
                <a:gd name="connsiteY5797" fmla="*/ 5156153 h 5296383"/>
                <a:gd name="connsiteX5798" fmla="*/ 7622856 w 9310410"/>
                <a:gd name="connsiteY5798" fmla="*/ 5146565 h 5296383"/>
                <a:gd name="connsiteX5799" fmla="*/ 7625253 w 9310410"/>
                <a:gd name="connsiteY5799" fmla="*/ 5129186 h 5296383"/>
                <a:gd name="connsiteX5800" fmla="*/ 7619859 w 9310410"/>
                <a:gd name="connsiteY5800" fmla="*/ 5128587 h 5296383"/>
                <a:gd name="connsiteX5801" fmla="*/ 7615665 w 9310410"/>
                <a:gd name="connsiteY5801" fmla="*/ 5133980 h 5296383"/>
                <a:gd name="connsiteX5802" fmla="*/ 7612668 w 9310410"/>
                <a:gd name="connsiteY5802" fmla="*/ 5138175 h 5296383"/>
                <a:gd name="connsiteX5803" fmla="*/ 7607874 w 9310410"/>
                <a:gd name="connsiteY5803" fmla="*/ 5145366 h 5296383"/>
                <a:gd name="connsiteX5804" fmla="*/ 7607275 w 9310410"/>
                <a:gd name="connsiteY5804" fmla="*/ 5139973 h 5296383"/>
                <a:gd name="connsiteX5805" fmla="*/ 7604877 w 9310410"/>
                <a:gd name="connsiteY5805" fmla="*/ 5138175 h 5296383"/>
                <a:gd name="connsiteX5806" fmla="*/ 7598885 w 9310410"/>
                <a:gd name="connsiteY5806" fmla="*/ 5149561 h 5296383"/>
                <a:gd name="connsiteX5807" fmla="*/ 7598885 w 9310410"/>
                <a:gd name="connsiteY5807" fmla="*/ 5142969 h 5296383"/>
                <a:gd name="connsiteX5808" fmla="*/ 7600084 w 9310410"/>
                <a:gd name="connsiteY5808" fmla="*/ 5132182 h 5296383"/>
                <a:gd name="connsiteX5809" fmla="*/ 7604877 w 9310410"/>
                <a:gd name="connsiteY5809" fmla="*/ 5129785 h 5296383"/>
                <a:gd name="connsiteX5810" fmla="*/ 7607874 w 9310410"/>
                <a:gd name="connsiteY5810" fmla="*/ 5131583 h 5296383"/>
                <a:gd name="connsiteX5811" fmla="*/ 7607275 w 9310410"/>
                <a:gd name="connsiteY5811" fmla="*/ 5121995 h 5296383"/>
                <a:gd name="connsiteX5812" fmla="*/ 7610271 w 9310410"/>
                <a:gd name="connsiteY5812" fmla="*/ 5110009 h 5296383"/>
                <a:gd name="connsiteX5813" fmla="*/ 7619859 w 9310410"/>
                <a:gd name="connsiteY5813" fmla="*/ 5104616 h 5296383"/>
                <a:gd name="connsiteX5814" fmla="*/ 7628249 w 9310410"/>
                <a:gd name="connsiteY5814" fmla="*/ 5101619 h 5296383"/>
                <a:gd name="connsiteX5815" fmla="*/ 7627650 w 9310410"/>
                <a:gd name="connsiteY5815" fmla="*/ 5096825 h 5296383"/>
                <a:gd name="connsiteX5816" fmla="*/ 7624654 w 9310410"/>
                <a:gd name="connsiteY5816" fmla="*/ 5094428 h 5296383"/>
                <a:gd name="connsiteX5817" fmla="*/ 7628848 w 9310410"/>
                <a:gd name="connsiteY5817" fmla="*/ 5089035 h 5296383"/>
                <a:gd name="connsiteX5818" fmla="*/ 7629447 w 9310410"/>
                <a:gd name="connsiteY5818" fmla="*/ 5078847 h 5296383"/>
                <a:gd name="connsiteX5819" fmla="*/ 7639036 w 9310410"/>
                <a:gd name="connsiteY5819" fmla="*/ 5062067 h 5296383"/>
                <a:gd name="connsiteX5820" fmla="*/ 7649224 w 9310410"/>
                <a:gd name="connsiteY5820" fmla="*/ 5056674 h 5296383"/>
                <a:gd name="connsiteX5821" fmla="*/ 7653418 w 9310410"/>
                <a:gd name="connsiteY5821" fmla="*/ 5054277 h 5296383"/>
                <a:gd name="connsiteX5822" fmla="*/ 7657614 w 9310410"/>
                <a:gd name="connsiteY5822" fmla="*/ 5045887 h 5296383"/>
                <a:gd name="connsiteX5823" fmla="*/ 7654018 w 9310410"/>
                <a:gd name="connsiteY5823" fmla="*/ 5042891 h 5296383"/>
                <a:gd name="connsiteX5824" fmla="*/ 7648625 w 9310410"/>
                <a:gd name="connsiteY5824" fmla="*/ 5047085 h 5296383"/>
                <a:gd name="connsiteX5825" fmla="*/ 7657015 w 9310410"/>
                <a:gd name="connsiteY5825" fmla="*/ 5033302 h 5296383"/>
                <a:gd name="connsiteX5826" fmla="*/ 7670198 w 9310410"/>
                <a:gd name="connsiteY5826" fmla="*/ 5020118 h 5296383"/>
                <a:gd name="connsiteX5827" fmla="*/ 7672596 w 9310410"/>
                <a:gd name="connsiteY5827" fmla="*/ 5015324 h 5296383"/>
                <a:gd name="connsiteX5828" fmla="*/ 7667202 w 9310410"/>
                <a:gd name="connsiteY5828" fmla="*/ 5003338 h 5296383"/>
                <a:gd name="connsiteX5829" fmla="*/ 7671397 w 9310410"/>
                <a:gd name="connsiteY5829" fmla="*/ 5005736 h 5296383"/>
                <a:gd name="connsiteX5830" fmla="*/ 7675592 w 9310410"/>
                <a:gd name="connsiteY5830" fmla="*/ 5007533 h 5296383"/>
                <a:gd name="connsiteX5831" fmla="*/ 7686978 w 9310410"/>
                <a:gd name="connsiteY5831" fmla="*/ 5011728 h 5296383"/>
                <a:gd name="connsiteX5832" fmla="*/ 7690574 w 9310410"/>
                <a:gd name="connsiteY5832" fmla="*/ 5009331 h 5296383"/>
                <a:gd name="connsiteX5833" fmla="*/ 7694768 w 9310410"/>
                <a:gd name="connsiteY5833" fmla="*/ 5003938 h 5296383"/>
                <a:gd name="connsiteX5834" fmla="*/ 7698964 w 9310410"/>
                <a:gd name="connsiteY5834" fmla="*/ 5000942 h 5296383"/>
                <a:gd name="connsiteX5835" fmla="*/ 7680986 w 9310410"/>
                <a:gd name="connsiteY5835" fmla="*/ 4992552 h 5296383"/>
                <a:gd name="connsiteX5836" fmla="*/ 7689375 w 9310410"/>
                <a:gd name="connsiteY5836" fmla="*/ 4988357 h 5296383"/>
                <a:gd name="connsiteX5837" fmla="*/ 7687577 w 9310410"/>
                <a:gd name="connsiteY5837" fmla="*/ 4983562 h 5296383"/>
                <a:gd name="connsiteX5838" fmla="*/ 7691173 w 9310410"/>
                <a:gd name="connsiteY5838" fmla="*/ 4976971 h 5296383"/>
                <a:gd name="connsiteX5839" fmla="*/ 7699563 w 9310410"/>
                <a:gd name="connsiteY5839" fmla="*/ 4975772 h 5296383"/>
                <a:gd name="connsiteX5840" fmla="*/ 7704357 w 9310410"/>
                <a:gd name="connsiteY5840" fmla="*/ 4968581 h 5296383"/>
                <a:gd name="connsiteX5841" fmla="*/ 7703757 w 9310410"/>
                <a:gd name="connsiteY5841" fmla="*/ 4961989 h 5296383"/>
                <a:gd name="connsiteX5842" fmla="*/ 7701360 w 9310410"/>
                <a:gd name="connsiteY5842" fmla="*/ 4956595 h 5296383"/>
                <a:gd name="connsiteX5843" fmla="*/ 7697765 w 9310410"/>
                <a:gd name="connsiteY5843" fmla="*/ 4949404 h 5296383"/>
                <a:gd name="connsiteX5844" fmla="*/ 7693570 w 9310410"/>
                <a:gd name="connsiteY5844" fmla="*/ 4946407 h 5296383"/>
                <a:gd name="connsiteX5845" fmla="*/ 7685180 w 9310410"/>
                <a:gd name="connsiteY5845" fmla="*/ 4948805 h 5296383"/>
                <a:gd name="connsiteX5846" fmla="*/ 7678588 w 9310410"/>
                <a:gd name="connsiteY5846" fmla="*/ 4956595 h 5296383"/>
                <a:gd name="connsiteX5847" fmla="*/ 7673794 w 9310410"/>
                <a:gd name="connsiteY5847" fmla="*/ 4957794 h 5296383"/>
                <a:gd name="connsiteX5848" fmla="*/ 7678588 w 9310410"/>
                <a:gd name="connsiteY5848" fmla="*/ 4945209 h 5296383"/>
                <a:gd name="connsiteX5849" fmla="*/ 7687577 w 9310410"/>
                <a:gd name="connsiteY5849" fmla="*/ 4939816 h 5296383"/>
                <a:gd name="connsiteX5850" fmla="*/ 7700761 w 9310410"/>
                <a:gd name="connsiteY5850" fmla="*/ 4937418 h 5296383"/>
                <a:gd name="connsiteX5851" fmla="*/ 7705556 w 9310410"/>
                <a:gd name="connsiteY5851" fmla="*/ 4931426 h 5296383"/>
                <a:gd name="connsiteX5852" fmla="*/ 7702559 w 9310410"/>
                <a:gd name="connsiteY5852" fmla="*/ 4926032 h 5296383"/>
                <a:gd name="connsiteX5853" fmla="*/ 7717541 w 9310410"/>
                <a:gd name="connsiteY5853" fmla="*/ 4920639 h 5296383"/>
                <a:gd name="connsiteX5854" fmla="*/ 7724133 w 9310410"/>
                <a:gd name="connsiteY5854" fmla="*/ 4929029 h 5296383"/>
                <a:gd name="connsiteX5855" fmla="*/ 7713946 w 9310410"/>
                <a:gd name="connsiteY5855" fmla="*/ 4939816 h 5296383"/>
                <a:gd name="connsiteX5856" fmla="*/ 7721137 w 9310410"/>
                <a:gd name="connsiteY5856" fmla="*/ 4938018 h 5296383"/>
                <a:gd name="connsiteX5857" fmla="*/ 7725331 w 9310410"/>
                <a:gd name="connsiteY5857" fmla="*/ 4938617 h 5296383"/>
                <a:gd name="connsiteX5858" fmla="*/ 7715144 w 9310410"/>
                <a:gd name="connsiteY5858" fmla="*/ 4948805 h 5296383"/>
                <a:gd name="connsiteX5859" fmla="*/ 7718739 w 9310410"/>
                <a:gd name="connsiteY5859" fmla="*/ 4952400 h 5296383"/>
                <a:gd name="connsiteX5860" fmla="*/ 7724133 w 9310410"/>
                <a:gd name="connsiteY5860" fmla="*/ 4950003 h 5296383"/>
                <a:gd name="connsiteX5861" fmla="*/ 7734320 w 9310410"/>
                <a:gd name="connsiteY5861" fmla="*/ 4942812 h 5296383"/>
                <a:gd name="connsiteX5862" fmla="*/ 7736118 w 9310410"/>
                <a:gd name="connsiteY5862" fmla="*/ 4938617 h 5296383"/>
                <a:gd name="connsiteX5863" fmla="*/ 7734920 w 9310410"/>
                <a:gd name="connsiteY5863" fmla="*/ 4934422 h 5296383"/>
                <a:gd name="connsiteX5864" fmla="*/ 7743909 w 9310410"/>
                <a:gd name="connsiteY5864" fmla="*/ 4924834 h 5296383"/>
                <a:gd name="connsiteX5865" fmla="*/ 7748104 w 9310410"/>
                <a:gd name="connsiteY5865" fmla="*/ 4919440 h 5296383"/>
                <a:gd name="connsiteX5866" fmla="*/ 7753498 w 9310410"/>
                <a:gd name="connsiteY5866" fmla="*/ 4912848 h 5296383"/>
                <a:gd name="connsiteX5867" fmla="*/ 7757692 w 9310410"/>
                <a:gd name="connsiteY5867" fmla="*/ 4909852 h 5296383"/>
                <a:gd name="connsiteX5868" fmla="*/ 7758291 w 9310410"/>
                <a:gd name="connsiteY5868" fmla="*/ 4902660 h 5296383"/>
                <a:gd name="connsiteX5869" fmla="*/ 7779266 w 9310410"/>
                <a:gd name="connsiteY5869" fmla="*/ 4894270 h 5296383"/>
                <a:gd name="connsiteX5870" fmla="*/ 7789454 w 9310410"/>
                <a:gd name="connsiteY5870" fmla="*/ 4888877 h 5296383"/>
                <a:gd name="connsiteX5871" fmla="*/ 7793049 w 9310410"/>
                <a:gd name="connsiteY5871" fmla="*/ 4882285 h 5296383"/>
                <a:gd name="connsiteX5872" fmla="*/ 7791851 w 9310410"/>
                <a:gd name="connsiteY5872" fmla="*/ 4876292 h 5296383"/>
                <a:gd name="connsiteX5873" fmla="*/ 7783461 w 9310410"/>
                <a:gd name="connsiteY5873" fmla="*/ 4871498 h 5296383"/>
                <a:gd name="connsiteX5874" fmla="*/ 7793049 w 9310410"/>
                <a:gd name="connsiteY5874" fmla="*/ 4859513 h 5296383"/>
                <a:gd name="connsiteX5875" fmla="*/ 7798443 w 9310410"/>
                <a:gd name="connsiteY5875" fmla="*/ 4854119 h 5296383"/>
                <a:gd name="connsiteX5876" fmla="*/ 7800240 w 9310410"/>
                <a:gd name="connsiteY5876" fmla="*/ 4845729 h 5296383"/>
                <a:gd name="connsiteX5877" fmla="*/ 7805634 w 9310410"/>
                <a:gd name="connsiteY5877" fmla="*/ 4838538 h 5296383"/>
                <a:gd name="connsiteX5878" fmla="*/ 7818219 w 9310410"/>
                <a:gd name="connsiteY5878" fmla="*/ 4821758 h 5296383"/>
                <a:gd name="connsiteX5879" fmla="*/ 7827208 w 9310410"/>
                <a:gd name="connsiteY5879" fmla="*/ 4811571 h 5296383"/>
                <a:gd name="connsiteX5880" fmla="*/ 7830204 w 9310410"/>
                <a:gd name="connsiteY5880" fmla="*/ 4804979 h 5296383"/>
                <a:gd name="connsiteX5881" fmla="*/ 7834999 w 9310410"/>
                <a:gd name="connsiteY5881" fmla="*/ 4805578 h 5296383"/>
                <a:gd name="connsiteX5882" fmla="*/ 7839193 w 9310410"/>
                <a:gd name="connsiteY5882" fmla="*/ 4801383 h 5296383"/>
                <a:gd name="connsiteX5883" fmla="*/ 7840991 w 9310410"/>
                <a:gd name="connsiteY5883" fmla="*/ 4791196 h 5296383"/>
                <a:gd name="connsiteX5884" fmla="*/ 7845186 w 9310410"/>
                <a:gd name="connsiteY5884" fmla="*/ 4784603 h 5296383"/>
                <a:gd name="connsiteX5885" fmla="*/ 7852977 w 9310410"/>
                <a:gd name="connsiteY5885" fmla="*/ 4781008 h 5296383"/>
                <a:gd name="connsiteX5886" fmla="*/ 7851779 w 9310410"/>
                <a:gd name="connsiteY5886" fmla="*/ 4776813 h 5296383"/>
                <a:gd name="connsiteX5887" fmla="*/ 7846984 w 9310410"/>
                <a:gd name="connsiteY5887" fmla="*/ 4773817 h 5296383"/>
                <a:gd name="connsiteX5888" fmla="*/ 7838594 w 9310410"/>
                <a:gd name="connsiteY5888" fmla="*/ 4778012 h 5296383"/>
                <a:gd name="connsiteX5889" fmla="*/ 7825410 w 9310410"/>
                <a:gd name="connsiteY5889" fmla="*/ 4779809 h 5296383"/>
                <a:gd name="connsiteX5890" fmla="*/ 7826010 w 9310410"/>
                <a:gd name="connsiteY5890" fmla="*/ 4772618 h 5296383"/>
                <a:gd name="connsiteX5891" fmla="*/ 7827208 w 9310410"/>
                <a:gd name="connsiteY5891" fmla="*/ 4764827 h 5296383"/>
                <a:gd name="connsiteX5892" fmla="*/ 7840392 w 9310410"/>
                <a:gd name="connsiteY5892" fmla="*/ 4741456 h 5296383"/>
                <a:gd name="connsiteX5893" fmla="*/ 7851779 w 9310410"/>
                <a:gd name="connsiteY5893" fmla="*/ 4724077 h 5296383"/>
                <a:gd name="connsiteX5894" fmla="*/ 7862565 w 9310410"/>
                <a:gd name="connsiteY5894" fmla="*/ 4707297 h 5296383"/>
                <a:gd name="connsiteX5895" fmla="*/ 7874551 w 9310410"/>
                <a:gd name="connsiteY5895" fmla="*/ 4695911 h 5296383"/>
                <a:gd name="connsiteX5896" fmla="*/ 7884739 w 9310410"/>
                <a:gd name="connsiteY5896" fmla="*/ 4672539 h 5296383"/>
                <a:gd name="connsiteX5897" fmla="*/ 7894327 w 9310410"/>
                <a:gd name="connsiteY5897" fmla="*/ 4649767 h 5296383"/>
                <a:gd name="connsiteX5898" fmla="*/ 7909309 w 9310410"/>
                <a:gd name="connsiteY5898" fmla="*/ 4614410 h 5296383"/>
                <a:gd name="connsiteX5899" fmla="*/ 7920695 w 9310410"/>
                <a:gd name="connsiteY5899" fmla="*/ 4610215 h 5296383"/>
                <a:gd name="connsiteX5900" fmla="*/ 7928485 w 9310410"/>
                <a:gd name="connsiteY5900" fmla="*/ 4601825 h 5296383"/>
                <a:gd name="connsiteX5901" fmla="*/ 7936875 w 9310410"/>
                <a:gd name="connsiteY5901" fmla="*/ 4589839 h 5296383"/>
                <a:gd name="connsiteX5902" fmla="*/ 7952456 w 9310410"/>
                <a:gd name="connsiteY5902" fmla="*/ 4570063 h 5296383"/>
                <a:gd name="connsiteX5903" fmla="*/ 7963843 w 9310410"/>
                <a:gd name="connsiteY5903" fmla="*/ 4555681 h 5296383"/>
                <a:gd name="connsiteX5904" fmla="*/ 7965041 w 9310410"/>
                <a:gd name="connsiteY5904" fmla="*/ 4547890 h 5296383"/>
                <a:gd name="connsiteX5905" fmla="*/ 7970434 w 9310410"/>
                <a:gd name="connsiteY5905" fmla="*/ 4544894 h 5296383"/>
                <a:gd name="connsiteX5906" fmla="*/ 7981821 w 9310410"/>
                <a:gd name="connsiteY5906" fmla="*/ 4536504 h 5296383"/>
                <a:gd name="connsiteX5907" fmla="*/ 7990810 w 9310410"/>
                <a:gd name="connsiteY5907" fmla="*/ 4524519 h 5296383"/>
                <a:gd name="connsiteX5908" fmla="*/ 8002795 w 9310410"/>
                <a:gd name="connsiteY5908" fmla="*/ 4505342 h 5296383"/>
                <a:gd name="connsiteX5909" fmla="*/ 8006990 w 9310410"/>
                <a:gd name="connsiteY5909" fmla="*/ 4493356 h 5296383"/>
                <a:gd name="connsiteX5910" fmla="*/ 8012384 w 9310410"/>
                <a:gd name="connsiteY5910" fmla="*/ 4489161 h 5296383"/>
                <a:gd name="connsiteX5911" fmla="*/ 8020774 w 9310410"/>
                <a:gd name="connsiteY5911" fmla="*/ 4481371 h 5296383"/>
                <a:gd name="connsiteX5912" fmla="*/ 8040550 w 9310410"/>
                <a:gd name="connsiteY5912" fmla="*/ 4446613 h 5296383"/>
                <a:gd name="connsiteX5913" fmla="*/ 8047741 w 9310410"/>
                <a:gd name="connsiteY5913" fmla="*/ 4428635 h 5296383"/>
                <a:gd name="connsiteX5914" fmla="*/ 8057928 w 9310410"/>
                <a:gd name="connsiteY5914" fmla="*/ 4404664 h 5296383"/>
                <a:gd name="connsiteX5915" fmla="*/ 8068116 w 9310410"/>
                <a:gd name="connsiteY5915" fmla="*/ 4375899 h 5296383"/>
                <a:gd name="connsiteX5916" fmla="*/ 8075906 w 9310410"/>
                <a:gd name="connsiteY5916" fmla="*/ 4351928 h 5296383"/>
                <a:gd name="connsiteX5917" fmla="*/ 8084896 w 9310410"/>
                <a:gd name="connsiteY5917" fmla="*/ 4344737 h 5296383"/>
                <a:gd name="connsiteX5918" fmla="*/ 8090289 w 9310410"/>
                <a:gd name="connsiteY5918" fmla="*/ 4339343 h 5296383"/>
                <a:gd name="connsiteX5919" fmla="*/ 8096282 w 9310410"/>
                <a:gd name="connsiteY5919" fmla="*/ 4328556 h 5296383"/>
                <a:gd name="connsiteX5920" fmla="*/ 8099877 w 9310410"/>
                <a:gd name="connsiteY5920" fmla="*/ 4315372 h 5296383"/>
                <a:gd name="connsiteX5921" fmla="*/ 8102275 w 9310410"/>
                <a:gd name="connsiteY5921" fmla="*/ 4295596 h 5296383"/>
                <a:gd name="connsiteX5922" fmla="*/ 8119055 w 9310410"/>
                <a:gd name="connsiteY5922" fmla="*/ 4271026 h 5296383"/>
                <a:gd name="connsiteX5923" fmla="*/ 8134036 w 9310410"/>
                <a:gd name="connsiteY5923" fmla="*/ 4249452 h 5296383"/>
                <a:gd name="connsiteX5924" fmla="*/ 8146022 w 9310410"/>
                <a:gd name="connsiteY5924" fmla="*/ 4229676 h 5296383"/>
                <a:gd name="connsiteX5925" fmla="*/ 8152614 w 9310410"/>
                <a:gd name="connsiteY5925" fmla="*/ 4224282 h 5296383"/>
                <a:gd name="connsiteX5926" fmla="*/ 8161004 w 9310410"/>
                <a:gd name="connsiteY5926" fmla="*/ 4209900 h 5296383"/>
                <a:gd name="connsiteX5927" fmla="*/ 8171191 w 9310410"/>
                <a:gd name="connsiteY5927" fmla="*/ 4185329 h 5296383"/>
                <a:gd name="connsiteX5928" fmla="*/ 8183177 w 9310410"/>
                <a:gd name="connsiteY5928" fmla="*/ 4160759 h 5296383"/>
                <a:gd name="connsiteX5929" fmla="*/ 8193964 w 9310410"/>
                <a:gd name="connsiteY5929" fmla="*/ 4135590 h 5296383"/>
                <a:gd name="connsiteX5930" fmla="*/ 8211343 w 9310410"/>
                <a:gd name="connsiteY5930" fmla="*/ 4088247 h 5296383"/>
                <a:gd name="connsiteX5931" fmla="*/ 8213739 w 9310410"/>
                <a:gd name="connsiteY5931" fmla="*/ 4081056 h 5296383"/>
                <a:gd name="connsiteX5932" fmla="*/ 8212541 w 9310410"/>
                <a:gd name="connsiteY5932" fmla="*/ 4068471 h 5296383"/>
                <a:gd name="connsiteX5933" fmla="*/ 8219732 w 9310410"/>
                <a:gd name="connsiteY5933" fmla="*/ 4064276 h 5296383"/>
                <a:gd name="connsiteX5934" fmla="*/ 8226325 w 9310410"/>
                <a:gd name="connsiteY5934" fmla="*/ 4056485 h 5296383"/>
                <a:gd name="connsiteX5935" fmla="*/ 8232318 w 9310410"/>
                <a:gd name="connsiteY5935" fmla="*/ 4039706 h 5296383"/>
                <a:gd name="connsiteX5936" fmla="*/ 8243703 w 9310410"/>
                <a:gd name="connsiteY5936" fmla="*/ 4012739 h 5296383"/>
                <a:gd name="connsiteX5937" fmla="*/ 8249696 w 9310410"/>
                <a:gd name="connsiteY5937" fmla="*/ 3992963 h 5296383"/>
                <a:gd name="connsiteX5938" fmla="*/ 8264079 w 9310410"/>
                <a:gd name="connsiteY5938" fmla="*/ 3952212 h 5296383"/>
                <a:gd name="connsiteX5939" fmla="*/ 8274866 w 9310410"/>
                <a:gd name="connsiteY5939" fmla="*/ 3919851 h 5296383"/>
                <a:gd name="connsiteX5940" fmla="*/ 8277862 w 9310410"/>
                <a:gd name="connsiteY5940" fmla="*/ 3898876 h 5296383"/>
                <a:gd name="connsiteX5941" fmla="*/ 8284454 w 9310410"/>
                <a:gd name="connsiteY5941" fmla="*/ 3880898 h 5296383"/>
                <a:gd name="connsiteX5942" fmla="*/ 8285053 w 9310410"/>
                <a:gd name="connsiteY5942" fmla="*/ 3864718 h 5296383"/>
                <a:gd name="connsiteX5943" fmla="*/ 8280859 w 9310410"/>
                <a:gd name="connsiteY5943" fmla="*/ 3852732 h 5296383"/>
                <a:gd name="connsiteX5944" fmla="*/ 8273068 w 9310410"/>
                <a:gd name="connsiteY5944" fmla="*/ 3843144 h 5296383"/>
                <a:gd name="connsiteX5945" fmla="*/ 8267674 w 9310410"/>
                <a:gd name="connsiteY5945" fmla="*/ 3827563 h 5296383"/>
                <a:gd name="connsiteX5946" fmla="*/ 8259884 w 9310410"/>
                <a:gd name="connsiteY5946" fmla="*/ 3803592 h 5296383"/>
                <a:gd name="connsiteX5947" fmla="*/ 8241906 w 9310410"/>
                <a:gd name="connsiteY5947" fmla="*/ 3786213 h 5296383"/>
                <a:gd name="connsiteX5948" fmla="*/ 8234714 w 9310410"/>
                <a:gd name="connsiteY5948" fmla="*/ 3774228 h 5296383"/>
                <a:gd name="connsiteX5949" fmla="*/ 8229321 w 9310410"/>
                <a:gd name="connsiteY5949" fmla="*/ 3766437 h 5296383"/>
                <a:gd name="connsiteX5950" fmla="*/ 8219133 w 9310410"/>
                <a:gd name="connsiteY5950" fmla="*/ 3753852 h 5296383"/>
                <a:gd name="connsiteX5951" fmla="*/ 8203552 w 9310410"/>
                <a:gd name="connsiteY5951" fmla="*/ 3735275 h 5296383"/>
                <a:gd name="connsiteX5952" fmla="*/ 8198158 w 9310410"/>
                <a:gd name="connsiteY5952" fmla="*/ 3727484 h 5296383"/>
                <a:gd name="connsiteX5953" fmla="*/ 8193964 w 9310410"/>
                <a:gd name="connsiteY5953" fmla="*/ 3711304 h 5296383"/>
                <a:gd name="connsiteX5954" fmla="*/ 8189768 w 9310410"/>
                <a:gd name="connsiteY5954" fmla="*/ 3699318 h 5296383"/>
                <a:gd name="connsiteX5955" fmla="*/ 8187372 w 9310410"/>
                <a:gd name="connsiteY5955" fmla="*/ 3692726 h 5296383"/>
                <a:gd name="connsiteX5956" fmla="*/ 8184975 w 9310410"/>
                <a:gd name="connsiteY5956" fmla="*/ 3687333 h 5296383"/>
                <a:gd name="connsiteX5957" fmla="*/ 8182578 w 9310410"/>
                <a:gd name="connsiteY5957" fmla="*/ 3675946 h 5296383"/>
                <a:gd name="connsiteX5958" fmla="*/ 8178383 w 9310410"/>
                <a:gd name="connsiteY5958" fmla="*/ 3668156 h 5296383"/>
                <a:gd name="connsiteX5959" fmla="*/ 8180779 w 9310410"/>
                <a:gd name="connsiteY5959" fmla="*/ 3661564 h 5296383"/>
                <a:gd name="connsiteX5960" fmla="*/ 8186173 w 9310410"/>
                <a:gd name="connsiteY5960" fmla="*/ 3654373 h 5296383"/>
                <a:gd name="connsiteX5961" fmla="*/ 8186173 w 9310410"/>
                <a:gd name="connsiteY5961" fmla="*/ 3631001 h 5296383"/>
                <a:gd name="connsiteX5962" fmla="*/ 8185574 w 9310410"/>
                <a:gd name="connsiteY5962" fmla="*/ 3617817 h 5296383"/>
                <a:gd name="connsiteX5963" fmla="*/ 8183177 w 9310410"/>
                <a:gd name="connsiteY5963" fmla="*/ 3602835 h 5296383"/>
                <a:gd name="connsiteX5964" fmla="*/ 8178982 w 9310410"/>
                <a:gd name="connsiteY5964" fmla="*/ 3586055 h 5296383"/>
                <a:gd name="connsiteX5965" fmla="*/ 8175986 w 9310410"/>
                <a:gd name="connsiteY5965" fmla="*/ 3562684 h 5296383"/>
                <a:gd name="connsiteX5966" fmla="*/ 8175387 w 9310410"/>
                <a:gd name="connsiteY5966" fmla="*/ 3547702 h 5296383"/>
                <a:gd name="connsiteX5967" fmla="*/ 8174787 w 9310410"/>
                <a:gd name="connsiteY5967" fmla="*/ 3538713 h 5296383"/>
                <a:gd name="connsiteX5968" fmla="*/ 8172989 w 9310410"/>
                <a:gd name="connsiteY5968" fmla="*/ 3527926 h 5296383"/>
                <a:gd name="connsiteX5969" fmla="*/ 8167596 w 9310410"/>
                <a:gd name="connsiteY5969" fmla="*/ 3512345 h 5296383"/>
                <a:gd name="connsiteX5970" fmla="*/ 8165198 w 9310410"/>
                <a:gd name="connsiteY5970" fmla="*/ 3491370 h 5296383"/>
                <a:gd name="connsiteX5971" fmla="*/ 8164599 w 9310410"/>
                <a:gd name="connsiteY5971" fmla="*/ 3476388 h 5296383"/>
                <a:gd name="connsiteX5972" fmla="*/ 8160405 w 9310410"/>
                <a:gd name="connsiteY5972" fmla="*/ 3455414 h 5296383"/>
                <a:gd name="connsiteX5973" fmla="*/ 8159805 w 9310410"/>
                <a:gd name="connsiteY5973" fmla="*/ 3446425 h 5296383"/>
                <a:gd name="connsiteX5974" fmla="*/ 8160405 w 9310410"/>
                <a:gd name="connsiteY5974" fmla="*/ 3430244 h 5296383"/>
                <a:gd name="connsiteX5975" fmla="*/ 8156209 w 9310410"/>
                <a:gd name="connsiteY5975" fmla="*/ 3419457 h 5296383"/>
                <a:gd name="connsiteX5976" fmla="*/ 8149018 w 9310410"/>
                <a:gd name="connsiteY5976" fmla="*/ 3409270 h 5296383"/>
                <a:gd name="connsiteX5977" fmla="*/ 8146621 w 9310410"/>
                <a:gd name="connsiteY5977" fmla="*/ 3399082 h 5296383"/>
                <a:gd name="connsiteX5978" fmla="*/ 8149617 w 9310410"/>
                <a:gd name="connsiteY5978" fmla="*/ 3385898 h 5296383"/>
                <a:gd name="connsiteX5979" fmla="*/ 8144224 w 9310410"/>
                <a:gd name="connsiteY5979" fmla="*/ 3370317 h 5296383"/>
                <a:gd name="connsiteX5980" fmla="*/ 8129242 w 9310410"/>
                <a:gd name="connsiteY5980" fmla="*/ 3348743 h 5296383"/>
                <a:gd name="connsiteX5981" fmla="*/ 8109466 w 9310410"/>
                <a:gd name="connsiteY5981" fmla="*/ 3340353 h 5296383"/>
                <a:gd name="connsiteX5982" fmla="*/ 8109466 w 9310410"/>
                <a:gd name="connsiteY5982" fmla="*/ 3323573 h 5296383"/>
                <a:gd name="connsiteX5983" fmla="*/ 8117256 w 9310410"/>
                <a:gd name="connsiteY5983" fmla="*/ 3323573 h 5296383"/>
                <a:gd name="connsiteX5984" fmla="*/ 8124448 w 9310410"/>
                <a:gd name="connsiteY5984" fmla="*/ 3315183 h 5296383"/>
                <a:gd name="connsiteX5985" fmla="*/ 8115459 w 9310410"/>
                <a:gd name="connsiteY5985" fmla="*/ 3304996 h 5296383"/>
                <a:gd name="connsiteX5986" fmla="*/ 8111863 w 9310410"/>
                <a:gd name="connsiteY5986" fmla="*/ 3292411 h 5296383"/>
                <a:gd name="connsiteX5987" fmla="*/ 8111264 w 9310410"/>
                <a:gd name="connsiteY5987" fmla="*/ 3270837 h 5296383"/>
                <a:gd name="connsiteX5988" fmla="*/ 8113661 w 9310410"/>
                <a:gd name="connsiteY5988" fmla="*/ 3259451 h 5296383"/>
                <a:gd name="connsiteX5989" fmla="*/ 8120852 w 9310410"/>
                <a:gd name="connsiteY5989" fmla="*/ 3247466 h 5296383"/>
                <a:gd name="connsiteX5990" fmla="*/ 8128044 w 9310410"/>
                <a:gd name="connsiteY5990" fmla="*/ 3239076 h 5296383"/>
                <a:gd name="connsiteX5991" fmla="*/ 8133437 w 9310410"/>
                <a:gd name="connsiteY5991" fmla="*/ 3226491 h 5296383"/>
                <a:gd name="connsiteX5992" fmla="*/ 8140029 w 9310410"/>
                <a:gd name="connsiteY5992" fmla="*/ 3216303 h 5296383"/>
                <a:gd name="connsiteX5993" fmla="*/ 8141827 w 9310410"/>
                <a:gd name="connsiteY5993" fmla="*/ 3212109 h 5296383"/>
                <a:gd name="connsiteX5994" fmla="*/ 8146022 w 9310410"/>
                <a:gd name="connsiteY5994" fmla="*/ 3211509 h 5296383"/>
                <a:gd name="connsiteX5995" fmla="*/ 8152614 w 9310410"/>
                <a:gd name="connsiteY5995" fmla="*/ 3206116 h 5296383"/>
                <a:gd name="connsiteX5996" fmla="*/ 8158007 w 9310410"/>
                <a:gd name="connsiteY5996" fmla="*/ 3194130 h 5296383"/>
                <a:gd name="connsiteX5997" fmla="*/ 8159206 w 9310410"/>
                <a:gd name="connsiteY5997" fmla="*/ 3172556 h 5296383"/>
                <a:gd name="connsiteX5998" fmla="*/ 8152015 w 9310410"/>
                <a:gd name="connsiteY5998" fmla="*/ 3176751 h 5296383"/>
                <a:gd name="connsiteX5999" fmla="*/ 8142426 w 9310410"/>
                <a:gd name="connsiteY5999" fmla="*/ 3188737 h 5296383"/>
                <a:gd name="connsiteX6000" fmla="*/ 8135834 w 9310410"/>
                <a:gd name="connsiteY6000" fmla="*/ 3189336 h 5296383"/>
                <a:gd name="connsiteX6001" fmla="*/ 8130441 w 9310410"/>
                <a:gd name="connsiteY6001" fmla="*/ 3177350 h 5296383"/>
                <a:gd name="connsiteX6002" fmla="*/ 8131639 w 9310410"/>
                <a:gd name="connsiteY6002" fmla="*/ 3167163 h 5296383"/>
                <a:gd name="connsiteX6003" fmla="*/ 8132837 w 9310410"/>
                <a:gd name="connsiteY6003" fmla="*/ 3155178 h 5296383"/>
                <a:gd name="connsiteX6004" fmla="*/ 8133437 w 9310410"/>
                <a:gd name="connsiteY6004" fmla="*/ 3143192 h 5296383"/>
                <a:gd name="connsiteX6005" fmla="*/ 8132837 w 9310410"/>
                <a:gd name="connsiteY6005" fmla="*/ 3133004 h 5296383"/>
                <a:gd name="connsiteX6006" fmla="*/ 8130441 w 9310410"/>
                <a:gd name="connsiteY6006" fmla="*/ 3123416 h 5296383"/>
                <a:gd name="connsiteX6007" fmla="*/ 8136434 w 9310410"/>
                <a:gd name="connsiteY6007" fmla="*/ 3117423 h 5296383"/>
                <a:gd name="connsiteX6008" fmla="*/ 8141827 w 9310410"/>
                <a:gd name="connsiteY6008" fmla="*/ 3109033 h 5296383"/>
                <a:gd name="connsiteX6009" fmla="*/ 8140029 w 9310410"/>
                <a:gd name="connsiteY6009" fmla="*/ 3102441 h 5296383"/>
                <a:gd name="connsiteX6010" fmla="*/ 8140029 w 9310410"/>
                <a:gd name="connsiteY6010" fmla="*/ 3094651 h 5296383"/>
                <a:gd name="connsiteX6011" fmla="*/ 8143625 w 9310410"/>
                <a:gd name="connsiteY6011" fmla="*/ 3085063 h 5296383"/>
                <a:gd name="connsiteX6012" fmla="*/ 8147819 w 9310410"/>
                <a:gd name="connsiteY6012" fmla="*/ 3068882 h 5296383"/>
                <a:gd name="connsiteX6013" fmla="*/ 8152614 w 9310410"/>
                <a:gd name="connsiteY6013" fmla="*/ 3061092 h 5296383"/>
                <a:gd name="connsiteX6014" fmla="*/ 8152015 w 9310410"/>
                <a:gd name="connsiteY6014" fmla="*/ 3056297 h 5296383"/>
                <a:gd name="connsiteX6015" fmla="*/ 8148419 w 9310410"/>
                <a:gd name="connsiteY6015" fmla="*/ 3047308 h 5296383"/>
                <a:gd name="connsiteX6016" fmla="*/ 8152614 w 9310410"/>
                <a:gd name="connsiteY6016" fmla="*/ 3035922 h 5296383"/>
                <a:gd name="connsiteX6017" fmla="*/ 8163401 w 9310410"/>
                <a:gd name="connsiteY6017" fmla="*/ 3030529 h 5296383"/>
                <a:gd name="connsiteX6018" fmla="*/ 8175387 w 9310410"/>
                <a:gd name="connsiteY6018" fmla="*/ 3021539 h 5296383"/>
                <a:gd name="connsiteX6019" fmla="*/ 8177783 w 9310410"/>
                <a:gd name="connsiteY6019" fmla="*/ 3013150 h 5296383"/>
                <a:gd name="connsiteX6020" fmla="*/ 8177783 w 9310410"/>
                <a:gd name="connsiteY6020" fmla="*/ 3005359 h 5296383"/>
                <a:gd name="connsiteX6021" fmla="*/ 8186772 w 9310410"/>
                <a:gd name="connsiteY6021" fmla="*/ 3004760 h 5296383"/>
                <a:gd name="connsiteX6022" fmla="*/ 8183177 w 9310410"/>
                <a:gd name="connsiteY6022" fmla="*/ 2996370 h 5296383"/>
                <a:gd name="connsiteX6023" fmla="*/ 8188570 w 9310410"/>
                <a:gd name="connsiteY6023" fmla="*/ 2970601 h 5296383"/>
                <a:gd name="connsiteX6024" fmla="*/ 8198158 w 9310410"/>
                <a:gd name="connsiteY6024" fmla="*/ 2968204 h 5296383"/>
                <a:gd name="connsiteX6025" fmla="*/ 8201754 w 9310410"/>
                <a:gd name="connsiteY6025" fmla="*/ 2972399 h 5296383"/>
                <a:gd name="connsiteX6026" fmla="*/ 8210144 w 9310410"/>
                <a:gd name="connsiteY6026" fmla="*/ 2974197 h 5296383"/>
                <a:gd name="connsiteX6027" fmla="*/ 8209545 w 9310410"/>
                <a:gd name="connsiteY6027" fmla="*/ 2970002 h 5296383"/>
                <a:gd name="connsiteX6028" fmla="*/ 8211343 w 9310410"/>
                <a:gd name="connsiteY6028" fmla="*/ 2962211 h 5296383"/>
                <a:gd name="connsiteX6029" fmla="*/ 8211343 w 9310410"/>
                <a:gd name="connsiteY6029" fmla="*/ 2955020 h 5296383"/>
                <a:gd name="connsiteX6030" fmla="*/ 8213739 w 9310410"/>
                <a:gd name="connsiteY6030" fmla="*/ 2944832 h 5296383"/>
                <a:gd name="connsiteX6031" fmla="*/ 8214938 w 9310410"/>
                <a:gd name="connsiteY6031" fmla="*/ 2936442 h 5296383"/>
                <a:gd name="connsiteX6032" fmla="*/ 8217935 w 9310410"/>
                <a:gd name="connsiteY6032" fmla="*/ 2922659 h 5296383"/>
                <a:gd name="connsiteX6033" fmla="*/ 8217336 w 9310410"/>
                <a:gd name="connsiteY6033" fmla="*/ 2914269 h 5296383"/>
                <a:gd name="connsiteX6034" fmla="*/ 8216736 w 9310410"/>
                <a:gd name="connsiteY6034" fmla="*/ 2908876 h 5296383"/>
                <a:gd name="connsiteX6035" fmla="*/ 8210743 w 9310410"/>
                <a:gd name="connsiteY6035" fmla="*/ 2904681 h 5296383"/>
                <a:gd name="connsiteX6036" fmla="*/ 8213739 w 9310410"/>
                <a:gd name="connsiteY6036" fmla="*/ 2887901 h 5296383"/>
                <a:gd name="connsiteX6037" fmla="*/ 8210743 w 9310410"/>
                <a:gd name="connsiteY6037" fmla="*/ 2866328 h 5296383"/>
                <a:gd name="connsiteX6038" fmla="*/ 8208347 w 9310410"/>
                <a:gd name="connsiteY6038" fmla="*/ 2856140 h 5296383"/>
                <a:gd name="connsiteX6039" fmla="*/ 8201754 w 9310410"/>
                <a:gd name="connsiteY6039" fmla="*/ 2844754 h 5296383"/>
                <a:gd name="connsiteX6040" fmla="*/ 8202953 w 9310410"/>
                <a:gd name="connsiteY6040" fmla="*/ 2839959 h 5296383"/>
                <a:gd name="connsiteX6041" fmla="*/ 8207747 w 9310410"/>
                <a:gd name="connsiteY6041" fmla="*/ 2832768 h 5296383"/>
                <a:gd name="connsiteX6042" fmla="*/ 8204750 w 9310410"/>
                <a:gd name="connsiteY6042" fmla="*/ 2818985 h 5296383"/>
                <a:gd name="connsiteX6043" fmla="*/ 8202953 w 9310410"/>
                <a:gd name="connsiteY6043" fmla="*/ 2806400 h 5296383"/>
                <a:gd name="connsiteX6044" fmla="*/ 8200556 w 9310410"/>
                <a:gd name="connsiteY6044" fmla="*/ 2798010 h 5296383"/>
                <a:gd name="connsiteX6045" fmla="*/ 8195162 w 9310410"/>
                <a:gd name="connsiteY6045" fmla="*/ 2790220 h 5296383"/>
                <a:gd name="connsiteX6046" fmla="*/ 8191567 w 9310410"/>
                <a:gd name="connsiteY6046" fmla="*/ 2784227 h 5296383"/>
                <a:gd name="connsiteX6047" fmla="*/ 8189768 w 9310410"/>
                <a:gd name="connsiteY6047" fmla="*/ 2779433 h 5296383"/>
                <a:gd name="connsiteX6048" fmla="*/ 8186173 w 9310410"/>
                <a:gd name="connsiteY6048" fmla="*/ 2774039 h 5296383"/>
                <a:gd name="connsiteX6049" fmla="*/ 8175986 w 9310410"/>
                <a:gd name="connsiteY6049" fmla="*/ 2756061 h 5296383"/>
                <a:gd name="connsiteX6050" fmla="*/ 8172390 w 9310410"/>
                <a:gd name="connsiteY6050" fmla="*/ 2745274 h 5296383"/>
                <a:gd name="connsiteX6051" fmla="*/ 8171191 w 9310410"/>
                <a:gd name="connsiteY6051" fmla="*/ 2735086 h 5296383"/>
                <a:gd name="connsiteX6052" fmla="*/ 8172390 w 9310410"/>
                <a:gd name="connsiteY6052" fmla="*/ 2729693 h 5296383"/>
                <a:gd name="connsiteX6053" fmla="*/ 8175387 w 9310410"/>
                <a:gd name="connsiteY6053" fmla="*/ 2725498 h 5296383"/>
                <a:gd name="connsiteX6054" fmla="*/ 8177783 w 9310410"/>
                <a:gd name="connsiteY6054" fmla="*/ 2721902 h 5296383"/>
                <a:gd name="connsiteX6055" fmla="*/ 8174188 w 9310410"/>
                <a:gd name="connsiteY6055" fmla="*/ 2715910 h 5296383"/>
                <a:gd name="connsiteX6056" fmla="*/ 8169993 w 9310410"/>
                <a:gd name="connsiteY6056" fmla="*/ 2719505 h 5296383"/>
                <a:gd name="connsiteX6057" fmla="*/ 8164000 w 9310410"/>
                <a:gd name="connsiteY6057" fmla="*/ 2714711 h 5296383"/>
                <a:gd name="connsiteX6058" fmla="*/ 8158007 w 9310410"/>
                <a:gd name="connsiteY6058" fmla="*/ 2706921 h 5296383"/>
                <a:gd name="connsiteX6059" fmla="*/ 8145423 w 9310410"/>
                <a:gd name="connsiteY6059" fmla="*/ 2698531 h 5296383"/>
                <a:gd name="connsiteX6060" fmla="*/ 8133437 w 9310410"/>
                <a:gd name="connsiteY6060" fmla="*/ 2706321 h 5296383"/>
                <a:gd name="connsiteX6061" fmla="*/ 8133437 w 9310410"/>
                <a:gd name="connsiteY6061" fmla="*/ 2720704 h 5296383"/>
                <a:gd name="connsiteX6062" fmla="*/ 8132837 w 9310410"/>
                <a:gd name="connsiteY6062" fmla="*/ 2724300 h 5296383"/>
                <a:gd name="connsiteX6063" fmla="*/ 8120253 w 9310410"/>
                <a:gd name="connsiteY6063" fmla="*/ 2733888 h 5296383"/>
                <a:gd name="connsiteX6064" fmla="*/ 8120852 w 9310410"/>
                <a:gd name="connsiteY6064" fmla="*/ 2743476 h 5296383"/>
                <a:gd name="connsiteX6065" fmla="*/ 8123848 w 9310410"/>
                <a:gd name="connsiteY6065" fmla="*/ 2747671 h 5296383"/>
                <a:gd name="connsiteX6066" fmla="*/ 8131040 w 9310410"/>
                <a:gd name="connsiteY6066" fmla="*/ 2762653 h 5296383"/>
                <a:gd name="connsiteX6067" fmla="*/ 8130441 w 9310410"/>
                <a:gd name="connsiteY6067" fmla="*/ 2770444 h 5296383"/>
                <a:gd name="connsiteX6068" fmla="*/ 8125646 w 9310410"/>
                <a:gd name="connsiteY6068" fmla="*/ 2774039 h 5296383"/>
                <a:gd name="connsiteX6069" fmla="*/ 8117256 w 9310410"/>
                <a:gd name="connsiteY6069" fmla="*/ 2779433 h 5296383"/>
                <a:gd name="connsiteX6070" fmla="*/ 8108267 w 9310410"/>
                <a:gd name="connsiteY6070" fmla="*/ 2768646 h 5296383"/>
                <a:gd name="connsiteX6071" fmla="*/ 8099877 w 9310410"/>
                <a:gd name="connsiteY6071" fmla="*/ 2753664 h 5296383"/>
                <a:gd name="connsiteX6072" fmla="*/ 8095084 w 9310410"/>
                <a:gd name="connsiteY6072" fmla="*/ 2754863 h 5296383"/>
                <a:gd name="connsiteX6073" fmla="*/ 8092087 w 9310410"/>
                <a:gd name="connsiteY6073" fmla="*/ 2762054 h 5296383"/>
                <a:gd name="connsiteX6074" fmla="*/ 8086694 w 9310410"/>
                <a:gd name="connsiteY6074" fmla="*/ 2744075 h 5296383"/>
                <a:gd name="connsiteX6075" fmla="*/ 8077705 w 9310410"/>
                <a:gd name="connsiteY6075" fmla="*/ 2739881 h 5296383"/>
                <a:gd name="connsiteX6076" fmla="*/ 8069914 w 9310410"/>
                <a:gd name="connsiteY6076" fmla="*/ 2737484 h 5296383"/>
                <a:gd name="connsiteX6077" fmla="*/ 8065719 w 9310410"/>
                <a:gd name="connsiteY6077" fmla="*/ 2735686 h 5296383"/>
                <a:gd name="connsiteX6078" fmla="*/ 8058528 w 9310410"/>
                <a:gd name="connsiteY6078" fmla="*/ 2736285 h 5296383"/>
                <a:gd name="connsiteX6079" fmla="*/ 8054333 w 9310410"/>
                <a:gd name="connsiteY6079" fmla="*/ 2740480 h 5296383"/>
                <a:gd name="connsiteX6080" fmla="*/ 8050138 w 9310410"/>
                <a:gd name="connsiteY6080" fmla="*/ 2744675 h 5296383"/>
                <a:gd name="connsiteX6081" fmla="*/ 8045943 w 9310410"/>
                <a:gd name="connsiteY6081" fmla="*/ 2734487 h 5296383"/>
                <a:gd name="connsiteX6082" fmla="*/ 8042347 w 9310410"/>
                <a:gd name="connsiteY6082" fmla="*/ 2724899 h 5296383"/>
                <a:gd name="connsiteX6083" fmla="*/ 8035755 w 9310410"/>
                <a:gd name="connsiteY6083" fmla="*/ 2718307 h 5296383"/>
                <a:gd name="connsiteX6084" fmla="*/ 8036954 w 9310410"/>
                <a:gd name="connsiteY6084" fmla="*/ 2724899 h 5296383"/>
                <a:gd name="connsiteX6085" fmla="*/ 8030961 w 9310410"/>
                <a:gd name="connsiteY6085" fmla="*/ 2730292 h 5296383"/>
                <a:gd name="connsiteX6086" fmla="*/ 8026766 w 9310410"/>
                <a:gd name="connsiteY6086" fmla="*/ 2720704 h 5296383"/>
                <a:gd name="connsiteX6087" fmla="*/ 8026766 w 9310410"/>
                <a:gd name="connsiteY6087" fmla="*/ 2707520 h 5296383"/>
                <a:gd name="connsiteX6088" fmla="*/ 8019575 w 9310410"/>
                <a:gd name="connsiteY6088" fmla="*/ 2695534 h 5296383"/>
                <a:gd name="connsiteX6089" fmla="*/ 8007590 w 9310410"/>
                <a:gd name="connsiteY6089" fmla="*/ 2683549 h 5296383"/>
                <a:gd name="connsiteX6090" fmla="*/ 7999200 w 9310410"/>
                <a:gd name="connsiteY6090" fmla="*/ 2672163 h 5296383"/>
                <a:gd name="connsiteX6091" fmla="*/ 7989012 w 9310410"/>
                <a:gd name="connsiteY6091" fmla="*/ 2661975 h 5296383"/>
                <a:gd name="connsiteX6092" fmla="*/ 7978824 w 9310410"/>
                <a:gd name="connsiteY6092" fmla="*/ 2661376 h 5296383"/>
                <a:gd name="connsiteX6093" fmla="*/ 7990211 w 9310410"/>
                <a:gd name="connsiteY6093" fmla="*/ 2669766 h 5296383"/>
                <a:gd name="connsiteX6094" fmla="*/ 7992608 w 9310410"/>
                <a:gd name="connsiteY6094" fmla="*/ 2676957 h 5296383"/>
                <a:gd name="connsiteX6095" fmla="*/ 7990211 w 9310410"/>
                <a:gd name="connsiteY6095" fmla="*/ 2682950 h 5296383"/>
                <a:gd name="connsiteX6096" fmla="*/ 7986015 w 9310410"/>
                <a:gd name="connsiteY6096" fmla="*/ 2686545 h 5296383"/>
                <a:gd name="connsiteX6097" fmla="*/ 7977626 w 9310410"/>
                <a:gd name="connsiteY6097" fmla="*/ 2675758 h 5296383"/>
                <a:gd name="connsiteX6098" fmla="*/ 7969835 w 9310410"/>
                <a:gd name="connsiteY6098" fmla="*/ 2668567 h 5296383"/>
                <a:gd name="connsiteX6099" fmla="*/ 7965641 w 9310410"/>
                <a:gd name="connsiteY6099" fmla="*/ 2661975 h 5296383"/>
                <a:gd name="connsiteX6100" fmla="*/ 7963843 w 9310410"/>
                <a:gd name="connsiteY6100" fmla="*/ 2648791 h 5296383"/>
                <a:gd name="connsiteX6101" fmla="*/ 7960247 w 9310410"/>
                <a:gd name="connsiteY6101" fmla="*/ 2634408 h 5296383"/>
                <a:gd name="connsiteX6102" fmla="*/ 7958449 w 9310410"/>
                <a:gd name="connsiteY6102" fmla="*/ 2626019 h 5296383"/>
                <a:gd name="connsiteX6103" fmla="*/ 7957850 w 9310410"/>
                <a:gd name="connsiteY6103" fmla="*/ 2621224 h 5296383"/>
                <a:gd name="connsiteX6104" fmla="*/ 7959048 w 9310410"/>
                <a:gd name="connsiteY6104" fmla="*/ 2620026 h 5296383"/>
                <a:gd name="connsiteX6105" fmla="*/ 7952456 w 9310410"/>
                <a:gd name="connsiteY6105" fmla="*/ 2613434 h 5296383"/>
                <a:gd name="connsiteX6106" fmla="*/ 7935677 w 9310410"/>
                <a:gd name="connsiteY6106" fmla="*/ 2600250 h 5296383"/>
                <a:gd name="connsiteX6107" fmla="*/ 7921294 w 9310410"/>
                <a:gd name="connsiteY6107" fmla="*/ 2581073 h 5296383"/>
                <a:gd name="connsiteX6108" fmla="*/ 7908710 w 9310410"/>
                <a:gd name="connsiteY6108" fmla="*/ 2569088 h 5296383"/>
                <a:gd name="connsiteX6109" fmla="*/ 7900320 w 9310410"/>
                <a:gd name="connsiteY6109" fmla="*/ 2560698 h 5296383"/>
                <a:gd name="connsiteX6110" fmla="*/ 7890731 w 9310410"/>
                <a:gd name="connsiteY6110" fmla="*/ 2549311 h 5296383"/>
                <a:gd name="connsiteX6111" fmla="*/ 7897922 w 9310410"/>
                <a:gd name="connsiteY6111" fmla="*/ 2548113 h 5296383"/>
                <a:gd name="connsiteX6112" fmla="*/ 7898522 w 9310410"/>
                <a:gd name="connsiteY6112" fmla="*/ 2546315 h 5296383"/>
                <a:gd name="connsiteX6113" fmla="*/ 7897323 w 9310410"/>
                <a:gd name="connsiteY6113" fmla="*/ 2540322 h 5296383"/>
                <a:gd name="connsiteX6114" fmla="*/ 7894327 w 9310410"/>
                <a:gd name="connsiteY6114" fmla="*/ 2537326 h 5296383"/>
                <a:gd name="connsiteX6115" fmla="*/ 7891331 w 9310410"/>
                <a:gd name="connsiteY6115" fmla="*/ 2537925 h 5296383"/>
                <a:gd name="connsiteX6116" fmla="*/ 7887135 w 9310410"/>
                <a:gd name="connsiteY6116" fmla="*/ 2534929 h 5296383"/>
                <a:gd name="connsiteX6117" fmla="*/ 7886536 w 9310410"/>
                <a:gd name="connsiteY6117" fmla="*/ 2539124 h 5296383"/>
                <a:gd name="connsiteX6118" fmla="*/ 7879345 w 9310410"/>
                <a:gd name="connsiteY6118" fmla="*/ 2542120 h 5296383"/>
                <a:gd name="connsiteX6119" fmla="*/ 7871554 w 9310410"/>
                <a:gd name="connsiteY6119" fmla="*/ 2542720 h 5296383"/>
                <a:gd name="connsiteX6120" fmla="*/ 7863764 w 9310410"/>
                <a:gd name="connsiteY6120" fmla="*/ 2543918 h 5296383"/>
                <a:gd name="connsiteX6121" fmla="*/ 7860168 w 9310410"/>
                <a:gd name="connsiteY6121" fmla="*/ 2541521 h 5296383"/>
                <a:gd name="connsiteX6122" fmla="*/ 7852977 w 9310410"/>
                <a:gd name="connsiteY6122" fmla="*/ 2536128 h 5296383"/>
                <a:gd name="connsiteX6123" fmla="*/ 7828407 w 9310410"/>
                <a:gd name="connsiteY6123" fmla="*/ 2530135 h 5296383"/>
                <a:gd name="connsiteX6124" fmla="*/ 7823013 w 9310410"/>
                <a:gd name="connsiteY6124" fmla="*/ 2525940 h 5296383"/>
                <a:gd name="connsiteX6125" fmla="*/ 7823013 w 9310410"/>
                <a:gd name="connsiteY6125" fmla="*/ 2525940 h 5296383"/>
                <a:gd name="connsiteX6126" fmla="*/ 7802039 w 9310410"/>
                <a:gd name="connsiteY6126" fmla="*/ 2519348 h 5296383"/>
                <a:gd name="connsiteX6127" fmla="*/ 7786458 w 9310410"/>
                <a:gd name="connsiteY6127" fmla="*/ 2515752 h 5296383"/>
                <a:gd name="connsiteX6128" fmla="*/ 7775670 w 9310410"/>
                <a:gd name="connsiteY6128" fmla="*/ 2508561 h 5296383"/>
                <a:gd name="connsiteX6129" fmla="*/ 7763685 w 9310410"/>
                <a:gd name="connsiteY6129" fmla="*/ 2497774 h 5296383"/>
                <a:gd name="connsiteX6130" fmla="*/ 7763685 w 9310410"/>
                <a:gd name="connsiteY6130" fmla="*/ 2497774 h 5296383"/>
                <a:gd name="connsiteX6131" fmla="*/ 7745108 w 9310410"/>
                <a:gd name="connsiteY6131" fmla="*/ 2477399 h 5296383"/>
                <a:gd name="connsiteX6132" fmla="*/ 7711548 w 9310410"/>
                <a:gd name="connsiteY6132" fmla="*/ 2448034 h 5296383"/>
                <a:gd name="connsiteX6133" fmla="*/ 7706754 w 9310410"/>
                <a:gd name="connsiteY6133" fmla="*/ 2439045 h 5296383"/>
                <a:gd name="connsiteX6134" fmla="*/ 7696566 w 9310410"/>
                <a:gd name="connsiteY6134" fmla="*/ 2431255 h 5296383"/>
                <a:gd name="connsiteX6135" fmla="*/ 7696566 w 9310410"/>
                <a:gd name="connsiteY6135" fmla="*/ 2434251 h 5296383"/>
                <a:gd name="connsiteX6136" fmla="*/ 7688776 w 9310410"/>
                <a:gd name="connsiteY6136" fmla="*/ 2434251 h 5296383"/>
                <a:gd name="connsiteX6137" fmla="*/ 7685180 w 9310410"/>
                <a:gd name="connsiteY6137" fmla="*/ 2431255 h 5296383"/>
                <a:gd name="connsiteX6138" fmla="*/ 7684581 w 9310410"/>
                <a:gd name="connsiteY6138" fmla="*/ 2426460 h 5296383"/>
                <a:gd name="connsiteX6139" fmla="*/ 7680386 w 9310410"/>
                <a:gd name="connsiteY6139" fmla="*/ 2423464 h 5296383"/>
                <a:gd name="connsiteX6140" fmla="*/ 7673794 w 9310410"/>
                <a:gd name="connsiteY6140" fmla="*/ 2425861 h 5296383"/>
                <a:gd name="connsiteX6141" fmla="*/ 7674393 w 9310410"/>
                <a:gd name="connsiteY6141" fmla="*/ 2433052 h 5296383"/>
                <a:gd name="connsiteX6142" fmla="*/ 7673195 w 9310410"/>
                <a:gd name="connsiteY6142" fmla="*/ 2437247 h 5296383"/>
                <a:gd name="connsiteX6143" fmla="*/ 7656415 w 9310410"/>
                <a:gd name="connsiteY6143" fmla="*/ 2448633 h 5296383"/>
                <a:gd name="connsiteX6144" fmla="*/ 7643231 w 9310410"/>
                <a:gd name="connsiteY6144" fmla="*/ 2454027 h 5296383"/>
                <a:gd name="connsiteX6145" fmla="*/ 7624054 w 9310410"/>
                <a:gd name="connsiteY6145" fmla="*/ 2452828 h 5296383"/>
                <a:gd name="connsiteX6146" fmla="*/ 7597087 w 9310410"/>
                <a:gd name="connsiteY6146" fmla="*/ 2444439 h 5296383"/>
                <a:gd name="connsiteX6147" fmla="*/ 7581505 w 9310410"/>
                <a:gd name="connsiteY6147" fmla="*/ 2436049 h 5296383"/>
                <a:gd name="connsiteX6148" fmla="*/ 7569520 w 9310410"/>
                <a:gd name="connsiteY6148" fmla="*/ 2430655 h 5296383"/>
                <a:gd name="connsiteX6149" fmla="*/ 7547946 w 9310410"/>
                <a:gd name="connsiteY6149" fmla="*/ 2424063 h 5296383"/>
                <a:gd name="connsiteX6150" fmla="*/ 7537759 w 9310410"/>
                <a:gd name="connsiteY6150" fmla="*/ 2419868 h 5296383"/>
                <a:gd name="connsiteX6151" fmla="*/ 7516185 w 9310410"/>
                <a:gd name="connsiteY6151" fmla="*/ 2407883 h 5296383"/>
                <a:gd name="connsiteX6152" fmla="*/ 7498207 w 9310410"/>
                <a:gd name="connsiteY6152" fmla="*/ 2399493 h 5296383"/>
                <a:gd name="connsiteX6153" fmla="*/ 7488019 w 9310410"/>
                <a:gd name="connsiteY6153" fmla="*/ 2389305 h 5296383"/>
                <a:gd name="connsiteX6154" fmla="*/ 7477232 w 9310410"/>
                <a:gd name="connsiteY6154" fmla="*/ 2382114 h 5296383"/>
                <a:gd name="connsiteX6155" fmla="*/ 7462251 w 9310410"/>
                <a:gd name="connsiteY6155" fmla="*/ 2376721 h 5296383"/>
                <a:gd name="connsiteX6156" fmla="*/ 7446669 w 9310410"/>
                <a:gd name="connsiteY6156" fmla="*/ 2371327 h 5296383"/>
                <a:gd name="connsiteX6157" fmla="*/ 7426893 w 9310410"/>
                <a:gd name="connsiteY6157" fmla="*/ 2357544 h 5296383"/>
                <a:gd name="connsiteX6158" fmla="*/ 7408915 w 9310410"/>
                <a:gd name="connsiteY6158" fmla="*/ 2346158 h 5296383"/>
                <a:gd name="connsiteX6159" fmla="*/ 7389139 w 9310410"/>
                <a:gd name="connsiteY6159" fmla="*/ 2332374 h 5296383"/>
                <a:gd name="connsiteX6160" fmla="*/ 7362770 w 9310410"/>
                <a:gd name="connsiteY6160" fmla="*/ 2300613 h 5296383"/>
                <a:gd name="connsiteX6161" fmla="*/ 7360973 w 9310410"/>
                <a:gd name="connsiteY6161" fmla="*/ 2288028 h 5296383"/>
                <a:gd name="connsiteX6162" fmla="*/ 7367565 w 9310410"/>
                <a:gd name="connsiteY6162" fmla="*/ 2285032 h 5296383"/>
                <a:gd name="connsiteX6163" fmla="*/ 7362171 w 9310410"/>
                <a:gd name="connsiteY6163" fmla="*/ 2280837 h 5296383"/>
                <a:gd name="connsiteX6164" fmla="*/ 7362770 w 9310410"/>
                <a:gd name="connsiteY6164" fmla="*/ 2272447 h 5296383"/>
                <a:gd name="connsiteX6165" fmla="*/ 7365767 w 9310410"/>
                <a:gd name="connsiteY6165" fmla="*/ 2265855 h 5296383"/>
                <a:gd name="connsiteX6166" fmla="*/ 7358576 w 9310410"/>
                <a:gd name="connsiteY6166" fmla="*/ 2252072 h 5296383"/>
                <a:gd name="connsiteX6167" fmla="*/ 7348988 w 9310410"/>
                <a:gd name="connsiteY6167" fmla="*/ 2241884 h 5296383"/>
                <a:gd name="connsiteX6168" fmla="*/ 7341796 w 9310410"/>
                <a:gd name="connsiteY6168" fmla="*/ 2220909 h 5296383"/>
                <a:gd name="connsiteX6169" fmla="*/ 7322619 w 9310410"/>
                <a:gd name="connsiteY6169" fmla="*/ 2205928 h 5296383"/>
                <a:gd name="connsiteX6170" fmla="*/ 7322020 w 9310410"/>
                <a:gd name="connsiteY6170" fmla="*/ 2201133 h 5296383"/>
                <a:gd name="connsiteX6171" fmla="*/ 7321421 w 9310410"/>
                <a:gd name="connsiteY6171" fmla="*/ 2198137 h 5296383"/>
                <a:gd name="connsiteX6172" fmla="*/ 7313630 w 9310410"/>
                <a:gd name="connsiteY6172" fmla="*/ 2192743 h 5296383"/>
                <a:gd name="connsiteX6173" fmla="*/ 7301046 w 9310410"/>
                <a:gd name="connsiteY6173" fmla="*/ 2181957 h 5296383"/>
                <a:gd name="connsiteX6174" fmla="*/ 7281269 w 9310410"/>
                <a:gd name="connsiteY6174" fmla="*/ 2166375 h 5296383"/>
                <a:gd name="connsiteX6175" fmla="*/ 7275876 w 9310410"/>
                <a:gd name="connsiteY6175" fmla="*/ 2156188 h 5296383"/>
                <a:gd name="connsiteX6176" fmla="*/ 7269883 w 9310410"/>
                <a:gd name="connsiteY6176" fmla="*/ 2150794 h 5296383"/>
                <a:gd name="connsiteX6177" fmla="*/ 7264490 w 9310410"/>
                <a:gd name="connsiteY6177" fmla="*/ 2146000 h 5296383"/>
                <a:gd name="connsiteX6178" fmla="*/ 7255501 w 9310410"/>
                <a:gd name="connsiteY6178" fmla="*/ 2138809 h 5296383"/>
                <a:gd name="connsiteX6179" fmla="*/ 7251306 w 9310410"/>
                <a:gd name="connsiteY6179" fmla="*/ 2131618 h 5296383"/>
                <a:gd name="connsiteX6180" fmla="*/ 7242317 w 9310410"/>
                <a:gd name="connsiteY6180" fmla="*/ 2119632 h 5296383"/>
                <a:gd name="connsiteX6181" fmla="*/ 7234526 w 9310410"/>
                <a:gd name="connsiteY6181" fmla="*/ 2112441 h 5296383"/>
                <a:gd name="connsiteX6182" fmla="*/ 7224338 w 9310410"/>
                <a:gd name="connsiteY6182" fmla="*/ 2110044 h 5296383"/>
                <a:gd name="connsiteX6183" fmla="*/ 7221342 w 9310410"/>
                <a:gd name="connsiteY6183" fmla="*/ 2105250 h 5296383"/>
                <a:gd name="connsiteX6184" fmla="*/ 7217746 w 9310410"/>
                <a:gd name="connsiteY6184" fmla="*/ 2102253 h 5296383"/>
                <a:gd name="connsiteX6185" fmla="*/ 7207559 w 9310410"/>
                <a:gd name="connsiteY6185" fmla="*/ 2102852 h 5296383"/>
                <a:gd name="connsiteX6186" fmla="*/ 7202166 w 9310410"/>
                <a:gd name="connsiteY6186" fmla="*/ 2093863 h 5296383"/>
                <a:gd name="connsiteX6187" fmla="*/ 7200367 w 9310410"/>
                <a:gd name="connsiteY6187" fmla="*/ 2083676 h 5296383"/>
                <a:gd name="connsiteX6188" fmla="*/ 7206959 w 9310410"/>
                <a:gd name="connsiteY6188" fmla="*/ 2085473 h 5296383"/>
                <a:gd name="connsiteX6189" fmla="*/ 7208757 w 9310410"/>
                <a:gd name="connsiteY6189" fmla="*/ 2081279 h 5296383"/>
                <a:gd name="connsiteX6190" fmla="*/ 7202765 w 9310410"/>
                <a:gd name="connsiteY6190" fmla="*/ 2076484 h 5296383"/>
                <a:gd name="connsiteX6191" fmla="*/ 7197970 w 9310410"/>
                <a:gd name="connsiteY6191" fmla="*/ 2068694 h 5296383"/>
                <a:gd name="connsiteX6192" fmla="*/ 7187184 w 9310410"/>
                <a:gd name="connsiteY6192" fmla="*/ 2063300 h 5296383"/>
                <a:gd name="connsiteX6193" fmla="*/ 7176996 w 9310410"/>
                <a:gd name="connsiteY6193" fmla="*/ 2056109 h 5296383"/>
                <a:gd name="connsiteX6194" fmla="*/ 7168606 w 9310410"/>
                <a:gd name="connsiteY6194" fmla="*/ 2050716 h 5296383"/>
                <a:gd name="connsiteX6195" fmla="*/ 7159017 w 9310410"/>
                <a:gd name="connsiteY6195" fmla="*/ 2042326 h 5296383"/>
                <a:gd name="connsiteX6196" fmla="*/ 7157819 w 9310410"/>
                <a:gd name="connsiteY6196" fmla="*/ 2029142 h 5296383"/>
                <a:gd name="connsiteX6197" fmla="*/ 7138643 w 9310410"/>
                <a:gd name="connsiteY6197" fmla="*/ 2023748 h 5296383"/>
                <a:gd name="connsiteX6198" fmla="*/ 7129654 w 9310410"/>
                <a:gd name="connsiteY6198" fmla="*/ 2016557 h 5296383"/>
                <a:gd name="connsiteX6199" fmla="*/ 7116469 w 9310410"/>
                <a:gd name="connsiteY6199" fmla="*/ 2006968 h 5296383"/>
                <a:gd name="connsiteX6200" fmla="*/ 7110476 w 9310410"/>
                <a:gd name="connsiteY6200" fmla="*/ 1997979 h 5296383"/>
                <a:gd name="connsiteX6201" fmla="*/ 7097892 w 9310410"/>
                <a:gd name="connsiteY6201" fmla="*/ 1987792 h 5296383"/>
                <a:gd name="connsiteX6202" fmla="*/ 7091300 w 9310410"/>
                <a:gd name="connsiteY6202" fmla="*/ 1978803 h 5296383"/>
                <a:gd name="connsiteX6203" fmla="*/ 7088903 w 9310410"/>
                <a:gd name="connsiteY6203" fmla="*/ 1974608 h 5296383"/>
                <a:gd name="connsiteX6204" fmla="*/ 7083509 w 9310410"/>
                <a:gd name="connsiteY6204" fmla="*/ 1967417 h 5296383"/>
                <a:gd name="connsiteX6205" fmla="*/ 7074520 w 9310410"/>
                <a:gd name="connsiteY6205" fmla="*/ 1953034 h 5296383"/>
                <a:gd name="connsiteX6206" fmla="*/ 7068527 w 9310410"/>
                <a:gd name="connsiteY6206" fmla="*/ 1944644 h 5296383"/>
                <a:gd name="connsiteX6207" fmla="*/ 7055343 w 9310410"/>
                <a:gd name="connsiteY6207" fmla="*/ 1933258 h 5296383"/>
                <a:gd name="connsiteX6208" fmla="*/ 7051148 w 9310410"/>
                <a:gd name="connsiteY6208" fmla="*/ 1916478 h 5296383"/>
                <a:gd name="connsiteX6209" fmla="*/ 7039762 w 9310410"/>
                <a:gd name="connsiteY6209" fmla="*/ 1907489 h 5296383"/>
                <a:gd name="connsiteX6210" fmla="*/ 7023582 w 9310410"/>
                <a:gd name="connsiteY6210" fmla="*/ 1901496 h 5296383"/>
                <a:gd name="connsiteX6211" fmla="*/ 7007401 w 9310410"/>
                <a:gd name="connsiteY6211" fmla="*/ 1897301 h 5296383"/>
                <a:gd name="connsiteX6212" fmla="*/ 7002008 w 9310410"/>
                <a:gd name="connsiteY6212" fmla="*/ 1898500 h 5296383"/>
                <a:gd name="connsiteX6213" fmla="*/ 7013993 w 9310410"/>
                <a:gd name="connsiteY6213" fmla="*/ 1924269 h 5296383"/>
                <a:gd name="connsiteX6214" fmla="*/ 7025979 w 9310410"/>
                <a:gd name="connsiteY6214" fmla="*/ 1956629 h 5296383"/>
                <a:gd name="connsiteX6215" fmla="*/ 7036166 w 9310410"/>
                <a:gd name="connsiteY6215" fmla="*/ 1969814 h 5296383"/>
                <a:gd name="connsiteX6216" fmla="*/ 7052946 w 9310410"/>
                <a:gd name="connsiteY6216" fmla="*/ 1975207 h 5296383"/>
                <a:gd name="connsiteX6217" fmla="*/ 7066130 w 9310410"/>
                <a:gd name="connsiteY6217" fmla="*/ 1997979 h 5296383"/>
                <a:gd name="connsiteX6218" fmla="*/ 7072722 w 9310410"/>
                <a:gd name="connsiteY6218" fmla="*/ 2000377 h 5296383"/>
                <a:gd name="connsiteX6219" fmla="*/ 7079913 w 9310410"/>
                <a:gd name="connsiteY6219" fmla="*/ 2005770 h 5296383"/>
                <a:gd name="connsiteX6220" fmla="*/ 7087104 w 9310410"/>
                <a:gd name="connsiteY6220" fmla="*/ 2013561 h 5296383"/>
                <a:gd name="connsiteX6221" fmla="*/ 7095494 w 9310410"/>
                <a:gd name="connsiteY6221" fmla="*/ 2018355 h 5296383"/>
                <a:gd name="connsiteX6222" fmla="*/ 7096693 w 9310410"/>
                <a:gd name="connsiteY6222" fmla="*/ 2027943 h 5296383"/>
                <a:gd name="connsiteX6223" fmla="*/ 7099090 w 9310410"/>
                <a:gd name="connsiteY6223" fmla="*/ 2038131 h 5296383"/>
                <a:gd name="connsiteX6224" fmla="*/ 7109278 w 9310410"/>
                <a:gd name="connsiteY6224" fmla="*/ 2046521 h 5296383"/>
                <a:gd name="connsiteX6225" fmla="*/ 7116469 w 9310410"/>
                <a:gd name="connsiteY6225" fmla="*/ 2050716 h 5296383"/>
                <a:gd name="connsiteX6226" fmla="*/ 7123661 w 9310410"/>
                <a:gd name="connsiteY6226" fmla="*/ 2059705 h 5296383"/>
                <a:gd name="connsiteX6227" fmla="*/ 7129054 w 9310410"/>
                <a:gd name="connsiteY6227" fmla="*/ 2065697 h 5296383"/>
                <a:gd name="connsiteX6228" fmla="*/ 7138043 w 9310410"/>
                <a:gd name="connsiteY6228" fmla="*/ 2074087 h 5296383"/>
                <a:gd name="connsiteX6229" fmla="*/ 7137444 w 9310410"/>
                <a:gd name="connsiteY6229" fmla="*/ 2068094 h 5296383"/>
                <a:gd name="connsiteX6230" fmla="*/ 7135046 w 9310410"/>
                <a:gd name="connsiteY6230" fmla="*/ 2062701 h 5296383"/>
                <a:gd name="connsiteX6231" fmla="*/ 7144036 w 9310410"/>
                <a:gd name="connsiteY6231" fmla="*/ 2069293 h 5296383"/>
                <a:gd name="connsiteX6232" fmla="*/ 7152425 w 9310410"/>
                <a:gd name="connsiteY6232" fmla="*/ 2098058 h 5296383"/>
                <a:gd name="connsiteX6233" fmla="*/ 7175198 w 9310410"/>
                <a:gd name="connsiteY6233" fmla="*/ 2127423 h 5296383"/>
                <a:gd name="connsiteX6234" fmla="*/ 7185386 w 9310410"/>
                <a:gd name="connsiteY6234" fmla="*/ 2144202 h 5296383"/>
                <a:gd name="connsiteX6235" fmla="*/ 7197371 w 9310410"/>
                <a:gd name="connsiteY6235" fmla="*/ 2166975 h 5296383"/>
                <a:gd name="connsiteX6236" fmla="*/ 7199768 w 9310410"/>
                <a:gd name="connsiteY6236" fmla="*/ 2160383 h 5296383"/>
                <a:gd name="connsiteX6237" fmla="*/ 7202166 w 9310410"/>
                <a:gd name="connsiteY6237" fmla="*/ 2156188 h 5296383"/>
                <a:gd name="connsiteX6238" fmla="*/ 7213552 w 9310410"/>
                <a:gd name="connsiteY6238" fmla="*/ 2165776 h 5296383"/>
                <a:gd name="connsiteX6239" fmla="*/ 7223739 w 9310410"/>
                <a:gd name="connsiteY6239" fmla="*/ 2177762 h 5296383"/>
                <a:gd name="connsiteX6240" fmla="*/ 7233327 w 9310410"/>
                <a:gd name="connsiteY6240" fmla="*/ 2190946 h 5296383"/>
                <a:gd name="connsiteX6241" fmla="*/ 7230930 w 9310410"/>
                <a:gd name="connsiteY6241" fmla="*/ 2215516 h 5296383"/>
                <a:gd name="connsiteX6242" fmla="*/ 7209956 w 9310410"/>
                <a:gd name="connsiteY6242" fmla="*/ 2195141 h 5296383"/>
                <a:gd name="connsiteX6243" fmla="*/ 7197970 w 9310410"/>
                <a:gd name="connsiteY6243" fmla="*/ 2184354 h 5296383"/>
                <a:gd name="connsiteX6244" fmla="*/ 7187184 w 9310410"/>
                <a:gd name="connsiteY6244" fmla="*/ 2172368 h 5296383"/>
                <a:gd name="connsiteX6245" fmla="*/ 7174599 w 9310410"/>
                <a:gd name="connsiteY6245" fmla="*/ 2163379 h 5296383"/>
                <a:gd name="connsiteX6246" fmla="*/ 7166808 w 9310410"/>
                <a:gd name="connsiteY6246" fmla="*/ 2154390 h 5296383"/>
                <a:gd name="connsiteX6247" fmla="*/ 7162614 w 9310410"/>
                <a:gd name="connsiteY6247" fmla="*/ 2150794 h 5296383"/>
                <a:gd name="connsiteX6248" fmla="*/ 7155422 w 9310410"/>
                <a:gd name="connsiteY6248" fmla="*/ 2144802 h 5296383"/>
                <a:gd name="connsiteX6249" fmla="*/ 7151227 w 9310410"/>
                <a:gd name="connsiteY6249" fmla="*/ 2143603 h 5296383"/>
                <a:gd name="connsiteX6250" fmla="*/ 7145234 w 9310410"/>
                <a:gd name="connsiteY6250" fmla="*/ 2144802 h 5296383"/>
                <a:gd name="connsiteX6251" fmla="*/ 7145234 w 9310410"/>
                <a:gd name="connsiteY6251" fmla="*/ 2135213 h 5296383"/>
                <a:gd name="connsiteX6252" fmla="*/ 7140440 w 9310410"/>
                <a:gd name="connsiteY6252" fmla="*/ 2116636 h 5296383"/>
                <a:gd name="connsiteX6253" fmla="*/ 7131451 w 9310410"/>
                <a:gd name="connsiteY6253" fmla="*/ 2098058 h 5296383"/>
                <a:gd name="connsiteX6254" fmla="*/ 7127256 w 9310410"/>
                <a:gd name="connsiteY6254" fmla="*/ 2092065 h 5296383"/>
                <a:gd name="connsiteX6255" fmla="*/ 7109278 w 9310410"/>
                <a:gd name="connsiteY6255" fmla="*/ 2082477 h 5296383"/>
                <a:gd name="connsiteX6256" fmla="*/ 7098491 w 9310410"/>
                <a:gd name="connsiteY6256" fmla="*/ 2066896 h 5296383"/>
                <a:gd name="connsiteX6257" fmla="*/ 7094296 w 9310410"/>
                <a:gd name="connsiteY6257" fmla="*/ 2065697 h 5296383"/>
                <a:gd name="connsiteX6258" fmla="*/ 7093697 w 9310410"/>
                <a:gd name="connsiteY6258" fmla="*/ 2071091 h 5296383"/>
                <a:gd name="connsiteX6259" fmla="*/ 7087104 w 9310410"/>
                <a:gd name="connsiteY6259" fmla="*/ 2072289 h 5296383"/>
                <a:gd name="connsiteX6260" fmla="*/ 7082311 w 9310410"/>
                <a:gd name="connsiteY6260" fmla="*/ 2066896 h 5296383"/>
                <a:gd name="connsiteX6261" fmla="*/ 7076917 w 9310410"/>
                <a:gd name="connsiteY6261" fmla="*/ 2063300 h 5296383"/>
                <a:gd name="connsiteX6262" fmla="*/ 7066130 w 9310410"/>
                <a:gd name="connsiteY6262" fmla="*/ 2057907 h 5296383"/>
                <a:gd name="connsiteX6263" fmla="*/ 7055343 w 9310410"/>
                <a:gd name="connsiteY6263" fmla="*/ 2049517 h 5296383"/>
                <a:gd name="connsiteX6264" fmla="*/ 7039762 w 9310410"/>
                <a:gd name="connsiteY6264" fmla="*/ 2038730 h 5296383"/>
                <a:gd name="connsiteX6265" fmla="*/ 7047553 w 9310410"/>
                <a:gd name="connsiteY6265" fmla="*/ 2036932 h 5296383"/>
                <a:gd name="connsiteX6266" fmla="*/ 7053545 w 9310410"/>
                <a:gd name="connsiteY6266" fmla="*/ 2039329 h 5296383"/>
                <a:gd name="connsiteX6267" fmla="*/ 7058340 w 9310410"/>
                <a:gd name="connsiteY6267" fmla="*/ 2040528 h 5296383"/>
                <a:gd name="connsiteX6268" fmla="*/ 7060137 w 9310410"/>
                <a:gd name="connsiteY6268" fmla="*/ 2036932 h 5296383"/>
                <a:gd name="connsiteX6269" fmla="*/ 7058340 w 9310410"/>
                <a:gd name="connsiteY6269" fmla="*/ 2032138 h 5296383"/>
                <a:gd name="connsiteX6270" fmla="*/ 7060737 w 9310410"/>
                <a:gd name="connsiteY6270" fmla="*/ 2028542 h 5296383"/>
                <a:gd name="connsiteX6271" fmla="*/ 7064333 w 9310410"/>
                <a:gd name="connsiteY6271" fmla="*/ 2028542 h 5296383"/>
                <a:gd name="connsiteX6272" fmla="*/ 7061935 w 9310410"/>
                <a:gd name="connsiteY6272" fmla="*/ 2021950 h 5296383"/>
                <a:gd name="connsiteX6273" fmla="*/ 7049351 w 9310410"/>
                <a:gd name="connsiteY6273" fmla="*/ 2006369 h 5296383"/>
                <a:gd name="connsiteX6274" fmla="*/ 7039163 w 9310410"/>
                <a:gd name="connsiteY6274" fmla="*/ 1994384 h 5296383"/>
                <a:gd name="connsiteX6275" fmla="*/ 7034369 w 9310410"/>
                <a:gd name="connsiteY6275" fmla="*/ 1989590 h 5296383"/>
                <a:gd name="connsiteX6276" fmla="*/ 7019986 w 9310410"/>
                <a:gd name="connsiteY6276" fmla="*/ 1982398 h 5296383"/>
                <a:gd name="connsiteX6277" fmla="*/ 7005603 w 9310410"/>
                <a:gd name="connsiteY6277" fmla="*/ 1972211 h 5296383"/>
                <a:gd name="connsiteX6278" fmla="*/ 6995416 w 9310410"/>
                <a:gd name="connsiteY6278" fmla="*/ 1956030 h 5296383"/>
                <a:gd name="connsiteX6279" fmla="*/ 6988224 w 9310410"/>
                <a:gd name="connsiteY6279" fmla="*/ 1950637 h 5296383"/>
                <a:gd name="connsiteX6280" fmla="*/ 6982831 w 9310410"/>
                <a:gd name="connsiteY6280" fmla="*/ 1945243 h 5296383"/>
                <a:gd name="connsiteX6281" fmla="*/ 6978636 w 9310410"/>
                <a:gd name="connsiteY6281" fmla="*/ 1933258 h 5296383"/>
                <a:gd name="connsiteX6282" fmla="*/ 6973242 w 9310410"/>
                <a:gd name="connsiteY6282" fmla="*/ 1927265 h 5296383"/>
                <a:gd name="connsiteX6283" fmla="*/ 6964853 w 9310410"/>
                <a:gd name="connsiteY6283" fmla="*/ 1912283 h 5296383"/>
                <a:gd name="connsiteX6284" fmla="*/ 6959460 w 9310410"/>
                <a:gd name="connsiteY6284" fmla="*/ 1902695 h 5296383"/>
                <a:gd name="connsiteX6285" fmla="*/ 6955264 w 9310410"/>
                <a:gd name="connsiteY6285" fmla="*/ 1897301 h 5296383"/>
                <a:gd name="connsiteX6286" fmla="*/ 6936088 w 9310410"/>
                <a:gd name="connsiteY6286" fmla="*/ 1878125 h 5296383"/>
                <a:gd name="connsiteX6287" fmla="*/ 6942080 w 9310410"/>
                <a:gd name="connsiteY6287" fmla="*/ 1874529 h 5296383"/>
                <a:gd name="connsiteX6288" fmla="*/ 6937286 w 9310410"/>
                <a:gd name="connsiteY6288" fmla="*/ 1875727 h 5296383"/>
                <a:gd name="connsiteX6289" fmla="*/ 6919908 w 9310410"/>
                <a:gd name="connsiteY6289" fmla="*/ 1852955 h 5296383"/>
                <a:gd name="connsiteX6290" fmla="*/ 6897135 w 9310410"/>
                <a:gd name="connsiteY6290" fmla="*/ 1837973 h 5296383"/>
                <a:gd name="connsiteX6291" fmla="*/ 6861179 w 9310410"/>
                <a:gd name="connsiteY6291" fmla="*/ 1820594 h 5296383"/>
                <a:gd name="connsiteX6292" fmla="*/ 6836009 w 9310410"/>
                <a:gd name="connsiteY6292" fmla="*/ 1815800 h 5296383"/>
                <a:gd name="connsiteX6293" fmla="*/ 6824623 w 9310410"/>
                <a:gd name="connsiteY6293" fmla="*/ 1804414 h 5296383"/>
                <a:gd name="connsiteX6294" fmla="*/ 6814435 w 9310410"/>
                <a:gd name="connsiteY6294" fmla="*/ 1788233 h 5296383"/>
                <a:gd name="connsiteX6295" fmla="*/ 6792262 w 9310410"/>
                <a:gd name="connsiteY6295" fmla="*/ 1770255 h 5296383"/>
                <a:gd name="connsiteX6296" fmla="*/ 6773685 w 9310410"/>
                <a:gd name="connsiteY6296" fmla="*/ 1748682 h 5296383"/>
                <a:gd name="connsiteX6297" fmla="*/ 6769489 w 9310410"/>
                <a:gd name="connsiteY6297" fmla="*/ 1734898 h 5296383"/>
                <a:gd name="connsiteX6298" fmla="*/ 6761699 w 9310410"/>
                <a:gd name="connsiteY6298" fmla="*/ 1726508 h 5296383"/>
                <a:gd name="connsiteX6299" fmla="*/ 6749714 w 9310410"/>
                <a:gd name="connsiteY6299" fmla="*/ 1721714 h 5296383"/>
                <a:gd name="connsiteX6300" fmla="*/ 6745518 w 9310410"/>
                <a:gd name="connsiteY6300" fmla="*/ 1701938 h 5296383"/>
                <a:gd name="connsiteX6301" fmla="*/ 6749714 w 9310410"/>
                <a:gd name="connsiteY6301" fmla="*/ 1692350 h 5296383"/>
                <a:gd name="connsiteX6302" fmla="*/ 6749714 w 9310410"/>
                <a:gd name="connsiteY6302" fmla="*/ 1688155 h 5296383"/>
                <a:gd name="connsiteX6303" fmla="*/ 6738327 w 9310410"/>
                <a:gd name="connsiteY6303" fmla="*/ 1694747 h 5296383"/>
                <a:gd name="connsiteX6304" fmla="*/ 6733533 w 9310410"/>
                <a:gd name="connsiteY6304" fmla="*/ 1695945 h 5296383"/>
                <a:gd name="connsiteX6305" fmla="*/ 6726342 w 9310410"/>
                <a:gd name="connsiteY6305" fmla="*/ 1692949 h 5296383"/>
                <a:gd name="connsiteX6306" fmla="*/ 6722147 w 9310410"/>
                <a:gd name="connsiteY6306" fmla="*/ 1689353 h 5296383"/>
                <a:gd name="connsiteX6307" fmla="*/ 6716754 w 9310410"/>
                <a:gd name="connsiteY6307" fmla="*/ 1679166 h 5296383"/>
                <a:gd name="connsiteX6308" fmla="*/ 6692184 w 9310410"/>
                <a:gd name="connsiteY6308" fmla="*/ 1650400 h 5296383"/>
                <a:gd name="connsiteX6309" fmla="*/ 6678999 w 9310410"/>
                <a:gd name="connsiteY6309" fmla="*/ 1637217 h 5296383"/>
                <a:gd name="connsiteX6310" fmla="*/ 6661620 w 9310410"/>
                <a:gd name="connsiteY6310" fmla="*/ 1613246 h 5296383"/>
                <a:gd name="connsiteX6311" fmla="*/ 6656826 w 9310410"/>
                <a:gd name="connsiteY6311" fmla="*/ 1598264 h 5296383"/>
                <a:gd name="connsiteX6312" fmla="*/ 6650834 w 9310410"/>
                <a:gd name="connsiteY6312" fmla="*/ 1582083 h 5296383"/>
                <a:gd name="connsiteX6313" fmla="*/ 6642444 w 9310410"/>
                <a:gd name="connsiteY6313" fmla="*/ 1568899 h 5296383"/>
                <a:gd name="connsiteX6314" fmla="*/ 6632256 w 9310410"/>
                <a:gd name="connsiteY6314" fmla="*/ 1552120 h 5296383"/>
                <a:gd name="connsiteX6315" fmla="*/ 6623866 w 9310410"/>
                <a:gd name="connsiteY6315" fmla="*/ 1526351 h 5296383"/>
                <a:gd name="connsiteX6316" fmla="*/ 6613678 w 9310410"/>
                <a:gd name="connsiteY6316" fmla="*/ 1477810 h 5296383"/>
                <a:gd name="connsiteX6317" fmla="*/ 6606487 w 9310410"/>
                <a:gd name="connsiteY6317" fmla="*/ 1459232 h 5296383"/>
                <a:gd name="connsiteX6318" fmla="*/ 6599296 w 9310410"/>
                <a:gd name="connsiteY6318" fmla="*/ 1444850 h 5296383"/>
                <a:gd name="connsiteX6319" fmla="*/ 6601093 w 9310410"/>
                <a:gd name="connsiteY6319" fmla="*/ 1437059 h 5296383"/>
                <a:gd name="connsiteX6320" fmla="*/ 6593902 w 9310410"/>
                <a:gd name="connsiteY6320" fmla="*/ 1429268 h 5296383"/>
                <a:gd name="connsiteX6321" fmla="*/ 6591505 w 9310410"/>
                <a:gd name="connsiteY6321" fmla="*/ 1419680 h 5296383"/>
                <a:gd name="connsiteX6322" fmla="*/ 6599895 w 9310410"/>
                <a:gd name="connsiteY6322" fmla="*/ 1414287 h 5296383"/>
                <a:gd name="connsiteX6323" fmla="*/ 6605289 w 9310410"/>
                <a:gd name="connsiteY6323" fmla="*/ 1410092 h 5296383"/>
                <a:gd name="connsiteX6324" fmla="*/ 6590307 w 9310410"/>
                <a:gd name="connsiteY6324" fmla="*/ 1410691 h 5296383"/>
                <a:gd name="connsiteX6325" fmla="*/ 6587910 w 9310410"/>
                <a:gd name="connsiteY6325" fmla="*/ 1405297 h 5296383"/>
                <a:gd name="connsiteX6326" fmla="*/ 6591505 w 9310410"/>
                <a:gd name="connsiteY6326" fmla="*/ 1402900 h 5296383"/>
                <a:gd name="connsiteX6327" fmla="*/ 6584913 w 9310410"/>
                <a:gd name="connsiteY6327" fmla="*/ 1396908 h 5296383"/>
                <a:gd name="connsiteX6328" fmla="*/ 6580119 w 9310410"/>
                <a:gd name="connsiteY6328" fmla="*/ 1390915 h 5296383"/>
                <a:gd name="connsiteX6329" fmla="*/ 6577722 w 9310410"/>
                <a:gd name="connsiteY6329" fmla="*/ 1385521 h 5296383"/>
                <a:gd name="connsiteX6330" fmla="*/ 6573527 w 9310410"/>
                <a:gd name="connsiteY6330" fmla="*/ 1383724 h 5296383"/>
                <a:gd name="connsiteX6331" fmla="*/ 6563939 w 9310410"/>
                <a:gd name="connsiteY6331" fmla="*/ 1371738 h 5296383"/>
                <a:gd name="connsiteX6332" fmla="*/ 6544162 w 9310410"/>
                <a:gd name="connsiteY6332" fmla="*/ 1350764 h 5296383"/>
                <a:gd name="connsiteX6333" fmla="*/ 6546560 w 9310410"/>
                <a:gd name="connsiteY6333" fmla="*/ 1345370 h 5296383"/>
                <a:gd name="connsiteX6334" fmla="*/ 6573527 w 9310410"/>
                <a:gd name="connsiteY6334" fmla="*/ 1345969 h 5296383"/>
                <a:gd name="connsiteX6335" fmla="*/ 6586711 w 9310410"/>
                <a:gd name="connsiteY6335" fmla="*/ 1347168 h 5296383"/>
                <a:gd name="connsiteX6336" fmla="*/ 6590307 w 9310410"/>
                <a:gd name="connsiteY6336" fmla="*/ 1363348 h 5296383"/>
                <a:gd name="connsiteX6337" fmla="*/ 6592703 w 9310410"/>
                <a:gd name="connsiteY6337" fmla="*/ 1363948 h 5296383"/>
                <a:gd name="connsiteX6338" fmla="*/ 6596899 w 9310410"/>
                <a:gd name="connsiteY6338" fmla="*/ 1356756 h 5296383"/>
                <a:gd name="connsiteX6339" fmla="*/ 6601693 w 9310410"/>
                <a:gd name="connsiteY6339" fmla="*/ 1361551 h 5296383"/>
                <a:gd name="connsiteX6340" fmla="*/ 6598097 w 9310410"/>
                <a:gd name="connsiteY6340" fmla="*/ 1371738 h 5296383"/>
                <a:gd name="connsiteX6341" fmla="*/ 6598696 w 9310410"/>
                <a:gd name="connsiteY6341" fmla="*/ 1378929 h 5296383"/>
                <a:gd name="connsiteX6342" fmla="*/ 6604689 w 9310410"/>
                <a:gd name="connsiteY6342" fmla="*/ 1377731 h 5296383"/>
                <a:gd name="connsiteX6343" fmla="*/ 6608285 w 9310410"/>
                <a:gd name="connsiteY6343" fmla="*/ 1367543 h 5296383"/>
                <a:gd name="connsiteX6344" fmla="*/ 6608884 w 9310410"/>
                <a:gd name="connsiteY6344" fmla="*/ 1352561 h 5296383"/>
                <a:gd name="connsiteX6345" fmla="*/ 6606487 w 9310410"/>
                <a:gd name="connsiteY6345" fmla="*/ 1347168 h 5296383"/>
                <a:gd name="connsiteX6346" fmla="*/ 6601093 w 9310410"/>
                <a:gd name="connsiteY6346" fmla="*/ 1344771 h 5296383"/>
                <a:gd name="connsiteX6347" fmla="*/ 6596899 w 9310410"/>
                <a:gd name="connsiteY6347" fmla="*/ 1340576 h 5296383"/>
                <a:gd name="connsiteX6348" fmla="*/ 6596899 w 9310410"/>
                <a:gd name="connsiteY6348" fmla="*/ 1334583 h 5296383"/>
                <a:gd name="connsiteX6349" fmla="*/ 6593902 w 9310410"/>
                <a:gd name="connsiteY6349" fmla="*/ 1332186 h 5296383"/>
                <a:gd name="connsiteX6350" fmla="*/ 6590906 w 9310410"/>
                <a:gd name="connsiteY6350" fmla="*/ 1327991 h 5296383"/>
                <a:gd name="connsiteX6351" fmla="*/ 6592703 w 9310410"/>
                <a:gd name="connsiteY6351" fmla="*/ 1322598 h 5296383"/>
                <a:gd name="connsiteX6352" fmla="*/ 6586711 w 9310410"/>
                <a:gd name="connsiteY6352" fmla="*/ 1318403 h 5296383"/>
                <a:gd name="connsiteX6353" fmla="*/ 6580718 w 9310410"/>
                <a:gd name="connsiteY6353" fmla="*/ 1313009 h 5296383"/>
                <a:gd name="connsiteX6354" fmla="*/ 6581917 w 9310410"/>
                <a:gd name="connsiteY6354" fmla="*/ 1310612 h 5296383"/>
                <a:gd name="connsiteX6355" fmla="*/ 6577722 w 9310410"/>
                <a:gd name="connsiteY6355" fmla="*/ 1311811 h 5296383"/>
                <a:gd name="connsiteX6356" fmla="*/ 6578322 w 9310410"/>
                <a:gd name="connsiteY6356" fmla="*/ 1308814 h 5296383"/>
                <a:gd name="connsiteX6357" fmla="*/ 6572329 w 9310410"/>
                <a:gd name="connsiteY6357" fmla="*/ 1310013 h 5296383"/>
                <a:gd name="connsiteX6358" fmla="*/ 6571130 w 9310410"/>
                <a:gd name="connsiteY6358" fmla="*/ 1298627 h 5296383"/>
                <a:gd name="connsiteX6359" fmla="*/ 6562740 w 9310410"/>
                <a:gd name="connsiteY6359" fmla="*/ 1295630 h 5296383"/>
                <a:gd name="connsiteX6360" fmla="*/ 6556148 w 9310410"/>
                <a:gd name="connsiteY6360" fmla="*/ 1301024 h 5296383"/>
                <a:gd name="connsiteX6361" fmla="*/ 6545961 w 9310410"/>
                <a:gd name="connsiteY6361" fmla="*/ 1301024 h 5296383"/>
                <a:gd name="connsiteX6362" fmla="*/ 6544162 w 9310410"/>
                <a:gd name="connsiteY6362" fmla="*/ 1295630 h 5296383"/>
                <a:gd name="connsiteX6363" fmla="*/ 6545961 w 9310410"/>
                <a:gd name="connsiteY6363" fmla="*/ 1292035 h 5296383"/>
                <a:gd name="connsiteX6364" fmla="*/ 6541166 w 9310410"/>
                <a:gd name="connsiteY6364" fmla="*/ 1275854 h 5296383"/>
                <a:gd name="connsiteX6365" fmla="*/ 6535772 w 9310410"/>
                <a:gd name="connsiteY6365" fmla="*/ 1288439 h 5296383"/>
                <a:gd name="connsiteX6366" fmla="*/ 6523787 w 9310410"/>
                <a:gd name="connsiteY6366" fmla="*/ 1286042 h 5296383"/>
                <a:gd name="connsiteX6367" fmla="*/ 6521990 w 9310410"/>
                <a:gd name="connsiteY6367" fmla="*/ 1269262 h 5296383"/>
                <a:gd name="connsiteX6368" fmla="*/ 6517794 w 9310410"/>
                <a:gd name="connsiteY6368" fmla="*/ 1263869 h 5296383"/>
                <a:gd name="connsiteX6369" fmla="*/ 6510603 w 9310410"/>
                <a:gd name="connsiteY6369" fmla="*/ 1268663 h 5296383"/>
                <a:gd name="connsiteX6370" fmla="*/ 6501614 w 9310410"/>
                <a:gd name="connsiteY6370" fmla="*/ 1265667 h 5296383"/>
                <a:gd name="connsiteX6371" fmla="*/ 6490827 w 9310410"/>
                <a:gd name="connsiteY6371" fmla="*/ 1268064 h 5296383"/>
                <a:gd name="connsiteX6372" fmla="*/ 6480640 w 9310410"/>
                <a:gd name="connsiteY6372" fmla="*/ 1268663 h 5296383"/>
                <a:gd name="connsiteX6373" fmla="*/ 6481838 w 9310410"/>
                <a:gd name="connsiteY6373" fmla="*/ 1262071 h 5296383"/>
                <a:gd name="connsiteX6374" fmla="*/ 6490228 w 9310410"/>
                <a:gd name="connsiteY6374" fmla="*/ 1250086 h 5296383"/>
                <a:gd name="connsiteX6375" fmla="*/ 6483037 w 9310410"/>
                <a:gd name="connsiteY6375" fmla="*/ 1236902 h 5296383"/>
                <a:gd name="connsiteX6376" fmla="*/ 6478841 w 9310410"/>
                <a:gd name="connsiteY6376" fmla="*/ 1236302 h 5296383"/>
                <a:gd name="connsiteX6377" fmla="*/ 6486033 w 9310410"/>
                <a:gd name="connsiteY6377" fmla="*/ 1248887 h 5296383"/>
                <a:gd name="connsiteX6378" fmla="*/ 6476445 w 9310410"/>
                <a:gd name="connsiteY6378" fmla="*/ 1257876 h 5296383"/>
                <a:gd name="connsiteX6379" fmla="*/ 6471051 w 9310410"/>
                <a:gd name="connsiteY6379" fmla="*/ 1257277 h 5296383"/>
                <a:gd name="connsiteX6380" fmla="*/ 6463260 w 9310410"/>
                <a:gd name="connsiteY6380" fmla="*/ 1257277 h 5296383"/>
                <a:gd name="connsiteX6381" fmla="*/ 6457268 w 9310410"/>
                <a:gd name="connsiteY6381" fmla="*/ 1255479 h 5296383"/>
                <a:gd name="connsiteX6382" fmla="*/ 6447679 w 9310410"/>
                <a:gd name="connsiteY6382" fmla="*/ 1256078 h 5296383"/>
                <a:gd name="connsiteX6383" fmla="*/ 6434496 w 9310410"/>
                <a:gd name="connsiteY6383" fmla="*/ 1250685 h 5296383"/>
                <a:gd name="connsiteX6384" fmla="*/ 6444683 w 9310410"/>
                <a:gd name="connsiteY6384" fmla="*/ 1248288 h 5296383"/>
                <a:gd name="connsiteX6385" fmla="*/ 6454271 w 9310410"/>
                <a:gd name="connsiteY6385" fmla="*/ 1246490 h 5296383"/>
                <a:gd name="connsiteX6386" fmla="*/ 6437492 w 9310410"/>
                <a:gd name="connsiteY6386" fmla="*/ 1244093 h 5296383"/>
                <a:gd name="connsiteX6387" fmla="*/ 6431499 w 9310410"/>
                <a:gd name="connsiteY6387" fmla="*/ 1238699 h 5296383"/>
                <a:gd name="connsiteX6388" fmla="*/ 6435694 w 9310410"/>
                <a:gd name="connsiteY6388" fmla="*/ 1232707 h 5296383"/>
                <a:gd name="connsiteX6389" fmla="*/ 6429701 w 9310410"/>
                <a:gd name="connsiteY6389" fmla="*/ 1230909 h 5296383"/>
                <a:gd name="connsiteX6390" fmla="*/ 6425507 w 9310410"/>
                <a:gd name="connsiteY6390" fmla="*/ 1218324 h 5296383"/>
                <a:gd name="connsiteX6391" fmla="*/ 6427903 w 9310410"/>
                <a:gd name="connsiteY6391" fmla="*/ 1203941 h 5296383"/>
                <a:gd name="connsiteX6392" fmla="*/ 6420712 w 9310410"/>
                <a:gd name="connsiteY6392" fmla="*/ 1204541 h 5296383"/>
                <a:gd name="connsiteX6393" fmla="*/ 6411124 w 9310410"/>
                <a:gd name="connsiteY6393" fmla="*/ 1209934 h 5296383"/>
                <a:gd name="connsiteX6394" fmla="*/ 6405730 w 9310410"/>
                <a:gd name="connsiteY6394" fmla="*/ 1209335 h 5296383"/>
                <a:gd name="connsiteX6395" fmla="*/ 6401536 w 9310410"/>
                <a:gd name="connsiteY6395" fmla="*/ 1207537 h 5296383"/>
                <a:gd name="connsiteX6396" fmla="*/ 6400936 w 9310410"/>
                <a:gd name="connsiteY6396" fmla="*/ 1195552 h 5296383"/>
                <a:gd name="connsiteX6397" fmla="*/ 6394943 w 9310410"/>
                <a:gd name="connsiteY6397" fmla="*/ 1189559 h 5296383"/>
                <a:gd name="connsiteX6398" fmla="*/ 6388950 w 9310410"/>
                <a:gd name="connsiteY6398" fmla="*/ 1189559 h 5296383"/>
                <a:gd name="connsiteX6399" fmla="*/ 6375167 w 9310410"/>
                <a:gd name="connsiteY6399" fmla="*/ 1182368 h 5296383"/>
                <a:gd name="connsiteX6400" fmla="*/ 6382358 w 9310410"/>
                <a:gd name="connsiteY6400" fmla="*/ 1177573 h 5296383"/>
                <a:gd name="connsiteX6401" fmla="*/ 6394943 w 9310410"/>
                <a:gd name="connsiteY6401" fmla="*/ 1178173 h 5296383"/>
                <a:gd name="connsiteX6402" fmla="*/ 6397340 w 9310410"/>
                <a:gd name="connsiteY6402" fmla="*/ 1175776 h 5296383"/>
                <a:gd name="connsiteX6403" fmla="*/ 6384157 w 9310410"/>
                <a:gd name="connsiteY6403" fmla="*/ 1173378 h 5296383"/>
                <a:gd name="connsiteX6404" fmla="*/ 6367976 w 9310410"/>
                <a:gd name="connsiteY6404" fmla="*/ 1157198 h 5296383"/>
                <a:gd name="connsiteX6405" fmla="*/ 6363781 w 9310410"/>
                <a:gd name="connsiteY6405" fmla="*/ 1155400 h 5296383"/>
                <a:gd name="connsiteX6406" fmla="*/ 6359587 w 9310410"/>
                <a:gd name="connsiteY6406" fmla="*/ 1168584 h 5296383"/>
                <a:gd name="connsiteX6407" fmla="*/ 6353594 w 9310410"/>
                <a:gd name="connsiteY6407" fmla="*/ 1166786 h 5296383"/>
                <a:gd name="connsiteX6408" fmla="*/ 6345803 w 9310410"/>
                <a:gd name="connsiteY6408" fmla="*/ 1161393 h 5296383"/>
                <a:gd name="connsiteX6409" fmla="*/ 6336814 w 9310410"/>
                <a:gd name="connsiteY6409" fmla="*/ 1150606 h 5296383"/>
                <a:gd name="connsiteX6410" fmla="*/ 6325427 w 9310410"/>
                <a:gd name="connsiteY6410" fmla="*/ 1139819 h 5296383"/>
                <a:gd name="connsiteX6411" fmla="*/ 6324828 w 9310410"/>
                <a:gd name="connsiteY6411" fmla="*/ 1127834 h 5296383"/>
                <a:gd name="connsiteX6412" fmla="*/ 6320634 w 9310410"/>
                <a:gd name="connsiteY6412" fmla="*/ 1117047 h 5296383"/>
                <a:gd name="connsiteX6413" fmla="*/ 6318236 w 9310410"/>
                <a:gd name="connsiteY6413" fmla="*/ 1112253 h 5296383"/>
                <a:gd name="connsiteX6414" fmla="*/ 6284677 w 9310410"/>
                <a:gd name="connsiteY6414" fmla="*/ 1087083 h 5296383"/>
                <a:gd name="connsiteX6415" fmla="*/ 6222353 w 9310410"/>
                <a:gd name="connsiteY6415" fmla="*/ 1046332 h 5296383"/>
                <a:gd name="connsiteX6416" fmla="*/ 6192988 w 9310410"/>
                <a:gd name="connsiteY6416" fmla="*/ 1019365 h 5296383"/>
                <a:gd name="connsiteX6417" fmla="*/ 6154634 w 9310410"/>
                <a:gd name="connsiteY6417" fmla="*/ 1000188 h 5296383"/>
                <a:gd name="connsiteX6418" fmla="*/ 6119277 w 9310410"/>
                <a:gd name="connsiteY6418" fmla="*/ 1006181 h 5296383"/>
                <a:gd name="connsiteX6419" fmla="*/ 6091112 w 9310410"/>
                <a:gd name="connsiteY6419" fmla="*/ 1000787 h 5296383"/>
                <a:gd name="connsiteX6420" fmla="*/ 6085718 w 9310410"/>
                <a:gd name="connsiteY6420" fmla="*/ 987004 h 5296383"/>
                <a:gd name="connsiteX6421" fmla="*/ 6083321 w 9310410"/>
                <a:gd name="connsiteY6421" fmla="*/ 990600 h 5296383"/>
                <a:gd name="connsiteX6422" fmla="*/ 6086917 w 9310410"/>
                <a:gd name="connsiteY6422" fmla="*/ 998390 h 5296383"/>
                <a:gd name="connsiteX6423" fmla="*/ 6086917 w 9310410"/>
                <a:gd name="connsiteY6423" fmla="*/ 998390 h 5296383"/>
                <a:gd name="connsiteX6424" fmla="*/ 6081523 w 9310410"/>
                <a:gd name="connsiteY6424" fmla="*/ 1006181 h 5296383"/>
                <a:gd name="connsiteX6425" fmla="*/ 6070137 w 9310410"/>
                <a:gd name="connsiteY6425" fmla="*/ 1006181 h 5296383"/>
                <a:gd name="connsiteX6426" fmla="*/ 6063545 w 9310410"/>
                <a:gd name="connsiteY6426" fmla="*/ 1004982 h 5296383"/>
                <a:gd name="connsiteX6427" fmla="*/ 6052159 w 9310410"/>
                <a:gd name="connsiteY6427" fmla="*/ 1004383 h 5296383"/>
                <a:gd name="connsiteX6428" fmla="*/ 6049162 w 9310410"/>
                <a:gd name="connsiteY6428" fmla="*/ 995993 h 5296383"/>
                <a:gd name="connsiteX6429" fmla="*/ 6048563 w 9310410"/>
                <a:gd name="connsiteY6429" fmla="*/ 988802 h 5296383"/>
                <a:gd name="connsiteX6430" fmla="*/ 6055754 w 9310410"/>
                <a:gd name="connsiteY6430" fmla="*/ 997192 h 5296383"/>
                <a:gd name="connsiteX6431" fmla="*/ 6059949 w 9310410"/>
                <a:gd name="connsiteY6431" fmla="*/ 994795 h 5296383"/>
                <a:gd name="connsiteX6432" fmla="*/ 6059350 w 9310410"/>
                <a:gd name="connsiteY6432" fmla="*/ 990600 h 5296383"/>
                <a:gd name="connsiteX6433" fmla="*/ 6059350 w 9310410"/>
                <a:gd name="connsiteY6433" fmla="*/ 986405 h 5296383"/>
                <a:gd name="connsiteX6434" fmla="*/ 6047964 w 9310410"/>
                <a:gd name="connsiteY6434" fmla="*/ 981012 h 5296383"/>
                <a:gd name="connsiteX6435" fmla="*/ 6040772 w 9310410"/>
                <a:gd name="connsiteY6435" fmla="*/ 985206 h 5296383"/>
                <a:gd name="connsiteX6436" fmla="*/ 6038375 w 9310410"/>
                <a:gd name="connsiteY6436" fmla="*/ 992398 h 5296383"/>
                <a:gd name="connsiteX6437" fmla="*/ 6025191 w 9310410"/>
                <a:gd name="connsiteY6437" fmla="*/ 997791 h 5296383"/>
                <a:gd name="connsiteX6438" fmla="*/ 6013206 w 9310410"/>
                <a:gd name="connsiteY6438" fmla="*/ 997192 h 5296383"/>
                <a:gd name="connsiteX6439" fmla="*/ 6010809 w 9310410"/>
                <a:gd name="connsiteY6439" fmla="*/ 987004 h 5296383"/>
                <a:gd name="connsiteX6440" fmla="*/ 6004816 w 9310410"/>
                <a:gd name="connsiteY6440" fmla="*/ 987603 h 5296383"/>
                <a:gd name="connsiteX6441" fmla="*/ 5992830 w 9310410"/>
                <a:gd name="connsiteY6441" fmla="*/ 988802 h 5296383"/>
                <a:gd name="connsiteX6442" fmla="*/ 5975452 w 9310410"/>
                <a:gd name="connsiteY6442" fmla="*/ 988203 h 5296383"/>
                <a:gd name="connsiteX6443" fmla="*/ 5952679 w 9310410"/>
                <a:gd name="connsiteY6443" fmla="*/ 992398 h 5296383"/>
                <a:gd name="connsiteX6444" fmla="*/ 5944289 w 9310410"/>
                <a:gd name="connsiteY6444" fmla="*/ 988203 h 5296383"/>
                <a:gd name="connsiteX6445" fmla="*/ 5938297 w 9310410"/>
                <a:gd name="connsiteY6445" fmla="*/ 981012 h 5296383"/>
                <a:gd name="connsiteX6446" fmla="*/ 5931105 w 9310410"/>
                <a:gd name="connsiteY6446" fmla="*/ 980412 h 5296383"/>
                <a:gd name="connsiteX6447" fmla="*/ 5922716 w 9310410"/>
                <a:gd name="connsiteY6447" fmla="*/ 985206 h 5296383"/>
                <a:gd name="connsiteX6448" fmla="*/ 5910730 w 9310410"/>
                <a:gd name="connsiteY6448" fmla="*/ 985806 h 5296383"/>
                <a:gd name="connsiteX6449" fmla="*/ 5907134 w 9310410"/>
                <a:gd name="connsiteY6449" fmla="*/ 980412 h 5296383"/>
                <a:gd name="connsiteX6450" fmla="*/ 5901741 w 9310410"/>
                <a:gd name="connsiteY6450" fmla="*/ 979813 h 5296383"/>
                <a:gd name="connsiteX6451" fmla="*/ 5894550 w 9310410"/>
                <a:gd name="connsiteY6451" fmla="*/ 974419 h 5296383"/>
                <a:gd name="connsiteX6452" fmla="*/ 5889156 w 9310410"/>
                <a:gd name="connsiteY6452" fmla="*/ 972022 h 5296383"/>
                <a:gd name="connsiteX6453" fmla="*/ 5887958 w 9310410"/>
                <a:gd name="connsiteY6453" fmla="*/ 959438 h 5296383"/>
                <a:gd name="connsiteX6454" fmla="*/ 5882564 w 9310410"/>
                <a:gd name="connsiteY6454" fmla="*/ 960636 h 5296383"/>
                <a:gd name="connsiteX6455" fmla="*/ 5873575 w 9310410"/>
                <a:gd name="connsiteY6455" fmla="*/ 966629 h 5296383"/>
                <a:gd name="connsiteX6456" fmla="*/ 5868182 w 9310410"/>
                <a:gd name="connsiteY6456" fmla="*/ 967228 h 5296383"/>
                <a:gd name="connsiteX6457" fmla="*/ 5856796 w 9310410"/>
                <a:gd name="connsiteY6457" fmla="*/ 970225 h 5296383"/>
                <a:gd name="connsiteX6458" fmla="*/ 5856196 w 9310410"/>
                <a:gd name="connsiteY6458" fmla="*/ 961235 h 5296383"/>
                <a:gd name="connsiteX6459" fmla="*/ 5853200 w 9310410"/>
                <a:gd name="connsiteY6459" fmla="*/ 958838 h 5296383"/>
                <a:gd name="connsiteX6460" fmla="*/ 5846008 w 9310410"/>
                <a:gd name="connsiteY6460" fmla="*/ 960636 h 5296383"/>
                <a:gd name="connsiteX6461" fmla="*/ 5843012 w 9310410"/>
                <a:gd name="connsiteY6461" fmla="*/ 963633 h 5296383"/>
                <a:gd name="connsiteX6462" fmla="*/ 5842413 w 9310410"/>
                <a:gd name="connsiteY6462" fmla="*/ 968427 h 5296383"/>
                <a:gd name="connsiteX6463" fmla="*/ 5839416 w 9310410"/>
                <a:gd name="connsiteY6463" fmla="*/ 976817 h 5296383"/>
                <a:gd name="connsiteX6464" fmla="*/ 5850803 w 9310410"/>
                <a:gd name="connsiteY6464" fmla="*/ 976817 h 5296383"/>
                <a:gd name="connsiteX6465" fmla="*/ 5844810 w 9310410"/>
                <a:gd name="connsiteY6465" fmla="*/ 987004 h 5296383"/>
                <a:gd name="connsiteX6466" fmla="*/ 5846008 w 9310410"/>
                <a:gd name="connsiteY6466" fmla="*/ 991199 h 5296383"/>
                <a:gd name="connsiteX6467" fmla="*/ 5854398 w 9310410"/>
                <a:gd name="connsiteY6467" fmla="*/ 984607 h 5296383"/>
                <a:gd name="connsiteX6468" fmla="*/ 5858593 w 9310410"/>
                <a:gd name="connsiteY6468" fmla="*/ 988802 h 5296383"/>
                <a:gd name="connsiteX6469" fmla="*/ 5857395 w 9310410"/>
                <a:gd name="connsiteY6469" fmla="*/ 1000787 h 5296383"/>
                <a:gd name="connsiteX6470" fmla="*/ 5847806 w 9310410"/>
                <a:gd name="connsiteY6470" fmla="*/ 1011574 h 5296383"/>
                <a:gd name="connsiteX6471" fmla="*/ 5837619 w 9310410"/>
                <a:gd name="connsiteY6471" fmla="*/ 1001986 h 5296383"/>
                <a:gd name="connsiteX6472" fmla="*/ 5837019 w 9310410"/>
                <a:gd name="connsiteY6472" fmla="*/ 1009777 h 5296383"/>
                <a:gd name="connsiteX6473" fmla="*/ 5832225 w 9310410"/>
                <a:gd name="connsiteY6473" fmla="*/ 1015170 h 5296383"/>
                <a:gd name="connsiteX6474" fmla="*/ 5826832 w 9310410"/>
                <a:gd name="connsiteY6474" fmla="*/ 1018166 h 5296383"/>
                <a:gd name="connsiteX6475" fmla="*/ 5821438 w 9310410"/>
                <a:gd name="connsiteY6475" fmla="*/ 1022361 h 5296383"/>
                <a:gd name="connsiteX6476" fmla="*/ 5818442 w 9310410"/>
                <a:gd name="connsiteY6476" fmla="*/ 1028354 h 5296383"/>
                <a:gd name="connsiteX6477" fmla="*/ 5814846 w 9310410"/>
                <a:gd name="connsiteY6477" fmla="*/ 1033748 h 5296383"/>
                <a:gd name="connsiteX6478" fmla="*/ 5801662 w 9310410"/>
                <a:gd name="connsiteY6478" fmla="*/ 1039141 h 5296383"/>
                <a:gd name="connsiteX6479" fmla="*/ 5799265 w 9310410"/>
                <a:gd name="connsiteY6479" fmla="*/ 1033148 h 5296383"/>
                <a:gd name="connsiteX6480" fmla="*/ 5807655 w 9310410"/>
                <a:gd name="connsiteY6480" fmla="*/ 1021163 h 5296383"/>
                <a:gd name="connsiteX6481" fmla="*/ 5801063 w 9310410"/>
                <a:gd name="connsiteY6481" fmla="*/ 1022961 h 5296383"/>
                <a:gd name="connsiteX6482" fmla="*/ 5789677 w 9310410"/>
                <a:gd name="connsiteY6482" fmla="*/ 1011574 h 5296383"/>
                <a:gd name="connsiteX6483" fmla="*/ 5789077 w 9310410"/>
                <a:gd name="connsiteY6483" fmla="*/ 994795 h 5296383"/>
                <a:gd name="connsiteX6484" fmla="*/ 5792074 w 9310410"/>
                <a:gd name="connsiteY6484" fmla="*/ 978614 h 5296383"/>
                <a:gd name="connsiteX6485" fmla="*/ 5802261 w 9310410"/>
                <a:gd name="connsiteY6485" fmla="*/ 973221 h 5296383"/>
                <a:gd name="connsiteX6486" fmla="*/ 5809453 w 9310410"/>
                <a:gd name="connsiteY6486" fmla="*/ 973820 h 5296383"/>
                <a:gd name="connsiteX6487" fmla="*/ 5819641 w 9310410"/>
                <a:gd name="connsiteY6487" fmla="*/ 973820 h 5296383"/>
                <a:gd name="connsiteX6488" fmla="*/ 5828030 w 9310410"/>
                <a:gd name="connsiteY6488" fmla="*/ 973221 h 5296383"/>
                <a:gd name="connsiteX6489" fmla="*/ 5817843 w 9310410"/>
                <a:gd name="connsiteY6489" fmla="*/ 969625 h 5296383"/>
                <a:gd name="connsiteX6490" fmla="*/ 5817243 w 9310410"/>
                <a:gd name="connsiteY6490" fmla="*/ 960037 h 5296383"/>
                <a:gd name="connsiteX6491" fmla="*/ 5813648 w 9310410"/>
                <a:gd name="connsiteY6491" fmla="*/ 957640 h 5296383"/>
                <a:gd name="connsiteX6492" fmla="*/ 5801662 w 9310410"/>
                <a:gd name="connsiteY6492" fmla="*/ 964232 h 5296383"/>
                <a:gd name="connsiteX6493" fmla="*/ 5796868 w 9310410"/>
                <a:gd name="connsiteY6493" fmla="*/ 955842 h 5296383"/>
                <a:gd name="connsiteX6494" fmla="*/ 5792673 w 9310410"/>
                <a:gd name="connsiteY6494" fmla="*/ 955243 h 5296383"/>
                <a:gd name="connsiteX6495" fmla="*/ 5787280 w 9310410"/>
                <a:gd name="connsiteY6495" fmla="*/ 962434 h 5296383"/>
                <a:gd name="connsiteX6496" fmla="*/ 5779489 w 9310410"/>
                <a:gd name="connsiteY6496" fmla="*/ 979813 h 5296383"/>
                <a:gd name="connsiteX6497" fmla="*/ 5777691 w 9310410"/>
                <a:gd name="connsiteY6497" fmla="*/ 987603 h 5296383"/>
                <a:gd name="connsiteX6498" fmla="*/ 5772298 w 9310410"/>
                <a:gd name="connsiteY6498" fmla="*/ 991798 h 5296383"/>
                <a:gd name="connsiteX6499" fmla="*/ 5763908 w 9310410"/>
                <a:gd name="connsiteY6499" fmla="*/ 996593 h 5296383"/>
                <a:gd name="connsiteX6500" fmla="*/ 5766305 w 9310410"/>
                <a:gd name="connsiteY6500" fmla="*/ 1002585 h 5296383"/>
                <a:gd name="connsiteX6501" fmla="*/ 5772298 w 9310410"/>
                <a:gd name="connsiteY6501" fmla="*/ 1016369 h 5296383"/>
                <a:gd name="connsiteX6502" fmla="*/ 5768103 w 9310410"/>
                <a:gd name="connsiteY6502" fmla="*/ 1028354 h 5296383"/>
                <a:gd name="connsiteX6503" fmla="*/ 5757316 w 9310410"/>
                <a:gd name="connsiteY6503" fmla="*/ 1031950 h 5296383"/>
                <a:gd name="connsiteX6504" fmla="*/ 5750724 w 9310410"/>
                <a:gd name="connsiteY6504" fmla="*/ 1031351 h 5296383"/>
                <a:gd name="connsiteX6505" fmla="*/ 5749525 w 9310410"/>
                <a:gd name="connsiteY6505" fmla="*/ 1030751 h 5296383"/>
                <a:gd name="connsiteX6506" fmla="*/ 5749525 w 9310410"/>
                <a:gd name="connsiteY6506" fmla="*/ 1030751 h 5296383"/>
                <a:gd name="connsiteX6507" fmla="*/ 5747728 w 9310410"/>
                <a:gd name="connsiteY6507" fmla="*/ 1031950 h 5296383"/>
                <a:gd name="connsiteX6508" fmla="*/ 5747728 w 9310410"/>
                <a:gd name="connsiteY6508" fmla="*/ 1037943 h 5296383"/>
                <a:gd name="connsiteX6509" fmla="*/ 5750724 w 9310410"/>
                <a:gd name="connsiteY6509" fmla="*/ 1041538 h 5296383"/>
                <a:gd name="connsiteX6510" fmla="*/ 5753121 w 9310410"/>
                <a:gd name="connsiteY6510" fmla="*/ 1046332 h 5296383"/>
                <a:gd name="connsiteX6511" fmla="*/ 5765106 w 9310410"/>
                <a:gd name="connsiteY6511" fmla="*/ 1048729 h 5296383"/>
                <a:gd name="connsiteX6512" fmla="*/ 5760912 w 9310410"/>
                <a:gd name="connsiteY6512" fmla="*/ 1063711 h 5296383"/>
                <a:gd name="connsiteX6513" fmla="*/ 5760312 w 9310410"/>
                <a:gd name="connsiteY6513" fmla="*/ 1077495 h 5296383"/>
                <a:gd name="connsiteX6514" fmla="*/ 5756117 w 9310410"/>
                <a:gd name="connsiteY6514" fmla="*/ 1079892 h 5296383"/>
                <a:gd name="connsiteX6515" fmla="*/ 5751323 w 9310410"/>
                <a:gd name="connsiteY6515" fmla="*/ 1080491 h 5296383"/>
                <a:gd name="connsiteX6516" fmla="*/ 5746529 w 9310410"/>
                <a:gd name="connsiteY6516" fmla="*/ 1087682 h 5296383"/>
                <a:gd name="connsiteX6517" fmla="*/ 5741135 w 9310410"/>
                <a:gd name="connsiteY6517" fmla="*/ 1094874 h 5296383"/>
                <a:gd name="connsiteX6518" fmla="*/ 5729150 w 9310410"/>
                <a:gd name="connsiteY6518" fmla="*/ 1100866 h 5296383"/>
                <a:gd name="connsiteX6519" fmla="*/ 5722558 w 9310410"/>
                <a:gd name="connsiteY6519" fmla="*/ 1109256 h 5296383"/>
                <a:gd name="connsiteX6520" fmla="*/ 5717164 w 9310410"/>
                <a:gd name="connsiteY6520" fmla="*/ 1126635 h 5296383"/>
                <a:gd name="connsiteX6521" fmla="*/ 5705179 w 9310410"/>
                <a:gd name="connsiteY6521" fmla="*/ 1127234 h 5296383"/>
                <a:gd name="connsiteX6522" fmla="*/ 5700984 w 9310410"/>
                <a:gd name="connsiteY6522" fmla="*/ 1132628 h 5296383"/>
                <a:gd name="connsiteX6523" fmla="*/ 5698587 w 9310410"/>
                <a:gd name="connsiteY6523" fmla="*/ 1135624 h 5296383"/>
                <a:gd name="connsiteX6524" fmla="*/ 5688399 w 9310410"/>
                <a:gd name="connsiteY6524" fmla="*/ 1135025 h 5296383"/>
                <a:gd name="connsiteX6525" fmla="*/ 5690797 w 9310410"/>
                <a:gd name="connsiteY6525" fmla="*/ 1139819 h 5296383"/>
                <a:gd name="connsiteX6526" fmla="*/ 5691396 w 9310410"/>
                <a:gd name="connsiteY6526" fmla="*/ 1143415 h 5296383"/>
                <a:gd name="connsiteX6527" fmla="*/ 5686002 w 9310410"/>
                <a:gd name="connsiteY6527" fmla="*/ 1150606 h 5296383"/>
                <a:gd name="connsiteX6528" fmla="*/ 5683006 w 9310410"/>
                <a:gd name="connsiteY6528" fmla="*/ 1157797 h 5296383"/>
                <a:gd name="connsiteX6529" fmla="*/ 5672818 w 9310410"/>
                <a:gd name="connsiteY6529" fmla="*/ 1164989 h 5296383"/>
                <a:gd name="connsiteX6530" fmla="*/ 5671021 w 9310410"/>
                <a:gd name="connsiteY6530" fmla="*/ 1173978 h 5296383"/>
                <a:gd name="connsiteX6531" fmla="*/ 5667425 w 9310410"/>
                <a:gd name="connsiteY6531" fmla="*/ 1176375 h 5296383"/>
                <a:gd name="connsiteX6532" fmla="*/ 5663230 w 9310410"/>
                <a:gd name="connsiteY6532" fmla="*/ 1166187 h 5296383"/>
                <a:gd name="connsiteX6533" fmla="*/ 5656039 w 9310410"/>
                <a:gd name="connsiteY6533" fmla="*/ 1174577 h 5296383"/>
                <a:gd name="connsiteX6534" fmla="*/ 5648847 w 9310410"/>
                <a:gd name="connsiteY6534" fmla="*/ 1180570 h 5296383"/>
                <a:gd name="connsiteX6535" fmla="*/ 5641057 w 9310410"/>
                <a:gd name="connsiteY6535" fmla="*/ 1186562 h 5296383"/>
                <a:gd name="connsiteX6536" fmla="*/ 5634465 w 9310410"/>
                <a:gd name="connsiteY6536" fmla="*/ 1188360 h 5296383"/>
                <a:gd name="connsiteX6537" fmla="*/ 5627273 w 9310410"/>
                <a:gd name="connsiteY6537" fmla="*/ 1184765 h 5296383"/>
                <a:gd name="connsiteX6538" fmla="*/ 5622479 w 9310410"/>
                <a:gd name="connsiteY6538" fmla="*/ 1180570 h 5296383"/>
                <a:gd name="connsiteX6539" fmla="*/ 5617086 w 9310410"/>
                <a:gd name="connsiteY6539" fmla="*/ 1191956 h 5296383"/>
                <a:gd name="connsiteX6540" fmla="*/ 5614689 w 9310410"/>
                <a:gd name="connsiteY6540" fmla="*/ 1197349 h 5296383"/>
                <a:gd name="connsiteX6541" fmla="*/ 5609895 w 9310410"/>
                <a:gd name="connsiteY6541" fmla="*/ 1200945 h 5296383"/>
                <a:gd name="connsiteX6542" fmla="*/ 5600906 w 9310410"/>
                <a:gd name="connsiteY6542" fmla="*/ 1201544 h 5296383"/>
                <a:gd name="connsiteX6543" fmla="*/ 5595512 w 9310410"/>
                <a:gd name="connsiteY6543" fmla="*/ 1204541 h 5296383"/>
                <a:gd name="connsiteX6544" fmla="*/ 5596111 w 9310410"/>
                <a:gd name="connsiteY6544" fmla="*/ 1211732 h 5296383"/>
                <a:gd name="connsiteX6545" fmla="*/ 5588920 w 9310410"/>
                <a:gd name="connsiteY6545" fmla="*/ 1205140 h 5296383"/>
                <a:gd name="connsiteX6546" fmla="*/ 5588321 w 9310410"/>
                <a:gd name="connsiteY6546" fmla="*/ 1196750 h 5296383"/>
                <a:gd name="connsiteX6547" fmla="*/ 5591916 w 9310410"/>
                <a:gd name="connsiteY6547" fmla="*/ 1194353 h 5296383"/>
                <a:gd name="connsiteX6548" fmla="*/ 5596111 w 9310410"/>
                <a:gd name="connsiteY6548" fmla="*/ 1194353 h 5296383"/>
                <a:gd name="connsiteX6549" fmla="*/ 5600906 w 9310410"/>
                <a:gd name="connsiteY6549" fmla="*/ 1189559 h 5296383"/>
                <a:gd name="connsiteX6550" fmla="*/ 5606299 w 9310410"/>
                <a:gd name="connsiteY6550" fmla="*/ 1183566 h 5296383"/>
                <a:gd name="connsiteX6551" fmla="*/ 5615288 w 9310410"/>
                <a:gd name="connsiteY6551" fmla="*/ 1170382 h 5296383"/>
                <a:gd name="connsiteX6552" fmla="*/ 5627873 w 9310410"/>
                <a:gd name="connsiteY6552" fmla="*/ 1164989 h 5296383"/>
                <a:gd name="connsiteX6553" fmla="*/ 5632068 w 9310410"/>
                <a:gd name="connsiteY6553" fmla="*/ 1173378 h 5296383"/>
                <a:gd name="connsiteX6554" fmla="*/ 5638061 w 9310410"/>
                <a:gd name="connsiteY6554" fmla="*/ 1175776 h 5296383"/>
                <a:gd name="connsiteX6555" fmla="*/ 5642855 w 9310410"/>
                <a:gd name="connsiteY6555" fmla="*/ 1170382 h 5296383"/>
                <a:gd name="connsiteX6556" fmla="*/ 5644053 w 9310410"/>
                <a:gd name="connsiteY6556" fmla="*/ 1167386 h 5296383"/>
                <a:gd name="connsiteX6557" fmla="*/ 5642855 w 9310410"/>
                <a:gd name="connsiteY6557" fmla="*/ 1160194 h 5296383"/>
                <a:gd name="connsiteX6558" fmla="*/ 5656039 w 9310410"/>
                <a:gd name="connsiteY6558" fmla="*/ 1151205 h 5296383"/>
                <a:gd name="connsiteX6559" fmla="*/ 5668024 w 9310410"/>
                <a:gd name="connsiteY6559" fmla="*/ 1142816 h 5296383"/>
                <a:gd name="connsiteX6560" fmla="*/ 5674616 w 9310410"/>
                <a:gd name="connsiteY6560" fmla="*/ 1139819 h 5296383"/>
                <a:gd name="connsiteX6561" fmla="*/ 5676414 w 9310410"/>
                <a:gd name="connsiteY6561" fmla="*/ 1134426 h 5296383"/>
                <a:gd name="connsiteX6562" fmla="*/ 5674616 w 9310410"/>
                <a:gd name="connsiteY6562" fmla="*/ 1121841 h 5296383"/>
                <a:gd name="connsiteX6563" fmla="*/ 5677613 w 9310410"/>
                <a:gd name="connsiteY6563" fmla="*/ 1114650 h 5296383"/>
                <a:gd name="connsiteX6564" fmla="*/ 5688999 w 9310410"/>
                <a:gd name="connsiteY6564" fmla="*/ 1111653 h 5296383"/>
                <a:gd name="connsiteX6565" fmla="*/ 5688999 w 9310410"/>
                <a:gd name="connsiteY6565" fmla="*/ 1106260 h 5296383"/>
                <a:gd name="connsiteX6566" fmla="*/ 5684204 w 9310410"/>
                <a:gd name="connsiteY6566" fmla="*/ 1087682 h 5296383"/>
                <a:gd name="connsiteX6567" fmla="*/ 5681807 w 9310410"/>
                <a:gd name="connsiteY6567" fmla="*/ 1083487 h 5296383"/>
                <a:gd name="connsiteX6568" fmla="*/ 5688999 w 9310410"/>
                <a:gd name="connsiteY6568" fmla="*/ 1065509 h 5296383"/>
                <a:gd name="connsiteX6569" fmla="*/ 5687800 w 9310410"/>
                <a:gd name="connsiteY6569" fmla="*/ 1057719 h 5296383"/>
                <a:gd name="connsiteX6570" fmla="*/ 5674616 w 9310410"/>
                <a:gd name="connsiteY6570" fmla="*/ 1067906 h 5296383"/>
                <a:gd name="connsiteX6571" fmla="*/ 5659634 w 9310410"/>
                <a:gd name="connsiteY6571" fmla="*/ 1065509 h 5296383"/>
                <a:gd name="connsiteX6572" fmla="*/ 5659035 w 9310410"/>
                <a:gd name="connsiteY6572" fmla="*/ 1057719 h 5296383"/>
                <a:gd name="connsiteX6573" fmla="*/ 5658436 w 9310410"/>
                <a:gd name="connsiteY6573" fmla="*/ 1049329 h 5296383"/>
                <a:gd name="connsiteX6574" fmla="*/ 5653042 w 9310410"/>
                <a:gd name="connsiteY6574" fmla="*/ 1053524 h 5296383"/>
                <a:gd name="connsiteX6575" fmla="*/ 5653042 w 9310410"/>
                <a:gd name="connsiteY6575" fmla="*/ 1063711 h 5296383"/>
                <a:gd name="connsiteX6576" fmla="*/ 5657237 w 9310410"/>
                <a:gd name="connsiteY6576" fmla="*/ 1077495 h 5296383"/>
                <a:gd name="connsiteX6577" fmla="*/ 5648847 w 9310410"/>
                <a:gd name="connsiteY6577" fmla="*/ 1075697 h 5296383"/>
                <a:gd name="connsiteX6578" fmla="*/ 5636862 w 9310410"/>
                <a:gd name="connsiteY6578" fmla="*/ 1064910 h 5296383"/>
                <a:gd name="connsiteX6579" fmla="*/ 5632068 w 9310410"/>
                <a:gd name="connsiteY6579" fmla="*/ 1066108 h 5296383"/>
                <a:gd name="connsiteX6580" fmla="*/ 5623079 w 9310410"/>
                <a:gd name="connsiteY6580" fmla="*/ 1063711 h 5296383"/>
                <a:gd name="connsiteX6581" fmla="*/ 5619483 w 9310410"/>
                <a:gd name="connsiteY6581" fmla="*/ 1056520 h 5296383"/>
                <a:gd name="connsiteX6582" fmla="*/ 5615887 w 9310410"/>
                <a:gd name="connsiteY6582" fmla="*/ 1055921 h 5296383"/>
                <a:gd name="connsiteX6583" fmla="*/ 5612891 w 9310410"/>
                <a:gd name="connsiteY6583" fmla="*/ 1060715 h 5296383"/>
                <a:gd name="connsiteX6584" fmla="*/ 5608696 w 9310410"/>
                <a:gd name="connsiteY6584" fmla="*/ 1066708 h 5296383"/>
                <a:gd name="connsiteX6585" fmla="*/ 5605101 w 9310410"/>
                <a:gd name="connsiteY6585" fmla="*/ 1070303 h 5296383"/>
                <a:gd name="connsiteX6586" fmla="*/ 5597909 w 9310410"/>
                <a:gd name="connsiteY6586" fmla="*/ 1076296 h 5296383"/>
                <a:gd name="connsiteX6587" fmla="*/ 5587721 w 9310410"/>
                <a:gd name="connsiteY6587" fmla="*/ 1081690 h 5296383"/>
                <a:gd name="connsiteX6588" fmla="*/ 5585324 w 9310410"/>
                <a:gd name="connsiteY6588" fmla="*/ 1078094 h 5296383"/>
                <a:gd name="connsiteX6589" fmla="*/ 5584725 w 9310410"/>
                <a:gd name="connsiteY6589" fmla="*/ 1070903 h 5296383"/>
                <a:gd name="connsiteX6590" fmla="*/ 5580530 w 9310410"/>
                <a:gd name="connsiteY6590" fmla="*/ 1060715 h 5296383"/>
                <a:gd name="connsiteX6591" fmla="*/ 5575137 w 9310410"/>
                <a:gd name="connsiteY6591" fmla="*/ 1051726 h 5296383"/>
                <a:gd name="connsiteX6592" fmla="*/ 5569743 w 9310410"/>
                <a:gd name="connsiteY6592" fmla="*/ 1034946 h 5296383"/>
                <a:gd name="connsiteX6593" fmla="*/ 5558956 w 9310410"/>
                <a:gd name="connsiteY6593" fmla="*/ 1010376 h 5296383"/>
                <a:gd name="connsiteX6594" fmla="*/ 5554162 w 9310410"/>
                <a:gd name="connsiteY6594" fmla="*/ 1007979 h 5296383"/>
                <a:gd name="connsiteX6595" fmla="*/ 5553563 w 9310410"/>
                <a:gd name="connsiteY6595" fmla="*/ 1033148 h 5296383"/>
                <a:gd name="connsiteX6596" fmla="*/ 5534985 w 9310410"/>
                <a:gd name="connsiteY6596" fmla="*/ 1042737 h 5296383"/>
                <a:gd name="connsiteX6597" fmla="*/ 5521202 w 9310410"/>
                <a:gd name="connsiteY6597" fmla="*/ 1038542 h 5296383"/>
                <a:gd name="connsiteX6598" fmla="*/ 5518805 w 9310410"/>
                <a:gd name="connsiteY6598" fmla="*/ 1034946 h 5296383"/>
                <a:gd name="connsiteX6599" fmla="*/ 5511614 w 9310410"/>
                <a:gd name="connsiteY6599" fmla="*/ 1031351 h 5296383"/>
                <a:gd name="connsiteX6600" fmla="*/ 5506819 w 9310410"/>
                <a:gd name="connsiteY6600" fmla="*/ 1028354 h 5296383"/>
                <a:gd name="connsiteX6601" fmla="*/ 5497231 w 9310410"/>
                <a:gd name="connsiteY6601" fmla="*/ 1027156 h 5296383"/>
                <a:gd name="connsiteX6602" fmla="*/ 5495433 w 9310410"/>
                <a:gd name="connsiteY6602" fmla="*/ 1018166 h 5296383"/>
                <a:gd name="connsiteX6603" fmla="*/ 5494834 w 9310410"/>
                <a:gd name="connsiteY6603" fmla="*/ 1010975 h 5296383"/>
                <a:gd name="connsiteX6604" fmla="*/ 5490639 w 9310410"/>
                <a:gd name="connsiteY6604" fmla="*/ 1004982 h 5296383"/>
                <a:gd name="connsiteX6605" fmla="*/ 5478653 w 9310410"/>
                <a:gd name="connsiteY6605" fmla="*/ 1000787 h 5296383"/>
                <a:gd name="connsiteX6606" fmla="*/ 5471462 w 9310410"/>
                <a:gd name="connsiteY6606" fmla="*/ 990600 h 5296383"/>
                <a:gd name="connsiteX6607" fmla="*/ 5467268 w 9310410"/>
                <a:gd name="connsiteY6607" fmla="*/ 987004 h 5296383"/>
                <a:gd name="connsiteX6608" fmla="*/ 5466668 w 9310410"/>
                <a:gd name="connsiteY6608" fmla="*/ 975019 h 5296383"/>
                <a:gd name="connsiteX6609" fmla="*/ 5468466 w 9310410"/>
                <a:gd name="connsiteY6609" fmla="*/ 970225 h 5296383"/>
                <a:gd name="connsiteX6610" fmla="*/ 5473859 w 9310410"/>
                <a:gd name="connsiteY6610" fmla="*/ 957041 h 5296383"/>
                <a:gd name="connsiteX6611" fmla="*/ 5481650 w 9310410"/>
                <a:gd name="connsiteY6611" fmla="*/ 949250 h 5296383"/>
                <a:gd name="connsiteX6612" fmla="*/ 5485845 w 9310410"/>
                <a:gd name="connsiteY6612" fmla="*/ 943856 h 5296383"/>
                <a:gd name="connsiteX6613" fmla="*/ 5482249 w 9310410"/>
                <a:gd name="connsiteY6613" fmla="*/ 941459 h 5296383"/>
                <a:gd name="connsiteX6614" fmla="*/ 5482848 w 9310410"/>
                <a:gd name="connsiteY6614" fmla="*/ 933070 h 5296383"/>
                <a:gd name="connsiteX6615" fmla="*/ 5483448 w 9310410"/>
                <a:gd name="connsiteY6615" fmla="*/ 927676 h 5296383"/>
                <a:gd name="connsiteX6616" fmla="*/ 5498429 w 9310410"/>
                <a:gd name="connsiteY6616" fmla="*/ 926478 h 5296383"/>
                <a:gd name="connsiteX6617" fmla="*/ 5516408 w 9310410"/>
                <a:gd name="connsiteY6617" fmla="*/ 922882 h 5296383"/>
                <a:gd name="connsiteX6618" fmla="*/ 5527195 w 9310410"/>
                <a:gd name="connsiteY6618" fmla="*/ 916290 h 5296383"/>
                <a:gd name="connsiteX6619" fmla="*/ 5545173 w 9310410"/>
                <a:gd name="connsiteY6619" fmla="*/ 913893 h 5296383"/>
                <a:gd name="connsiteX6620" fmla="*/ 5550566 w 9310410"/>
                <a:gd name="connsiteY6620" fmla="*/ 894716 h 5296383"/>
                <a:gd name="connsiteX6621" fmla="*/ 5537382 w 9310410"/>
                <a:gd name="connsiteY6621" fmla="*/ 881532 h 5296383"/>
                <a:gd name="connsiteX6622" fmla="*/ 5535585 w 9310410"/>
                <a:gd name="connsiteY6622" fmla="*/ 875539 h 5296383"/>
                <a:gd name="connsiteX6623" fmla="*/ 5543375 w 9310410"/>
                <a:gd name="connsiteY6623" fmla="*/ 870146 h 5296383"/>
                <a:gd name="connsiteX6624" fmla="*/ 5531390 w 9310410"/>
                <a:gd name="connsiteY6624" fmla="*/ 862954 h 5296383"/>
                <a:gd name="connsiteX6625" fmla="*/ 5523599 w 9310410"/>
                <a:gd name="connsiteY6625" fmla="*/ 867149 h 5296383"/>
                <a:gd name="connsiteX6626" fmla="*/ 5511614 w 9310410"/>
                <a:gd name="connsiteY6626" fmla="*/ 873741 h 5296383"/>
                <a:gd name="connsiteX6627" fmla="*/ 5500827 w 9310410"/>
                <a:gd name="connsiteY6627" fmla="*/ 877936 h 5296383"/>
                <a:gd name="connsiteX6628" fmla="*/ 5496632 w 9310410"/>
                <a:gd name="connsiteY6628" fmla="*/ 878536 h 5296383"/>
                <a:gd name="connsiteX6629" fmla="*/ 5491838 w 9310410"/>
                <a:gd name="connsiteY6629" fmla="*/ 880933 h 5296383"/>
                <a:gd name="connsiteX6630" fmla="*/ 5463672 w 9310410"/>
                <a:gd name="connsiteY6630" fmla="*/ 882131 h 5296383"/>
                <a:gd name="connsiteX6631" fmla="*/ 5448091 w 9310410"/>
                <a:gd name="connsiteY6631" fmla="*/ 882731 h 5296383"/>
                <a:gd name="connsiteX6632" fmla="*/ 5424719 w 9310410"/>
                <a:gd name="connsiteY6632" fmla="*/ 877337 h 5296383"/>
                <a:gd name="connsiteX6633" fmla="*/ 5414531 w 9310410"/>
                <a:gd name="connsiteY6633" fmla="*/ 866550 h 5296383"/>
                <a:gd name="connsiteX6634" fmla="*/ 5415730 w 9310410"/>
                <a:gd name="connsiteY6634" fmla="*/ 861157 h 5296383"/>
                <a:gd name="connsiteX6635" fmla="*/ 5440300 w 9310410"/>
                <a:gd name="connsiteY6635" fmla="*/ 861157 h 5296383"/>
                <a:gd name="connsiteX6636" fmla="*/ 5449289 w 9310410"/>
                <a:gd name="connsiteY6636" fmla="*/ 860557 h 5296383"/>
                <a:gd name="connsiteX6637" fmla="*/ 5452885 w 9310410"/>
                <a:gd name="connsiteY6637" fmla="*/ 859359 h 5296383"/>
                <a:gd name="connsiteX6638" fmla="*/ 5443896 w 9310410"/>
                <a:gd name="connsiteY6638" fmla="*/ 855164 h 5296383"/>
                <a:gd name="connsiteX6639" fmla="*/ 5422322 w 9310410"/>
                <a:gd name="connsiteY6639" fmla="*/ 853366 h 5296383"/>
                <a:gd name="connsiteX6640" fmla="*/ 5402546 w 9310410"/>
                <a:gd name="connsiteY6640" fmla="*/ 850969 h 5296383"/>
                <a:gd name="connsiteX6641" fmla="*/ 5386965 w 9310410"/>
                <a:gd name="connsiteY6641" fmla="*/ 845576 h 5296383"/>
                <a:gd name="connsiteX6642" fmla="*/ 5387564 w 9310410"/>
                <a:gd name="connsiteY6642" fmla="*/ 840781 h 5296383"/>
                <a:gd name="connsiteX6643" fmla="*/ 5391759 w 9310410"/>
                <a:gd name="connsiteY6643" fmla="*/ 835987 h 5296383"/>
                <a:gd name="connsiteX6644" fmla="*/ 5401947 w 9310410"/>
                <a:gd name="connsiteY6644" fmla="*/ 829994 h 5296383"/>
                <a:gd name="connsiteX6645" fmla="*/ 5414531 w 9310410"/>
                <a:gd name="connsiteY6645" fmla="*/ 824002 h 5296383"/>
                <a:gd name="connsiteX6646" fmla="*/ 5422322 w 9310410"/>
                <a:gd name="connsiteY6646" fmla="*/ 823402 h 5296383"/>
                <a:gd name="connsiteX6647" fmla="*/ 5432509 w 9310410"/>
                <a:gd name="connsiteY6647" fmla="*/ 819208 h 5296383"/>
                <a:gd name="connsiteX6648" fmla="*/ 5445693 w 9310410"/>
                <a:gd name="connsiteY6648" fmla="*/ 816810 h 5296383"/>
                <a:gd name="connsiteX6649" fmla="*/ 5457679 w 9310410"/>
                <a:gd name="connsiteY6649" fmla="*/ 812016 h 5296383"/>
                <a:gd name="connsiteX6650" fmla="*/ 5458878 w 9310410"/>
                <a:gd name="connsiteY6650" fmla="*/ 818608 h 5296383"/>
                <a:gd name="connsiteX6651" fmla="*/ 5472062 w 9310410"/>
                <a:gd name="connsiteY6651" fmla="*/ 822803 h 5296383"/>
                <a:gd name="connsiteX6652" fmla="*/ 5498429 w 9310410"/>
                <a:gd name="connsiteY6652" fmla="*/ 821005 h 5296383"/>
                <a:gd name="connsiteX6653" fmla="*/ 5512812 w 9310410"/>
                <a:gd name="connsiteY6653" fmla="*/ 819807 h 5296383"/>
                <a:gd name="connsiteX6654" fmla="*/ 5517606 w 9310410"/>
                <a:gd name="connsiteY6654" fmla="*/ 818608 h 5296383"/>
                <a:gd name="connsiteX6655" fmla="*/ 5507419 w 9310410"/>
                <a:gd name="connsiteY6655" fmla="*/ 815612 h 5296383"/>
                <a:gd name="connsiteX6656" fmla="*/ 5499628 w 9310410"/>
                <a:gd name="connsiteY6656" fmla="*/ 813215 h 5296383"/>
                <a:gd name="connsiteX6657" fmla="*/ 5486444 w 9310410"/>
                <a:gd name="connsiteY6657" fmla="*/ 803027 h 5296383"/>
                <a:gd name="connsiteX6658" fmla="*/ 5488242 w 9310410"/>
                <a:gd name="connsiteY6658" fmla="*/ 798832 h 5296383"/>
                <a:gd name="connsiteX6659" fmla="*/ 5502025 w 9310410"/>
                <a:gd name="connsiteY6659" fmla="*/ 809020 h 5296383"/>
                <a:gd name="connsiteX6660" fmla="*/ 5521801 w 9310410"/>
                <a:gd name="connsiteY6660" fmla="*/ 813215 h 5296383"/>
                <a:gd name="connsiteX6661" fmla="*/ 5537382 w 9310410"/>
                <a:gd name="connsiteY6661" fmla="*/ 812016 h 5296383"/>
                <a:gd name="connsiteX6662" fmla="*/ 5540978 w 9310410"/>
                <a:gd name="connsiteY6662" fmla="*/ 810218 h 5296383"/>
                <a:gd name="connsiteX6663" fmla="*/ 5541577 w 9310410"/>
                <a:gd name="connsiteY6663" fmla="*/ 804226 h 5296383"/>
                <a:gd name="connsiteX6664" fmla="*/ 5529592 w 9310410"/>
                <a:gd name="connsiteY6664" fmla="*/ 803626 h 5296383"/>
                <a:gd name="connsiteX6665" fmla="*/ 5513411 w 9310410"/>
                <a:gd name="connsiteY6665" fmla="*/ 806023 h 5296383"/>
                <a:gd name="connsiteX6666" fmla="*/ 5497830 w 9310410"/>
                <a:gd name="connsiteY6666" fmla="*/ 795836 h 5296383"/>
                <a:gd name="connsiteX6667" fmla="*/ 5487643 w 9310410"/>
                <a:gd name="connsiteY6667" fmla="*/ 791641 h 5296383"/>
                <a:gd name="connsiteX6668" fmla="*/ 5472661 w 9310410"/>
                <a:gd name="connsiteY6668" fmla="*/ 792240 h 5296383"/>
                <a:gd name="connsiteX6669" fmla="*/ 5451686 w 9310410"/>
                <a:gd name="connsiteY6669" fmla="*/ 788045 h 5296383"/>
                <a:gd name="connsiteX6670" fmla="*/ 5433109 w 9310410"/>
                <a:gd name="connsiteY6670" fmla="*/ 776060 h 5296383"/>
                <a:gd name="connsiteX6671" fmla="*/ 5415131 w 9310410"/>
                <a:gd name="connsiteY6671" fmla="*/ 768868 h 5296383"/>
                <a:gd name="connsiteX6672" fmla="*/ 5403145 w 9310410"/>
                <a:gd name="connsiteY6672" fmla="*/ 762876 h 5296383"/>
                <a:gd name="connsiteX6673" fmla="*/ 5391759 w 9310410"/>
                <a:gd name="connsiteY6673" fmla="*/ 760479 h 5296383"/>
                <a:gd name="connsiteX6674" fmla="*/ 5382770 w 9310410"/>
                <a:gd name="connsiteY6674" fmla="*/ 756284 h 5296383"/>
                <a:gd name="connsiteX6675" fmla="*/ 5391160 w 9310410"/>
                <a:gd name="connsiteY6675" fmla="*/ 747894 h 5296383"/>
                <a:gd name="connsiteX6676" fmla="*/ 5406141 w 9310410"/>
                <a:gd name="connsiteY6676" fmla="*/ 737706 h 5296383"/>
                <a:gd name="connsiteX6677" fmla="*/ 5435506 w 9310410"/>
                <a:gd name="connsiteY6677" fmla="*/ 716732 h 5296383"/>
                <a:gd name="connsiteX6678" fmla="*/ 5445693 w 9310410"/>
                <a:gd name="connsiteY6678" fmla="*/ 691562 h 5296383"/>
                <a:gd name="connsiteX6679" fmla="*/ 5448091 w 9310410"/>
                <a:gd name="connsiteY6679" fmla="*/ 684371 h 5296383"/>
                <a:gd name="connsiteX6680" fmla="*/ 5449289 w 9310410"/>
                <a:gd name="connsiteY6680" fmla="*/ 675981 h 5296383"/>
                <a:gd name="connsiteX6681" fmla="*/ 5454683 w 9310410"/>
                <a:gd name="connsiteY6681" fmla="*/ 678378 h 5296383"/>
                <a:gd name="connsiteX6682" fmla="*/ 5457080 w 9310410"/>
                <a:gd name="connsiteY6682" fmla="*/ 681375 h 5296383"/>
                <a:gd name="connsiteX6683" fmla="*/ 5465469 w 9310410"/>
                <a:gd name="connsiteY6683" fmla="*/ 673584 h 5296383"/>
                <a:gd name="connsiteX6684" fmla="*/ 5480451 w 9310410"/>
                <a:gd name="connsiteY6684" fmla="*/ 661598 h 5296383"/>
                <a:gd name="connsiteX6685" fmla="*/ 5493635 w 9310410"/>
                <a:gd name="connsiteY6685" fmla="*/ 677180 h 5296383"/>
                <a:gd name="connsiteX6686" fmla="*/ 5498429 w 9310410"/>
                <a:gd name="connsiteY6686" fmla="*/ 676580 h 5296383"/>
                <a:gd name="connsiteX6687" fmla="*/ 5500228 w 9310410"/>
                <a:gd name="connsiteY6687" fmla="*/ 668190 h 5296383"/>
                <a:gd name="connsiteX6688" fmla="*/ 5493036 w 9310410"/>
                <a:gd name="connsiteY6688" fmla="*/ 661598 h 5296383"/>
                <a:gd name="connsiteX6689" fmla="*/ 5499628 w 9310410"/>
                <a:gd name="connsiteY6689" fmla="*/ 654407 h 5296383"/>
                <a:gd name="connsiteX6690" fmla="*/ 5512812 w 9310410"/>
                <a:gd name="connsiteY6690" fmla="*/ 656804 h 5296383"/>
                <a:gd name="connsiteX6691" fmla="*/ 5535585 w 9310410"/>
                <a:gd name="connsiteY6691" fmla="*/ 637628 h 5296383"/>
                <a:gd name="connsiteX6692" fmla="*/ 5554761 w 9310410"/>
                <a:gd name="connsiteY6692" fmla="*/ 630436 h 5296383"/>
                <a:gd name="connsiteX6693" fmla="*/ 5554162 w 9310410"/>
                <a:gd name="connsiteY6693" fmla="*/ 646017 h 5296383"/>
                <a:gd name="connsiteX6694" fmla="*/ 5551765 w 9310410"/>
                <a:gd name="connsiteY6694" fmla="*/ 651411 h 5296383"/>
                <a:gd name="connsiteX6695" fmla="*/ 5564949 w 9310410"/>
                <a:gd name="connsiteY6695" fmla="*/ 649014 h 5296383"/>
                <a:gd name="connsiteX6696" fmla="*/ 5569144 w 9310410"/>
                <a:gd name="connsiteY6696" fmla="*/ 646017 h 5296383"/>
                <a:gd name="connsiteX6697" fmla="*/ 5570342 w 9310410"/>
                <a:gd name="connsiteY6697" fmla="*/ 634032 h 5296383"/>
                <a:gd name="connsiteX6698" fmla="*/ 5587122 w 9310410"/>
                <a:gd name="connsiteY6698" fmla="*/ 651411 h 5296383"/>
                <a:gd name="connsiteX6699" fmla="*/ 5598508 w 9310410"/>
                <a:gd name="connsiteY6699" fmla="*/ 656804 h 5296383"/>
                <a:gd name="connsiteX6700" fmla="*/ 5608696 w 9310410"/>
                <a:gd name="connsiteY6700" fmla="*/ 656205 h 5296383"/>
                <a:gd name="connsiteX6701" fmla="*/ 5615288 w 9310410"/>
                <a:gd name="connsiteY6701" fmla="*/ 651411 h 5296383"/>
                <a:gd name="connsiteX6702" fmla="*/ 5602104 w 9310410"/>
                <a:gd name="connsiteY6702" fmla="*/ 653209 h 5296383"/>
                <a:gd name="connsiteX6703" fmla="*/ 5597310 w 9310410"/>
                <a:gd name="connsiteY6703" fmla="*/ 647216 h 5296383"/>
                <a:gd name="connsiteX6704" fmla="*/ 5612292 w 9310410"/>
                <a:gd name="connsiteY6704" fmla="*/ 641223 h 5296383"/>
                <a:gd name="connsiteX6705" fmla="*/ 5636862 w 9310410"/>
                <a:gd name="connsiteY6705" fmla="*/ 649014 h 5296383"/>
                <a:gd name="connsiteX6706" fmla="*/ 5639259 w 9310410"/>
                <a:gd name="connsiteY6706" fmla="*/ 652609 h 5296383"/>
                <a:gd name="connsiteX6707" fmla="*/ 5645851 w 9310410"/>
                <a:gd name="connsiteY6707" fmla="*/ 655006 h 5296383"/>
                <a:gd name="connsiteX6708" fmla="*/ 5662032 w 9310410"/>
                <a:gd name="connsiteY6708" fmla="*/ 657404 h 5296383"/>
                <a:gd name="connsiteX6709" fmla="*/ 5679410 w 9310410"/>
                <a:gd name="connsiteY6709" fmla="*/ 655006 h 5296383"/>
                <a:gd name="connsiteX6710" fmla="*/ 5696190 w 9310410"/>
                <a:gd name="connsiteY6710" fmla="*/ 652609 h 5296383"/>
                <a:gd name="connsiteX6711" fmla="*/ 5704580 w 9310410"/>
                <a:gd name="connsiteY6711" fmla="*/ 652609 h 5296383"/>
                <a:gd name="connsiteX6712" fmla="*/ 5714168 w 9310410"/>
                <a:gd name="connsiteY6712" fmla="*/ 652609 h 5296383"/>
                <a:gd name="connsiteX6713" fmla="*/ 5721359 w 9310410"/>
                <a:gd name="connsiteY6713" fmla="*/ 654407 h 5296383"/>
                <a:gd name="connsiteX6714" fmla="*/ 5733345 w 9310410"/>
                <a:gd name="connsiteY6714" fmla="*/ 654407 h 5296383"/>
                <a:gd name="connsiteX6715" fmla="*/ 5741135 w 9310410"/>
                <a:gd name="connsiteY6715" fmla="*/ 656205 h 5296383"/>
                <a:gd name="connsiteX6716" fmla="*/ 5768702 w 9310410"/>
                <a:gd name="connsiteY6716" fmla="*/ 655606 h 5296383"/>
                <a:gd name="connsiteX6717" fmla="*/ 5790276 w 9310410"/>
                <a:gd name="connsiteY6717" fmla="*/ 656205 h 5296383"/>
                <a:gd name="connsiteX6718" fmla="*/ 5826832 w 9310410"/>
                <a:gd name="connsiteY6718" fmla="*/ 656205 h 5296383"/>
                <a:gd name="connsiteX6719" fmla="*/ 5859192 w 9310410"/>
                <a:gd name="connsiteY6719" fmla="*/ 656205 h 5296383"/>
                <a:gd name="connsiteX6720" fmla="*/ 5859792 w 9310410"/>
                <a:gd name="connsiteY6720" fmla="*/ 655606 h 5296383"/>
                <a:gd name="connsiteX6721" fmla="*/ 5868182 w 9310410"/>
                <a:gd name="connsiteY6721" fmla="*/ 653209 h 5296383"/>
                <a:gd name="connsiteX6722" fmla="*/ 5895748 w 9310410"/>
                <a:gd name="connsiteY6722" fmla="*/ 657404 h 5296383"/>
                <a:gd name="connsiteX6723" fmla="*/ 5912528 w 9310410"/>
                <a:gd name="connsiteY6723" fmla="*/ 660999 h 5296383"/>
                <a:gd name="connsiteX6724" fmla="*/ 5932304 w 9310410"/>
                <a:gd name="connsiteY6724" fmla="*/ 667591 h 5296383"/>
                <a:gd name="connsiteX6725" fmla="*/ 5962867 w 9310410"/>
                <a:gd name="connsiteY6725" fmla="*/ 676580 h 5296383"/>
                <a:gd name="connsiteX6726" fmla="*/ 5976051 w 9310410"/>
                <a:gd name="connsiteY6726" fmla="*/ 678977 h 5296383"/>
                <a:gd name="connsiteX6727" fmla="*/ 5977849 w 9310410"/>
                <a:gd name="connsiteY6727" fmla="*/ 674783 h 5296383"/>
                <a:gd name="connsiteX6728" fmla="*/ 5976650 w 9310410"/>
                <a:gd name="connsiteY6728" fmla="*/ 667591 h 5296383"/>
                <a:gd name="connsiteX6729" fmla="*/ 5981444 w 9310410"/>
                <a:gd name="connsiteY6729" fmla="*/ 665194 h 5296383"/>
                <a:gd name="connsiteX6730" fmla="*/ 5974253 w 9310410"/>
                <a:gd name="connsiteY6730" fmla="*/ 663396 h 5296383"/>
                <a:gd name="connsiteX6731" fmla="*/ 5958672 w 9310410"/>
                <a:gd name="connsiteY6731" fmla="*/ 657404 h 5296383"/>
                <a:gd name="connsiteX6732" fmla="*/ 5968859 w 9310410"/>
                <a:gd name="connsiteY6732" fmla="*/ 647216 h 5296383"/>
                <a:gd name="connsiteX6733" fmla="*/ 5975452 w 9310410"/>
                <a:gd name="connsiteY6733" fmla="*/ 649613 h 5296383"/>
                <a:gd name="connsiteX6734" fmla="*/ 5982044 w 9310410"/>
                <a:gd name="connsiteY6734" fmla="*/ 643021 h 5296383"/>
                <a:gd name="connsiteX6735" fmla="*/ 5986838 w 9310410"/>
                <a:gd name="connsiteY6735" fmla="*/ 638826 h 5296383"/>
                <a:gd name="connsiteX6736" fmla="*/ 5989235 w 9310410"/>
                <a:gd name="connsiteY6736" fmla="*/ 658602 h 5296383"/>
                <a:gd name="connsiteX6737" fmla="*/ 5994029 w 9310410"/>
                <a:gd name="connsiteY6737" fmla="*/ 663996 h 5296383"/>
                <a:gd name="connsiteX6738" fmla="*/ 5993430 w 9310410"/>
                <a:gd name="connsiteY6738" fmla="*/ 655606 h 5296383"/>
                <a:gd name="connsiteX6739" fmla="*/ 6001820 w 9310410"/>
                <a:gd name="connsiteY6739" fmla="*/ 650212 h 5296383"/>
                <a:gd name="connsiteX6740" fmla="*/ 6014405 w 9310410"/>
                <a:gd name="connsiteY6740" fmla="*/ 644819 h 5296383"/>
                <a:gd name="connsiteX6741" fmla="*/ 6013805 w 9310410"/>
                <a:gd name="connsiteY6741" fmla="*/ 641223 h 5296383"/>
                <a:gd name="connsiteX6742" fmla="*/ 6015004 w 9310410"/>
                <a:gd name="connsiteY6742" fmla="*/ 636429 h 5296383"/>
                <a:gd name="connsiteX6743" fmla="*/ 6025191 w 9310410"/>
                <a:gd name="connsiteY6743" fmla="*/ 632833 h 5296383"/>
                <a:gd name="connsiteX6744" fmla="*/ 6039574 w 9310410"/>
                <a:gd name="connsiteY6744" fmla="*/ 622046 h 5296383"/>
                <a:gd name="connsiteX6745" fmla="*/ 6046765 w 9310410"/>
                <a:gd name="connsiteY6745" fmla="*/ 616054 h 5296383"/>
                <a:gd name="connsiteX6746" fmla="*/ 6055754 w 9310410"/>
                <a:gd name="connsiteY6746" fmla="*/ 614256 h 5296383"/>
                <a:gd name="connsiteX6747" fmla="*/ 6064144 w 9310410"/>
                <a:gd name="connsiteY6747" fmla="*/ 614855 h 5296383"/>
                <a:gd name="connsiteX6748" fmla="*/ 6048563 w 9310410"/>
                <a:gd name="connsiteY6748" fmla="*/ 632833 h 5296383"/>
                <a:gd name="connsiteX6749" fmla="*/ 6031783 w 9310410"/>
                <a:gd name="connsiteY6749" fmla="*/ 650212 h 5296383"/>
                <a:gd name="connsiteX6750" fmla="*/ 6015004 w 9310410"/>
                <a:gd name="connsiteY6750" fmla="*/ 659801 h 5296383"/>
                <a:gd name="connsiteX6751" fmla="*/ 6016801 w 9310410"/>
                <a:gd name="connsiteY6751" fmla="*/ 667591 h 5296383"/>
                <a:gd name="connsiteX6752" fmla="*/ 6022195 w 9310410"/>
                <a:gd name="connsiteY6752" fmla="*/ 664595 h 5296383"/>
                <a:gd name="connsiteX6753" fmla="*/ 6034180 w 9310410"/>
                <a:gd name="connsiteY6753" fmla="*/ 654407 h 5296383"/>
                <a:gd name="connsiteX6754" fmla="*/ 6044967 w 9310410"/>
                <a:gd name="connsiteY6754" fmla="*/ 644220 h 5296383"/>
                <a:gd name="connsiteX6755" fmla="*/ 6050361 w 9310410"/>
                <a:gd name="connsiteY6755" fmla="*/ 642422 h 5296383"/>
                <a:gd name="connsiteX6756" fmla="*/ 6056354 w 9310410"/>
                <a:gd name="connsiteY6756" fmla="*/ 637028 h 5296383"/>
                <a:gd name="connsiteX6757" fmla="*/ 6068339 w 9310410"/>
                <a:gd name="connsiteY6757" fmla="*/ 625642 h 5296383"/>
                <a:gd name="connsiteX6758" fmla="*/ 6076729 w 9310410"/>
                <a:gd name="connsiteY6758" fmla="*/ 624443 h 5296383"/>
                <a:gd name="connsiteX6759" fmla="*/ 6082722 w 9310410"/>
                <a:gd name="connsiteY6759" fmla="*/ 625043 h 5296383"/>
                <a:gd name="connsiteX6760" fmla="*/ 6071935 w 9310410"/>
                <a:gd name="connsiteY6760" fmla="*/ 607065 h 5296383"/>
                <a:gd name="connsiteX6761" fmla="*/ 6077328 w 9310410"/>
                <a:gd name="connsiteY6761" fmla="*/ 595079 h 5296383"/>
                <a:gd name="connsiteX6762" fmla="*/ 6101898 w 9310410"/>
                <a:gd name="connsiteY6762" fmla="*/ 605866 h 5296383"/>
                <a:gd name="connsiteX6763" fmla="*/ 6136057 w 9310410"/>
                <a:gd name="connsiteY6763" fmla="*/ 626841 h 5296383"/>
                <a:gd name="connsiteX6764" fmla="*/ 6157032 w 9310410"/>
                <a:gd name="connsiteY6764" fmla="*/ 630436 h 5296383"/>
                <a:gd name="connsiteX6765" fmla="*/ 6159429 w 9310410"/>
                <a:gd name="connsiteY6765" fmla="*/ 626841 h 5296383"/>
                <a:gd name="connsiteX6766" fmla="*/ 6154035 w 9310410"/>
                <a:gd name="connsiteY6766" fmla="*/ 620848 h 5296383"/>
                <a:gd name="connsiteX6767" fmla="*/ 6151039 w 9310410"/>
                <a:gd name="connsiteY6767" fmla="*/ 610660 h 5296383"/>
                <a:gd name="connsiteX6768" fmla="*/ 6152237 w 9310410"/>
                <a:gd name="connsiteY6768" fmla="*/ 602270 h 5296383"/>
                <a:gd name="connsiteX6769" fmla="*/ 6159429 w 9310410"/>
                <a:gd name="connsiteY6769" fmla="*/ 606465 h 5296383"/>
                <a:gd name="connsiteX6770" fmla="*/ 6167819 w 9310410"/>
                <a:gd name="connsiteY6770" fmla="*/ 616653 h 5296383"/>
                <a:gd name="connsiteX6771" fmla="*/ 6175010 w 9310410"/>
                <a:gd name="connsiteY6771" fmla="*/ 626241 h 5296383"/>
                <a:gd name="connsiteX6772" fmla="*/ 6172613 w 9310410"/>
                <a:gd name="connsiteY6772" fmla="*/ 633433 h 5296383"/>
                <a:gd name="connsiteX6773" fmla="*/ 6184598 w 9310410"/>
                <a:gd name="connsiteY6773" fmla="*/ 628039 h 5296383"/>
                <a:gd name="connsiteX6774" fmla="*/ 6191790 w 9310410"/>
                <a:gd name="connsiteY6774" fmla="*/ 614855 h 5296383"/>
                <a:gd name="connsiteX6775" fmla="*/ 6194186 w 9310410"/>
                <a:gd name="connsiteY6775" fmla="*/ 608263 h 5296383"/>
                <a:gd name="connsiteX6776" fmla="*/ 6207970 w 9310410"/>
                <a:gd name="connsiteY6776" fmla="*/ 605866 h 5296383"/>
                <a:gd name="connsiteX6777" fmla="*/ 6236735 w 9310410"/>
                <a:gd name="connsiteY6777" fmla="*/ 608263 h 5296383"/>
                <a:gd name="connsiteX6778" fmla="*/ 6259507 w 9310410"/>
                <a:gd name="connsiteY6778" fmla="*/ 610660 h 5296383"/>
                <a:gd name="connsiteX6779" fmla="*/ 6287674 w 9310410"/>
                <a:gd name="connsiteY6779" fmla="*/ 613057 h 5296383"/>
                <a:gd name="connsiteX6780" fmla="*/ 6307449 w 9310410"/>
                <a:gd name="connsiteY6780" fmla="*/ 617851 h 5296383"/>
                <a:gd name="connsiteX6781" fmla="*/ 6327825 w 9310410"/>
                <a:gd name="connsiteY6781" fmla="*/ 620848 h 5296383"/>
                <a:gd name="connsiteX6782" fmla="*/ 6338012 w 9310410"/>
                <a:gd name="connsiteY6782" fmla="*/ 617252 h 5296383"/>
                <a:gd name="connsiteX6783" fmla="*/ 6362583 w 9310410"/>
                <a:gd name="connsiteY6783" fmla="*/ 615454 h 5296383"/>
                <a:gd name="connsiteX6784" fmla="*/ 6384756 w 9310410"/>
                <a:gd name="connsiteY6784" fmla="*/ 625642 h 5296383"/>
                <a:gd name="connsiteX6785" fmla="*/ 6372770 w 9310410"/>
                <a:gd name="connsiteY6785" fmla="*/ 628638 h 5296383"/>
                <a:gd name="connsiteX6786" fmla="*/ 6370972 w 9310410"/>
                <a:gd name="connsiteY6786" fmla="*/ 638227 h 5296383"/>
                <a:gd name="connsiteX6787" fmla="*/ 6370373 w 9310410"/>
                <a:gd name="connsiteY6787" fmla="*/ 645418 h 5296383"/>
                <a:gd name="connsiteX6788" fmla="*/ 6370373 w 9310410"/>
                <a:gd name="connsiteY6788" fmla="*/ 648414 h 5296383"/>
                <a:gd name="connsiteX6789" fmla="*/ 6381759 w 9310410"/>
                <a:gd name="connsiteY6789" fmla="*/ 650812 h 5296383"/>
                <a:gd name="connsiteX6790" fmla="*/ 6396741 w 9310410"/>
                <a:gd name="connsiteY6790" fmla="*/ 649613 h 5296383"/>
                <a:gd name="connsiteX6791" fmla="*/ 6423709 w 9310410"/>
                <a:gd name="connsiteY6791" fmla="*/ 642422 h 5296383"/>
                <a:gd name="connsiteX6792" fmla="*/ 6439889 w 9310410"/>
                <a:gd name="connsiteY6792" fmla="*/ 635830 h 5296383"/>
                <a:gd name="connsiteX6793" fmla="*/ 6451874 w 9310410"/>
                <a:gd name="connsiteY6793" fmla="*/ 628638 h 5296383"/>
                <a:gd name="connsiteX6794" fmla="*/ 6460264 w 9310410"/>
                <a:gd name="connsiteY6794" fmla="*/ 628039 h 5296383"/>
                <a:gd name="connsiteX6795" fmla="*/ 6465658 w 9310410"/>
                <a:gd name="connsiteY6795" fmla="*/ 632833 h 5296383"/>
                <a:gd name="connsiteX6796" fmla="*/ 6478242 w 9310410"/>
                <a:gd name="connsiteY6796" fmla="*/ 635230 h 5296383"/>
                <a:gd name="connsiteX6797" fmla="*/ 6496221 w 9310410"/>
                <a:gd name="connsiteY6797" fmla="*/ 643021 h 5296383"/>
                <a:gd name="connsiteX6798" fmla="*/ 6518394 w 9310410"/>
                <a:gd name="connsiteY6798" fmla="*/ 645418 h 5296383"/>
                <a:gd name="connsiteX6799" fmla="*/ 6526184 w 9310410"/>
                <a:gd name="connsiteY6799" fmla="*/ 652609 h 5296383"/>
                <a:gd name="connsiteX6800" fmla="*/ 6526184 w 9310410"/>
                <a:gd name="connsiteY6800" fmla="*/ 658003 h 5296383"/>
                <a:gd name="connsiteX6801" fmla="*/ 6538769 w 9310410"/>
                <a:gd name="connsiteY6801" fmla="*/ 666393 h 5296383"/>
                <a:gd name="connsiteX6802" fmla="*/ 6541166 w 9310410"/>
                <a:gd name="connsiteY6802" fmla="*/ 662198 h 5296383"/>
                <a:gd name="connsiteX6803" fmla="*/ 6536372 w 9310410"/>
                <a:gd name="connsiteY6803" fmla="*/ 653209 h 5296383"/>
                <a:gd name="connsiteX6804" fmla="*/ 6532776 w 9310410"/>
                <a:gd name="connsiteY6804" fmla="*/ 648414 h 5296383"/>
                <a:gd name="connsiteX6805" fmla="*/ 6511802 w 9310410"/>
                <a:gd name="connsiteY6805" fmla="*/ 626841 h 5296383"/>
                <a:gd name="connsiteX6806" fmla="*/ 6518394 w 9310410"/>
                <a:gd name="connsiteY6806" fmla="*/ 616054 h 5296383"/>
                <a:gd name="connsiteX6807" fmla="*/ 6524986 w 9310410"/>
                <a:gd name="connsiteY6807" fmla="*/ 613057 h 5296383"/>
                <a:gd name="connsiteX6808" fmla="*/ 6532776 w 9310410"/>
                <a:gd name="connsiteY6808" fmla="*/ 604667 h 5296383"/>
                <a:gd name="connsiteX6809" fmla="*/ 6541166 w 9310410"/>
                <a:gd name="connsiteY6809" fmla="*/ 599274 h 5296383"/>
                <a:gd name="connsiteX6810" fmla="*/ 6528581 w 9310410"/>
                <a:gd name="connsiteY6810" fmla="*/ 595079 h 5296383"/>
                <a:gd name="connsiteX6811" fmla="*/ 6525585 w 9310410"/>
                <a:gd name="connsiteY6811" fmla="*/ 596877 h 5296383"/>
                <a:gd name="connsiteX6812" fmla="*/ 6517195 w 9310410"/>
                <a:gd name="connsiteY6812" fmla="*/ 607664 h 5296383"/>
                <a:gd name="connsiteX6813" fmla="*/ 6490827 w 9310410"/>
                <a:gd name="connsiteY6813" fmla="*/ 612458 h 5296383"/>
                <a:gd name="connsiteX6814" fmla="*/ 6485434 w 9310410"/>
                <a:gd name="connsiteY6814" fmla="*/ 610660 h 5296383"/>
                <a:gd name="connsiteX6815" fmla="*/ 6496820 w 9310410"/>
                <a:gd name="connsiteY6815" fmla="*/ 597476 h 5296383"/>
                <a:gd name="connsiteX6816" fmla="*/ 6513001 w 9310410"/>
                <a:gd name="connsiteY6816" fmla="*/ 592083 h 5296383"/>
                <a:gd name="connsiteX6817" fmla="*/ 6532776 w 9310410"/>
                <a:gd name="connsiteY6817" fmla="*/ 587888 h 5296383"/>
                <a:gd name="connsiteX6818" fmla="*/ 6547758 w 9310410"/>
                <a:gd name="connsiteY6818" fmla="*/ 593281 h 5296383"/>
                <a:gd name="connsiteX6819" fmla="*/ 6556747 w 9310410"/>
                <a:gd name="connsiteY6819" fmla="*/ 598075 h 5296383"/>
                <a:gd name="connsiteX6820" fmla="*/ 6566935 w 9310410"/>
                <a:gd name="connsiteY6820" fmla="*/ 599873 h 5296383"/>
                <a:gd name="connsiteX6821" fmla="*/ 6574126 w 9310410"/>
                <a:gd name="connsiteY6821" fmla="*/ 599873 h 5296383"/>
                <a:gd name="connsiteX6822" fmla="*/ 6611282 w 9310410"/>
                <a:gd name="connsiteY6822" fmla="*/ 605267 h 5296383"/>
                <a:gd name="connsiteX6823" fmla="*/ 6637050 w 9310410"/>
                <a:gd name="connsiteY6823" fmla="*/ 613057 h 5296383"/>
                <a:gd name="connsiteX6824" fmla="*/ 6656227 w 9310410"/>
                <a:gd name="connsiteY6824" fmla="*/ 614855 h 5296383"/>
                <a:gd name="connsiteX6825" fmla="*/ 6670010 w 9310410"/>
                <a:gd name="connsiteY6825" fmla="*/ 612458 h 5296383"/>
                <a:gd name="connsiteX6826" fmla="*/ 6674804 w 9310410"/>
                <a:gd name="connsiteY6826" fmla="*/ 596278 h 5296383"/>
                <a:gd name="connsiteX6827" fmla="*/ 6677202 w 9310410"/>
                <a:gd name="connsiteY6827" fmla="*/ 590884 h 5296383"/>
                <a:gd name="connsiteX6828" fmla="*/ 6690385 w 9310410"/>
                <a:gd name="connsiteY6828" fmla="*/ 598675 h 5296383"/>
                <a:gd name="connsiteX6829" fmla="*/ 6697576 w 9310410"/>
                <a:gd name="connsiteY6829" fmla="*/ 591483 h 5296383"/>
                <a:gd name="connsiteX6830" fmla="*/ 6686790 w 9310410"/>
                <a:gd name="connsiteY6830" fmla="*/ 587289 h 5296383"/>
                <a:gd name="connsiteX6831" fmla="*/ 6667613 w 9310410"/>
                <a:gd name="connsiteY6831" fmla="*/ 583094 h 5296383"/>
                <a:gd name="connsiteX6832" fmla="*/ 6663418 w 9310410"/>
                <a:gd name="connsiteY6832" fmla="*/ 576502 h 5296383"/>
                <a:gd name="connsiteX6833" fmla="*/ 6670609 w 9310410"/>
                <a:gd name="connsiteY6833" fmla="*/ 575303 h 5296383"/>
                <a:gd name="connsiteX6834" fmla="*/ 6677801 w 9310410"/>
                <a:gd name="connsiteY6834" fmla="*/ 571108 h 5296383"/>
                <a:gd name="connsiteX6835" fmla="*/ 6695779 w 9310410"/>
                <a:gd name="connsiteY6835" fmla="*/ 575303 h 5296383"/>
                <a:gd name="connsiteX6836" fmla="*/ 6711959 w 9310410"/>
                <a:gd name="connsiteY6836" fmla="*/ 575902 h 5296383"/>
                <a:gd name="connsiteX6837" fmla="*/ 6710162 w 9310410"/>
                <a:gd name="connsiteY6837" fmla="*/ 586689 h 5296383"/>
                <a:gd name="connsiteX6838" fmla="*/ 6713757 w 9310410"/>
                <a:gd name="connsiteY6838" fmla="*/ 595079 h 5296383"/>
                <a:gd name="connsiteX6839" fmla="*/ 6723945 w 9310410"/>
                <a:gd name="connsiteY6839" fmla="*/ 604667 h 5296383"/>
                <a:gd name="connsiteX6840" fmla="*/ 6729338 w 9310410"/>
                <a:gd name="connsiteY6840" fmla="*/ 607664 h 5296383"/>
                <a:gd name="connsiteX6841" fmla="*/ 6740125 w 9310410"/>
                <a:gd name="connsiteY6841" fmla="*/ 611859 h 5296383"/>
                <a:gd name="connsiteX6842" fmla="*/ 6742522 w 9310410"/>
                <a:gd name="connsiteY6842" fmla="*/ 621447 h 5296383"/>
                <a:gd name="connsiteX6843" fmla="*/ 6752111 w 9310410"/>
                <a:gd name="connsiteY6843" fmla="*/ 619649 h 5296383"/>
                <a:gd name="connsiteX6844" fmla="*/ 6752111 w 9310410"/>
                <a:gd name="connsiteY6844" fmla="*/ 606465 h 5296383"/>
                <a:gd name="connsiteX6845" fmla="*/ 6737728 w 9310410"/>
                <a:gd name="connsiteY6845" fmla="*/ 602270 h 5296383"/>
                <a:gd name="connsiteX6846" fmla="*/ 6731735 w 9310410"/>
                <a:gd name="connsiteY6846" fmla="*/ 598675 h 5296383"/>
                <a:gd name="connsiteX6847" fmla="*/ 6728140 w 9310410"/>
                <a:gd name="connsiteY6847" fmla="*/ 592682 h 5296383"/>
                <a:gd name="connsiteX6848" fmla="*/ 6728140 w 9310410"/>
                <a:gd name="connsiteY6848" fmla="*/ 580697 h 5296383"/>
                <a:gd name="connsiteX6849" fmla="*/ 6732934 w 9310410"/>
                <a:gd name="connsiteY6849" fmla="*/ 575303 h 5296383"/>
                <a:gd name="connsiteX6850" fmla="*/ 6743721 w 9310410"/>
                <a:gd name="connsiteY6850" fmla="*/ 566913 h 5296383"/>
                <a:gd name="connsiteX6851" fmla="*/ 6752111 w 9310410"/>
                <a:gd name="connsiteY6851" fmla="*/ 562119 h 5296383"/>
                <a:gd name="connsiteX6852" fmla="*/ 6752111 w 9310410"/>
                <a:gd name="connsiteY6852" fmla="*/ 556726 h 5296383"/>
                <a:gd name="connsiteX6853" fmla="*/ 6747916 w 9310410"/>
                <a:gd name="connsiteY6853" fmla="*/ 550134 h 5296383"/>
                <a:gd name="connsiteX6854" fmla="*/ 6737129 w 9310410"/>
                <a:gd name="connsiteY6854" fmla="*/ 539946 h 5296383"/>
                <a:gd name="connsiteX6855" fmla="*/ 6732934 w 9310410"/>
                <a:gd name="connsiteY6855" fmla="*/ 542343 h 5296383"/>
                <a:gd name="connsiteX6856" fmla="*/ 6731735 w 9310410"/>
                <a:gd name="connsiteY6856" fmla="*/ 549534 h 5296383"/>
                <a:gd name="connsiteX6857" fmla="*/ 6723945 w 9310410"/>
                <a:gd name="connsiteY6857" fmla="*/ 553729 h 5296383"/>
                <a:gd name="connsiteX6858" fmla="*/ 6721547 w 9310410"/>
                <a:gd name="connsiteY6858" fmla="*/ 545339 h 5296383"/>
                <a:gd name="connsiteX6859" fmla="*/ 6722746 w 9310410"/>
                <a:gd name="connsiteY6859" fmla="*/ 536949 h 5296383"/>
                <a:gd name="connsiteX6860" fmla="*/ 6726342 w 9310410"/>
                <a:gd name="connsiteY6860" fmla="*/ 531556 h 5296383"/>
                <a:gd name="connsiteX6861" fmla="*/ 6734732 w 9310410"/>
                <a:gd name="connsiteY6861" fmla="*/ 527960 h 5296383"/>
                <a:gd name="connsiteX6862" fmla="*/ 6736529 w 9310410"/>
                <a:gd name="connsiteY6862" fmla="*/ 525563 h 5296383"/>
                <a:gd name="connsiteX6863" fmla="*/ 6725144 w 9310410"/>
                <a:gd name="connsiteY6863" fmla="*/ 523765 h 5296383"/>
                <a:gd name="connsiteX6864" fmla="*/ 6719750 w 9310410"/>
                <a:gd name="connsiteY6864" fmla="*/ 530957 h 5296383"/>
                <a:gd name="connsiteX6865" fmla="*/ 6711360 w 9310410"/>
                <a:gd name="connsiteY6865" fmla="*/ 523166 h 5296383"/>
                <a:gd name="connsiteX6866" fmla="*/ 6703569 w 9310410"/>
                <a:gd name="connsiteY6866" fmla="*/ 521968 h 5296383"/>
                <a:gd name="connsiteX6867" fmla="*/ 6699974 w 9310410"/>
                <a:gd name="connsiteY6867" fmla="*/ 524365 h 5296383"/>
                <a:gd name="connsiteX6868" fmla="*/ 6689786 w 9310410"/>
                <a:gd name="connsiteY6868" fmla="*/ 523765 h 5296383"/>
                <a:gd name="connsiteX6869" fmla="*/ 6676602 w 9310410"/>
                <a:gd name="connsiteY6869" fmla="*/ 520170 h 5296383"/>
                <a:gd name="connsiteX6870" fmla="*/ 6650234 w 9310410"/>
                <a:gd name="connsiteY6870" fmla="*/ 509383 h 5296383"/>
                <a:gd name="connsiteX6871" fmla="*/ 6652032 w 9310410"/>
                <a:gd name="connsiteY6871" fmla="*/ 500394 h 5296383"/>
                <a:gd name="connsiteX6872" fmla="*/ 6644841 w 9310410"/>
                <a:gd name="connsiteY6872" fmla="*/ 496798 h 5296383"/>
                <a:gd name="connsiteX6873" fmla="*/ 6635253 w 9310410"/>
                <a:gd name="connsiteY6873" fmla="*/ 484813 h 5296383"/>
                <a:gd name="connsiteX6874" fmla="*/ 6641844 w 9310410"/>
                <a:gd name="connsiteY6874" fmla="*/ 469232 h 5296383"/>
                <a:gd name="connsiteX6875" fmla="*/ 6643642 w 9310410"/>
                <a:gd name="connsiteY6875" fmla="*/ 463239 h 5296383"/>
                <a:gd name="connsiteX6876" fmla="*/ 6644841 w 9310410"/>
                <a:gd name="connsiteY6876" fmla="*/ 450055 h 5296383"/>
                <a:gd name="connsiteX6877" fmla="*/ 6659223 w 9310410"/>
                <a:gd name="connsiteY6877" fmla="*/ 446459 h 5296383"/>
                <a:gd name="connsiteX6878" fmla="*/ 6667613 w 9310410"/>
                <a:gd name="connsiteY6878" fmla="*/ 450654 h 5296383"/>
                <a:gd name="connsiteX6879" fmla="*/ 6668812 w 9310410"/>
                <a:gd name="connsiteY6879" fmla="*/ 457845 h 5296383"/>
                <a:gd name="connsiteX6880" fmla="*/ 6671808 w 9310410"/>
                <a:gd name="connsiteY6880" fmla="*/ 462040 h 5296383"/>
                <a:gd name="connsiteX6881" fmla="*/ 6696378 w 9310410"/>
                <a:gd name="connsiteY6881" fmla="*/ 469831 h 5296383"/>
                <a:gd name="connsiteX6882" fmla="*/ 6706566 w 9310410"/>
                <a:gd name="connsiteY6882" fmla="*/ 475224 h 5296383"/>
                <a:gd name="connsiteX6883" fmla="*/ 6724544 w 9310410"/>
                <a:gd name="connsiteY6883" fmla="*/ 475824 h 5296383"/>
                <a:gd name="connsiteX6884" fmla="*/ 6734732 w 9310410"/>
                <a:gd name="connsiteY6884" fmla="*/ 478221 h 5296383"/>
                <a:gd name="connsiteX6885" fmla="*/ 6740725 w 9310410"/>
                <a:gd name="connsiteY6885" fmla="*/ 483015 h 5296383"/>
                <a:gd name="connsiteX6886" fmla="*/ 6738327 w 9310410"/>
                <a:gd name="connsiteY6886" fmla="*/ 489008 h 5296383"/>
                <a:gd name="connsiteX6887" fmla="*/ 6731136 w 9310410"/>
                <a:gd name="connsiteY6887" fmla="*/ 499195 h 5296383"/>
                <a:gd name="connsiteX6888" fmla="*/ 6723346 w 9310410"/>
                <a:gd name="connsiteY6888" fmla="*/ 510581 h 5296383"/>
                <a:gd name="connsiteX6889" fmla="*/ 6725144 w 9310410"/>
                <a:gd name="connsiteY6889" fmla="*/ 513578 h 5296383"/>
                <a:gd name="connsiteX6890" fmla="*/ 6729937 w 9310410"/>
                <a:gd name="connsiteY6890" fmla="*/ 506986 h 5296383"/>
                <a:gd name="connsiteX6891" fmla="*/ 6742522 w 9310410"/>
                <a:gd name="connsiteY6891" fmla="*/ 494401 h 5296383"/>
                <a:gd name="connsiteX6892" fmla="*/ 6742522 w 9310410"/>
                <a:gd name="connsiteY6892" fmla="*/ 500394 h 5296383"/>
                <a:gd name="connsiteX6893" fmla="*/ 6744919 w 9310410"/>
                <a:gd name="connsiteY6893" fmla="*/ 509383 h 5296383"/>
                <a:gd name="connsiteX6894" fmla="*/ 6752111 w 9310410"/>
                <a:gd name="connsiteY6894" fmla="*/ 509383 h 5296383"/>
                <a:gd name="connsiteX6895" fmla="*/ 6758104 w 9310410"/>
                <a:gd name="connsiteY6895" fmla="*/ 509383 h 5296383"/>
                <a:gd name="connsiteX6896" fmla="*/ 6761699 w 9310410"/>
                <a:gd name="connsiteY6896" fmla="*/ 506986 h 5296383"/>
                <a:gd name="connsiteX6897" fmla="*/ 6768890 w 9310410"/>
                <a:gd name="connsiteY6897" fmla="*/ 506387 h 5296383"/>
                <a:gd name="connsiteX6898" fmla="*/ 6771887 w 9310410"/>
                <a:gd name="connsiteY6898" fmla="*/ 510581 h 5296383"/>
                <a:gd name="connsiteX6899" fmla="*/ 6772486 w 9310410"/>
                <a:gd name="connsiteY6899" fmla="*/ 515975 h 5296383"/>
                <a:gd name="connsiteX6900" fmla="*/ 6784471 w 9310410"/>
                <a:gd name="connsiteY6900" fmla="*/ 521368 h 5296383"/>
                <a:gd name="connsiteX6901" fmla="*/ 6794659 w 9310410"/>
                <a:gd name="connsiteY6901" fmla="*/ 529758 h 5296383"/>
                <a:gd name="connsiteX6902" fmla="*/ 6809641 w 9310410"/>
                <a:gd name="connsiteY6902" fmla="*/ 537549 h 5296383"/>
                <a:gd name="connsiteX6903" fmla="*/ 6825821 w 9310410"/>
                <a:gd name="connsiteY6903" fmla="*/ 547736 h 5296383"/>
                <a:gd name="connsiteX6904" fmla="*/ 6833612 w 9310410"/>
                <a:gd name="connsiteY6904" fmla="*/ 548935 h 5296383"/>
                <a:gd name="connsiteX6905" fmla="*/ 6834211 w 9310410"/>
                <a:gd name="connsiteY6905" fmla="*/ 545339 h 5296383"/>
                <a:gd name="connsiteX6906" fmla="*/ 6825821 w 9310410"/>
                <a:gd name="connsiteY6906" fmla="*/ 536949 h 5296383"/>
                <a:gd name="connsiteX6907" fmla="*/ 6819229 w 9310410"/>
                <a:gd name="connsiteY6907" fmla="*/ 527960 h 5296383"/>
                <a:gd name="connsiteX6908" fmla="*/ 6810839 w 9310410"/>
                <a:gd name="connsiteY6908" fmla="*/ 515975 h 5296383"/>
                <a:gd name="connsiteX6909" fmla="*/ 6814435 w 9310410"/>
                <a:gd name="connsiteY6909" fmla="*/ 507585 h 5296383"/>
                <a:gd name="connsiteX6910" fmla="*/ 6839006 w 9310410"/>
                <a:gd name="connsiteY6910" fmla="*/ 518372 h 5296383"/>
                <a:gd name="connsiteX6911" fmla="*/ 6855186 w 9310410"/>
                <a:gd name="connsiteY6911" fmla="*/ 526163 h 5296383"/>
                <a:gd name="connsiteX6912" fmla="*/ 6859380 w 9310410"/>
                <a:gd name="connsiteY6912" fmla="*/ 534552 h 5296383"/>
                <a:gd name="connsiteX6913" fmla="*/ 6858182 w 9310410"/>
                <a:gd name="connsiteY6913" fmla="*/ 539347 h 5296383"/>
                <a:gd name="connsiteX6914" fmla="*/ 6857583 w 9310410"/>
                <a:gd name="connsiteY6914" fmla="*/ 547137 h 5296383"/>
                <a:gd name="connsiteX6915" fmla="*/ 6866572 w 9310410"/>
                <a:gd name="connsiteY6915" fmla="*/ 552531 h 5296383"/>
                <a:gd name="connsiteX6916" fmla="*/ 6884550 w 9310410"/>
                <a:gd name="connsiteY6916" fmla="*/ 560920 h 5296383"/>
                <a:gd name="connsiteX6917" fmla="*/ 6897734 w 9310410"/>
                <a:gd name="connsiteY6917" fmla="*/ 569310 h 5296383"/>
                <a:gd name="connsiteX6918" fmla="*/ 6910319 w 9310410"/>
                <a:gd name="connsiteY6918" fmla="*/ 569910 h 5296383"/>
                <a:gd name="connsiteX6919" fmla="*/ 6904326 w 9310410"/>
                <a:gd name="connsiteY6919" fmla="*/ 553130 h 5296383"/>
                <a:gd name="connsiteX6920" fmla="*/ 6898933 w 9310410"/>
                <a:gd name="connsiteY6920" fmla="*/ 539347 h 5296383"/>
                <a:gd name="connsiteX6921" fmla="*/ 6909120 w 9310410"/>
                <a:gd name="connsiteY6921" fmla="*/ 540545 h 5296383"/>
                <a:gd name="connsiteX6922" fmla="*/ 6913315 w 9310410"/>
                <a:gd name="connsiteY6922" fmla="*/ 538148 h 5296383"/>
                <a:gd name="connsiteX6923" fmla="*/ 6901330 w 9310410"/>
                <a:gd name="connsiteY6923" fmla="*/ 527361 h 5296383"/>
                <a:gd name="connsiteX6924" fmla="*/ 6892940 w 9310410"/>
                <a:gd name="connsiteY6924" fmla="*/ 514776 h 5296383"/>
                <a:gd name="connsiteX6925" fmla="*/ 6898333 w 9310410"/>
                <a:gd name="connsiteY6925" fmla="*/ 510581 h 5296383"/>
                <a:gd name="connsiteX6926" fmla="*/ 6898933 w 9310410"/>
                <a:gd name="connsiteY6926" fmla="*/ 506387 h 5296383"/>
                <a:gd name="connsiteX6927" fmla="*/ 6894139 w 9310410"/>
                <a:gd name="connsiteY6927" fmla="*/ 498596 h 5296383"/>
                <a:gd name="connsiteX6928" fmla="*/ 6890543 w 9310410"/>
                <a:gd name="connsiteY6928" fmla="*/ 497997 h 5296383"/>
                <a:gd name="connsiteX6929" fmla="*/ 6882153 w 9310410"/>
                <a:gd name="connsiteY6929" fmla="*/ 501592 h 5296383"/>
                <a:gd name="connsiteX6930" fmla="*/ 6873763 w 9310410"/>
                <a:gd name="connsiteY6930" fmla="*/ 496199 h 5296383"/>
                <a:gd name="connsiteX6931" fmla="*/ 6868969 w 9310410"/>
                <a:gd name="connsiteY6931" fmla="*/ 493802 h 5296383"/>
                <a:gd name="connsiteX6932" fmla="*/ 6860579 w 9310410"/>
                <a:gd name="connsiteY6932" fmla="*/ 488408 h 5296383"/>
                <a:gd name="connsiteX6933" fmla="*/ 6861179 w 9310410"/>
                <a:gd name="connsiteY6933" fmla="*/ 481816 h 5296383"/>
                <a:gd name="connsiteX6934" fmla="*/ 6878558 w 9310410"/>
                <a:gd name="connsiteY6934" fmla="*/ 484213 h 5296383"/>
                <a:gd name="connsiteX6935" fmla="*/ 6892340 w 9310410"/>
                <a:gd name="connsiteY6935" fmla="*/ 480018 h 5296383"/>
                <a:gd name="connsiteX6936" fmla="*/ 6907322 w 9310410"/>
                <a:gd name="connsiteY6936" fmla="*/ 474625 h 5296383"/>
                <a:gd name="connsiteX6937" fmla="*/ 6913915 w 9310410"/>
                <a:gd name="connsiteY6937" fmla="*/ 481816 h 5296383"/>
                <a:gd name="connsiteX6938" fmla="*/ 6915712 w 9310410"/>
                <a:gd name="connsiteY6938" fmla="*/ 486610 h 5296383"/>
                <a:gd name="connsiteX6939" fmla="*/ 6927099 w 9310410"/>
                <a:gd name="connsiteY6939" fmla="*/ 486610 h 5296383"/>
                <a:gd name="connsiteX6940" fmla="*/ 6934290 w 9310410"/>
                <a:gd name="connsiteY6940" fmla="*/ 484813 h 5296383"/>
                <a:gd name="connsiteX6941" fmla="*/ 6944478 w 9310410"/>
                <a:gd name="connsiteY6941" fmla="*/ 480018 h 5296383"/>
                <a:gd name="connsiteX6942" fmla="*/ 6951669 w 9310410"/>
                <a:gd name="connsiteY6942" fmla="*/ 488408 h 5296383"/>
                <a:gd name="connsiteX6943" fmla="*/ 6954665 w 9310410"/>
                <a:gd name="connsiteY6943" fmla="*/ 496798 h 5296383"/>
                <a:gd name="connsiteX6944" fmla="*/ 6959460 w 9310410"/>
                <a:gd name="connsiteY6944" fmla="*/ 507585 h 5296383"/>
                <a:gd name="connsiteX6945" fmla="*/ 6952268 w 9310410"/>
                <a:gd name="connsiteY6945" fmla="*/ 505188 h 5296383"/>
                <a:gd name="connsiteX6946" fmla="*/ 6946875 w 9310410"/>
                <a:gd name="connsiteY6946" fmla="*/ 499795 h 5296383"/>
                <a:gd name="connsiteX6947" fmla="*/ 6946275 w 9310410"/>
                <a:gd name="connsiteY6947" fmla="*/ 509383 h 5296383"/>
                <a:gd name="connsiteX6948" fmla="*/ 6951669 w 9310410"/>
                <a:gd name="connsiteY6948" fmla="*/ 516574 h 5296383"/>
                <a:gd name="connsiteX6949" fmla="*/ 6959460 w 9310410"/>
                <a:gd name="connsiteY6949" fmla="*/ 517173 h 5296383"/>
                <a:gd name="connsiteX6950" fmla="*/ 6962456 w 9310410"/>
                <a:gd name="connsiteY6950" fmla="*/ 522567 h 5296383"/>
                <a:gd name="connsiteX6951" fmla="*/ 6967850 w 9310410"/>
                <a:gd name="connsiteY6951" fmla="*/ 523166 h 5296383"/>
                <a:gd name="connsiteX6952" fmla="*/ 6973242 w 9310410"/>
                <a:gd name="connsiteY6952" fmla="*/ 527361 h 5296383"/>
                <a:gd name="connsiteX6953" fmla="*/ 6988224 w 9310410"/>
                <a:gd name="connsiteY6953" fmla="*/ 532755 h 5296383"/>
                <a:gd name="connsiteX6954" fmla="*/ 7008600 w 9310410"/>
                <a:gd name="connsiteY6954" fmla="*/ 536949 h 5296383"/>
                <a:gd name="connsiteX6955" fmla="*/ 7015791 w 9310410"/>
                <a:gd name="connsiteY6955" fmla="*/ 547137 h 5296383"/>
                <a:gd name="connsiteX6956" fmla="*/ 7018188 w 9310410"/>
                <a:gd name="connsiteY6956" fmla="*/ 555527 h 5296383"/>
                <a:gd name="connsiteX6957" fmla="*/ 7014592 w 9310410"/>
                <a:gd name="connsiteY6957" fmla="*/ 562119 h 5296383"/>
                <a:gd name="connsiteX6958" fmla="*/ 7012795 w 9310410"/>
                <a:gd name="connsiteY6958" fmla="*/ 566314 h 5296383"/>
                <a:gd name="connsiteX6959" fmla="*/ 7008600 w 9310410"/>
                <a:gd name="connsiteY6959" fmla="*/ 568711 h 5296383"/>
                <a:gd name="connsiteX6960" fmla="*/ 7003206 w 9310410"/>
                <a:gd name="connsiteY6960" fmla="*/ 572906 h 5296383"/>
                <a:gd name="connsiteX6961" fmla="*/ 7000210 w 9310410"/>
                <a:gd name="connsiteY6961" fmla="*/ 581296 h 5296383"/>
                <a:gd name="connsiteX6962" fmla="*/ 6993019 w 9310410"/>
                <a:gd name="connsiteY6962" fmla="*/ 579498 h 5296383"/>
                <a:gd name="connsiteX6963" fmla="*/ 6985828 w 9310410"/>
                <a:gd name="connsiteY6963" fmla="*/ 573505 h 5296383"/>
                <a:gd name="connsiteX6964" fmla="*/ 6982831 w 9310410"/>
                <a:gd name="connsiteY6964" fmla="*/ 568112 h 5296383"/>
                <a:gd name="connsiteX6965" fmla="*/ 6977438 w 9310410"/>
                <a:gd name="connsiteY6965" fmla="*/ 569310 h 5296383"/>
                <a:gd name="connsiteX6966" fmla="*/ 6972044 w 9310410"/>
                <a:gd name="connsiteY6966" fmla="*/ 574704 h 5296383"/>
                <a:gd name="connsiteX6967" fmla="*/ 6983431 w 9310410"/>
                <a:gd name="connsiteY6967" fmla="*/ 579498 h 5296383"/>
                <a:gd name="connsiteX6968" fmla="*/ 6993618 w 9310410"/>
                <a:gd name="connsiteY6968" fmla="*/ 586090 h 5296383"/>
                <a:gd name="connsiteX6969" fmla="*/ 6989423 w 9310410"/>
                <a:gd name="connsiteY6969" fmla="*/ 587888 h 5296383"/>
                <a:gd name="connsiteX6970" fmla="*/ 6979835 w 9310410"/>
                <a:gd name="connsiteY6970" fmla="*/ 584891 h 5296383"/>
                <a:gd name="connsiteX6971" fmla="*/ 6979235 w 9310410"/>
                <a:gd name="connsiteY6971" fmla="*/ 589086 h 5296383"/>
                <a:gd name="connsiteX6972" fmla="*/ 6975640 w 9310410"/>
                <a:gd name="connsiteY6972" fmla="*/ 594480 h 5296383"/>
                <a:gd name="connsiteX6973" fmla="*/ 6960658 w 9310410"/>
                <a:gd name="connsiteY6973" fmla="*/ 592083 h 5296383"/>
                <a:gd name="connsiteX6974" fmla="*/ 6948672 w 9310410"/>
                <a:gd name="connsiteY6974" fmla="*/ 590884 h 5296383"/>
                <a:gd name="connsiteX6975" fmla="*/ 6936687 w 9310410"/>
                <a:gd name="connsiteY6975" fmla="*/ 593281 h 5296383"/>
                <a:gd name="connsiteX6976" fmla="*/ 6942080 w 9310410"/>
                <a:gd name="connsiteY6976" fmla="*/ 596877 h 5296383"/>
                <a:gd name="connsiteX6977" fmla="*/ 6957661 w 9310410"/>
                <a:gd name="connsiteY6977" fmla="*/ 599873 h 5296383"/>
                <a:gd name="connsiteX6978" fmla="*/ 6957062 w 9310410"/>
                <a:gd name="connsiteY6978" fmla="*/ 610061 h 5296383"/>
                <a:gd name="connsiteX6979" fmla="*/ 6954665 w 9310410"/>
                <a:gd name="connsiteY6979" fmla="*/ 618451 h 5296383"/>
                <a:gd name="connsiteX6980" fmla="*/ 6947474 w 9310410"/>
                <a:gd name="connsiteY6980" fmla="*/ 629837 h 5296383"/>
                <a:gd name="connsiteX6981" fmla="*/ 6932492 w 9310410"/>
                <a:gd name="connsiteY6981" fmla="*/ 626241 h 5296383"/>
                <a:gd name="connsiteX6982" fmla="*/ 6917510 w 9310410"/>
                <a:gd name="connsiteY6982" fmla="*/ 623245 h 5296383"/>
                <a:gd name="connsiteX6983" fmla="*/ 6900730 w 9310410"/>
                <a:gd name="connsiteY6983" fmla="*/ 619050 h 5296383"/>
                <a:gd name="connsiteX6984" fmla="*/ 6891741 w 9310410"/>
                <a:gd name="connsiteY6984" fmla="*/ 619649 h 5296383"/>
                <a:gd name="connsiteX6985" fmla="*/ 6885749 w 9310410"/>
                <a:gd name="connsiteY6985" fmla="*/ 622046 h 5296383"/>
                <a:gd name="connsiteX6986" fmla="*/ 6887547 w 9310410"/>
                <a:gd name="connsiteY6986" fmla="*/ 625043 h 5296383"/>
                <a:gd name="connsiteX6987" fmla="*/ 6909720 w 9310410"/>
                <a:gd name="connsiteY6987" fmla="*/ 629837 h 5296383"/>
                <a:gd name="connsiteX6988" fmla="*/ 6927698 w 9310410"/>
                <a:gd name="connsiteY6988" fmla="*/ 637028 h 5296383"/>
                <a:gd name="connsiteX6989" fmla="*/ 6951070 w 9310410"/>
                <a:gd name="connsiteY6989" fmla="*/ 631635 h 5296383"/>
                <a:gd name="connsiteX6990" fmla="*/ 6970846 w 9310410"/>
                <a:gd name="connsiteY6990" fmla="*/ 634032 h 5296383"/>
                <a:gd name="connsiteX6991" fmla="*/ 6974441 w 9310410"/>
                <a:gd name="connsiteY6991" fmla="*/ 657404 h 5296383"/>
                <a:gd name="connsiteX6992" fmla="*/ 6973842 w 9310410"/>
                <a:gd name="connsiteY6992" fmla="*/ 669389 h 5296383"/>
                <a:gd name="connsiteX6993" fmla="*/ 6971445 w 9310410"/>
                <a:gd name="connsiteY6993" fmla="*/ 674783 h 5296383"/>
                <a:gd name="connsiteX6994" fmla="*/ 6972044 w 9310410"/>
                <a:gd name="connsiteY6994" fmla="*/ 681974 h 5296383"/>
                <a:gd name="connsiteX6995" fmla="*/ 6967850 w 9310410"/>
                <a:gd name="connsiteY6995" fmla="*/ 684970 h 5296383"/>
                <a:gd name="connsiteX6996" fmla="*/ 6961257 w 9310410"/>
                <a:gd name="connsiteY6996" fmla="*/ 685569 h 5296383"/>
                <a:gd name="connsiteX6997" fmla="*/ 6948672 w 9310410"/>
                <a:gd name="connsiteY6997" fmla="*/ 679577 h 5296383"/>
                <a:gd name="connsiteX6998" fmla="*/ 6946875 w 9310410"/>
                <a:gd name="connsiteY6998" fmla="*/ 681974 h 5296383"/>
                <a:gd name="connsiteX6999" fmla="*/ 6944478 w 9310410"/>
                <a:gd name="connsiteY6999" fmla="*/ 685569 h 5296383"/>
                <a:gd name="connsiteX7000" fmla="*/ 6943879 w 9310410"/>
                <a:gd name="connsiteY7000" fmla="*/ 689764 h 5296383"/>
                <a:gd name="connsiteX7001" fmla="*/ 6952268 w 9310410"/>
                <a:gd name="connsiteY7001" fmla="*/ 696356 h 5296383"/>
                <a:gd name="connsiteX7002" fmla="*/ 6951070 w 9310410"/>
                <a:gd name="connsiteY7002" fmla="*/ 703548 h 5296383"/>
                <a:gd name="connsiteX7003" fmla="*/ 6946875 w 9310410"/>
                <a:gd name="connsiteY7003" fmla="*/ 707143 h 5296383"/>
                <a:gd name="connsiteX7004" fmla="*/ 6918110 w 9310410"/>
                <a:gd name="connsiteY7004" fmla="*/ 699952 h 5296383"/>
                <a:gd name="connsiteX7005" fmla="*/ 6891142 w 9310410"/>
                <a:gd name="connsiteY7005" fmla="*/ 699353 h 5296383"/>
                <a:gd name="connsiteX7006" fmla="*/ 6882752 w 9310410"/>
                <a:gd name="connsiteY7006" fmla="*/ 698753 h 5296383"/>
                <a:gd name="connsiteX7007" fmla="*/ 6885149 w 9310410"/>
                <a:gd name="connsiteY7007" fmla="*/ 702948 h 5296383"/>
                <a:gd name="connsiteX7008" fmla="*/ 6909120 w 9310410"/>
                <a:gd name="connsiteY7008" fmla="*/ 705345 h 5296383"/>
                <a:gd name="connsiteX7009" fmla="*/ 6922304 w 9310410"/>
                <a:gd name="connsiteY7009" fmla="*/ 707743 h 5296383"/>
                <a:gd name="connsiteX7010" fmla="*/ 6940882 w 9310410"/>
                <a:gd name="connsiteY7010" fmla="*/ 707743 h 5296383"/>
                <a:gd name="connsiteX7011" fmla="*/ 6955864 w 9310410"/>
                <a:gd name="connsiteY7011" fmla="*/ 723923 h 5296383"/>
                <a:gd name="connsiteX7012" fmla="*/ 6941481 w 9310410"/>
                <a:gd name="connsiteY7012" fmla="*/ 728118 h 5296383"/>
                <a:gd name="connsiteX7013" fmla="*/ 6943279 w 9310410"/>
                <a:gd name="connsiteY7013" fmla="*/ 732912 h 5296383"/>
                <a:gd name="connsiteX7014" fmla="*/ 6951669 w 9310410"/>
                <a:gd name="connsiteY7014" fmla="*/ 734710 h 5296383"/>
                <a:gd name="connsiteX7015" fmla="*/ 6946275 w 9310410"/>
                <a:gd name="connsiteY7015" fmla="*/ 737107 h 5296383"/>
                <a:gd name="connsiteX7016" fmla="*/ 6942080 w 9310410"/>
                <a:gd name="connsiteY7016" fmla="*/ 741302 h 5296383"/>
                <a:gd name="connsiteX7017" fmla="*/ 6946275 w 9310410"/>
                <a:gd name="connsiteY7017" fmla="*/ 747295 h 5296383"/>
                <a:gd name="connsiteX7018" fmla="*/ 6949271 w 9310410"/>
                <a:gd name="connsiteY7018" fmla="*/ 752688 h 5296383"/>
                <a:gd name="connsiteX7019" fmla="*/ 6940882 w 9310410"/>
                <a:gd name="connsiteY7019" fmla="*/ 757482 h 5296383"/>
                <a:gd name="connsiteX7020" fmla="*/ 6942080 w 9310410"/>
                <a:gd name="connsiteY7020" fmla="*/ 761677 h 5296383"/>
                <a:gd name="connsiteX7021" fmla="*/ 6938485 w 9310410"/>
                <a:gd name="connsiteY7021" fmla="*/ 763475 h 5296383"/>
                <a:gd name="connsiteX7022" fmla="*/ 6937886 w 9310410"/>
                <a:gd name="connsiteY7022" fmla="*/ 767670 h 5296383"/>
                <a:gd name="connsiteX7023" fmla="*/ 6944478 w 9310410"/>
                <a:gd name="connsiteY7023" fmla="*/ 771865 h 5296383"/>
                <a:gd name="connsiteX7024" fmla="*/ 6944478 w 9310410"/>
                <a:gd name="connsiteY7024" fmla="*/ 778457 h 5296383"/>
                <a:gd name="connsiteX7025" fmla="*/ 6943279 w 9310410"/>
                <a:gd name="connsiteY7025" fmla="*/ 785049 h 5296383"/>
                <a:gd name="connsiteX7026" fmla="*/ 6942680 w 9310410"/>
                <a:gd name="connsiteY7026" fmla="*/ 791641 h 5296383"/>
                <a:gd name="connsiteX7027" fmla="*/ 6947474 w 9310410"/>
                <a:gd name="connsiteY7027" fmla="*/ 808421 h 5296383"/>
                <a:gd name="connsiteX7028" fmla="*/ 6943879 w 9310410"/>
                <a:gd name="connsiteY7028" fmla="*/ 815612 h 5296383"/>
                <a:gd name="connsiteX7029" fmla="*/ 6947474 w 9310410"/>
                <a:gd name="connsiteY7029" fmla="*/ 819208 h 5296383"/>
                <a:gd name="connsiteX7030" fmla="*/ 6963055 w 9310410"/>
                <a:gd name="connsiteY7030" fmla="*/ 838984 h 5296383"/>
                <a:gd name="connsiteX7031" fmla="*/ 6976839 w 9310410"/>
                <a:gd name="connsiteY7031" fmla="*/ 853965 h 5296383"/>
                <a:gd name="connsiteX7032" fmla="*/ 6982831 w 9310410"/>
                <a:gd name="connsiteY7032" fmla="*/ 864153 h 5296383"/>
                <a:gd name="connsiteX7033" fmla="*/ 6988224 w 9310410"/>
                <a:gd name="connsiteY7033" fmla="*/ 873741 h 5296383"/>
                <a:gd name="connsiteX7034" fmla="*/ 6996015 w 9310410"/>
                <a:gd name="connsiteY7034" fmla="*/ 880333 h 5296383"/>
                <a:gd name="connsiteX7035" fmla="*/ 7002607 w 9310410"/>
                <a:gd name="connsiteY7035" fmla="*/ 882731 h 5296383"/>
                <a:gd name="connsiteX7036" fmla="*/ 7008001 w 9310410"/>
                <a:gd name="connsiteY7036" fmla="*/ 883330 h 5296383"/>
                <a:gd name="connsiteX7037" fmla="*/ 7013993 w 9310410"/>
                <a:gd name="connsiteY7037" fmla="*/ 873741 h 5296383"/>
                <a:gd name="connsiteX7038" fmla="*/ 7033770 w 9310410"/>
                <a:gd name="connsiteY7038" fmla="*/ 873142 h 5296383"/>
                <a:gd name="connsiteX7039" fmla="*/ 7043957 w 9310410"/>
                <a:gd name="connsiteY7039" fmla="*/ 885128 h 5296383"/>
                <a:gd name="connsiteX7040" fmla="*/ 7057741 w 9310410"/>
                <a:gd name="connsiteY7040" fmla="*/ 901308 h 5296383"/>
                <a:gd name="connsiteX7041" fmla="*/ 7064932 w 9310410"/>
                <a:gd name="connsiteY7041" fmla="*/ 907900 h 5296383"/>
                <a:gd name="connsiteX7042" fmla="*/ 7075119 w 9310410"/>
                <a:gd name="connsiteY7042" fmla="*/ 921084 h 5296383"/>
                <a:gd name="connsiteX7043" fmla="*/ 7077516 w 9310410"/>
                <a:gd name="connsiteY7043" fmla="*/ 927077 h 5296383"/>
                <a:gd name="connsiteX7044" fmla="*/ 7082910 w 9310410"/>
                <a:gd name="connsiteY7044" fmla="*/ 924680 h 5296383"/>
                <a:gd name="connsiteX7045" fmla="*/ 7091300 w 9310410"/>
                <a:gd name="connsiteY7045" fmla="*/ 919286 h 5296383"/>
                <a:gd name="connsiteX7046" fmla="*/ 7114072 w 9310410"/>
                <a:gd name="connsiteY7046" fmla="*/ 912095 h 5296383"/>
                <a:gd name="connsiteX7047" fmla="*/ 7155422 w 9310410"/>
                <a:gd name="connsiteY7047" fmla="*/ 921084 h 5296383"/>
                <a:gd name="connsiteX7048" fmla="*/ 7196173 w 9310410"/>
                <a:gd name="connsiteY7048" fmla="*/ 935467 h 5296383"/>
                <a:gd name="connsiteX7049" fmla="*/ 7203364 w 9310410"/>
                <a:gd name="connsiteY7049" fmla="*/ 937864 h 5296383"/>
                <a:gd name="connsiteX7050" fmla="*/ 7230930 w 9310410"/>
                <a:gd name="connsiteY7050" fmla="*/ 941459 h 5296383"/>
                <a:gd name="connsiteX7051" fmla="*/ 7259097 w 9310410"/>
                <a:gd name="connsiteY7051" fmla="*/ 948651 h 5296383"/>
                <a:gd name="connsiteX7052" fmla="*/ 7263291 w 9310410"/>
                <a:gd name="connsiteY7052" fmla="*/ 952846 h 5296383"/>
                <a:gd name="connsiteX7053" fmla="*/ 7267487 w 9310410"/>
                <a:gd name="connsiteY7053" fmla="*/ 952246 h 5296383"/>
                <a:gd name="connsiteX7054" fmla="*/ 7315428 w 9310410"/>
                <a:gd name="connsiteY7054" fmla="*/ 948051 h 5296383"/>
                <a:gd name="connsiteX7055" fmla="*/ 7335204 w 9310410"/>
                <a:gd name="connsiteY7055" fmla="*/ 955243 h 5296383"/>
                <a:gd name="connsiteX7056" fmla="*/ 7354381 w 9310410"/>
                <a:gd name="connsiteY7056" fmla="*/ 982809 h 5296383"/>
                <a:gd name="connsiteX7057" fmla="*/ 7367565 w 9310410"/>
                <a:gd name="connsiteY7057" fmla="*/ 995394 h 5296383"/>
                <a:gd name="connsiteX7058" fmla="*/ 7375356 w 9310410"/>
                <a:gd name="connsiteY7058" fmla="*/ 1002585 h 5296383"/>
                <a:gd name="connsiteX7059" fmla="*/ 7377752 w 9310410"/>
                <a:gd name="connsiteY7059" fmla="*/ 1010376 h 5296383"/>
                <a:gd name="connsiteX7060" fmla="*/ 7377153 w 9310410"/>
                <a:gd name="connsiteY7060" fmla="*/ 1017567 h 5296383"/>
                <a:gd name="connsiteX7061" fmla="*/ 7389139 w 9310410"/>
                <a:gd name="connsiteY7061" fmla="*/ 1025358 h 5296383"/>
                <a:gd name="connsiteX7062" fmla="*/ 7409514 w 9310410"/>
                <a:gd name="connsiteY7062" fmla="*/ 1042137 h 5296383"/>
                <a:gd name="connsiteX7063" fmla="*/ 7413709 w 9310410"/>
                <a:gd name="connsiteY7063" fmla="*/ 1044535 h 5296383"/>
                <a:gd name="connsiteX7064" fmla="*/ 7447269 w 9310410"/>
                <a:gd name="connsiteY7064" fmla="*/ 1057719 h 5296383"/>
                <a:gd name="connsiteX7065" fmla="*/ 7454460 w 9310410"/>
                <a:gd name="connsiteY7065" fmla="*/ 1069704 h 5296383"/>
                <a:gd name="connsiteX7066" fmla="*/ 7462251 w 9310410"/>
                <a:gd name="connsiteY7066" fmla="*/ 1073899 h 5296383"/>
                <a:gd name="connsiteX7067" fmla="*/ 7472438 w 9310410"/>
                <a:gd name="connsiteY7067" fmla="*/ 1075098 h 5296383"/>
                <a:gd name="connsiteX7068" fmla="*/ 7474835 w 9310410"/>
                <a:gd name="connsiteY7068" fmla="*/ 1069105 h 5296383"/>
                <a:gd name="connsiteX7069" fmla="*/ 7480229 w 9310410"/>
                <a:gd name="connsiteY7069" fmla="*/ 1063112 h 5296383"/>
                <a:gd name="connsiteX7070" fmla="*/ 7484423 w 9310410"/>
                <a:gd name="connsiteY7070" fmla="*/ 1067906 h 5296383"/>
                <a:gd name="connsiteX7071" fmla="*/ 7491614 w 9310410"/>
                <a:gd name="connsiteY7071" fmla="*/ 1065509 h 5296383"/>
                <a:gd name="connsiteX7072" fmla="*/ 7487420 w 9310410"/>
                <a:gd name="connsiteY7072" fmla="*/ 1058318 h 5296383"/>
                <a:gd name="connsiteX7073" fmla="*/ 7477232 w 9310410"/>
                <a:gd name="connsiteY7073" fmla="*/ 1040340 h 5296383"/>
                <a:gd name="connsiteX7074" fmla="*/ 7468842 w 9310410"/>
                <a:gd name="connsiteY7074" fmla="*/ 1024159 h 5296383"/>
                <a:gd name="connsiteX7075" fmla="*/ 7459254 w 9310410"/>
                <a:gd name="connsiteY7075" fmla="*/ 1015170 h 5296383"/>
                <a:gd name="connsiteX7076" fmla="*/ 7452062 w 9310410"/>
                <a:gd name="connsiteY7076" fmla="*/ 1003185 h 5296383"/>
                <a:gd name="connsiteX7077" fmla="*/ 7440077 w 9310410"/>
                <a:gd name="connsiteY7077" fmla="*/ 995394 h 5296383"/>
                <a:gd name="connsiteX7078" fmla="*/ 7434683 w 9310410"/>
                <a:gd name="connsiteY7078" fmla="*/ 990001 h 5296383"/>
                <a:gd name="connsiteX7079" fmla="*/ 7431088 w 9310410"/>
                <a:gd name="connsiteY7079" fmla="*/ 984607 h 5296383"/>
                <a:gd name="connsiteX7080" fmla="*/ 7425694 w 9310410"/>
                <a:gd name="connsiteY7080" fmla="*/ 976217 h 5296383"/>
                <a:gd name="connsiteX7081" fmla="*/ 7419102 w 9310410"/>
                <a:gd name="connsiteY7081" fmla="*/ 968427 h 5296383"/>
                <a:gd name="connsiteX7082" fmla="*/ 7413709 w 9310410"/>
                <a:gd name="connsiteY7082" fmla="*/ 964831 h 5296383"/>
                <a:gd name="connsiteX7083" fmla="*/ 7405919 w 9310410"/>
                <a:gd name="connsiteY7083" fmla="*/ 960037 h 5296383"/>
                <a:gd name="connsiteX7084" fmla="*/ 7399327 w 9310410"/>
                <a:gd name="connsiteY7084" fmla="*/ 955842 h 5296383"/>
                <a:gd name="connsiteX7085" fmla="*/ 7397529 w 9310410"/>
                <a:gd name="connsiteY7085" fmla="*/ 946254 h 5296383"/>
                <a:gd name="connsiteX7086" fmla="*/ 7404121 w 9310410"/>
                <a:gd name="connsiteY7086" fmla="*/ 932470 h 5296383"/>
                <a:gd name="connsiteX7087" fmla="*/ 7413110 w 9310410"/>
                <a:gd name="connsiteY7087" fmla="*/ 909698 h 5296383"/>
                <a:gd name="connsiteX7088" fmla="*/ 7414309 w 9310410"/>
                <a:gd name="connsiteY7088" fmla="*/ 888124 h 5296383"/>
                <a:gd name="connsiteX7089" fmla="*/ 7417305 w 9310410"/>
                <a:gd name="connsiteY7089" fmla="*/ 882131 h 5296383"/>
                <a:gd name="connsiteX7090" fmla="*/ 7410113 w 9310410"/>
                <a:gd name="connsiteY7090" fmla="*/ 882131 h 5296383"/>
                <a:gd name="connsiteX7091" fmla="*/ 7407716 w 9310410"/>
                <a:gd name="connsiteY7091" fmla="*/ 887525 h 5296383"/>
                <a:gd name="connsiteX7092" fmla="*/ 7397529 w 9310410"/>
                <a:gd name="connsiteY7092" fmla="*/ 874341 h 5296383"/>
                <a:gd name="connsiteX7093" fmla="*/ 7381349 w 9310410"/>
                <a:gd name="connsiteY7093" fmla="*/ 855763 h 5296383"/>
                <a:gd name="connsiteX7094" fmla="*/ 7363370 w 9310410"/>
                <a:gd name="connsiteY7094" fmla="*/ 842579 h 5296383"/>
                <a:gd name="connsiteX7095" fmla="*/ 7347789 w 9310410"/>
                <a:gd name="connsiteY7095" fmla="*/ 830594 h 5296383"/>
                <a:gd name="connsiteX7096" fmla="*/ 7332208 w 9310410"/>
                <a:gd name="connsiteY7096" fmla="*/ 821005 h 5296383"/>
                <a:gd name="connsiteX7097" fmla="*/ 7314229 w 9310410"/>
                <a:gd name="connsiteY7097" fmla="*/ 815013 h 5296383"/>
                <a:gd name="connsiteX7098" fmla="*/ 7307038 w 9310410"/>
                <a:gd name="connsiteY7098" fmla="*/ 813215 h 5296383"/>
                <a:gd name="connsiteX7099" fmla="*/ 7298049 w 9310410"/>
                <a:gd name="connsiteY7099" fmla="*/ 807821 h 5296383"/>
                <a:gd name="connsiteX7100" fmla="*/ 7297450 w 9310410"/>
                <a:gd name="connsiteY7100" fmla="*/ 798832 h 5296383"/>
                <a:gd name="connsiteX7101" fmla="*/ 7302843 w 9310410"/>
                <a:gd name="connsiteY7101" fmla="*/ 782652 h 5296383"/>
                <a:gd name="connsiteX7102" fmla="*/ 7304042 w 9310410"/>
                <a:gd name="connsiteY7102" fmla="*/ 777258 h 5296383"/>
                <a:gd name="connsiteX7103" fmla="*/ 7310035 w 9310410"/>
                <a:gd name="connsiteY7103" fmla="*/ 774861 h 5296383"/>
                <a:gd name="connsiteX7104" fmla="*/ 7306439 w 9310410"/>
                <a:gd name="connsiteY7104" fmla="*/ 774262 h 5296383"/>
                <a:gd name="connsiteX7105" fmla="*/ 7300447 w 9310410"/>
                <a:gd name="connsiteY7105" fmla="*/ 764674 h 5296383"/>
                <a:gd name="connsiteX7106" fmla="*/ 7297450 w 9310410"/>
                <a:gd name="connsiteY7106" fmla="*/ 757482 h 5296383"/>
                <a:gd name="connsiteX7107" fmla="*/ 7281869 w 9310410"/>
                <a:gd name="connsiteY7107" fmla="*/ 752688 h 5296383"/>
                <a:gd name="connsiteX7108" fmla="*/ 7272879 w 9310410"/>
                <a:gd name="connsiteY7108" fmla="*/ 747894 h 5296383"/>
                <a:gd name="connsiteX7109" fmla="*/ 7256100 w 9310410"/>
                <a:gd name="connsiteY7109" fmla="*/ 737706 h 5296383"/>
                <a:gd name="connsiteX7110" fmla="*/ 7249508 w 9310410"/>
                <a:gd name="connsiteY7110" fmla="*/ 725721 h 5296383"/>
                <a:gd name="connsiteX7111" fmla="*/ 7245313 w 9310410"/>
                <a:gd name="connsiteY7111" fmla="*/ 716132 h 5296383"/>
                <a:gd name="connsiteX7112" fmla="*/ 7236324 w 9310410"/>
                <a:gd name="connsiteY7112" fmla="*/ 708941 h 5296383"/>
                <a:gd name="connsiteX7113" fmla="*/ 7223140 w 9310410"/>
                <a:gd name="connsiteY7113" fmla="*/ 698753 h 5296383"/>
                <a:gd name="connsiteX7114" fmla="*/ 7212952 w 9310410"/>
                <a:gd name="connsiteY7114" fmla="*/ 681974 h 5296383"/>
                <a:gd name="connsiteX7115" fmla="*/ 7234526 w 9310410"/>
                <a:gd name="connsiteY7115" fmla="*/ 675382 h 5296383"/>
                <a:gd name="connsiteX7116" fmla="*/ 7257298 w 9310410"/>
                <a:gd name="connsiteY7116" fmla="*/ 679577 h 5296383"/>
                <a:gd name="connsiteX7117" fmla="*/ 7277674 w 9310410"/>
                <a:gd name="connsiteY7117" fmla="*/ 680176 h 5296383"/>
                <a:gd name="connsiteX7118" fmla="*/ 7285465 w 9310410"/>
                <a:gd name="connsiteY7118" fmla="*/ 674783 h 5296383"/>
                <a:gd name="connsiteX7119" fmla="*/ 7298648 w 9310410"/>
                <a:gd name="connsiteY7119" fmla="*/ 669988 h 5296383"/>
                <a:gd name="connsiteX7120" fmla="*/ 7308237 w 9310410"/>
                <a:gd name="connsiteY7120" fmla="*/ 672385 h 5296383"/>
                <a:gd name="connsiteX7121" fmla="*/ 7316627 w 9310410"/>
                <a:gd name="connsiteY7121" fmla="*/ 672985 h 5296383"/>
                <a:gd name="connsiteX7122" fmla="*/ 7325616 w 9310410"/>
                <a:gd name="connsiteY7122" fmla="*/ 676580 h 5296383"/>
                <a:gd name="connsiteX7123" fmla="*/ 7343594 w 9310410"/>
                <a:gd name="connsiteY7123" fmla="*/ 687367 h 5296383"/>
                <a:gd name="connsiteX7124" fmla="*/ 7344193 w 9310410"/>
                <a:gd name="connsiteY7124" fmla="*/ 692161 h 5296383"/>
                <a:gd name="connsiteX7125" fmla="*/ 7354980 w 9310410"/>
                <a:gd name="connsiteY7125" fmla="*/ 685569 h 5296383"/>
                <a:gd name="connsiteX7126" fmla="*/ 7371160 w 9310410"/>
                <a:gd name="connsiteY7126" fmla="*/ 698753 h 5296383"/>
                <a:gd name="connsiteX7127" fmla="*/ 7386741 w 9310410"/>
                <a:gd name="connsiteY7127" fmla="*/ 696356 h 5296383"/>
                <a:gd name="connsiteX7128" fmla="*/ 7400525 w 9310410"/>
                <a:gd name="connsiteY7128" fmla="*/ 699353 h 5296383"/>
                <a:gd name="connsiteX7129" fmla="*/ 7408915 w 9310410"/>
                <a:gd name="connsiteY7129" fmla="*/ 698154 h 5296383"/>
                <a:gd name="connsiteX7130" fmla="*/ 7413110 w 9310410"/>
                <a:gd name="connsiteY7130" fmla="*/ 690364 h 5296383"/>
                <a:gd name="connsiteX7131" fmla="*/ 7430489 w 9310410"/>
                <a:gd name="connsiteY7131" fmla="*/ 716732 h 5296383"/>
                <a:gd name="connsiteX7132" fmla="*/ 7440676 w 9310410"/>
                <a:gd name="connsiteY7132" fmla="*/ 723923 h 5296383"/>
                <a:gd name="connsiteX7133" fmla="*/ 7437081 w 9310410"/>
                <a:gd name="connsiteY7133" fmla="*/ 729316 h 5296383"/>
                <a:gd name="connsiteX7134" fmla="*/ 7426893 w 9310410"/>
                <a:gd name="connsiteY7134" fmla="*/ 730515 h 5296383"/>
                <a:gd name="connsiteX7135" fmla="*/ 7416106 w 9310410"/>
                <a:gd name="connsiteY7135" fmla="*/ 734710 h 5296383"/>
                <a:gd name="connsiteX7136" fmla="*/ 7432886 w 9310410"/>
                <a:gd name="connsiteY7136" fmla="*/ 737706 h 5296383"/>
                <a:gd name="connsiteX7137" fmla="*/ 7455658 w 9310410"/>
                <a:gd name="connsiteY7137" fmla="*/ 738306 h 5296383"/>
                <a:gd name="connsiteX7138" fmla="*/ 7459853 w 9310410"/>
                <a:gd name="connsiteY7138" fmla="*/ 753287 h 5296383"/>
                <a:gd name="connsiteX7139" fmla="*/ 7470041 w 9310410"/>
                <a:gd name="connsiteY7139" fmla="*/ 749692 h 5296383"/>
                <a:gd name="connsiteX7140" fmla="*/ 7477232 w 9310410"/>
                <a:gd name="connsiteY7140" fmla="*/ 753287 h 5296383"/>
                <a:gd name="connsiteX7141" fmla="*/ 7480828 w 9310410"/>
                <a:gd name="connsiteY7141" fmla="*/ 758681 h 5296383"/>
                <a:gd name="connsiteX7142" fmla="*/ 7476033 w 9310410"/>
                <a:gd name="connsiteY7142" fmla="*/ 760479 h 5296383"/>
                <a:gd name="connsiteX7143" fmla="*/ 7470041 w 9310410"/>
                <a:gd name="connsiteY7143" fmla="*/ 763475 h 5296383"/>
                <a:gd name="connsiteX7144" fmla="*/ 7473636 w 9310410"/>
                <a:gd name="connsiteY7144" fmla="*/ 771865 h 5296383"/>
                <a:gd name="connsiteX7145" fmla="*/ 7474835 w 9310410"/>
                <a:gd name="connsiteY7145" fmla="*/ 774262 h 5296383"/>
                <a:gd name="connsiteX7146" fmla="*/ 7482625 w 9310410"/>
                <a:gd name="connsiteY7146" fmla="*/ 773063 h 5296383"/>
                <a:gd name="connsiteX7147" fmla="*/ 7490416 w 9310410"/>
                <a:gd name="connsiteY7147" fmla="*/ 767071 h 5296383"/>
                <a:gd name="connsiteX7148" fmla="*/ 7506596 w 9310410"/>
                <a:gd name="connsiteY7148" fmla="*/ 767071 h 5296383"/>
                <a:gd name="connsiteX7149" fmla="*/ 7514387 w 9310410"/>
                <a:gd name="connsiteY7149" fmla="*/ 774262 h 5296383"/>
                <a:gd name="connsiteX7150" fmla="*/ 7518582 w 9310410"/>
                <a:gd name="connsiteY7150" fmla="*/ 787446 h 5296383"/>
                <a:gd name="connsiteX7151" fmla="*/ 7520979 w 9310410"/>
                <a:gd name="connsiteY7151" fmla="*/ 785049 h 5296383"/>
                <a:gd name="connsiteX7152" fmla="*/ 7525773 w 9310410"/>
                <a:gd name="connsiteY7152" fmla="*/ 777858 h 5296383"/>
                <a:gd name="connsiteX7153" fmla="*/ 7540755 w 9310410"/>
                <a:gd name="connsiteY7153" fmla="*/ 792240 h 5296383"/>
                <a:gd name="connsiteX7154" fmla="*/ 7544351 w 9310410"/>
                <a:gd name="connsiteY7154" fmla="*/ 792240 h 5296383"/>
                <a:gd name="connsiteX7155" fmla="*/ 7537759 w 9310410"/>
                <a:gd name="connsiteY7155" fmla="*/ 777858 h 5296383"/>
                <a:gd name="connsiteX7156" fmla="*/ 7546149 w 9310410"/>
                <a:gd name="connsiteY7156" fmla="*/ 776659 h 5296383"/>
                <a:gd name="connsiteX7157" fmla="*/ 7550344 w 9310410"/>
                <a:gd name="connsiteY7157" fmla="*/ 772464 h 5296383"/>
                <a:gd name="connsiteX7158" fmla="*/ 7553939 w 9310410"/>
                <a:gd name="connsiteY7158" fmla="*/ 766471 h 5296383"/>
                <a:gd name="connsiteX7159" fmla="*/ 7562329 w 9310410"/>
                <a:gd name="connsiteY7159" fmla="*/ 770067 h 5296383"/>
                <a:gd name="connsiteX7160" fmla="*/ 7555737 w 9310410"/>
                <a:gd name="connsiteY7160" fmla="*/ 763475 h 5296383"/>
                <a:gd name="connsiteX7161" fmla="*/ 7551542 w 9310410"/>
                <a:gd name="connsiteY7161" fmla="*/ 758082 h 5296383"/>
                <a:gd name="connsiteX7162" fmla="*/ 7549145 w 9310410"/>
                <a:gd name="connsiteY7162" fmla="*/ 752688 h 5296383"/>
                <a:gd name="connsiteX7163" fmla="*/ 7549744 w 9310410"/>
                <a:gd name="connsiteY7163" fmla="*/ 745497 h 5296383"/>
                <a:gd name="connsiteX7164" fmla="*/ 7548545 w 9310410"/>
                <a:gd name="connsiteY7164" fmla="*/ 741302 h 5296383"/>
                <a:gd name="connsiteX7165" fmla="*/ 7543752 w 9310410"/>
                <a:gd name="connsiteY7165" fmla="*/ 737107 h 5296383"/>
                <a:gd name="connsiteX7166" fmla="*/ 7538358 w 9310410"/>
                <a:gd name="connsiteY7166" fmla="*/ 731714 h 5296383"/>
                <a:gd name="connsiteX7167" fmla="*/ 7533564 w 9310410"/>
                <a:gd name="connsiteY7167" fmla="*/ 728717 h 5296383"/>
                <a:gd name="connsiteX7168" fmla="*/ 7541954 w 9310410"/>
                <a:gd name="connsiteY7168" fmla="*/ 728118 h 5296383"/>
                <a:gd name="connsiteX7169" fmla="*/ 7541354 w 9310410"/>
                <a:gd name="connsiteY7169" fmla="*/ 725721 h 5296383"/>
                <a:gd name="connsiteX7170" fmla="*/ 7529968 w 9310410"/>
                <a:gd name="connsiteY7170" fmla="*/ 718530 h 5296383"/>
                <a:gd name="connsiteX7171" fmla="*/ 7526972 w 9310410"/>
                <a:gd name="connsiteY7171" fmla="*/ 711937 h 5296383"/>
                <a:gd name="connsiteX7172" fmla="*/ 7526373 w 9310410"/>
                <a:gd name="connsiteY7172" fmla="*/ 706544 h 5296383"/>
                <a:gd name="connsiteX7173" fmla="*/ 7525773 w 9310410"/>
                <a:gd name="connsiteY7173" fmla="*/ 701151 h 5296383"/>
                <a:gd name="connsiteX7174" fmla="*/ 7526972 w 9310410"/>
                <a:gd name="connsiteY7174" fmla="*/ 695757 h 5296383"/>
                <a:gd name="connsiteX7175" fmla="*/ 7534163 w 9310410"/>
                <a:gd name="connsiteY7175" fmla="*/ 701151 h 5296383"/>
                <a:gd name="connsiteX7176" fmla="*/ 7543153 w 9310410"/>
                <a:gd name="connsiteY7176" fmla="*/ 705945 h 5296383"/>
                <a:gd name="connsiteX7177" fmla="*/ 7552741 w 9310410"/>
                <a:gd name="connsiteY7177" fmla="*/ 711937 h 5296383"/>
                <a:gd name="connsiteX7178" fmla="*/ 7559932 w 9310410"/>
                <a:gd name="connsiteY7178" fmla="*/ 716132 h 5296383"/>
                <a:gd name="connsiteX7179" fmla="*/ 7571318 w 9310410"/>
                <a:gd name="connsiteY7179" fmla="*/ 722125 h 5296383"/>
                <a:gd name="connsiteX7180" fmla="*/ 7577311 w 9310410"/>
                <a:gd name="connsiteY7180" fmla="*/ 725122 h 5296383"/>
                <a:gd name="connsiteX7181" fmla="*/ 7585701 w 9310410"/>
                <a:gd name="connsiteY7181" fmla="*/ 725122 h 5296383"/>
                <a:gd name="connsiteX7182" fmla="*/ 7600683 w 9310410"/>
                <a:gd name="connsiteY7182" fmla="*/ 736508 h 5296383"/>
                <a:gd name="connsiteX7183" fmla="*/ 7606076 w 9310410"/>
                <a:gd name="connsiteY7183" fmla="*/ 740703 h 5296383"/>
                <a:gd name="connsiteX7184" fmla="*/ 7611469 w 9310410"/>
                <a:gd name="connsiteY7184" fmla="*/ 741302 h 5296383"/>
                <a:gd name="connsiteX7185" fmla="*/ 7610870 w 9310410"/>
                <a:gd name="connsiteY7185" fmla="*/ 749092 h 5296383"/>
                <a:gd name="connsiteX7186" fmla="*/ 7607275 w 9310410"/>
                <a:gd name="connsiteY7186" fmla="*/ 752688 h 5296383"/>
                <a:gd name="connsiteX7187" fmla="*/ 7615665 w 9310410"/>
                <a:gd name="connsiteY7187" fmla="*/ 751490 h 5296383"/>
                <a:gd name="connsiteX7188" fmla="*/ 7624054 w 9310410"/>
                <a:gd name="connsiteY7188" fmla="*/ 747295 h 5296383"/>
                <a:gd name="connsiteX7189" fmla="*/ 7623455 w 9310410"/>
                <a:gd name="connsiteY7189" fmla="*/ 755684 h 5296383"/>
                <a:gd name="connsiteX7190" fmla="*/ 7624654 w 9310410"/>
                <a:gd name="connsiteY7190" fmla="*/ 758681 h 5296383"/>
                <a:gd name="connsiteX7191" fmla="*/ 7641433 w 9310410"/>
                <a:gd name="connsiteY7191" fmla="*/ 757482 h 5296383"/>
                <a:gd name="connsiteX7192" fmla="*/ 7645628 w 9310410"/>
                <a:gd name="connsiteY7192" fmla="*/ 759879 h 5296383"/>
                <a:gd name="connsiteX7193" fmla="*/ 7654018 w 9310410"/>
                <a:gd name="connsiteY7193" fmla="*/ 762876 h 5296383"/>
                <a:gd name="connsiteX7194" fmla="*/ 7656415 w 9310410"/>
                <a:gd name="connsiteY7194" fmla="*/ 764074 h 5296383"/>
                <a:gd name="connsiteX7195" fmla="*/ 7657614 w 9310410"/>
                <a:gd name="connsiteY7195" fmla="*/ 771266 h 5296383"/>
                <a:gd name="connsiteX7196" fmla="*/ 7655216 w 9310410"/>
                <a:gd name="connsiteY7196" fmla="*/ 779655 h 5296383"/>
                <a:gd name="connsiteX7197" fmla="*/ 7667202 w 9310410"/>
                <a:gd name="connsiteY7197" fmla="*/ 775461 h 5296383"/>
                <a:gd name="connsiteX7198" fmla="*/ 7673794 w 9310410"/>
                <a:gd name="connsiteY7198" fmla="*/ 779655 h 5296383"/>
                <a:gd name="connsiteX7199" fmla="*/ 7679187 w 9310410"/>
                <a:gd name="connsiteY7199" fmla="*/ 782652 h 5296383"/>
                <a:gd name="connsiteX7200" fmla="*/ 7689975 w 9310410"/>
                <a:gd name="connsiteY7200" fmla="*/ 787446 h 5296383"/>
                <a:gd name="connsiteX7201" fmla="*/ 7688177 w 9310410"/>
                <a:gd name="connsiteY7201" fmla="*/ 795237 h 5296383"/>
                <a:gd name="connsiteX7202" fmla="*/ 7686978 w 9310410"/>
                <a:gd name="connsiteY7202" fmla="*/ 799432 h 5296383"/>
                <a:gd name="connsiteX7203" fmla="*/ 7679787 w 9310410"/>
                <a:gd name="connsiteY7203" fmla="*/ 798832 h 5296383"/>
                <a:gd name="connsiteX7204" fmla="*/ 7675592 w 9310410"/>
                <a:gd name="connsiteY7204" fmla="*/ 795836 h 5296383"/>
                <a:gd name="connsiteX7205" fmla="*/ 7670797 w 9310410"/>
                <a:gd name="connsiteY7205" fmla="*/ 795836 h 5296383"/>
                <a:gd name="connsiteX7206" fmla="*/ 7680386 w 9310410"/>
                <a:gd name="connsiteY7206" fmla="*/ 802428 h 5296383"/>
                <a:gd name="connsiteX7207" fmla="*/ 7694768 w 9310410"/>
                <a:gd name="connsiteY7207" fmla="*/ 809020 h 5296383"/>
                <a:gd name="connsiteX7208" fmla="*/ 7701960 w 9310410"/>
                <a:gd name="connsiteY7208" fmla="*/ 810818 h 5296383"/>
                <a:gd name="connsiteX7209" fmla="*/ 7699563 w 9310410"/>
                <a:gd name="connsiteY7209" fmla="*/ 815612 h 5296383"/>
                <a:gd name="connsiteX7210" fmla="*/ 7698964 w 9310410"/>
                <a:gd name="connsiteY7210" fmla="*/ 819208 h 5296383"/>
                <a:gd name="connsiteX7211" fmla="*/ 7710949 w 9310410"/>
                <a:gd name="connsiteY7211" fmla="*/ 815612 h 5296383"/>
                <a:gd name="connsiteX7212" fmla="*/ 7718140 w 9310410"/>
                <a:gd name="connsiteY7212" fmla="*/ 818608 h 5296383"/>
                <a:gd name="connsiteX7213" fmla="*/ 7722935 w 9310410"/>
                <a:gd name="connsiteY7213" fmla="*/ 823402 h 5296383"/>
                <a:gd name="connsiteX7214" fmla="*/ 7728328 w 9310410"/>
                <a:gd name="connsiteY7214" fmla="*/ 825800 h 5296383"/>
                <a:gd name="connsiteX7215" fmla="*/ 7736118 w 9310410"/>
                <a:gd name="connsiteY7215" fmla="*/ 825200 h 5296383"/>
                <a:gd name="connsiteX7216" fmla="*/ 7748104 w 9310410"/>
                <a:gd name="connsiteY7216" fmla="*/ 829395 h 5296383"/>
                <a:gd name="connsiteX7217" fmla="*/ 7751100 w 9310410"/>
                <a:gd name="connsiteY7217" fmla="*/ 832991 h 5296383"/>
                <a:gd name="connsiteX7218" fmla="*/ 7756494 w 9310410"/>
                <a:gd name="connsiteY7218" fmla="*/ 838984 h 5296383"/>
                <a:gd name="connsiteX7219" fmla="*/ 7763086 w 9310410"/>
                <a:gd name="connsiteY7219" fmla="*/ 846175 h 5296383"/>
                <a:gd name="connsiteX7220" fmla="*/ 7765483 w 9310410"/>
                <a:gd name="connsiteY7220" fmla="*/ 838984 h 5296383"/>
                <a:gd name="connsiteX7221" fmla="*/ 7778068 w 9310410"/>
                <a:gd name="connsiteY7221" fmla="*/ 842579 h 5296383"/>
                <a:gd name="connsiteX7222" fmla="*/ 7781663 w 9310410"/>
                <a:gd name="connsiteY7222" fmla="*/ 850370 h 5296383"/>
                <a:gd name="connsiteX7223" fmla="*/ 7785259 w 9310410"/>
                <a:gd name="connsiteY7223" fmla="*/ 850969 h 5296383"/>
                <a:gd name="connsiteX7224" fmla="*/ 7791851 w 9310410"/>
                <a:gd name="connsiteY7224" fmla="*/ 843179 h 5296383"/>
                <a:gd name="connsiteX7225" fmla="*/ 7806233 w 9310410"/>
                <a:gd name="connsiteY7225" fmla="*/ 849171 h 5296383"/>
                <a:gd name="connsiteX7226" fmla="*/ 7832002 w 9310410"/>
                <a:gd name="connsiteY7226" fmla="*/ 849770 h 5296383"/>
                <a:gd name="connsiteX7227" fmla="*/ 7840991 w 9310410"/>
                <a:gd name="connsiteY7227" fmla="*/ 852168 h 5296383"/>
                <a:gd name="connsiteX7228" fmla="*/ 7832601 w 9310410"/>
                <a:gd name="connsiteY7228" fmla="*/ 861756 h 5296383"/>
                <a:gd name="connsiteX7229" fmla="*/ 7833201 w 9310410"/>
                <a:gd name="connsiteY7229" fmla="*/ 873741 h 5296383"/>
                <a:gd name="connsiteX7230" fmla="*/ 7821215 w 9310410"/>
                <a:gd name="connsiteY7230" fmla="*/ 885727 h 5296383"/>
                <a:gd name="connsiteX7231" fmla="*/ 7811028 w 9310410"/>
                <a:gd name="connsiteY7231" fmla="*/ 890521 h 5296383"/>
                <a:gd name="connsiteX7232" fmla="*/ 7807432 w 9310410"/>
                <a:gd name="connsiteY7232" fmla="*/ 891720 h 5296383"/>
                <a:gd name="connsiteX7233" fmla="*/ 7806833 w 9310410"/>
                <a:gd name="connsiteY7233" fmla="*/ 897113 h 5296383"/>
                <a:gd name="connsiteX7234" fmla="*/ 7818219 w 9310410"/>
                <a:gd name="connsiteY7234" fmla="*/ 902507 h 5296383"/>
                <a:gd name="connsiteX7235" fmla="*/ 7824811 w 9310410"/>
                <a:gd name="connsiteY7235" fmla="*/ 901907 h 5296383"/>
                <a:gd name="connsiteX7236" fmla="*/ 7832601 w 9310410"/>
                <a:gd name="connsiteY7236" fmla="*/ 889323 h 5296383"/>
                <a:gd name="connsiteX7237" fmla="*/ 7840991 w 9310410"/>
                <a:gd name="connsiteY7237" fmla="*/ 876139 h 5296383"/>
                <a:gd name="connsiteX7238" fmla="*/ 7846385 w 9310410"/>
                <a:gd name="connsiteY7238" fmla="*/ 868947 h 5296383"/>
                <a:gd name="connsiteX7239" fmla="*/ 7854175 w 9310410"/>
                <a:gd name="connsiteY7239" fmla="*/ 862954 h 5296383"/>
                <a:gd name="connsiteX7240" fmla="*/ 7862565 w 9310410"/>
                <a:gd name="connsiteY7240" fmla="*/ 868947 h 5296383"/>
                <a:gd name="connsiteX7241" fmla="*/ 7870955 w 9310410"/>
                <a:gd name="connsiteY7241" fmla="*/ 881532 h 5296383"/>
                <a:gd name="connsiteX7242" fmla="*/ 7873352 w 9310410"/>
                <a:gd name="connsiteY7242" fmla="*/ 889922 h 5296383"/>
                <a:gd name="connsiteX7243" fmla="*/ 7876349 w 9310410"/>
                <a:gd name="connsiteY7243" fmla="*/ 880333 h 5296383"/>
                <a:gd name="connsiteX7244" fmla="*/ 7882941 w 9310410"/>
                <a:gd name="connsiteY7244" fmla="*/ 873142 h 5296383"/>
                <a:gd name="connsiteX7245" fmla="*/ 7901518 w 9310410"/>
                <a:gd name="connsiteY7245" fmla="*/ 876139 h 5296383"/>
                <a:gd name="connsiteX7246" fmla="*/ 7906911 w 9310410"/>
                <a:gd name="connsiteY7246" fmla="*/ 883330 h 5296383"/>
                <a:gd name="connsiteX7247" fmla="*/ 7914102 w 9310410"/>
                <a:gd name="connsiteY7247" fmla="*/ 891720 h 5296383"/>
                <a:gd name="connsiteX7248" fmla="*/ 7920095 w 9310410"/>
                <a:gd name="connsiteY7248" fmla="*/ 895315 h 5296383"/>
                <a:gd name="connsiteX7249" fmla="*/ 7924291 w 9310410"/>
                <a:gd name="connsiteY7249" fmla="*/ 902507 h 5296383"/>
                <a:gd name="connsiteX7250" fmla="*/ 7935077 w 9310410"/>
                <a:gd name="connsiteY7250" fmla="*/ 915691 h 5296383"/>
                <a:gd name="connsiteX7251" fmla="*/ 7943467 w 9310410"/>
                <a:gd name="connsiteY7251" fmla="*/ 916889 h 5296383"/>
                <a:gd name="connsiteX7252" fmla="*/ 7943467 w 9310410"/>
                <a:gd name="connsiteY7252" fmla="*/ 928275 h 5296383"/>
                <a:gd name="connsiteX7253" fmla="*/ 7941070 w 9310410"/>
                <a:gd name="connsiteY7253" fmla="*/ 936665 h 5296383"/>
                <a:gd name="connsiteX7254" fmla="*/ 7935677 w 9310410"/>
                <a:gd name="connsiteY7254" fmla="*/ 944456 h 5296383"/>
                <a:gd name="connsiteX7255" fmla="*/ 7933280 w 9310410"/>
                <a:gd name="connsiteY7255" fmla="*/ 946853 h 5296383"/>
                <a:gd name="connsiteX7256" fmla="*/ 7927287 w 9310410"/>
                <a:gd name="connsiteY7256" fmla="*/ 952246 h 5296383"/>
                <a:gd name="connsiteX7257" fmla="*/ 7911106 w 9310410"/>
                <a:gd name="connsiteY7257" fmla="*/ 968427 h 5296383"/>
                <a:gd name="connsiteX7258" fmla="*/ 7911106 w 9310410"/>
                <a:gd name="connsiteY7258" fmla="*/ 978614 h 5296383"/>
                <a:gd name="connsiteX7259" fmla="*/ 7912305 w 9310410"/>
                <a:gd name="connsiteY7259" fmla="*/ 990600 h 5296383"/>
                <a:gd name="connsiteX7260" fmla="*/ 7909908 w 9310410"/>
                <a:gd name="connsiteY7260" fmla="*/ 995993 h 5296383"/>
                <a:gd name="connsiteX7261" fmla="*/ 7907511 w 9310410"/>
                <a:gd name="connsiteY7261" fmla="*/ 1006780 h 5296383"/>
                <a:gd name="connsiteX7262" fmla="*/ 7902117 w 9310410"/>
                <a:gd name="connsiteY7262" fmla="*/ 1017567 h 5296383"/>
                <a:gd name="connsiteX7263" fmla="*/ 7893128 w 9310410"/>
                <a:gd name="connsiteY7263" fmla="*/ 1022961 h 5296383"/>
                <a:gd name="connsiteX7264" fmla="*/ 7871554 w 9310410"/>
                <a:gd name="connsiteY7264" fmla="*/ 1025358 h 5296383"/>
                <a:gd name="connsiteX7265" fmla="*/ 7845786 w 9310410"/>
                <a:gd name="connsiteY7265" fmla="*/ 1030152 h 5296383"/>
                <a:gd name="connsiteX7266" fmla="*/ 7820017 w 9310410"/>
                <a:gd name="connsiteY7266" fmla="*/ 1035545 h 5296383"/>
                <a:gd name="connsiteX7267" fmla="*/ 7782862 w 9310410"/>
                <a:gd name="connsiteY7267" fmla="*/ 1042737 h 5296383"/>
                <a:gd name="connsiteX7268" fmla="*/ 7774472 w 9310410"/>
                <a:gd name="connsiteY7268" fmla="*/ 1065509 h 5296383"/>
                <a:gd name="connsiteX7269" fmla="*/ 7766082 w 9310410"/>
                <a:gd name="connsiteY7269" fmla="*/ 1089480 h 5296383"/>
                <a:gd name="connsiteX7270" fmla="*/ 7762487 w 9310410"/>
                <a:gd name="connsiteY7270" fmla="*/ 1135025 h 5296383"/>
                <a:gd name="connsiteX7271" fmla="*/ 7757692 w 9310410"/>
                <a:gd name="connsiteY7271" fmla="*/ 1177573 h 5296383"/>
                <a:gd name="connsiteX7272" fmla="*/ 7763086 w 9310410"/>
                <a:gd name="connsiteY7272" fmla="*/ 1182967 h 5296383"/>
                <a:gd name="connsiteX7273" fmla="*/ 7763086 w 9310410"/>
                <a:gd name="connsiteY7273" fmla="*/ 1182967 h 5296383"/>
                <a:gd name="connsiteX7274" fmla="*/ 7763086 w 9310410"/>
                <a:gd name="connsiteY7274" fmla="*/ 1182967 h 5296383"/>
                <a:gd name="connsiteX7275" fmla="*/ 7763086 w 9310410"/>
                <a:gd name="connsiteY7275" fmla="*/ 1182967 h 5296383"/>
                <a:gd name="connsiteX7276" fmla="*/ 7766082 w 9310410"/>
                <a:gd name="connsiteY7276" fmla="*/ 1173978 h 5296383"/>
                <a:gd name="connsiteX7277" fmla="*/ 7768479 w 9310410"/>
                <a:gd name="connsiteY7277" fmla="*/ 1152404 h 5296383"/>
                <a:gd name="connsiteX7278" fmla="*/ 7773273 w 9310410"/>
                <a:gd name="connsiteY7278" fmla="*/ 1127834 h 5296383"/>
                <a:gd name="connsiteX7279" fmla="*/ 7786458 w 9310410"/>
                <a:gd name="connsiteY7279" fmla="*/ 1096072 h 5296383"/>
                <a:gd name="connsiteX7280" fmla="*/ 7806233 w 9310410"/>
                <a:gd name="connsiteY7280" fmla="*/ 1076296 h 5296383"/>
                <a:gd name="connsiteX7281" fmla="*/ 7834999 w 9310410"/>
                <a:gd name="connsiteY7281" fmla="*/ 1073899 h 5296383"/>
                <a:gd name="connsiteX7282" fmla="*/ 7855973 w 9310410"/>
                <a:gd name="connsiteY7282" fmla="*/ 1079292 h 5296383"/>
                <a:gd name="connsiteX7283" fmla="*/ 7861966 w 9310410"/>
                <a:gd name="connsiteY7283" fmla="*/ 1088282 h 5296383"/>
                <a:gd name="connsiteX7284" fmla="*/ 7864962 w 9310410"/>
                <a:gd name="connsiteY7284" fmla="*/ 1100267 h 5296383"/>
                <a:gd name="connsiteX7285" fmla="*/ 7860768 w 9310410"/>
                <a:gd name="connsiteY7285" fmla="*/ 1105660 h 5296383"/>
                <a:gd name="connsiteX7286" fmla="*/ 7855374 w 9310410"/>
                <a:gd name="connsiteY7286" fmla="*/ 1112852 h 5296383"/>
                <a:gd name="connsiteX7287" fmla="*/ 7847583 w 9310410"/>
                <a:gd name="connsiteY7287" fmla="*/ 1115249 h 5296383"/>
                <a:gd name="connsiteX7288" fmla="*/ 7840392 w 9310410"/>
                <a:gd name="connsiteY7288" fmla="*/ 1112852 h 5296383"/>
                <a:gd name="connsiteX7289" fmla="*/ 7835598 w 9310410"/>
                <a:gd name="connsiteY7289" fmla="*/ 1115249 h 5296383"/>
                <a:gd name="connsiteX7290" fmla="*/ 7830804 w 9310410"/>
                <a:gd name="connsiteY7290" fmla="*/ 1120642 h 5296383"/>
                <a:gd name="connsiteX7291" fmla="*/ 7834999 w 9310410"/>
                <a:gd name="connsiteY7291" fmla="*/ 1123639 h 5296383"/>
                <a:gd name="connsiteX7292" fmla="*/ 7852977 w 9310410"/>
                <a:gd name="connsiteY7292" fmla="*/ 1126036 h 5296383"/>
                <a:gd name="connsiteX7293" fmla="*/ 7864363 w 9310410"/>
                <a:gd name="connsiteY7293" fmla="*/ 1120043 h 5296383"/>
                <a:gd name="connsiteX7294" fmla="*/ 7877547 w 9310410"/>
                <a:gd name="connsiteY7294" fmla="*/ 1128433 h 5296383"/>
                <a:gd name="connsiteX7295" fmla="*/ 7876948 w 9310410"/>
                <a:gd name="connsiteY7295" fmla="*/ 1144014 h 5296383"/>
                <a:gd name="connsiteX7296" fmla="*/ 7877547 w 9310410"/>
                <a:gd name="connsiteY7296" fmla="*/ 1150007 h 5296383"/>
                <a:gd name="connsiteX7297" fmla="*/ 7882941 w 9310410"/>
                <a:gd name="connsiteY7297" fmla="*/ 1147610 h 5296383"/>
                <a:gd name="connsiteX7298" fmla="*/ 7890731 w 9310410"/>
                <a:gd name="connsiteY7298" fmla="*/ 1151805 h 5296383"/>
                <a:gd name="connsiteX7299" fmla="*/ 7893728 w 9310410"/>
                <a:gd name="connsiteY7299" fmla="*/ 1161393 h 5296383"/>
                <a:gd name="connsiteX7300" fmla="*/ 7899121 w 9310410"/>
                <a:gd name="connsiteY7300" fmla="*/ 1163790 h 5296383"/>
                <a:gd name="connsiteX7301" fmla="*/ 7908710 w 9310410"/>
                <a:gd name="connsiteY7301" fmla="*/ 1169184 h 5296383"/>
                <a:gd name="connsiteX7302" fmla="*/ 7931482 w 9310410"/>
                <a:gd name="connsiteY7302" fmla="*/ 1178173 h 5296383"/>
                <a:gd name="connsiteX7303" fmla="*/ 7939872 w 9310410"/>
                <a:gd name="connsiteY7303" fmla="*/ 1181169 h 5296383"/>
                <a:gd name="connsiteX7304" fmla="*/ 7947063 w 9310410"/>
                <a:gd name="connsiteY7304" fmla="*/ 1184165 h 5296383"/>
                <a:gd name="connsiteX7305" fmla="*/ 7951258 w 9310410"/>
                <a:gd name="connsiteY7305" fmla="*/ 1181768 h 5296383"/>
                <a:gd name="connsiteX7306" fmla="*/ 7954853 w 9310410"/>
                <a:gd name="connsiteY7306" fmla="*/ 1179970 h 5296383"/>
                <a:gd name="connsiteX7307" fmla="*/ 7960846 w 9310410"/>
                <a:gd name="connsiteY7307" fmla="*/ 1183566 h 5296383"/>
                <a:gd name="connsiteX7308" fmla="*/ 7968037 w 9310410"/>
                <a:gd name="connsiteY7308" fmla="*/ 1178173 h 5296383"/>
                <a:gd name="connsiteX7309" fmla="*/ 7974030 w 9310410"/>
                <a:gd name="connsiteY7309" fmla="*/ 1178772 h 5296383"/>
                <a:gd name="connsiteX7310" fmla="*/ 7980622 w 9310410"/>
                <a:gd name="connsiteY7310" fmla="*/ 1179371 h 5296383"/>
                <a:gd name="connsiteX7311" fmla="*/ 7989612 w 9310410"/>
                <a:gd name="connsiteY7311" fmla="*/ 1178772 h 5296383"/>
                <a:gd name="connsiteX7312" fmla="*/ 7996803 w 9310410"/>
                <a:gd name="connsiteY7312" fmla="*/ 1185963 h 5296383"/>
                <a:gd name="connsiteX7313" fmla="*/ 8002196 w 9310410"/>
                <a:gd name="connsiteY7313" fmla="*/ 1188360 h 5296383"/>
                <a:gd name="connsiteX7314" fmla="*/ 7996803 w 9310410"/>
                <a:gd name="connsiteY7314" fmla="*/ 1201544 h 5296383"/>
                <a:gd name="connsiteX7315" fmla="*/ 7982420 w 9310410"/>
                <a:gd name="connsiteY7315" fmla="*/ 1216526 h 5296383"/>
                <a:gd name="connsiteX7316" fmla="*/ 7976427 w 9310410"/>
                <a:gd name="connsiteY7316" fmla="*/ 1223718 h 5296383"/>
                <a:gd name="connsiteX7317" fmla="*/ 7966240 w 9310410"/>
                <a:gd name="connsiteY7317" fmla="*/ 1236902 h 5296383"/>
                <a:gd name="connsiteX7318" fmla="*/ 7963843 w 9310410"/>
                <a:gd name="connsiteY7318" fmla="*/ 1241096 h 5296383"/>
                <a:gd name="connsiteX7319" fmla="*/ 7959648 w 9310410"/>
                <a:gd name="connsiteY7319" fmla="*/ 1241096 h 5296383"/>
                <a:gd name="connsiteX7320" fmla="*/ 7963843 w 9310410"/>
                <a:gd name="connsiteY7320" fmla="*/ 1246490 h 5296383"/>
                <a:gd name="connsiteX7321" fmla="*/ 7963243 w 9310410"/>
                <a:gd name="connsiteY7321" fmla="*/ 1251883 h 5296383"/>
                <a:gd name="connsiteX7322" fmla="*/ 7960846 w 9310410"/>
                <a:gd name="connsiteY7322" fmla="*/ 1259674 h 5296383"/>
                <a:gd name="connsiteX7323" fmla="*/ 7953055 w 9310410"/>
                <a:gd name="connsiteY7323" fmla="*/ 1268663 h 5296383"/>
                <a:gd name="connsiteX7324" fmla="*/ 7953655 w 9310410"/>
                <a:gd name="connsiteY7324" fmla="*/ 1272858 h 5296383"/>
                <a:gd name="connsiteX7325" fmla="*/ 7954254 w 9310410"/>
                <a:gd name="connsiteY7325" fmla="*/ 1279450 h 5296383"/>
                <a:gd name="connsiteX7326" fmla="*/ 7941070 w 9310410"/>
                <a:gd name="connsiteY7326" fmla="*/ 1277053 h 5296383"/>
                <a:gd name="connsiteX7327" fmla="*/ 7932681 w 9310410"/>
                <a:gd name="connsiteY7327" fmla="*/ 1272858 h 5296383"/>
                <a:gd name="connsiteX7328" fmla="*/ 7929084 w 9310410"/>
                <a:gd name="connsiteY7328" fmla="*/ 1265667 h 5296383"/>
                <a:gd name="connsiteX7329" fmla="*/ 7927287 w 9310410"/>
                <a:gd name="connsiteY7329" fmla="*/ 1252483 h 5296383"/>
                <a:gd name="connsiteX7330" fmla="*/ 7924890 w 9310410"/>
                <a:gd name="connsiteY7330" fmla="*/ 1248288 h 5296383"/>
                <a:gd name="connsiteX7331" fmla="*/ 7922492 w 9310410"/>
                <a:gd name="connsiteY7331" fmla="*/ 1250086 h 5296383"/>
                <a:gd name="connsiteX7332" fmla="*/ 7921893 w 9310410"/>
                <a:gd name="connsiteY7332" fmla="*/ 1239898 h 5296383"/>
                <a:gd name="connsiteX7333" fmla="*/ 7932681 w 9310410"/>
                <a:gd name="connsiteY7333" fmla="*/ 1218324 h 5296383"/>
                <a:gd name="connsiteX7334" fmla="*/ 7936276 w 9310410"/>
                <a:gd name="connsiteY7334" fmla="*/ 1210533 h 5296383"/>
                <a:gd name="connsiteX7335" fmla="*/ 7933879 w 9310410"/>
                <a:gd name="connsiteY7335" fmla="*/ 1207537 h 5296383"/>
                <a:gd name="connsiteX7336" fmla="*/ 7942269 w 9310410"/>
                <a:gd name="connsiteY7336" fmla="*/ 1210533 h 5296383"/>
                <a:gd name="connsiteX7337" fmla="*/ 7950059 w 9310410"/>
                <a:gd name="connsiteY7337" fmla="*/ 1206339 h 5296383"/>
                <a:gd name="connsiteX7338" fmla="*/ 7955453 w 9310410"/>
                <a:gd name="connsiteY7338" fmla="*/ 1200346 h 5296383"/>
                <a:gd name="connsiteX7339" fmla="*/ 7950059 w 9310410"/>
                <a:gd name="connsiteY7339" fmla="*/ 1199747 h 5296383"/>
                <a:gd name="connsiteX7340" fmla="*/ 7939872 w 9310410"/>
                <a:gd name="connsiteY7340" fmla="*/ 1200346 h 5296383"/>
                <a:gd name="connsiteX7341" fmla="*/ 7926088 w 9310410"/>
                <a:gd name="connsiteY7341" fmla="*/ 1202743 h 5296383"/>
                <a:gd name="connsiteX7342" fmla="*/ 7924890 w 9310410"/>
                <a:gd name="connsiteY7342" fmla="*/ 1193754 h 5296383"/>
                <a:gd name="connsiteX7343" fmla="*/ 7921893 w 9310410"/>
                <a:gd name="connsiteY7343" fmla="*/ 1185364 h 5296383"/>
                <a:gd name="connsiteX7344" fmla="*/ 7918298 w 9310410"/>
                <a:gd name="connsiteY7344" fmla="*/ 1192555 h 5296383"/>
                <a:gd name="connsiteX7345" fmla="*/ 7911106 w 9310410"/>
                <a:gd name="connsiteY7345" fmla="*/ 1204541 h 5296383"/>
                <a:gd name="connsiteX7346" fmla="*/ 7902117 w 9310410"/>
                <a:gd name="connsiteY7346" fmla="*/ 1211732 h 5296383"/>
                <a:gd name="connsiteX7347" fmla="*/ 7899721 w 9310410"/>
                <a:gd name="connsiteY7347" fmla="*/ 1219523 h 5296383"/>
                <a:gd name="connsiteX7348" fmla="*/ 7890731 w 9310410"/>
                <a:gd name="connsiteY7348" fmla="*/ 1225515 h 5296383"/>
                <a:gd name="connsiteX7349" fmla="*/ 7883540 w 9310410"/>
                <a:gd name="connsiteY7349" fmla="*/ 1227313 h 5296383"/>
                <a:gd name="connsiteX7350" fmla="*/ 7878746 w 9310410"/>
                <a:gd name="connsiteY7350" fmla="*/ 1227912 h 5296383"/>
                <a:gd name="connsiteX7351" fmla="*/ 7878746 w 9310410"/>
                <a:gd name="connsiteY7351" fmla="*/ 1227912 h 5296383"/>
                <a:gd name="connsiteX7352" fmla="*/ 7885937 w 9310410"/>
                <a:gd name="connsiteY7352" fmla="*/ 1232707 h 5296383"/>
                <a:gd name="connsiteX7353" fmla="*/ 7890731 w 9310410"/>
                <a:gd name="connsiteY7353" fmla="*/ 1237501 h 5296383"/>
                <a:gd name="connsiteX7354" fmla="*/ 7891331 w 9310410"/>
                <a:gd name="connsiteY7354" fmla="*/ 1241096 h 5296383"/>
                <a:gd name="connsiteX7355" fmla="*/ 7888933 w 9310410"/>
                <a:gd name="connsiteY7355" fmla="*/ 1248887 h 5296383"/>
                <a:gd name="connsiteX7356" fmla="*/ 7882941 w 9310410"/>
                <a:gd name="connsiteY7356" fmla="*/ 1249486 h 5296383"/>
                <a:gd name="connsiteX7357" fmla="*/ 7875750 w 9310410"/>
                <a:gd name="connsiteY7357" fmla="*/ 1254280 h 5296383"/>
                <a:gd name="connsiteX7358" fmla="*/ 7872153 w 9310410"/>
                <a:gd name="connsiteY7358" fmla="*/ 1256078 h 5296383"/>
                <a:gd name="connsiteX7359" fmla="*/ 7868558 w 9310410"/>
                <a:gd name="connsiteY7359" fmla="*/ 1260273 h 5296383"/>
                <a:gd name="connsiteX7360" fmla="*/ 7860168 w 9310410"/>
                <a:gd name="connsiteY7360" fmla="*/ 1254280 h 5296383"/>
                <a:gd name="connsiteX7361" fmla="*/ 7861367 w 9310410"/>
                <a:gd name="connsiteY7361" fmla="*/ 1271060 h 5296383"/>
                <a:gd name="connsiteX7362" fmla="*/ 7854175 w 9310410"/>
                <a:gd name="connsiteY7362" fmla="*/ 1284843 h 5296383"/>
                <a:gd name="connsiteX7363" fmla="*/ 7852977 w 9310410"/>
                <a:gd name="connsiteY7363" fmla="*/ 1291435 h 5296383"/>
                <a:gd name="connsiteX7364" fmla="*/ 7846984 w 9310410"/>
                <a:gd name="connsiteY7364" fmla="*/ 1292035 h 5296383"/>
                <a:gd name="connsiteX7365" fmla="*/ 7844587 w 9310410"/>
                <a:gd name="connsiteY7365" fmla="*/ 1304619 h 5296383"/>
                <a:gd name="connsiteX7366" fmla="*/ 7854175 w 9310410"/>
                <a:gd name="connsiteY7366" fmla="*/ 1325594 h 5296383"/>
                <a:gd name="connsiteX7367" fmla="*/ 7856572 w 9310410"/>
                <a:gd name="connsiteY7367" fmla="*/ 1329789 h 5296383"/>
                <a:gd name="connsiteX7368" fmla="*/ 7854175 w 9310410"/>
                <a:gd name="connsiteY7368" fmla="*/ 1336980 h 5296383"/>
                <a:gd name="connsiteX7369" fmla="*/ 7862565 w 9310410"/>
                <a:gd name="connsiteY7369" fmla="*/ 1341175 h 5296383"/>
                <a:gd name="connsiteX7370" fmla="*/ 7866760 w 9310410"/>
                <a:gd name="connsiteY7370" fmla="*/ 1341774 h 5296383"/>
                <a:gd name="connsiteX7371" fmla="*/ 7874551 w 9310410"/>
                <a:gd name="connsiteY7371" fmla="*/ 1351962 h 5296383"/>
                <a:gd name="connsiteX7372" fmla="*/ 7888933 w 9310410"/>
                <a:gd name="connsiteY7372" fmla="*/ 1358554 h 5296383"/>
                <a:gd name="connsiteX7373" fmla="*/ 7885937 w 9310410"/>
                <a:gd name="connsiteY7373" fmla="*/ 1348366 h 5296383"/>
                <a:gd name="connsiteX7374" fmla="*/ 7886536 w 9310410"/>
                <a:gd name="connsiteY7374" fmla="*/ 1344771 h 5296383"/>
                <a:gd name="connsiteX7375" fmla="*/ 7896724 w 9310410"/>
                <a:gd name="connsiteY7375" fmla="*/ 1356756 h 5296383"/>
                <a:gd name="connsiteX7376" fmla="*/ 7894327 w 9310410"/>
                <a:gd name="connsiteY7376" fmla="*/ 1362749 h 5296383"/>
                <a:gd name="connsiteX7377" fmla="*/ 7888933 w 9310410"/>
                <a:gd name="connsiteY7377" fmla="*/ 1366944 h 5296383"/>
                <a:gd name="connsiteX7378" fmla="*/ 7880543 w 9310410"/>
                <a:gd name="connsiteY7378" fmla="*/ 1372337 h 5296383"/>
                <a:gd name="connsiteX7379" fmla="*/ 7876349 w 9310410"/>
                <a:gd name="connsiteY7379" fmla="*/ 1378330 h 5296383"/>
                <a:gd name="connsiteX7380" fmla="*/ 7867360 w 9310410"/>
                <a:gd name="connsiteY7380" fmla="*/ 1369940 h 5296383"/>
                <a:gd name="connsiteX7381" fmla="*/ 7861367 w 9310410"/>
                <a:gd name="connsiteY7381" fmla="*/ 1372337 h 5296383"/>
                <a:gd name="connsiteX7382" fmla="*/ 7868558 w 9310410"/>
                <a:gd name="connsiteY7382" fmla="*/ 1381326 h 5296383"/>
                <a:gd name="connsiteX7383" fmla="*/ 7861966 w 9310410"/>
                <a:gd name="connsiteY7383" fmla="*/ 1391514 h 5296383"/>
                <a:gd name="connsiteX7384" fmla="*/ 7845186 w 9310410"/>
                <a:gd name="connsiteY7384" fmla="*/ 1398106 h 5296383"/>
                <a:gd name="connsiteX7385" fmla="*/ 7832002 w 9310410"/>
                <a:gd name="connsiteY7385" fmla="*/ 1411290 h 5296383"/>
                <a:gd name="connsiteX7386" fmla="*/ 7840392 w 9310410"/>
                <a:gd name="connsiteY7386" fmla="*/ 1413687 h 5296383"/>
                <a:gd name="connsiteX7387" fmla="*/ 7855374 w 9310410"/>
                <a:gd name="connsiteY7387" fmla="*/ 1408294 h 5296383"/>
                <a:gd name="connsiteX7388" fmla="*/ 7861367 w 9310410"/>
                <a:gd name="connsiteY7388" fmla="*/ 1407695 h 5296383"/>
                <a:gd name="connsiteX7389" fmla="*/ 7866161 w 9310410"/>
                <a:gd name="connsiteY7389" fmla="*/ 1407695 h 5296383"/>
                <a:gd name="connsiteX7390" fmla="*/ 7867360 w 9310410"/>
                <a:gd name="connsiteY7390" fmla="*/ 1411290 h 5296383"/>
                <a:gd name="connsiteX7391" fmla="*/ 7857171 w 9310410"/>
                <a:gd name="connsiteY7391" fmla="*/ 1415485 h 5296383"/>
                <a:gd name="connsiteX7392" fmla="*/ 7826010 w 9310410"/>
                <a:gd name="connsiteY7392" fmla="*/ 1430467 h 5296383"/>
                <a:gd name="connsiteX7393" fmla="*/ 7825410 w 9310410"/>
                <a:gd name="connsiteY7393" fmla="*/ 1435261 h 5296383"/>
                <a:gd name="connsiteX7394" fmla="*/ 7833800 w 9310410"/>
                <a:gd name="connsiteY7394" fmla="*/ 1443651 h 5296383"/>
                <a:gd name="connsiteX7395" fmla="*/ 7837995 w 9310410"/>
                <a:gd name="connsiteY7395" fmla="*/ 1460431 h 5296383"/>
                <a:gd name="connsiteX7396" fmla="*/ 7842190 w 9310410"/>
                <a:gd name="connsiteY7396" fmla="*/ 1470019 h 5296383"/>
                <a:gd name="connsiteX7397" fmla="*/ 7842789 w 9310410"/>
                <a:gd name="connsiteY7397" fmla="*/ 1487997 h 5296383"/>
                <a:gd name="connsiteX7398" fmla="*/ 7839193 w 9310410"/>
                <a:gd name="connsiteY7398" fmla="*/ 1484402 h 5296383"/>
                <a:gd name="connsiteX7399" fmla="*/ 7825410 w 9310410"/>
                <a:gd name="connsiteY7399" fmla="*/ 1472416 h 5296383"/>
                <a:gd name="connsiteX7400" fmla="*/ 7813425 w 9310410"/>
                <a:gd name="connsiteY7400" fmla="*/ 1459232 h 5296383"/>
                <a:gd name="connsiteX7401" fmla="*/ 7811028 w 9310410"/>
                <a:gd name="connsiteY7401" fmla="*/ 1461629 h 5296383"/>
                <a:gd name="connsiteX7402" fmla="*/ 7817620 w 9310410"/>
                <a:gd name="connsiteY7402" fmla="*/ 1477210 h 5296383"/>
                <a:gd name="connsiteX7403" fmla="*/ 7829605 w 9310410"/>
                <a:gd name="connsiteY7403" fmla="*/ 1489196 h 5296383"/>
                <a:gd name="connsiteX7404" fmla="*/ 7837995 w 9310410"/>
                <a:gd name="connsiteY7404" fmla="*/ 1497586 h 5296383"/>
                <a:gd name="connsiteX7405" fmla="*/ 7845786 w 9310410"/>
                <a:gd name="connsiteY7405" fmla="*/ 1508373 h 5296383"/>
                <a:gd name="connsiteX7406" fmla="*/ 7846385 w 9310410"/>
                <a:gd name="connsiteY7406" fmla="*/ 1540134 h 5296383"/>
                <a:gd name="connsiteX7407" fmla="*/ 7847583 w 9310410"/>
                <a:gd name="connsiteY7407" fmla="*/ 1559910 h 5296383"/>
                <a:gd name="connsiteX7408" fmla="*/ 7845186 w 9310410"/>
                <a:gd name="connsiteY7408" fmla="*/ 1555715 h 5296383"/>
                <a:gd name="connsiteX7409" fmla="*/ 7837995 w 9310410"/>
                <a:gd name="connsiteY7409" fmla="*/ 1545528 h 5296383"/>
                <a:gd name="connsiteX7410" fmla="*/ 7836197 w 9310410"/>
                <a:gd name="connsiteY7410" fmla="*/ 1528149 h 5296383"/>
                <a:gd name="connsiteX7411" fmla="*/ 7832601 w 9310410"/>
                <a:gd name="connsiteY7411" fmla="*/ 1521557 h 5296383"/>
                <a:gd name="connsiteX7412" fmla="*/ 7827208 w 9310410"/>
                <a:gd name="connsiteY7412" fmla="*/ 1509571 h 5296383"/>
                <a:gd name="connsiteX7413" fmla="*/ 7821815 w 9310410"/>
                <a:gd name="connsiteY7413" fmla="*/ 1510170 h 5296383"/>
                <a:gd name="connsiteX7414" fmla="*/ 7814623 w 9310410"/>
                <a:gd name="connsiteY7414" fmla="*/ 1508972 h 5296383"/>
                <a:gd name="connsiteX7415" fmla="*/ 7814623 w 9310410"/>
                <a:gd name="connsiteY7415" fmla="*/ 1501781 h 5296383"/>
                <a:gd name="connsiteX7416" fmla="*/ 7819418 w 9310410"/>
                <a:gd name="connsiteY7416" fmla="*/ 1495788 h 5296383"/>
                <a:gd name="connsiteX7417" fmla="*/ 7814024 w 9310410"/>
                <a:gd name="connsiteY7417" fmla="*/ 1498185 h 5296383"/>
                <a:gd name="connsiteX7418" fmla="*/ 7803237 w 9310410"/>
                <a:gd name="connsiteY7418" fmla="*/ 1497586 h 5296383"/>
                <a:gd name="connsiteX7419" fmla="*/ 7800840 w 9310410"/>
                <a:gd name="connsiteY7419" fmla="*/ 1486799 h 5296383"/>
                <a:gd name="connsiteX7420" fmla="*/ 7798443 w 9310410"/>
                <a:gd name="connsiteY7420" fmla="*/ 1473015 h 5296383"/>
                <a:gd name="connsiteX7421" fmla="*/ 7795447 w 9310410"/>
                <a:gd name="connsiteY7421" fmla="*/ 1462828 h 5296383"/>
                <a:gd name="connsiteX7422" fmla="*/ 7794848 w 9310410"/>
                <a:gd name="connsiteY7422" fmla="*/ 1470618 h 5296383"/>
                <a:gd name="connsiteX7423" fmla="*/ 7791851 w 9310410"/>
                <a:gd name="connsiteY7423" fmla="*/ 1478409 h 5296383"/>
                <a:gd name="connsiteX7424" fmla="*/ 7792450 w 9310410"/>
                <a:gd name="connsiteY7424" fmla="*/ 1483203 h 5296383"/>
                <a:gd name="connsiteX7425" fmla="*/ 7794848 w 9310410"/>
                <a:gd name="connsiteY7425" fmla="*/ 1488597 h 5296383"/>
                <a:gd name="connsiteX7426" fmla="*/ 7797244 w 9310410"/>
                <a:gd name="connsiteY7426" fmla="*/ 1496986 h 5296383"/>
                <a:gd name="connsiteX7427" fmla="*/ 7802039 w 9310410"/>
                <a:gd name="connsiteY7427" fmla="*/ 1504777 h 5296383"/>
                <a:gd name="connsiteX7428" fmla="*/ 7809230 w 9310410"/>
                <a:gd name="connsiteY7428" fmla="*/ 1511968 h 5296383"/>
                <a:gd name="connsiteX7429" fmla="*/ 7815822 w 9310410"/>
                <a:gd name="connsiteY7429" fmla="*/ 1517961 h 5296383"/>
                <a:gd name="connsiteX7430" fmla="*/ 7803837 w 9310410"/>
                <a:gd name="connsiteY7430" fmla="*/ 1516762 h 5296383"/>
                <a:gd name="connsiteX7431" fmla="*/ 7791851 w 9310410"/>
                <a:gd name="connsiteY7431" fmla="*/ 1512568 h 5296383"/>
                <a:gd name="connsiteX7432" fmla="*/ 7788255 w 9310410"/>
                <a:gd name="connsiteY7432" fmla="*/ 1508373 h 5296383"/>
                <a:gd name="connsiteX7433" fmla="*/ 7785259 w 9310410"/>
                <a:gd name="connsiteY7433" fmla="*/ 1501781 h 5296383"/>
                <a:gd name="connsiteX7434" fmla="*/ 7784659 w 9310410"/>
                <a:gd name="connsiteY7434" fmla="*/ 1509571 h 5296383"/>
                <a:gd name="connsiteX7435" fmla="*/ 7794248 w 9310410"/>
                <a:gd name="connsiteY7435" fmla="*/ 1519759 h 5296383"/>
                <a:gd name="connsiteX7436" fmla="*/ 7815222 w 9310410"/>
                <a:gd name="connsiteY7436" fmla="*/ 1523954 h 5296383"/>
                <a:gd name="connsiteX7437" fmla="*/ 7829605 w 9310410"/>
                <a:gd name="connsiteY7437" fmla="*/ 1538936 h 5296383"/>
                <a:gd name="connsiteX7438" fmla="*/ 7817020 w 9310410"/>
                <a:gd name="connsiteY7438" fmla="*/ 1534141 h 5296383"/>
                <a:gd name="connsiteX7439" fmla="*/ 7811627 w 9310410"/>
                <a:gd name="connsiteY7439" fmla="*/ 1532943 h 5296383"/>
                <a:gd name="connsiteX7440" fmla="*/ 7822414 w 9310410"/>
                <a:gd name="connsiteY7440" fmla="*/ 1542531 h 5296383"/>
                <a:gd name="connsiteX7441" fmla="*/ 7829605 w 9310410"/>
                <a:gd name="connsiteY7441" fmla="*/ 1550921 h 5296383"/>
                <a:gd name="connsiteX7442" fmla="*/ 7834999 w 9310410"/>
                <a:gd name="connsiteY7442" fmla="*/ 1560509 h 5296383"/>
                <a:gd name="connsiteX7443" fmla="*/ 7834399 w 9310410"/>
                <a:gd name="connsiteY7443" fmla="*/ 1563506 h 5296383"/>
                <a:gd name="connsiteX7444" fmla="*/ 7829006 w 9310410"/>
                <a:gd name="connsiteY7444" fmla="*/ 1561109 h 5296383"/>
                <a:gd name="connsiteX7445" fmla="*/ 7831403 w 9310410"/>
                <a:gd name="connsiteY7445" fmla="*/ 1568300 h 5296383"/>
                <a:gd name="connsiteX7446" fmla="*/ 7855374 w 9310410"/>
                <a:gd name="connsiteY7446" fmla="*/ 1578488 h 5296383"/>
                <a:gd name="connsiteX7447" fmla="*/ 7860768 w 9310410"/>
                <a:gd name="connsiteY7447" fmla="*/ 1586878 h 5296383"/>
                <a:gd name="connsiteX7448" fmla="*/ 7865561 w 9310410"/>
                <a:gd name="connsiteY7448" fmla="*/ 1592271 h 5296383"/>
                <a:gd name="connsiteX7449" fmla="*/ 7870955 w 9310410"/>
                <a:gd name="connsiteY7449" fmla="*/ 1594668 h 5296383"/>
                <a:gd name="connsiteX7450" fmla="*/ 7863764 w 9310410"/>
                <a:gd name="connsiteY7450" fmla="*/ 1595867 h 5296383"/>
                <a:gd name="connsiteX7451" fmla="*/ 7858370 w 9310410"/>
                <a:gd name="connsiteY7451" fmla="*/ 1598863 h 5296383"/>
                <a:gd name="connsiteX7452" fmla="*/ 7861966 w 9310410"/>
                <a:gd name="connsiteY7452" fmla="*/ 1602459 h 5296383"/>
                <a:gd name="connsiteX7453" fmla="*/ 7869757 w 9310410"/>
                <a:gd name="connsiteY7453" fmla="*/ 1606654 h 5296383"/>
                <a:gd name="connsiteX7454" fmla="*/ 7874551 w 9310410"/>
                <a:gd name="connsiteY7454" fmla="*/ 1613246 h 5296383"/>
                <a:gd name="connsiteX7455" fmla="*/ 7875150 w 9310410"/>
                <a:gd name="connsiteY7455" fmla="*/ 1604256 h 5296383"/>
                <a:gd name="connsiteX7456" fmla="*/ 7880543 w 9310410"/>
                <a:gd name="connsiteY7456" fmla="*/ 1609650 h 5296383"/>
                <a:gd name="connsiteX7457" fmla="*/ 7880543 w 9310410"/>
                <a:gd name="connsiteY7457" fmla="*/ 1619238 h 5296383"/>
                <a:gd name="connsiteX7458" fmla="*/ 7878146 w 9310410"/>
                <a:gd name="connsiteY7458" fmla="*/ 1622235 h 5296383"/>
                <a:gd name="connsiteX7459" fmla="*/ 7870955 w 9310410"/>
                <a:gd name="connsiteY7459" fmla="*/ 1626429 h 5296383"/>
                <a:gd name="connsiteX7460" fmla="*/ 7866161 w 9310410"/>
                <a:gd name="connsiteY7460" fmla="*/ 1616242 h 5296383"/>
                <a:gd name="connsiteX7461" fmla="*/ 7863764 w 9310410"/>
                <a:gd name="connsiteY7461" fmla="*/ 1621036 h 5296383"/>
                <a:gd name="connsiteX7462" fmla="*/ 7856572 w 9310410"/>
                <a:gd name="connsiteY7462" fmla="*/ 1625830 h 5296383"/>
                <a:gd name="connsiteX7463" fmla="*/ 7857771 w 9310410"/>
                <a:gd name="connsiteY7463" fmla="*/ 1628227 h 5296383"/>
                <a:gd name="connsiteX7464" fmla="*/ 7866760 w 9310410"/>
                <a:gd name="connsiteY7464" fmla="*/ 1631224 h 5296383"/>
                <a:gd name="connsiteX7465" fmla="*/ 7867360 w 9310410"/>
                <a:gd name="connsiteY7465" fmla="*/ 1645007 h 5296383"/>
                <a:gd name="connsiteX7466" fmla="*/ 7869757 w 9310410"/>
                <a:gd name="connsiteY7466" fmla="*/ 1649202 h 5296383"/>
                <a:gd name="connsiteX7467" fmla="*/ 7876948 w 9310410"/>
                <a:gd name="connsiteY7467" fmla="*/ 1644408 h 5296383"/>
                <a:gd name="connsiteX7468" fmla="*/ 7882341 w 9310410"/>
                <a:gd name="connsiteY7468" fmla="*/ 1646805 h 5296383"/>
                <a:gd name="connsiteX7469" fmla="*/ 7882341 w 9310410"/>
                <a:gd name="connsiteY7469" fmla="*/ 1653996 h 5296383"/>
                <a:gd name="connsiteX7470" fmla="*/ 7877547 w 9310410"/>
                <a:gd name="connsiteY7470" fmla="*/ 1656993 h 5296383"/>
                <a:gd name="connsiteX7471" fmla="*/ 7872153 w 9310410"/>
                <a:gd name="connsiteY7471" fmla="*/ 1658790 h 5296383"/>
                <a:gd name="connsiteX7472" fmla="*/ 7860168 w 9310410"/>
                <a:gd name="connsiteY7472" fmla="*/ 1659390 h 5296383"/>
                <a:gd name="connsiteX7473" fmla="*/ 7860768 w 9310410"/>
                <a:gd name="connsiteY7473" fmla="*/ 1663585 h 5296383"/>
                <a:gd name="connsiteX7474" fmla="*/ 7863164 w 9310410"/>
                <a:gd name="connsiteY7474" fmla="*/ 1671974 h 5296383"/>
                <a:gd name="connsiteX7475" fmla="*/ 7862565 w 9310410"/>
                <a:gd name="connsiteY7475" fmla="*/ 1686956 h 5296383"/>
                <a:gd name="connsiteX7476" fmla="*/ 7855374 w 9310410"/>
                <a:gd name="connsiteY7476" fmla="*/ 1702537 h 5296383"/>
                <a:gd name="connsiteX7477" fmla="*/ 7845786 w 9310410"/>
                <a:gd name="connsiteY7477" fmla="*/ 1731302 h 5296383"/>
                <a:gd name="connsiteX7478" fmla="*/ 7845186 w 9310410"/>
                <a:gd name="connsiteY7478" fmla="*/ 1743288 h 5296383"/>
                <a:gd name="connsiteX7479" fmla="*/ 7844587 w 9310410"/>
                <a:gd name="connsiteY7479" fmla="*/ 1748682 h 5296383"/>
                <a:gd name="connsiteX7480" fmla="*/ 7834999 w 9310410"/>
                <a:gd name="connsiteY7480" fmla="*/ 1756472 h 5296383"/>
                <a:gd name="connsiteX7481" fmla="*/ 7829605 w 9310410"/>
                <a:gd name="connsiteY7481" fmla="*/ 1767858 h 5296383"/>
                <a:gd name="connsiteX7482" fmla="*/ 7826609 w 9310410"/>
                <a:gd name="connsiteY7482" fmla="*/ 1781042 h 5296383"/>
                <a:gd name="connsiteX7483" fmla="*/ 7820616 w 9310410"/>
                <a:gd name="connsiteY7483" fmla="*/ 1788833 h 5296383"/>
                <a:gd name="connsiteX7484" fmla="*/ 7824811 w 9310410"/>
                <a:gd name="connsiteY7484" fmla="*/ 1802017 h 5296383"/>
                <a:gd name="connsiteX7485" fmla="*/ 7827208 w 9310410"/>
                <a:gd name="connsiteY7485" fmla="*/ 1812204 h 5296383"/>
                <a:gd name="connsiteX7486" fmla="*/ 7828407 w 9310410"/>
                <a:gd name="connsiteY7486" fmla="*/ 1824190 h 5296383"/>
                <a:gd name="connsiteX7487" fmla="*/ 7830804 w 9310410"/>
                <a:gd name="connsiteY7487" fmla="*/ 1836175 h 5296383"/>
                <a:gd name="connsiteX7488" fmla="*/ 7842789 w 9310410"/>
                <a:gd name="connsiteY7488" fmla="*/ 1854753 h 5296383"/>
                <a:gd name="connsiteX7489" fmla="*/ 7859569 w 9310410"/>
                <a:gd name="connsiteY7489" fmla="*/ 1872132 h 5296383"/>
                <a:gd name="connsiteX7490" fmla="*/ 7866161 w 9310410"/>
                <a:gd name="connsiteY7490" fmla="*/ 1877525 h 5296383"/>
                <a:gd name="connsiteX7491" fmla="*/ 7858970 w 9310410"/>
                <a:gd name="connsiteY7491" fmla="*/ 1876926 h 5296383"/>
                <a:gd name="connsiteX7492" fmla="*/ 7866760 w 9310410"/>
                <a:gd name="connsiteY7492" fmla="*/ 1883518 h 5296383"/>
                <a:gd name="connsiteX7493" fmla="*/ 7873951 w 9310410"/>
                <a:gd name="connsiteY7493" fmla="*/ 1892507 h 5296383"/>
                <a:gd name="connsiteX7494" fmla="*/ 7882341 w 9310410"/>
                <a:gd name="connsiteY7494" fmla="*/ 1902695 h 5296383"/>
                <a:gd name="connsiteX7495" fmla="*/ 7889532 w 9310410"/>
                <a:gd name="connsiteY7495" fmla="*/ 1908088 h 5296383"/>
                <a:gd name="connsiteX7496" fmla="*/ 7896724 w 9310410"/>
                <a:gd name="connsiteY7496" fmla="*/ 1923070 h 5296383"/>
                <a:gd name="connsiteX7497" fmla="*/ 7888933 w 9310410"/>
                <a:gd name="connsiteY7497" fmla="*/ 1914680 h 5296383"/>
                <a:gd name="connsiteX7498" fmla="*/ 7884139 w 9310410"/>
                <a:gd name="connsiteY7498" fmla="*/ 1913482 h 5296383"/>
                <a:gd name="connsiteX7499" fmla="*/ 7890132 w 9310410"/>
                <a:gd name="connsiteY7499" fmla="*/ 1923669 h 5296383"/>
                <a:gd name="connsiteX7500" fmla="*/ 7897323 w 9310410"/>
                <a:gd name="connsiteY7500" fmla="*/ 1935655 h 5296383"/>
                <a:gd name="connsiteX7501" fmla="*/ 7905113 w 9310410"/>
                <a:gd name="connsiteY7501" fmla="*/ 1950637 h 5296383"/>
                <a:gd name="connsiteX7502" fmla="*/ 7917699 w 9310410"/>
                <a:gd name="connsiteY7502" fmla="*/ 1964420 h 5296383"/>
                <a:gd name="connsiteX7503" fmla="*/ 7921893 w 9310410"/>
                <a:gd name="connsiteY7503" fmla="*/ 1978203 h 5296383"/>
                <a:gd name="connsiteX7504" fmla="*/ 7927287 w 9310410"/>
                <a:gd name="connsiteY7504" fmla="*/ 1991387 h 5296383"/>
                <a:gd name="connsiteX7505" fmla="*/ 7933280 w 9310410"/>
                <a:gd name="connsiteY7505" fmla="*/ 2004571 h 5296383"/>
                <a:gd name="connsiteX7506" fmla="*/ 7935677 w 9310410"/>
                <a:gd name="connsiteY7506" fmla="*/ 2013561 h 5296383"/>
                <a:gd name="connsiteX7507" fmla="*/ 7938673 w 9310410"/>
                <a:gd name="connsiteY7507" fmla="*/ 2021351 h 5296383"/>
                <a:gd name="connsiteX7508" fmla="*/ 7940471 w 9310410"/>
                <a:gd name="connsiteY7508" fmla="*/ 2032138 h 5296383"/>
                <a:gd name="connsiteX7509" fmla="*/ 7937474 w 9310410"/>
                <a:gd name="connsiteY7509" fmla="*/ 2037531 h 5296383"/>
                <a:gd name="connsiteX7510" fmla="*/ 7929684 w 9310410"/>
                <a:gd name="connsiteY7510" fmla="*/ 2039929 h 5296383"/>
                <a:gd name="connsiteX7511" fmla="*/ 7917699 w 9310410"/>
                <a:gd name="connsiteY7511" fmla="*/ 2039329 h 5296383"/>
                <a:gd name="connsiteX7512" fmla="*/ 7923092 w 9310410"/>
                <a:gd name="connsiteY7512" fmla="*/ 2037531 h 5296383"/>
                <a:gd name="connsiteX7513" fmla="*/ 7918897 w 9310410"/>
                <a:gd name="connsiteY7513" fmla="*/ 2033337 h 5296383"/>
                <a:gd name="connsiteX7514" fmla="*/ 7915901 w 9310410"/>
                <a:gd name="connsiteY7514" fmla="*/ 2026145 h 5296383"/>
                <a:gd name="connsiteX7515" fmla="*/ 7913503 w 9310410"/>
                <a:gd name="connsiteY7515" fmla="*/ 2022550 h 5296383"/>
                <a:gd name="connsiteX7516" fmla="*/ 7906312 w 9310410"/>
                <a:gd name="connsiteY7516" fmla="*/ 2017156 h 5296383"/>
                <a:gd name="connsiteX7517" fmla="*/ 7893128 w 9310410"/>
                <a:gd name="connsiteY7517" fmla="*/ 2003972 h 5296383"/>
                <a:gd name="connsiteX7518" fmla="*/ 7882941 w 9310410"/>
                <a:gd name="connsiteY7518" fmla="*/ 1985994 h 5296383"/>
                <a:gd name="connsiteX7519" fmla="*/ 7879944 w 9310410"/>
                <a:gd name="connsiteY7519" fmla="*/ 1977005 h 5296383"/>
                <a:gd name="connsiteX7520" fmla="*/ 7874551 w 9310410"/>
                <a:gd name="connsiteY7520" fmla="*/ 1975806 h 5296383"/>
                <a:gd name="connsiteX7521" fmla="*/ 7867959 w 9310410"/>
                <a:gd name="connsiteY7521" fmla="*/ 1975806 h 5296383"/>
                <a:gd name="connsiteX7522" fmla="*/ 7859569 w 9310410"/>
                <a:gd name="connsiteY7522" fmla="*/ 1963222 h 5296383"/>
                <a:gd name="connsiteX7523" fmla="*/ 7858970 w 9310410"/>
                <a:gd name="connsiteY7523" fmla="*/ 1956030 h 5296383"/>
                <a:gd name="connsiteX7524" fmla="*/ 7861367 w 9310410"/>
                <a:gd name="connsiteY7524" fmla="*/ 1951835 h 5296383"/>
                <a:gd name="connsiteX7525" fmla="*/ 7859569 w 9310410"/>
                <a:gd name="connsiteY7525" fmla="*/ 1940449 h 5296383"/>
                <a:gd name="connsiteX7526" fmla="*/ 7850580 w 9310410"/>
                <a:gd name="connsiteY7526" fmla="*/ 1936254 h 5296383"/>
                <a:gd name="connsiteX7527" fmla="*/ 7848782 w 9310410"/>
                <a:gd name="connsiteY7527" fmla="*/ 1941048 h 5296383"/>
                <a:gd name="connsiteX7528" fmla="*/ 7846385 w 9310410"/>
                <a:gd name="connsiteY7528" fmla="*/ 1944644 h 5296383"/>
                <a:gd name="connsiteX7529" fmla="*/ 7841590 w 9310410"/>
                <a:gd name="connsiteY7529" fmla="*/ 1935056 h 5296383"/>
                <a:gd name="connsiteX7530" fmla="*/ 7837396 w 9310410"/>
                <a:gd name="connsiteY7530" fmla="*/ 1917077 h 5296383"/>
                <a:gd name="connsiteX7531" fmla="*/ 7834399 w 9310410"/>
                <a:gd name="connsiteY7531" fmla="*/ 1906890 h 5296383"/>
                <a:gd name="connsiteX7532" fmla="*/ 7832002 w 9310410"/>
                <a:gd name="connsiteY7532" fmla="*/ 1900298 h 5296383"/>
                <a:gd name="connsiteX7533" fmla="*/ 7827808 w 9310410"/>
                <a:gd name="connsiteY7533" fmla="*/ 1891908 h 5296383"/>
                <a:gd name="connsiteX7534" fmla="*/ 7821815 w 9310410"/>
                <a:gd name="connsiteY7534" fmla="*/ 1890709 h 5296383"/>
                <a:gd name="connsiteX7535" fmla="*/ 7815222 w 9310410"/>
                <a:gd name="connsiteY7535" fmla="*/ 1888912 h 5296383"/>
                <a:gd name="connsiteX7536" fmla="*/ 7805634 w 9310410"/>
                <a:gd name="connsiteY7536" fmla="*/ 1883518 h 5296383"/>
                <a:gd name="connsiteX7537" fmla="*/ 7798443 w 9310410"/>
                <a:gd name="connsiteY7537" fmla="*/ 1873330 h 5296383"/>
                <a:gd name="connsiteX7538" fmla="*/ 7786458 w 9310410"/>
                <a:gd name="connsiteY7538" fmla="*/ 1861944 h 5296383"/>
                <a:gd name="connsiteX7539" fmla="*/ 7775670 w 9310410"/>
                <a:gd name="connsiteY7539" fmla="*/ 1864341 h 5296383"/>
                <a:gd name="connsiteX7540" fmla="*/ 7761288 w 9310410"/>
                <a:gd name="connsiteY7540" fmla="*/ 1871533 h 5296383"/>
                <a:gd name="connsiteX7541" fmla="*/ 7756494 w 9310410"/>
                <a:gd name="connsiteY7541" fmla="*/ 1873930 h 5296383"/>
                <a:gd name="connsiteX7542" fmla="*/ 7752299 w 9310410"/>
                <a:gd name="connsiteY7542" fmla="*/ 1872731 h 5296383"/>
                <a:gd name="connsiteX7543" fmla="*/ 7745707 w 9310410"/>
                <a:gd name="connsiteY7543" fmla="*/ 1867338 h 5296383"/>
                <a:gd name="connsiteX7544" fmla="*/ 7746306 w 9310410"/>
                <a:gd name="connsiteY7544" fmla="*/ 1861944 h 5296383"/>
                <a:gd name="connsiteX7545" fmla="*/ 7743909 w 9310410"/>
                <a:gd name="connsiteY7545" fmla="*/ 1859547 h 5296383"/>
                <a:gd name="connsiteX7546" fmla="*/ 7733122 w 9310410"/>
                <a:gd name="connsiteY7546" fmla="*/ 1851757 h 5296383"/>
                <a:gd name="connsiteX7547" fmla="*/ 7734320 w 9310410"/>
                <a:gd name="connsiteY7547" fmla="*/ 1857150 h 5296383"/>
                <a:gd name="connsiteX7548" fmla="*/ 7722335 w 9310410"/>
                <a:gd name="connsiteY7548" fmla="*/ 1855952 h 5296383"/>
                <a:gd name="connsiteX7549" fmla="*/ 7721137 w 9310410"/>
                <a:gd name="connsiteY7549" fmla="*/ 1852955 h 5296383"/>
                <a:gd name="connsiteX7550" fmla="*/ 7722335 w 9310410"/>
                <a:gd name="connsiteY7550" fmla="*/ 1848760 h 5296383"/>
                <a:gd name="connsiteX7551" fmla="*/ 7712147 w 9310410"/>
                <a:gd name="connsiteY7551" fmla="*/ 1851757 h 5296383"/>
                <a:gd name="connsiteX7552" fmla="*/ 7700761 w 9310410"/>
                <a:gd name="connsiteY7552" fmla="*/ 1852955 h 5296383"/>
                <a:gd name="connsiteX7553" fmla="*/ 7696566 w 9310410"/>
                <a:gd name="connsiteY7553" fmla="*/ 1852356 h 5296383"/>
                <a:gd name="connsiteX7554" fmla="*/ 7675592 w 9310410"/>
                <a:gd name="connsiteY7554" fmla="*/ 1848161 h 5296383"/>
                <a:gd name="connsiteX7555" fmla="*/ 7670797 w 9310410"/>
                <a:gd name="connsiteY7555" fmla="*/ 1850558 h 5296383"/>
                <a:gd name="connsiteX7556" fmla="*/ 7658213 w 9310410"/>
                <a:gd name="connsiteY7556" fmla="*/ 1858349 h 5296383"/>
                <a:gd name="connsiteX7557" fmla="*/ 7641433 w 9310410"/>
                <a:gd name="connsiteY7557" fmla="*/ 1879922 h 5296383"/>
                <a:gd name="connsiteX7558" fmla="*/ 7648625 w 9310410"/>
                <a:gd name="connsiteY7558" fmla="*/ 1881720 h 5296383"/>
                <a:gd name="connsiteX7559" fmla="*/ 7651621 w 9310410"/>
                <a:gd name="connsiteY7559" fmla="*/ 1887713 h 5296383"/>
                <a:gd name="connsiteX7560" fmla="*/ 7661808 w 9310410"/>
                <a:gd name="connsiteY7560" fmla="*/ 1900298 h 5296383"/>
                <a:gd name="connsiteX7561" fmla="*/ 7669000 w 9310410"/>
                <a:gd name="connsiteY7561" fmla="*/ 1902096 h 5296383"/>
                <a:gd name="connsiteX7562" fmla="*/ 7671996 w 9310410"/>
                <a:gd name="connsiteY7562" fmla="*/ 1908688 h 5296383"/>
                <a:gd name="connsiteX7563" fmla="*/ 7667801 w 9310410"/>
                <a:gd name="connsiteY7563" fmla="*/ 1914680 h 5296383"/>
                <a:gd name="connsiteX7564" fmla="*/ 7664206 w 9310410"/>
                <a:gd name="connsiteY7564" fmla="*/ 1919475 h 5296383"/>
                <a:gd name="connsiteX7565" fmla="*/ 7661209 w 9310410"/>
                <a:gd name="connsiteY7565" fmla="*/ 1913482 h 5296383"/>
                <a:gd name="connsiteX7566" fmla="*/ 7651022 w 9310410"/>
                <a:gd name="connsiteY7566" fmla="*/ 1905092 h 5296383"/>
                <a:gd name="connsiteX7567" fmla="*/ 7642033 w 9310410"/>
                <a:gd name="connsiteY7567" fmla="*/ 1899099 h 5296383"/>
                <a:gd name="connsiteX7568" fmla="*/ 7642632 w 9310410"/>
                <a:gd name="connsiteY7568" fmla="*/ 1907489 h 5296383"/>
                <a:gd name="connsiteX7569" fmla="*/ 7637837 w 9310410"/>
                <a:gd name="connsiteY7569" fmla="*/ 1910485 h 5296383"/>
                <a:gd name="connsiteX7570" fmla="*/ 7630047 w 9310410"/>
                <a:gd name="connsiteY7570" fmla="*/ 1913482 h 5296383"/>
                <a:gd name="connsiteX7571" fmla="*/ 7621058 w 9310410"/>
                <a:gd name="connsiteY7571" fmla="*/ 1913482 h 5296383"/>
                <a:gd name="connsiteX7572" fmla="*/ 7607874 w 9310410"/>
                <a:gd name="connsiteY7572" fmla="*/ 1905092 h 5296383"/>
                <a:gd name="connsiteX7573" fmla="*/ 7602480 w 9310410"/>
                <a:gd name="connsiteY7573" fmla="*/ 1895504 h 5296383"/>
                <a:gd name="connsiteX7574" fmla="*/ 7593491 w 9310410"/>
                <a:gd name="connsiteY7574" fmla="*/ 1893106 h 5296383"/>
                <a:gd name="connsiteX7575" fmla="*/ 7590495 w 9310410"/>
                <a:gd name="connsiteY7575" fmla="*/ 1896103 h 5296383"/>
                <a:gd name="connsiteX7576" fmla="*/ 7592892 w 9310410"/>
                <a:gd name="connsiteY7576" fmla="*/ 1901496 h 5296383"/>
                <a:gd name="connsiteX7577" fmla="*/ 7583903 w 9310410"/>
                <a:gd name="connsiteY7577" fmla="*/ 1904493 h 5296383"/>
                <a:gd name="connsiteX7578" fmla="*/ 7564726 w 9310410"/>
                <a:gd name="connsiteY7578" fmla="*/ 1905092 h 5296383"/>
                <a:gd name="connsiteX7579" fmla="*/ 7546149 w 9310410"/>
                <a:gd name="connsiteY7579" fmla="*/ 1915879 h 5296383"/>
                <a:gd name="connsiteX7580" fmla="*/ 7537759 w 9310410"/>
                <a:gd name="connsiteY7580" fmla="*/ 1926066 h 5296383"/>
                <a:gd name="connsiteX7581" fmla="*/ 7534763 w 9310410"/>
                <a:gd name="connsiteY7581" fmla="*/ 1925467 h 5296383"/>
                <a:gd name="connsiteX7582" fmla="*/ 7535362 w 9310410"/>
                <a:gd name="connsiteY7582" fmla="*/ 1921272 h 5296383"/>
                <a:gd name="connsiteX7583" fmla="*/ 7531766 w 9310410"/>
                <a:gd name="connsiteY7583" fmla="*/ 1921272 h 5296383"/>
                <a:gd name="connsiteX7584" fmla="*/ 7526972 w 9310410"/>
                <a:gd name="connsiteY7584" fmla="*/ 1921272 h 5296383"/>
                <a:gd name="connsiteX7585" fmla="*/ 7526373 w 9310410"/>
                <a:gd name="connsiteY7585" fmla="*/ 1927265 h 5296383"/>
                <a:gd name="connsiteX7586" fmla="*/ 7526972 w 9310410"/>
                <a:gd name="connsiteY7586" fmla="*/ 1934456 h 5296383"/>
                <a:gd name="connsiteX7587" fmla="*/ 7520380 w 9310410"/>
                <a:gd name="connsiteY7587" fmla="*/ 1946442 h 5296383"/>
                <a:gd name="connsiteX7588" fmla="*/ 7516185 w 9310410"/>
                <a:gd name="connsiteY7588" fmla="*/ 1952435 h 5296383"/>
                <a:gd name="connsiteX7589" fmla="*/ 7507795 w 9310410"/>
                <a:gd name="connsiteY7589" fmla="*/ 1953034 h 5296383"/>
                <a:gd name="connsiteX7590" fmla="*/ 7498207 w 9310410"/>
                <a:gd name="connsiteY7590" fmla="*/ 1954832 h 5296383"/>
                <a:gd name="connsiteX7591" fmla="*/ 7498207 w 9310410"/>
                <a:gd name="connsiteY7591" fmla="*/ 1958427 h 5296383"/>
                <a:gd name="connsiteX7592" fmla="*/ 7503001 w 9310410"/>
                <a:gd name="connsiteY7592" fmla="*/ 1963821 h 5296383"/>
                <a:gd name="connsiteX7593" fmla="*/ 7496409 w 9310410"/>
                <a:gd name="connsiteY7593" fmla="*/ 1966218 h 5296383"/>
                <a:gd name="connsiteX7594" fmla="*/ 7495211 w 9310410"/>
                <a:gd name="connsiteY7594" fmla="*/ 1970413 h 5296383"/>
                <a:gd name="connsiteX7595" fmla="*/ 7494012 w 9310410"/>
                <a:gd name="connsiteY7595" fmla="*/ 1974008 h 5296383"/>
                <a:gd name="connsiteX7596" fmla="*/ 7489817 w 9310410"/>
                <a:gd name="connsiteY7596" fmla="*/ 1974608 h 5296383"/>
                <a:gd name="connsiteX7597" fmla="*/ 7492214 w 9310410"/>
                <a:gd name="connsiteY7597" fmla="*/ 1982398 h 5296383"/>
                <a:gd name="connsiteX7598" fmla="*/ 7488019 w 9310410"/>
                <a:gd name="connsiteY7598" fmla="*/ 1984795 h 5296383"/>
                <a:gd name="connsiteX7599" fmla="*/ 7488019 w 9310410"/>
                <a:gd name="connsiteY7599" fmla="*/ 1990788 h 5296383"/>
                <a:gd name="connsiteX7600" fmla="*/ 7492214 w 9310410"/>
                <a:gd name="connsiteY7600" fmla="*/ 2000976 h 5296383"/>
                <a:gd name="connsiteX7601" fmla="*/ 7484423 w 9310410"/>
                <a:gd name="connsiteY7601" fmla="*/ 2003373 h 5296383"/>
                <a:gd name="connsiteX7602" fmla="*/ 7480229 w 9310410"/>
                <a:gd name="connsiteY7602" fmla="*/ 2004571 h 5296383"/>
                <a:gd name="connsiteX7603" fmla="*/ 7485023 w 9310410"/>
                <a:gd name="connsiteY7603" fmla="*/ 2008167 h 5296383"/>
                <a:gd name="connsiteX7604" fmla="*/ 7493412 w 9310410"/>
                <a:gd name="connsiteY7604" fmla="*/ 2012362 h 5296383"/>
                <a:gd name="connsiteX7605" fmla="*/ 7494611 w 9310410"/>
                <a:gd name="connsiteY7605" fmla="*/ 2022550 h 5296383"/>
                <a:gd name="connsiteX7606" fmla="*/ 7497008 w 9310410"/>
                <a:gd name="connsiteY7606" fmla="*/ 2029741 h 5296383"/>
                <a:gd name="connsiteX7607" fmla="*/ 7503600 w 9310410"/>
                <a:gd name="connsiteY7607" fmla="*/ 2042925 h 5296383"/>
                <a:gd name="connsiteX7608" fmla="*/ 7505997 w 9310410"/>
                <a:gd name="connsiteY7608" fmla="*/ 2049517 h 5296383"/>
                <a:gd name="connsiteX7609" fmla="*/ 7511990 w 9310410"/>
                <a:gd name="connsiteY7609" fmla="*/ 2053712 h 5296383"/>
                <a:gd name="connsiteX7610" fmla="*/ 7516185 w 9310410"/>
                <a:gd name="connsiteY7610" fmla="*/ 2065697 h 5296383"/>
                <a:gd name="connsiteX7611" fmla="*/ 7519182 w 9310410"/>
                <a:gd name="connsiteY7611" fmla="*/ 2075286 h 5296383"/>
                <a:gd name="connsiteX7612" fmla="*/ 7513189 w 9310410"/>
                <a:gd name="connsiteY7612" fmla="*/ 2080080 h 5296383"/>
                <a:gd name="connsiteX7613" fmla="*/ 7508993 w 9310410"/>
                <a:gd name="connsiteY7613" fmla="*/ 2084275 h 5296383"/>
                <a:gd name="connsiteX7614" fmla="*/ 7510792 w 9310410"/>
                <a:gd name="connsiteY7614" fmla="*/ 2095062 h 5296383"/>
                <a:gd name="connsiteX7615" fmla="*/ 7513788 w 9310410"/>
                <a:gd name="connsiteY7615" fmla="*/ 2099257 h 5296383"/>
                <a:gd name="connsiteX7616" fmla="*/ 7518582 w 9310410"/>
                <a:gd name="connsiteY7616" fmla="*/ 2105250 h 5296383"/>
                <a:gd name="connsiteX7617" fmla="*/ 7517983 w 9310410"/>
                <a:gd name="connsiteY7617" fmla="*/ 2113639 h 5296383"/>
                <a:gd name="connsiteX7618" fmla="*/ 7518582 w 9310410"/>
                <a:gd name="connsiteY7618" fmla="*/ 2119033 h 5296383"/>
                <a:gd name="connsiteX7619" fmla="*/ 7522777 w 9310410"/>
                <a:gd name="connsiteY7619" fmla="*/ 2126823 h 5296383"/>
                <a:gd name="connsiteX7620" fmla="*/ 7534763 w 9310410"/>
                <a:gd name="connsiteY7620" fmla="*/ 2158585 h 5296383"/>
                <a:gd name="connsiteX7621" fmla="*/ 7540156 w 9310410"/>
                <a:gd name="connsiteY7621" fmla="*/ 2175365 h 5296383"/>
                <a:gd name="connsiteX7622" fmla="*/ 7543752 w 9310410"/>
                <a:gd name="connsiteY7622" fmla="*/ 2192144 h 5296383"/>
                <a:gd name="connsiteX7623" fmla="*/ 7559932 w 9310410"/>
                <a:gd name="connsiteY7623" fmla="*/ 2222707 h 5296383"/>
                <a:gd name="connsiteX7624" fmla="*/ 7567123 w 9310410"/>
                <a:gd name="connsiteY7624" fmla="*/ 2241884 h 5296383"/>
                <a:gd name="connsiteX7625" fmla="*/ 7577311 w 9310410"/>
                <a:gd name="connsiteY7625" fmla="*/ 2259263 h 5296383"/>
                <a:gd name="connsiteX7626" fmla="*/ 7592293 w 9310410"/>
                <a:gd name="connsiteY7626" fmla="*/ 2273645 h 5296383"/>
                <a:gd name="connsiteX7627" fmla="*/ 7605476 w 9310410"/>
                <a:gd name="connsiteY7627" fmla="*/ 2288627 h 5296383"/>
                <a:gd name="connsiteX7628" fmla="*/ 7613267 w 9310410"/>
                <a:gd name="connsiteY7628" fmla="*/ 2308403 h 5296383"/>
                <a:gd name="connsiteX7629" fmla="*/ 7628249 w 9310410"/>
                <a:gd name="connsiteY7629" fmla="*/ 2323985 h 5296383"/>
                <a:gd name="connsiteX7630" fmla="*/ 7635440 w 9310410"/>
                <a:gd name="connsiteY7630" fmla="*/ 2332374 h 5296383"/>
                <a:gd name="connsiteX7631" fmla="*/ 7634841 w 9310410"/>
                <a:gd name="connsiteY7631" fmla="*/ 2336569 h 5296383"/>
                <a:gd name="connsiteX7632" fmla="*/ 7640235 w 9310410"/>
                <a:gd name="connsiteY7632" fmla="*/ 2340764 h 5296383"/>
                <a:gd name="connsiteX7633" fmla="*/ 7641433 w 9310410"/>
                <a:gd name="connsiteY7633" fmla="*/ 2336569 h 5296383"/>
                <a:gd name="connsiteX7634" fmla="*/ 7648625 w 9310410"/>
                <a:gd name="connsiteY7634" fmla="*/ 2337169 h 5296383"/>
                <a:gd name="connsiteX7635" fmla="*/ 7660610 w 9310410"/>
                <a:gd name="connsiteY7635" fmla="*/ 2336569 h 5296383"/>
                <a:gd name="connsiteX7636" fmla="*/ 7668400 w 9310410"/>
                <a:gd name="connsiteY7636" fmla="*/ 2349154 h 5296383"/>
                <a:gd name="connsiteX7637" fmla="*/ 7680986 w 9310410"/>
                <a:gd name="connsiteY7637" fmla="*/ 2349154 h 5296383"/>
                <a:gd name="connsiteX7638" fmla="*/ 7686378 w 9310410"/>
                <a:gd name="connsiteY7638" fmla="*/ 2349753 h 5296383"/>
                <a:gd name="connsiteX7639" fmla="*/ 7693570 w 9310410"/>
                <a:gd name="connsiteY7639" fmla="*/ 2350353 h 5296383"/>
                <a:gd name="connsiteX7640" fmla="*/ 7694169 w 9310410"/>
                <a:gd name="connsiteY7640" fmla="*/ 2344959 h 5296383"/>
                <a:gd name="connsiteX7641" fmla="*/ 7693570 w 9310410"/>
                <a:gd name="connsiteY7641" fmla="*/ 2342562 h 5296383"/>
                <a:gd name="connsiteX7642" fmla="*/ 7704956 w 9310410"/>
                <a:gd name="connsiteY7642" fmla="*/ 2339566 h 5296383"/>
                <a:gd name="connsiteX7643" fmla="*/ 7714545 w 9310410"/>
                <a:gd name="connsiteY7643" fmla="*/ 2334172 h 5296383"/>
                <a:gd name="connsiteX7644" fmla="*/ 7722935 w 9310410"/>
                <a:gd name="connsiteY7644" fmla="*/ 2329977 h 5296383"/>
                <a:gd name="connsiteX7645" fmla="*/ 7736718 w 9310410"/>
                <a:gd name="connsiteY7645" fmla="*/ 2329977 h 5296383"/>
                <a:gd name="connsiteX7646" fmla="*/ 7738516 w 9310410"/>
                <a:gd name="connsiteY7646" fmla="*/ 2334172 h 5296383"/>
                <a:gd name="connsiteX7647" fmla="*/ 7743309 w 9310410"/>
                <a:gd name="connsiteY7647" fmla="*/ 2339566 h 5296383"/>
                <a:gd name="connsiteX7648" fmla="*/ 7748703 w 9310410"/>
                <a:gd name="connsiteY7648" fmla="*/ 2338966 h 5296383"/>
                <a:gd name="connsiteX7649" fmla="*/ 7751699 w 9310410"/>
                <a:gd name="connsiteY7649" fmla="*/ 2334771 h 5296383"/>
                <a:gd name="connsiteX7650" fmla="*/ 7753498 w 9310410"/>
                <a:gd name="connsiteY7650" fmla="*/ 2329977 h 5296383"/>
                <a:gd name="connsiteX7651" fmla="*/ 7748104 w 9310410"/>
                <a:gd name="connsiteY7651" fmla="*/ 2322786 h 5296383"/>
                <a:gd name="connsiteX7652" fmla="*/ 7752299 w 9310410"/>
                <a:gd name="connsiteY7652" fmla="*/ 2306605 h 5296383"/>
                <a:gd name="connsiteX7653" fmla="*/ 7754696 w 9310410"/>
                <a:gd name="connsiteY7653" fmla="*/ 2288627 h 5296383"/>
                <a:gd name="connsiteX7654" fmla="*/ 7755295 w 9310410"/>
                <a:gd name="connsiteY7654" fmla="*/ 2276642 h 5296383"/>
                <a:gd name="connsiteX7655" fmla="*/ 7751699 w 9310410"/>
                <a:gd name="connsiteY7655" fmla="*/ 2259862 h 5296383"/>
                <a:gd name="connsiteX7656" fmla="*/ 7750501 w 9310410"/>
                <a:gd name="connsiteY7656" fmla="*/ 2247277 h 5296383"/>
                <a:gd name="connsiteX7657" fmla="*/ 7749302 w 9310410"/>
                <a:gd name="connsiteY7657" fmla="*/ 2226902 h 5296383"/>
                <a:gd name="connsiteX7658" fmla="*/ 7772674 w 9310410"/>
                <a:gd name="connsiteY7658" fmla="*/ 2219112 h 5296383"/>
                <a:gd name="connsiteX7659" fmla="*/ 7786458 w 9310410"/>
                <a:gd name="connsiteY7659" fmla="*/ 2210123 h 5296383"/>
                <a:gd name="connsiteX7660" fmla="*/ 7796645 w 9310410"/>
                <a:gd name="connsiteY7660" fmla="*/ 2206527 h 5296383"/>
                <a:gd name="connsiteX7661" fmla="*/ 7813425 w 9310410"/>
                <a:gd name="connsiteY7661" fmla="*/ 2209523 h 5296383"/>
                <a:gd name="connsiteX7662" fmla="*/ 7818219 w 9310410"/>
                <a:gd name="connsiteY7662" fmla="*/ 2211321 h 5296383"/>
                <a:gd name="connsiteX7663" fmla="*/ 7815222 w 9310410"/>
                <a:gd name="connsiteY7663" fmla="*/ 2207126 h 5296383"/>
                <a:gd name="connsiteX7664" fmla="*/ 7810429 w 9310410"/>
                <a:gd name="connsiteY7664" fmla="*/ 2204130 h 5296383"/>
                <a:gd name="connsiteX7665" fmla="*/ 7818819 w 9310410"/>
                <a:gd name="connsiteY7665" fmla="*/ 2204130 h 5296383"/>
                <a:gd name="connsiteX7666" fmla="*/ 7829006 w 9310410"/>
                <a:gd name="connsiteY7666" fmla="*/ 2204130 h 5296383"/>
                <a:gd name="connsiteX7667" fmla="*/ 7836797 w 9310410"/>
                <a:gd name="connsiteY7667" fmla="*/ 2208924 h 5296383"/>
                <a:gd name="connsiteX7668" fmla="*/ 7840392 w 9310410"/>
                <a:gd name="connsiteY7668" fmla="*/ 2224505 h 5296383"/>
                <a:gd name="connsiteX7669" fmla="*/ 7836197 w 9310410"/>
                <a:gd name="connsiteY7669" fmla="*/ 2245480 h 5296383"/>
                <a:gd name="connsiteX7670" fmla="*/ 7836197 w 9310410"/>
                <a:gd name="connsiteY7670" fmla="*/ 2266454 h 5296383"/>
                <a:gd name="connsiteX7671" fmla="*/ 7834999 w 9310410"/>
                <a:gd name="connsiteY7671" fmla="*/ 2280837 h 5296383"/>
                <a:gd name="connsiteX7672" fmla="*/ 7837396 w 9310410"/>
                <a:gd name="connsiteY7672" fmla="*/ 2285032 h 5296383"/>
                <a:gd name="connsiteX7673" fmla="*/ 7841590 w 9310410"/>
                <a:gd name="connsiteY7673" fmla="*/ 2284432 h 5296383"/>
                <a:gd name="connsiteX7674" fmla="*/ 7838594 w 9310410"/>
                <a:gd name="connsiteY7674" fmla="*/ 2292822 h 5296383"/>
                <a:gd name="connsiteX7675" fmla="*/ 7839793 w 9310410"/>
                <a:gd name="connsiteY7675" fmla="*/ 2297017 h 5296383"/>
                <a:gd name="connsiteX7676" fmla="*/ 7842789 w 9310410"/>
                <a:gd name="connsiteY7676" fmla="*/ 2296418 h 5296383"/>
                <a:gd name="connsiteX7677" fmla="*/ 7840392 w 9310410"/>
                <a:gd name="connsiteY7677" fmla="*/ 2310201 h 5296383"/>
                <a:gd name="connsiteX7678" fmla="*/ 7845786 w 9310410"/>
                <a:gd name="connsiteY7678" fmla="*/ 2332974 h 5296383"/>
                <a:gd name="connsiteX7679" fmla="*/ 7839793 w 9310410"/>
                <a:gd name="connsiteY7679" fmla="*/ 2331176 h 5296383"/>
                <a:gd name="connsiteX7680" fmla="*/ 7837995 w 9310410"/>
                <a:gd name="connsiteY7680" fmla="*/ 2323985 h 5296383"/>
                <a:gd name="connsiteX7681" fmla="*/ 7832601 w 9310410"/>
                <a:gd name="connsiteY7681" fmla="*/ 2316194 h 5296383"/>
                <a:gd name="connsiteX7682" fmla="*/ 7831403 w 9310410"/>
                <a:gd name="connsiteY7682" fmla="*/ 2322187 h 5296383"/>
                <a:gd name="connsiteX7683" fmla="*/ 7830804 w 9310410"/>
                <a:gd name="connsiteY7683" fmla="*/ 2334172 h 5296383"/>
                <a:gd name="connsiteX7684" fmla="*/ 7837995 w 9310410"/>
                <a:gd name="connsiteY7684" fmla="*/ 2342562 h 5296383"/>
                <a:gd name="connsiteX7685" fmla="*/ 7842190 w 9310410"/>
                <a:gd name="connsiteY7685" fmla="*/ 2360540 h 5296383"/>
                <a:gd name="connsiteX7686" fmla="*/ 7847583 w 9310410"/>
                <a:gd name="connsiteY7686" fmla="*/ 2387507 h 5296383"/>
                <a:gd name="connsiteX7687" fmla="*/ 7849381 w 9310410"/>
                <a:gd name="connsiteY7687" fmla="*/ 2406085 h 5296383"/>
                <a:gd name="connsiteX7688" fmla="*/ 7845786 w 9310410"/>
                <a:gd name="connsiteY7688" fmla="*/ 2425262 h 5296383"/>
                <a:gd name="connsiteX7689" fmla="*/ 7846385 w 9310410"/>
                <a:gd name="connsiteY7689" fmla="*/ 2432453 h 5296383"/>
                <a:gd name="connsiteX7690" fmla="*/ 7851179 w 9310410"/>
                <a:gd name="connsiteY7690" fmla="*/ 2431255 h 5296383"/>
                <a:gd name="connsiteX7691" fmla="*/ 7859569 w 9310410"/>
                <a:gd name="connsiteY7691" fmla="*/ 2435449 h 5296383"/>
                <a:gd name="connsiteX7692" fmla="*/ 7869757 w 9310410"/>
                <a:gd name="connsiteY7692" fmla="*/ 2436049 h 5296383"/>
                <a:gd name="connsiteX7693" fmla="*/ 7875750 w 9310410"/>
                <a:gd name="connsiteY7693" fmla="*/ 2431854 h 5296383"/>
                <a:gd name="connsiteX7694" fmla="*/ 7881142 w 9310410"/>
                <a:gd name="connsiteY7694" fmla="*/ 2432453 h 5296383"/>
                <a:gd name="connsiteX7695" fmla="*/ 7884139 w 9310410"/>
                <a:gd name="connsiteY7695" fmla="*/ 2434251 h 5296383"/>
                <a:gd name="connsiteX7696" fmla="*/ 7889532 w 9310410"/>
                <a:gd name="connsiteY7696" fmla="*/ 2433052 h 5296383"/>
                <a:gd name="connsiteX7697" fmla="*/ 7897323 w 9310410"/>
                <a:gd name="connsiteY7697" fmla="*/ 2432453 h 5296383"/>
                <a:gd name="connsiteX7698" fmla="*/ 7909309 w 9310410"/>
                <a:gd name="connsiteY7698" fmla="*/ 2430655 h 5296383"/>
                <a:gd name="connsiteX7699" fmla="*/ 7912904 w 9310410"/>
                <a:gd name="connsiteY7699" fmla="*/ 2424663 h 5296383"/>
                <a:gd name="connsiteX7700" fmla="*/ 7918298 w 9310410"/>
                <a:gd name="connsiteY7700" fmla="*/ 2424063 h 5296383"/>
                <a:gd name="connsiteX7701" fmla="*/ 7935077 w 9310410"/>
                <a:gd name="connsiteY7701" fmla="*/ 2424663 h 5296383"/>
                <a:gd name="connsiteX7702" fmla="*/ 7946463 w 9310410"/>
                <a:gd name="connsiteY7702" fmla="*/ 2425262 h 5296383"/>
                <a:gd name="connsiteX7703" fmla="*/ 7954853 w 9310410"/>
                <a:gd name="connsiteY7703" fmla="*/ 2425861 h 5296383"/>
                <a:gd name="connsiteX7704" fmla="*/ 7966839 w 9310410"/>
                <a:gd name="connsiteY7704" fmla="*/ 2431255 h 5296383"/>
                <a:gd name="connsiteX7705" fmla="*/ 7975229 w 9310410"/>
                <a:gd name="connsiteY7705" fmla="*/ 2439644 h 5296383"/>
                <a:gd name="connsiteX7706" fmla="*/ 7965041 w 9310410"/>
                <a:gd name="connsiteY7706" fmla="*/ 2435449 h 5296383"/>
                <a:gd name="connsiteX7707" fmla="*/ 7962644 w 9310410"/>
                <a:gd name="connsiteY7707" fmla="*/ 2437847 h 5296383"/>
                <a:gd name="connsiteX7708" fmla="*/ 7960247 w 9310410"/>
                <a:gd name="connsiteY7708" fmla="*/ 2441442 h 5296383"/>
                <a:gd name="connsiteX7709" fmla="*/ 7964442 w 9310410"/>
                <a:gd name="connsiteY7709" fmla="*/ 2446836 h 5296383"/>
                <a:gd name="connsiteX7710" fmla="*/ 7981222 w 9310410"/>
                <a:gd name="connsiteY7710" fmla="*/ 2455226 h 5296383"/>
                <a:gd name="connsiteX7711" fmla="*/ 7983019 w 9310410"/>
                <a:gd name="connsiteY7711" fmla="*/ 2450431 h 5296383"/>
                <a:gd name="connsiteX7712" fmla="*/ 7983619 w 9310410"/>
                <a:gd name="connsiteY7712" fmla="*/ 2448034 h 5296383"/>
                <a:gd name="connsiteX7713" fmla="*/ 7995604 w 9310410"/>
                <a:gd name="connsiteY7713" fmla="*/ 2455226 h 5296383"/>
                <a:gd name="connsiteX7714" fmla="*/ 7998601 w 9310410"/>
                <a:gd name="connsiteY7714" fmla="*/ 2458821 h 5296383"/>
                <a:gd name="connsiteX7715" fmla="*/ 7996203 w 9310410"/>
                <a:gd name="connsiteY7715" fmla="*/ 2464814 h 5296383"/>
                <a:gd name="connsiteX7716" fmla="*/ 7998601 w 9310410"/>
                <a:gd name="connsiteY7716" fmla="*/ 2473803 h 5296383"/>
                <a:gd name="connsiteX7717" fmla="*/ 8002795 w 9310410"/>
                <a:gd name="connsiteY7717" fmla="*/ 2488785 h 5296383"/>
                <a:gd name="connsiteX7718" fmla="*/ 8001597 w 9310410"/>
                <a:gd name="connsiteY7718" fmla="*/ 2515752 h 5296383"/>
                <a:gd name="connsiteX7719" fmla="*/ 8003394 w 9310410"/>
                <a:gd name="connsiteY7719" fmla="*/ 2524741 h 5296383"/>
                <a:gd name="connsiteX7720" fmla="*/ 8007590 w 9310410"/>
                <a:gd name="connsiteY7720" fmla="*/ 2542120 h 5296383"/>
                <a:gd name="connsiteX7721" fmla="*/ 8012384 w 9310410"/>
                <a:gd name="connsiteY7721" fmla="*/ 2560098 h 5296383"/>
                <a:gd name="connsiteX7722" fmla="*/ 8012983 w 9310410"/>
                <a:gd name="connsiteY7722" fmla="*/ 2570286 h 5296383"/>
                <a:gd name="connsiteX7723" fmla="*/ 8009387 w 9310410"/>
                <a:gd name="connsiteY7723" fmla="*/ 2561297 h 5296383"/>
                <a:gd name="connsiteX7724" fmla="*/ 8002196 w 9310410"/>
                <a:gd name="connsiteY7724" fmla="*/ 2551709 h 5296383"/>
                <a:gd name="connsiteX7725" fmla="*/ 8004593 w 9310410"/>
                <a:gd name="connsiteY7725" fmla="*/ 2559499 h 5296383"/>
                <a:gd name="connsiteX7726" fmla="*/ 8006990 w 9310410"/>
                <a:gd name="connsiteY7726" fmla="*/ 2571485 h 5296383"/>
                <a:gd name="connsiteX7727" fmla="*/ 8009986 w 9310410"/>
                <a:gd name="connsiteY7727" fmla="*/ 2575680 h 5296383"/>
                <a:gd name="connsiteX7728" fmla="*/ 8014182 w 9310410"/>
                <a:gd name="connsiteY7728" fmla="*/ 2581073 h 5296383"/>
                <a:gd name="connsiteX7729" fmla="*/ 8015380 w 9310410"/>
                <a:gd name="connsiteY7729" fmla="*/ 2592459 h 5296383"/>
                <a:gd name="connsiteX7730" fmla="*/ 8015979 w 9310410"/>
                <a:gd name="connsiteY7730" fmla="*/ 2613434 h 5296383"/>
                <a:gd name="connsiteX7731" fmla="*/ 8018975 w 9310410"/>
                <a:gd name="connsiteY7731" fmla="*/ 2624820 h 5296383"/>
                <a:gd name="connsiteX7732" fmla="*/ 8020174 w 9310410"/>
                <a:gd name="connsiteY7732" fmla="*/ 2625419 h 5296383"/>
                <a:gd name="connsiteX7733" fmla="*/ 8020174 w 9310410"/>
                <a:gd name="connsiteY7733" fmla="*/ 2625419 h 5296383"/>
                <a:gd name="connsiteX7734" fmla="*/ 8022572 w 9310410"/>
                <a:gd name="connsiteY7734" fmla="*/ 2626618 h 5296383"/>
                <a:gd name="connsiteX7735" fmla="*/ 8029763 w 9310410"/>
                <a:gd name="connsiteY7735" fmla="*/ 2641600 h 5296383"/>
                <a:gd name="connsiteX7736" fmla="*/ 8042347 w 9310410"/>
                <a:gd name="connsiteY7736" fmla="*/ 2660776 h 5296383"/>
                <a:gd name="connsiteX7737" fmla="*/ 8056131 w 9310410"/>
                <a:gd name="connsiteY7737" fmla="*/ 2676358 h 5296383"/>
                <a:gd name="connsiteX7738" fmla="*/ 8063322 w 9310410"/>
                <a:gd name="connsiteY7738" fmla="*/ 2685347 h 5296383"/>
                <a:gd name="connsiteX7739" fmla="*/ 8067517 w 9310410"/>
                <a:gd name="connsiteY7739" fmla="*/ 2700928 h 5296383"/>
                <a:gd name="connsiteX7740" fmla="*/ 8077705 w 9310410"/>
                <a:gd name="connsiteY7740" fmla="*/ 2706921 h 5296383"/>
                <a:gd name="connsiteX7741" fmla="*/ 8078304 w 9310410"/>
                <a:gd name="connsiteY7741" fmla="*/ 2701527 h 5296383"/>
                <a:gd name="connsiteX7742" fmla="*/ 8080701 w 9310410"/>
                <a:gd name="connsiteY7742" fmla="*/ 2699729 h 5296383"/>
                <a:gd name="connsiteX7743" fmla="*/ 8086095 w 9310410"/>
                <a:gd name="connsiteY7743" fmla="*/ 2705722 h 5296383"/>
                <a:gd name="connsiteX7744" fmla="*/ 8104672 w 9310410"/>
                <a:gd name="connsiteY7744" fmla="*/ 2708119 h 5296383"/>
                <a:gd name="connsiteX7745" fmla="*/ 8110665 w 9310410"/>
                <a:gd name="connsiteY7745" fmla="*/ 2700329 h 5296383"/>
                <a:gd name="connsiteX7746" fmla="*/ 8119055 w 9310410"/>
                <a:gd name="connsiteY7746" fmla="*/ 2690740 h 5296383"/>
                <a:gd name="connsiteX7747" fmla="*/ 8126246 w 9310410"/>
                <a:gd name="connsiteY7747" fmla="*/ 2684747 h 5296383"/>
                <a:gd name="connsiteX7748" fmla="*/ 8126845 w 9310410"/>
                <a:gd name="connsiteY7748" fmla="*/ 2697931 h 5296383"/>
                <a:gd name="connsiteX7749" fmla="*/ 8131040 w 9310410"/>
                <a:gd name="connsiteY7749" fmla="*/ 2699729 h 5296383"/>
                <a:gd name="connsiteX7750" fmla="*/ 8133437 w 9310410"/>
                <a:gd name="connsiteY7750" fmla="*/ 2684148 h 5296383"/>
                <a:gd name="connsiteX7751" fmla="*/ 8131040 w 9310410"/>
                <a:gd name="connsiteY7751" fmla="*/ 2670964 h 5296383"/>
                <a:gd name="connsiteX7752" fmla="*/ 8137632 w 9310410"/>
                <a:gd name="connsiteY7752" fmla="*/ 2668567 h 5296383"/>
                <a:gd name="connsiteX7753" fmla="*/ 8152015 w 9310410"/>
                <a:gd name="connsiteY7753" fmla="*/ 2669166 h 5296383"/>
                <a:gd name="connsiteX7754" fmla="*/ 8152015 w 9310410"/>
                <a:gd name="connsiteY7754" fmla="*/ 2673361 h 5296383"/>
                <a:gd name="connsiteX7755" fmla="*/ 8157408 w 9310410"/>
                <a:gd name="connsiteY7755" fmla="*/ 2677556 h 5296383"/>
                <a:gd name="connsiteX7756" fmla="*/ 8167596 w 9310410"/>
                <a:gd name="connsiteY7756" fmla="*/ 2675758 h 5296383"/>
                <a:gd name="connsiteX7757" fmla="*/ 8181978 w 9310410"/>
                <a:gd name="connsiteY7757" fmla="*/ 2685347 h 5296383"/>
                <a:gd name="connsiteX7758" fmla="*/ 8186173 w 9310410"/>
                <a:gd name="connsiteY7758" fmla="*/ 2690740 h 5296383"/>
                <a:gd name="connsiteX7759" fmla="*/ 8196361 w 9310410"/>
                <a:gd name="connsiteY7759" fmla="*/ 2701527 h 5296383"/>
                <a:gd name="connsiteX7760" fmla="*/ 8202354 w 9310410"/>
                <a:gd name="connsiteY7760" fmla="*/ 2707520 h 5296383"/>
                <a:gd name="connsiteX7761" fmla="*/ 8202354 w 9310410"/>
                <a:gd name="connsiteY7761" fmla="*/ 2706921 h 5296383"/>
                <a:gd name="connsiteX7762" fmla="*/ 8207148 w 9310410"/>
                <a:gd name="connsiteY7762" fmla="*/ 2714711 h 5296383"/>
                <a:gd name="connsiteX7763" fmla="*/ 8219732 w 9310410"/>
                <a:gd name="connsiteY7763" fmla="*/ 2734487 h 5296383"/>
                <a:gd name="connsiteX7764" fmla="*/ 8221530 w 9310410"/>
                <a:gd name="connsiteY7764" fmla="*/ 2744075 h 5296383"/>
                <a:gd name="connsiteX7765" fmla="*/ 8225126 w 9310410"/>
                <a:gd name="connsiteY7765" fmla="*/ 2729094 h 5296383"/>
                <a:gd name="connsiteX7766" fmla="*/ 8216736 w 9310410"/>
                <a:gd name="connsiteY7766" fmla="*/ 2717108 h 5296383"/>
                <a:gd name="connsiteX7767" fmla="*/ 8216736 w 9310410"/>
                <a:gd name="connsiteY7767" fmla="*/ 2709917 h 5296383"/>
                <a:gd name="connsiteX7768" fmla="*/ 8223928 w 9310410"/>
                <a:gd name="connsiteY7768" fmla="*/ 2697931 h 5296383"/>
                <a:gd name="connsiteX7769" fmla="*/ 8229920 w 9310410"/>
                <a:gd name="connsiteY7769" fmla="*/ 2685946 h 5296383"/>
                <a:gd name="connsiteX7770" fmla="*/ 8235314 w 9310410"/>
                <a:gd name="connsiteY7770" fmla="*/ 2681751 h 5296383"/>
                <a:gd name="connsiteX7771" fmla="*/ 8241906 w 9310410"/>
                <a:gd name="connsiteY7771" fmla="*/ 2681751 h 5296383"/>
                <a:gd name="connsiteX7772" fmla="*/ 8239509 w 9310410"/>
                <a:gd name="connsiteY7772" fmla="*/ 2674560 h 5296383"/>
                <a:gd name="connsiteX7773" fmla="*/ 8240108 w 9310410"/>
                <a:gd name="connsiteY7773" fmla="*/ 2669166 h 5296383"/>
                <a:gd name="connsiteX7774" fmla="*/ 8244303 w 9310410"/>
                <a:gd name="connsiteY7774" fmla="*/ 2655982 h 5296383"/>
                <a:gd name="connsiteX7775" fmla="*/ 8238909 w 9310410"/>
                <a:gd name="connsiteY7775" fmla="*/ 2649390 h 5296383"/>
                <a:gd name="connsiteX7776" fmla="*/ 8236512 w 9310410"/>
                <a:gd name="connsiteY7776" fmla="*/ 2642199 h 5296383"/>
                <a:gd name="connsiteX7777" fmla="*/ 8239509 w 9310410"/>
                <a:gd name="connsiteY7777" fmla="*/ 2630213 h 5296383"/>
                <a:gd name="connsiteX7778" fmla="*/ 8247899 w 9310410"/>
                <a:gd name="connsiteY7778" fmla="*/ 2613434 h 5296383"/>
                <a:gd name="connsiteX7779" fmla="*/ 8256288 w 9310410"/>
                <a:gd name="connsiteY7779" fmla="*/ 2612235 h 5296383"/>
                <a:gd name="connsiteX7780" fmla="*/ 8258685 w 9310410"/>
                <a:gd name="connsiteY7780" fmla="*/ 2617629 h 5296383"/>
                <a:gd name="connsiteX7781" fmla="*/ 8261082 w 9310410"/>
                <a:gd name="connsiteY7781" fmla="*/ 2622423 h 5296383"/>
                <a:gd name="connsiteX7782" fmla="*/ 8266476 w 9310410"/>
                <a:gd name="connsiteY7782" fmla="*/ 2610437 h 5296383"/>
                <a:gd name="connsiteX7783" fmla="*/ 8282656 w 9310410"/>
                <a:gd name="connsiteY7783" fmla="*/ 2600250 h 5296383"/>
                <a:gd name="connsiteX7784" fmla="*/ 8297638 w 9310410"/>
                <a:gd name="connsiteY7784" fmla="*/ 2582871 h 5296383"/>
                <a:gd name="connsiteX7785" fmla="*/ 8306028 w 9310410"/>
                <a:gd name="connsiteY7785" fmla="*/ 2572084 h 5296383"/>
                <a:gd name="connsiteX7786" fmla="*/ 8305429 w 9310410"/>
                <a:gd name="connsiteY7786" fmla="*/ 2557102 h 5296383"/>
                <a:gd name="connsiteX7787" fmla="*/ 8306028 w 9310410"/>
                <a:gd name="connsiteY7787" fmla="*/ 2551709 h 5296383"/>
                <a:gd name="connsiteX7788" fmla="*/ 8312021 w 9310410"/>
                <a:gd name="connsiteY7788" fmla="*/ 2554106 h 5296383"/>
                <a:gd name="connsiteX7789" fmla="*/ 8317414 w 9310410"/>
                <a:gd name="connsiteY7789" fmla="*/ 2554705 h 5296383"/>
                <a:gd name="connsiteX7790" fmla="*/ 8320411 w 9310410"/>
                <a:gd name="connsiteY7790" fmla="*/ 2547514 h 5296383"/>
                <a:gd name="connsiteX7791" fmla="*/ 8322808 w 9310410"/>
                <a:gd name="connsiteY7791" fmla="*/ 2543319 h 5296383"/>
                <a:gd name="connsiteX7792" fmla="*/ 8331797 w 9310410"/>
                <a:gd name="connsiteY7792" fmla="*/ 2552907 h 5296383"/>
                <a:gd name="connsiteX7793" fmla="*/ 8332995 w 9310410"/>
                <a:gd name="connsiteY7793" fmla="*/ 2566091 h 5296383"/>
                <a:gd name="connsiteX7794" fmla="*/ 8324006 w 9310410"/>
                <a:gd name="connsiteY7794" fmla="*/ 2578077 h 5296383"/>
                <a:gd name="connsiteX7795" fmla="*/ 8324605 w 9310410"/>
                <a:gd name="connsiteY7795" fmla="*/ 2600849 h 5296383"/>
                <a:gd name="connsiteX7796" fmla="*/ 8325804 w 9310410"/>
                <a:gd name="connsiteY7796" fmla="*/ 2609239 h 5296383"/>
                <a:gd name="connsiteX7797" fmla="*/ 8325205 w 9310410"/>
                <a:gd name="connsiteY7797" fmla="*/ 2611636 h 5296383"/>
                <a:gd name="connsiteX7798" fmla="*/ 8329400 w 9310410"/>
                <a:gd name="connsiteY7798" fmla="*/ 2614033 h 5296383"/>
                <a:gd name="connsiteX7799" fmla="*/ 8330598 w 9310410"/>
                <a:gd name="connsiteY7799" fmla="*/ 2626019 h 5296383"/>
                <a:gd name="connsiteX7800" fmla="*/ 8328800 w 9310410"/>
                <a:gd name="connsiteY7800" fmla="*/ 2636206 h 5296383"/>
                <a:gd name="connsiteX7801" fmla="*/ 8326403 w 9310410"/>
                <a:gd name="connsiteY7801" fmla="*/ 2642199 h 5296383"/>
                <a:gd name="connsiteX7802" fmla="*/ 8330598 w 9310410"/>
                <a:gd name="connsiteY7802" fmla="*/ 2663173 h 5296383"/>
                <a:gd name="connsiteX7803" fmla="*/ 8335991 w 9310410"/>
                <a:gd name="connsiteY7803" fmla="*/ 2676358 h 5296383"/>
                <a:gd name="connsiteX7804" fmla="*/ 8343183 w 9310410"/>
                <a:gd name="connsiteY7804" fmla="*/ 2684747 h 5296383"/>
                <a:gd name="connsiteX7805" fmla="*/ 8355768 w 9310410"/>
                <a:gd name="connsiteY7805" fmla="*/ 2675758 h 5296383"/>
                <a:gd name="connsiteX7806" fmla="*/ 8351572 w 9310410"/>
                <a:gd name="connsiteY7806" fmla="*/ 2646394 h 5296383"/>
                <a:gd name="connsiteX7807" fmla="*/ 8338389 w 9310410"/>
                <a:gd name="connsiteY7807" fmla="*/ 2626019 h 5296383"/>
                <a:gd name="connsiteX7808" fmla="*/ 8335991 w 9310410"/>
                <a:gd name="connsiteY7808" fmla="*/ 2615831 h 5296383"/>
                <a:gd name="connsiteX7809" fmla="*/ 8336591 w 9310410"/>
                <a:gd name="connsiteY7809" fmla="*/ 2608640 h 5296383"/>
                <a:gd name="connsiteX7810" fmla="*/ 8340786 w 9310410"/>
                <a:gd name="connsiteY7810" fmla="*/ 2604445 h 5296383"/>
                <a:gd name="connsiteX7811" fmla="*/ 8347977 w 9310410"/>
                <a:gd name="connsiteY7811" fmla="*/ 2600849 h 5296383"/>
                <a:gd name="connsiteX7812" fmla="*/ 8357565 w 9310410"/>
                <a:gd name="connsiteY7812" fmla="*/ 2593059 h 5296383"/>
                <a:gd name="connsiteX7813" fmla="*/ 8362959 w 9310410"/>
                <a:gd name="connsiteY7813" fmla="*/ 2584669 h 5296383"/>
                <a:gd name="connsiteX7814" fmla="*/ 8368952 w 9310410"/>
                <a:gd name="connsiteY7814" fmla="*/ 2582272 h 5296383"/>
                <a:gd name="connsiteX7815" fmla="*/ 8370750 w 9310410"/>
                <a:gd name="connsiteY7815" fmla="*/ 2578077 h 5296383"/>
                <a:gd name="connsiteX7816" fmla="*/ 8361761 w 9310410"/>
                <a:gd name="connsiteY7816" fmla="*/ 2575680 h 5296383"/>
                <a:gd name="connsiteX7817" fmla="*/ 8356367 w 9310410"/>
                <a:gd name="connsiteY7817" fmla="*/ 2572683 h 5296383"/>
                <a:gd name="connsiteX7818" fmla="*/ 8355169 w 9310410"/>
                <a:gd name="connsiteY7818" fmla="*/ 2558301 h 5296383"/>
                <a:gd name="connsiteX7819" fmla="*/ 8364757 w 9310410"/>
                <a:gd name="connsiteY7819" fmla="*/ 2549911 h 5296383"/>
                <a:gd name="connsiteX7820" fmla="*/ 8375543 w 9310410"/>
                <a:gd name="connsiteY7820" fmla="*/ 2572683 h 5296383"/>
                <a:gd name="connsiteX7821" fmla="*/ 8385732 w 9310410"/>
                <a:gd name="connsiteY7821" fmla="*/ 2584669 h 5296383"/>
                <a:gd name="connsiteX7822" fmla="*/ 8406107 w 9310410"/>
                <a:gd name="connsiteY7822" fmla="*/ 2591860 h 5296383"/>
                <a:gd name="connsiteX7823" fmla="*/ 8416893 w 9310410"/>
                <a:gd name="connsiteY7823" fmla="*/ 2614632 h 5296383"/>
                <a:gd name="connsiteX7824" fmla="*/ 8430078 w 9310410"/>
                <a:gd name="connsiteY7824" fmla="*/ 2623022 h 5296383"/>
                <a:gd name="connsiteX7825" fmla="*/ 8446857 w 9310410"/>
                <a:gd name="connsiteY7825" fmla="*/ 2617629 h 5296383"/>
                <a:gd name="connsiteX7826" fmla="*/ 8466633 w 9310410"/>
                <a:gd name="connsiteY7826" fmla="*/ 2615232 h 5296383"/>
                <a:gd name="connsiteX7827" fmla="*/ 8474423 w 9310410"/>
                <a:gd name="connsiteY7827" fmla="*/ 2620625 h 5296383"/>
                <a:gd name="connsiteX7828" fmla="*/ 8481615 w 9310410"/>
                <a:gd name="connsiteY7828" fmla="*/ 2626019 h 5296383"/>
                <a:gd name="connsiteX7829" fmla="*/ 8488806 w 9310410"/>
                <a:gd name="connsiteY7829" fmla="*/ 2627816 h 5296383"/>
                <a:gd name="connsiteX7830" fmla="*/ 8493601 w 9310410"/>
                <a:gd name="connsiteY7830" fmla="*/ 2627816 h 5296383"/>
                <a:gd name="connsiteX7831" fmla="*/ 8510980 w 9310410"/>
                <a:gd name="connsiteY7831" fmla="*/ 2624820 h 5296383"/>
                <a:gd name="connsiteX7832" fmla="*/ 8533152 w 9310410"/>
                <a:gd name="connsiteY7832" fmla="*/ 2613434 h 5296383"/>
                <a:gd name="connsiteX7833" fmla="*/ 8537347 w 9310410"/>
                <a:gd name="connsiteY7833" fmla="*/ 2609239 h 5296383"/>
                <a:gd name="connsiteX7834" fmla="*/ 8524763 w 9310410"/>
                <a:gd name="connsiteY7834" fmla="*/ 2609838 h 5296383"/>
                <a:gd name="connsiteX7835" fmla="*/ 8520568 w 9310410"/>
                <a:gd name="connsiteY7835" fmla="*/ 2606242 h 5296383"/>
                <a:gd name="connsiteX7836" fmla="*/ 8530755 w 9310410"/>
                <a:gd name="connsiteY7836" fmla="*/ 2604445 h 5296383"/>
                <a:gd name="connsiteX7837" fmla="*/ 8543940 w 9310410"/>
                <a:gd name="connsiteY7837" fmla="*/ 2602048 h 5296383"/>
                <a:gd name="connsiteX7838" fmla="*/ 8570307 w 9310410"/>
                <a:gd name="connsiteY7838" fmla="*/ 2597253 h 5296383"/>
                <a:gd name="connsiteX7839" fmla="*/ 8577499 w 9310410"/>
                <a:gd name="connsiteY7839" fmla="*/ 2600849 h 5296383"/>
                <a:gd name="connsiteX7840" fmla="*/ 8563715 w 9310410"/>
                <a:gd name="connsiteY7840" fmla="*/ 2606242 h 5296383"/>
                <a:gd name="connsiteX7841" fmla="*/ 8561918 w 9310410"/>
                <a:gd name="connsiteY7841" fmla="*/ 2612835 h 5296383"/>
                <a:gd name="connsiteX7842" fmla="*/ 8566113 w 9310410"/>
                <a:gd name="connsiteY7842" fmla="*/ 2617629 h 5296383"/>
                <a:gd name="connsiteX7843" fmla="*/ 8569708 w 9310410"/>
                <a:gd name="connsiteY7843" fmla="*/ 2625419 h 5296383"/>
                <a:gd name="connsiteX7844" fmla="*/ 8572105 w 9310410"/>
                <a:gd name="connsiteY7844" fmla="*/ 2635607 h 5296383"/>
                <a:gd name="connsiteX7845" fmla="*/ 8576300 w 9310410"/>
                <a:gd name="connsiteY7845" fmla="*/ 2638004 h 5296383"/>
                <a:gd name="connsiteX7846" fmla="*/ 8584091 w 9310410"/>
                <a:gd name="connsiteY7846" fmla="*/ 2638603 h 5296383"/>
                <a:gd name="connsiteX7847" fmla="*/ 8594878 w 9310410"/>
                <a:gd name="connsiteY7847" fmla="*/ 2641000 h 5296383"/>
                <a:gd name="connsiteX7848" fmla="*/ 8599672 w 9310410"/>
                <a:gd name="connsiteY7848" fmla="*/ 2639203 h 5296383"/>
                <a:gd name="connsiteX7849" fmla="*/ 8601470 w 9310410"/>
                <a:gd name="connsiteY7849" fmla="*/ 2637405 h 5296383"/>
                <a:gd name="connsiteX7850" fmla="*/ 8609860 w 9310410"/>
                <a:gd name="connsiteY7850" fmla="*/ 2643398 h 5296383"/>
                <a:gd name="connsiteX7851" fmla="*/ 8621845 w 9310410"/>
                <a:gd name="connsiteY7851" fmla="*/ 2648791 h 5296383"/>
                <a:gd name="connsiteX7852" fmla="*/ 8627838 w 9310410"/>
                <a:gd name="connsiteY7852" fmla="*/ 2655982 h 5296383"/>
                <a:gd name="connsiteX7853" fmla="*/ 8626040 w 9310410"/>
                <a:gd name="connsiteY7853" fmla="*/ 2661975 h 5296383"/>
                <a:gd name="connsiteX7854" fmla="*/ 8628437 w 9310410"/>
                <a:gd name="connsiteY7854" fmla="*/ 2669766 h 5296383"/>
                <a:gd name="connsiteX7855" fmla="*/ 8627838 w 9310410"/>
                <a:gd name="connsiteY7855" fmla="*/ 2678155 h 5296383"/>
                <a:gd name="connsiteX7856" fmla="*/ 8630235 w 9310410"/>
                <a:gd name="connsiteY7856" fmla="*/ 2687144 h 5296383"/>
                <a:gd name="connsiteX7857" fmla="*/ 8627838 w 9310410"/>
                <a:gd name="connsiteY7857" fmla="*/ 2692538 h 5296383"/>
                <a:gd name="connsiteX7858" fmla="*/ 8638625 w 9310410"/>
                <a:gd name="connsiteY7858" fmla="*/ 2691339 h 5296383"/>
                <a:gd name="connsiteX7859" fmla="*/ 8650610 w 9310410"/>
                <a:gd name="connsiteY7859" fmla="*/ 2693137 h 5296383"/>
                <a:gd name="connsiteX7860" fmla="*/ 8650610 w 9310410"/>
                <a:gd name="connsiteY7860" fmla="*/ 2693737 h 5296383"/>
                <a:gd name="connsiteX7861" fmla="*/ 8652408 w 9310410"/>
                <a:gd name="connsiteY7861" fmla="*/ 2695534 h 5296383"/>
                <a:gd name="connsiteX7862" fmla="*/ 8667390 w 9310410"/>
                <a:gd name="connsiteY7862" fmla="*/ 2706921 h 5296383"/>
                <a:gd name="connsiteX7863" fmla="*/ 8679975 w 9310410"/>
                <a:gd name="connsiteY7863" fmla="*/ 2721902 h 5296383"/>
                <a:gd name="connsiteX7864" fmla="*/ 8690162 w 9310410"/>
                <a:gd name="connsiteY7864" fmla="*/ 2732689 h 5296383"/>
                <a:gd name="connsiteX7865" fmla="*/ 8692559 w 9310410"/>
                <a:gd name="connsiteY7865" fmla="*/ 2769844 h 5296383"/>
                <a:gd name="connsiteX7866" fmla="*/ 8696755 w 9310410"/>
                <a:gd name="connsiteY7866" fmla="*/ 2786624 h 5296383"/>
                <a:gd name="connsiteX7867" fmla="*/ 8697953 w 9310410"/>
                <a:gd name="connsiteY7867" fmla="*/ 2775837 h 5296383"/>
                <a:gd name="connsiteX7868" fmla="*/ 8701548 w 9310410"/>
                <a:gd name="connsiteY7868" fmla="*/ 2765649 h 5296383"/>
                <a:gd name="connsiteX7869" fmla="*/ 8713534 w 9310410"/>
                <a:gd name="connsiteY7869" fmla="*/ 2772241 h 5296383"/>
                <a:gd name="connsiteX7870" fmla="*/ 8727317 w 9310410"/>
                <a:gd name="connsiteY7870" fmla="*/ 2798010 h 5296383"/>
                <a:gd name="connsiteX7871" fmla="*/ 8735108 w 9310410"/>
                <a:gd name="connsiteY7871" fmla="*/ 2814191 h 5296383"/>
                <a:gd name="connsiteX7872" fmla="*/ 8743497 w 9310410"/>
                <a:gd name="connsiteY7872" fmla="*/ 2805801 h 5296383"/>
                <a:gd name="connsiteX7873" fmla="*/ 8759078 w 9310410"/>
                <a:gd name="connsiteY7873" fmla="*/ 2809996 h 5296383"/>
                <a:gd name="connsiteX7874" fmla="*/ 8765671 w 9310410"/>
                <a:gd name="connsiteY7874" fmla="*/ 2807599 h 5296383"/>
                <a:gd name="connsiteX7875" fmla="*/ 8769866 w 9310410"/>
                <a:gd name="connsiteY7875" fmla="*/ 2803404 h 5296383"/>
                <a:gd name="connsiteX7876" fmla="*/ 8778256 w 9310410"/>
                <a:gd name="connsiteY7876" fmla="*/ 2805801 h 5296383"/>
                <a:gd name="connsiteX7877" fmla="*/ 8782450 w 9310410"/>
                <a:gd name="connsiteY7877" fmla="*/ 2806400 h 5296383"/>
                <a:gd name="connsiteX7878" fmla="*/ 8787844 w 9310410"/>
                <a:gd name="connsiteY7878" fmla="*/ 2804602 h 5296383"/>
                <a:gd name="connsiteX7879" fmla="*/ 8799829 w 9310410"/>
                <a:gd name="connsiteY7879" fmla="*/ 2808797 h 5296383"/>
                <a:gd name="connsiteX7880" fmla="*/ 8811815 w 9310410"/>
                <a:gd name="connsiteY7880" fmla="*/ 2812992 h 5296383"/>
                <a:gd name="connsiteX7881" fmla="*/ 8818407 w 9310410"/>
                <a:gd name="connsiteY7881" fmla="*/ 2816588 h 5296383"/>
                <a:gd name="connsiteX7882" fmla="*/ 8826797 w 9310410"/>
                <a:gd name="connsiteY7882" fmla="*/ 2820783 h 5296383"/>
                <a:gd name="connsiteX7883" fmla="*/ 8844775 w 9310410"/>
                <a:gd name="connsiteY7883" fmla="*/ 2826775 h 5296383"/>
                <a:gd name="connsiteX7884" fmla="*/ 8853764 w 9310410"/>
                <a:gd name="connsiteY7884" fmla="*/ 2833967 h 5296383"/>
                <a:gd name="connsiteX7885" fmla="*/ 8857360 w 9310410"/>
                <a:gd name="connsiteY7885" fmla="*/ 2840559 h 5296383"/>
                <a:gd name="connsiteX7886" fmla="*/ 8862154 w 9310410"/>
                <a:gd name="connsiteY7886" fmla="*/ 2847151 h 5296383"/>
                <a:gd name="connsiteX7887" fmla="*/ 8868746 w 9310410"/>
                <a:gd name="connsiteY7887" fmla="*/ 2860335 h 5296383"/>
                <a:gd name="connsiteX7888" fmla="*/ 8868147 w 9310410"/>
                <a:gd name="connsiteY7888" fmla="*/ 2875317 h 5296383"/>
                <a:gd name="connsiteX7889" fmla="*/ 8868746 w 9310410"/>
                <a:gd name="connsiteY7889" fmla="*/ 2883706 h 5296383"/>
                <a:gd name="connsiteX7890" fmla="*/ 8872941 w 9310410"/>
                <a:gd name="connsiteY7890" fmla="*/ 2878313 h 5296383"/>
                <a:gd name="connsiteX7891" fmla="*/ 8874140 w 9310410"/>
                <a:gd name="connsiteY7891" fmla="*/ 2866328 h 5296383"/>
                <a:gd name="connsiteX7892" fmla="*/ 8881330 w 9310410"/>
                <a:gd name="connsiteY7892" fmla="*/ 2868725 h 5296383"/>
                <a:gd name="connsiteX7893" fmla="*/ 8882529 w 9310410"/>
                <a:gd name="connsiteY7893" fmla="*/ 2876515 h 5296383"/>
                <a:gd name="connsiteX7894" fmla="*/ 8881330 w 9310410"/>
                <a:gd name="connsiteY7894" fmla="*/ 2886703 h 5296383"/>
                <a:gd name="connsiteX7895" fmla="*/ 8880731 w 9310410"/>
                <a:gd name="connsiteY7895" fmla="*/ 2892096 h 5296383"/>
                <a:gd name="connsiteX7896" fmla="*/ 8880132 w 9310410"/>
                <a:gd name="connsiteY7896" fmla="*/ 2892096 h 5296383"/>
                <a:gd name="connsiteX7897" fmla="*/ 8878334 w 9310410"/>
                <a:gd name="connsiteY7897" fmla="*/ 2893894 h 5296383"/>
                <a:gd name="connsiteX7898" fmla="*/ 8881930 w 9310410"/>
                <a:gd name="connsiteY7898" fmla="*/ 2892096 h 5296383"/>
                <a:gd name="connsiteX7899" fmla="*/ 8886125 w 9310410"/>
                <a:gd name="connsiteY7899" fmla="*/ 2882508 h 5296383"/>
                <a:gd name="connsiteX7900" fmla="*/ 8893316 w 9310410"/>
                <a:gd name="connsiteY7900" fmla="*/ 2881908 h 5296383"/>
                <a:gd name="connsiteX7901" fmla="*/ 8894515 w 9310410"/>
                <a:gd name="connsiteY7901" fmla="*/ 2898089 h 5296383"/>
                <a:gd name="connsiteX7902" fmla="*/ 8897511 w 9310410"/>
                <a:gd name="connsiteY7902" fmla="*/ 2907677 h 5296383"/>
                <a:gd name="connsiteX7903" fmla="*/ 8896911 w 9310410"/>
                <a:gd name="connsiteY7903" fmla="*/ 2921461 h 5296383"/>
                <a:gd name="connsiteX7904" fmla="*/ 8902305 w 9310410"/>
                <a:gd name="connsiteY7904" fmla="*/ 2935244 h 5296383"/>
                <a:gd name="connsiteX7905" fmla="*/ 8910695 w 9310410"/>
                <a:gd name="connsiteY7905" fmla="*/ 2955020 h 5296383"/>
                <a:gd name="connsiteX7906" fmla="*/ 8914890 w 9310410"/>
                <a:gd name="connsiteY7906" fmla="*/ 2967005 h 5296383"/>
                <a:gd name="connsiteX7907" fmla="*/ 8916089 w 9310410"/>
                <a:gd name="connsiteY7907" fmla="*/ 2987381 h 5296383"/>
                <a:gd name="connsiteX7908" fmla="*/ 8920882 w 9310410"/>
                <a:gd name="connsiteY7908" fmla="*/ 2990377 h 5296383"/>
                <a:gd name="connsiteX7909" fmla="*/ 8931071 w 9310410"/>
                <a:gd name="connsiteY7909" fmla="*/ 2990377 h 5296383"/>
                <a:gd name="connsiteX7910" fmla="*/ 8935265 w 9310410"/>
                <a:gd name="connsiteY7910" fmla="*/ 3003561 h 5296383"/>
                <a:gd name="connsiteX7911" fmla="*/ 8932269 w 9310410"/>
                <a:gd name="connsiteY7911" fmla="*/ 3014947 h 5296383"/>
                <a:gd name="connsiteX7912" fmla="*/ 8931670 w 9310410"/>
                <a:gd name="connsiteY7912" fmla="*/ 3020341 h 5296383"/>
                <a:gd name="connsiteX7913" fmla="*/ 8926276 w 9310410"/>
                <a:gd name="connsiteY7913" fmla="*/ 3037121 h 5296383"/>
                <a:gd name="connsiteX7914" fmla="*/ 8921482 w 9310410"/>
                <a:gd name="connsiteY7914" fmla="*/ 3050305 h 5296383"/>
                <a:gd name="connsiteX7915" fmla="*/ 8915490 w 9310410"/>
                <a:gd name="connsiteY7915" fmla="*/ 3063489 h 5296383"/>
                <a:gd name="connsiteX7916" fmla="*/ 8907699 w 9310410"/>
                <a:gd name="connsiteY7916" fmla="*/ 3074875 h 5296383"/>
                <a:gd name="connsiteX7917" fmla="*/ 8895713 w 9310410"/>
                <a:gd name="connsiteY7917" fmla="*/ 3094052 h 5296383"/>
                <a:gd name="connsiteX7918" fmla="*/ 8889720 w 9310410"/>
                <a:gd name="connsiteY7918" fmla="*/ 3107236 h 5296383"/>
                <a:gd name="connsiteX7919" fmla="*/ 8886724 w 9310410"/>
                <a:gd name="connsiteY7919" fmla="*/ 3125214 h 5296383"/>
                <a:gd name="connsiteX7920" fmla="*/ 8860955 w 9310410"/>
                <a:gd name="connsiteY7920" fmla="*/ 3144990 h 5296383"/>
                <a:gd name="connsiteX7921" fmla="*/ 8847172 w 9310410"/>
                <a:gd name="connsiteY7921" fmla="*/ 3156975 h 5296383"/>
                <a:gd name="connsiteX7922" fmla="*/ 8845973 w 9310410"/>
                <a:gd name="connsiteY7922" fmla="*/ 3158773 h 5296383"/>
                <a:gd name="connsiteX7923" fmla="*/ 8846573 w 9310410"/>
                <a:gd name="connsiteY7923" fmla="*/ 3158773 h 5296383"/>
                <a:gd name="connsiteX7924" fmla="*/ 8845973 w 9310410"/>
                <a:gd name="connsiteY7924" fmla="*/ 3158773 h 5296383"/>
                <a:gd name="connsiteX7925" fmla="*/ 8854363 w 9310410"/>
                <a:gd name="connsiteY7925" fmla="*/ 3157575 h 5296383"/>
                <a:gd name="connsiteX7926" fmla="*/ 8862753 w 9310410"/>
                <a:gd name="connsiteY7926" fmla="*/ 3148585 h 5296383"/>
                <a:gd name="connsiteX7927" fmla="*/ 8874140 w 9310410"/>
                <a:gd name="connsiteY7927" fmla="*/ 3140196 h 5296383"/>
                <a:gd name="connsiteX7928" fmla="*/ 8886724 w 9310410"/>
                <a:gd name="connsiteY7928" fmla="*/ 3132405 h 5296383"/>
                <a:gd name="connsiteX7929" fmla="*/ 8893915 w 9310410"/>
                <a:gd name="connsiteY7929" fmla="*/ 3106037 h 5296383"/>
                <a:gd name="connsiteX7930" fmla="*/ 8898110 w 9310410"/>
                <a:gd name="connsiteY7930" fmla="*/ 3108434 h 5296383"/>
                <a:gd name="connsiteX7931" fmla="*/ 8896911 w 9310410"/>
                <a:gd name="connsiteY7931" fmla="*/ 3129409 h 5296383"/>
                <a:gd name="connsiteX7932" fmla="*/ 8877136 w 9310410"/>
                <a:gd name="connsiteY7932" fmla="*/ 3146189 h 5296383"/>
                <a:gd name="connsiteX7933" fmla="*/ 8871742 w 9310410"/>
                <a:gd name="connsiteY7933" fmla="*/ 3161769 h 5296383"/>
                <a:gd name="connsiteX7934" fmla="*/ 8877136 w 9310410"/>
                <a:gd name="connsiteY7934" fmla="*/ 3198325 h 5296383"/>
                <a:gd name="connsiteX7935" fmla="*/ 8879533 w 9310410"/>
                <a:gd name="connsiteY7935" fmla="*/ 3197127 h 5296383"/>
                <a:gd name="connsiteX7936" fmla="*/ 8875338 w 9310410"/>
                <a:gd name="connsiteY7936" fmla="*/ 3161769 h 5296383"/>
                <a:gd name="connsiteX7937" fmla="*/ 8892118 w 9310410"/>
                <a:gd name="connsiteY7937" fmla="*/ 3144390 h 5296383"/>
                <a:gd name="connsiteX7938" fmla="*/ 8904702 w 9310410"/>
                <a:gd name="connsiteY7938" fmla="*/ 3112629 h 5296383"/>
                <a:gd name="connsiteX7939" fmla="*/ 8908897 w 9310410"/>
                <a:gd name="connsiteY7939" fmla="*/ 3108434 h 5296383"/>
                <a:gd name="connsiteX7940" fmla="*/ 8911294 w 9310410"/>
                <a:gd name="connsiteY7940" fmla="*/ 3119221 h 5296383"/>
                <a:gd name="connsiteX7941" fmla="*/ 8917287 w 9310410"/>
                <a:gd name="connsiteY7941" fmla="*/ 3110831 h 5296383"/>
                <a:gd name="connsiteX7942" fmla="*/ 8917287 w 9310410"/>
                <a:gd name="connsiteY7942" fmla="*/ 3095849 h 5296383"/>
                <a:gd name="connsiteX7943" fmla="*/ 8927475 w 9310410"/>
                <a:gd name="connsiteY7943" fmla="*/ 3085063 h 5296383"/>
                <a:gd name="connsiteX7944" fmla="*/ 8956240 w 9310410"/>
                <a:gd name="connsiteY7944" fmla="*/ 3082665 h 5296383"/>
                <a:gd name="connsiteX7945" fmla="*/ 8971222 w 9310410"/>
                <a:gd name="connsiteY7945" fmla="*/ 3083265 h 5296383"/>
                <a:gd name="connsiteX7946" fmla="*/ 8973619 w 9310410"/>
                <a:gd name="connsiteY7946" fmla="*/ 3087459 h 5296383"/>
                <a:gd name="connsiteX7947" fmla="*/ 8970023 w 9310410"/>
                <a:gd name="connsiteY7947" fmla="*/ 3096448 h 5296383"/>
                <a:gd name="connsiteX7948" fmla="*/ 8968824 w 9310410"/>
                <a:gd name="connsiteY7948" fmla="*/ 3110232 h 5296383"/>
                <a:gd name="connsiteX7949" fmla="*/ 8964031 w 9310410"/>
                <a:gd name="connsiteY7949" fmla="*/ 3123416 h 5296383"/>
                <a:gd name="connsiteX7950" fmla="*/ 8957439 w 9310410"/>
                <a:gd name="connsiteY7950" fmla="*/ 3140196 h 5296383"/>
                <a:gd name="connsiteX7951" fmla="*/ 8939461 w 9310410"/>
                <a:gd name="connsiteY7951" fmla="*/ 3152181 h 5296383"/>
                <a:gd name="connsiteX7952" fmla="*/ 8913092 w 9310410"/>
                <a:gd name="connsiteY7952" fmla="*/ 3163567 h 5296383"/>
                <a:gd name="connsiteX7953" fmla="*/ 8919684 w 9310410"/>
                <a:gd name="connsiteY7953" fmla="*/ 3165964 h 5296383"/>
                <a:gd name="connsiteX7954" fmla="*/ 8941258 w 9310410"/>
                <a:gd name="connsiteY7954" fmla="*/ 3158773 h 5296383"/>
                <a:gd name="connsiteX7955" fmla="*/ 8947251 w 9310410"/>
                <a:gd name="connsiteY7955" fmla="*/ 3159972 h 5296383"/>
                <a:gd name="connsiteX7956" fmla="*/ 8943056 w 9310410"/>
                <a:gd name="connsiteY7956" fmla="*/ 3176751 h 5296383"/>
                <a:gd name="connsiteX7957" fmla="*/ 8947251 w 9310410"/>
                <a:gd name="connsiteY7957" fmla="*/ 3170759 h 5296383"/>
                <a:gd name="connsiteX7958" fmla="*/ 8957439 w 9310410"/>
                <a:gd name="connsiteY7958" fmla="*/ 3150983 h 5296383"/>
                <a:gd name="connsiteX7959" fmla="*/ 8967027 w 9310410"/>
                <a:gd name="connsiteY7959" fmla="*/ 3154578 h 5296383"/>
                <a:gd name="connsiteX7960" fmla="*/ 8974218 w 9310410"/>
                <a:gd name="connsiteY7960" fmla="*/ 3153979 h 5296383"/>
                <a:gd name="connsiteX7961" fmla="*/ 8974817 w 9310410"/>
                <a:gd name="connsiteY7961" fmla="*/ 3146788 h 5296383"/>
                <a:gd name="connsiteX7962" fmla="*/ 8971222 w 9310410"/>
                <a:gd name="connsiteY7962" fmla="*/ 3136001 h 5296383"/>
                <a:gd name="connsiteX7963" fmla="*/ 8974817 w 9310410"/>
                <a:gd name="connsiteY7963" fmla="*/ 3126412 h 5296383"/>
                <a:gd name="connsiteX7964" fmla="*/ 8977214 w 9310410"/>
                <a:gd name="connsiteY7964" fmla="*/ 3121618 h 5296383"/>
                <a:gd name="connsiteX7965" fmla="*/ 8977813 w 9310410"/>
                <a:gd name="connsiteY7965" fmla="*/ 3111430 h 5296383"/>
                <a:gd name="connsiteX7966" fmla="*/ 9001185 w 9310410"/>
                <a:gd name="connsiteY7966" fmla="*/ 3103041 h 5296383"/>
                <a:gd name="connsiteX7967" fmla="*/ 9019163 w 9310410"/>
                <a:gd name="connsiteY7967" fmla="*/ 3113828 h 5296383"/>
                <a:gd name="connsiteX7968" fmla="*/ 9023359 w 9310410"/>
                <a:gd name="connsiteY7968" fmla="*/ 3122817 h 5296383"/>
                <a:gd name="connsiteX7969" fmla="*/ 9029951 w 9310410"/>
                <a:gd name="connsiteY7969" fmla="*/ 3128210 h 5296383"/>
                <a:gd name="connsiteX7970" fmla="*/ 9037741 w 9310410"/>
                <a:gd name="connsiteY7970" fmla="*/ 3130008 h 5296383"/>
                <a:gd name="connsiteX7971" fmla="*/ 9042535 w 9310410"/>
                <a:gd name="connsiteY7971" fmla="*/ 3141394 h 5296383"/>
                <a:gd name="connsiteX7972" fmla="*/ 9046730 w 9310410"/>
                <a:gd name="connsiteY7972" fmla="*/ 3156376 h 5296383"/>
                <a:gd name="connsiteX7973" fmla="*/ 9049127 w 9310410"/>
                <a:gd name="connsiteY7973" fmla="*/ 3150983 h 5296383"/>
                <a:gd name="connsiteX7974" fmla="*/ 9049127 w 9310410"/>
                <a:gd name="connsiteY7974" fmla="*/ 3143791 h 5296383"/>
                <a:gd name="connsiteX7975" fmla="*/ 9058116 w 9310410"/>
                <a:gd name="connsiteY7975" fmla="*/ 3147986 h 5296383"/>
                <a:gd name="connsiteX7976" fmla="*/ 9068304 w 9310410"/>
                <a:gd name="connsiteY7976" fmla="*/ 3172556 h 5296383"/>
                <a:gd name="connsiteX7977" fmla="*/ 9065907 w 9310410"/>
                <a:gd name="connsiteY7977" fmla="*/ 3184542 h 5296383"/>
                <a:gd name="connsiteX7978" fmla="*/ 9064708 w 9310410"/>
                <a:gd name="connsiteY7978" fmla="*/ 3197127 h 5296383"/>
                <a:gd name="connsiteX7979" fmla="*/ 9062911 w 9310410"/>
                <a:gd name="connsiteY7979" fmla="*/ 3214506 h 5296383"/>
                <a:gd name="connsiteX7980" fmla="*/ 9065907 w 9310410"/>
                <a:gd name="connsiteY7980" fmla="*/ 3220498 h 5296383"/>
                <a:gd name="connsiteX7981" fmla="*/ 9069503 w 9310410"/>
                <a:gd name="connsiteY7981" fmla="*/ 3203719 h 5296383"/>
                <a:gd name="connsiteX7982" fmla="*/ 9083885 w 9310410"/>
                <a:gd name="connsiteY7982" fmla="*/ 3197127 h 5296383"/>
                <a:gd name="connsiteX7983" fmla="*/ 9088080 w 9310410"/>
                <a:gd name="connsiteY7983" fmla="*/ 3192332 h 5296383"/>
                <a:gd name="connsiteX7984" fmla="*/ 9092275 w 9310410"/>
                <a:gd name="connsiteY7984" fmla="*/ 3192932 h 5296383"/>
                <a:gd name="connsiteX7985" fmla="*/ 9094672 w 9310410"/>
                <a:gd name="connsiteY7985" fmla="*/ 3190535 h 5296383"/>
                <a:gd name="connsiteX7986" fmla="*/ 9105459 w 9310410"/>
                <a:gd name="connsiteY7986" fmla="*/ 3192932 h 5296383"/>
                <a:gd name="connsiteX7987" fmla="*/ 9118044 w 9310410"/>
                <a:gd name="connsiteY7987" fmla="*/ 3202520 h 5296383"/>
                <a:gd name="connsiteX7988" fmla="*/ 9122838 w 9310410"/>
                <a:gd name="connsiteY7988" fmla="*/ 3201321 h 5296383"/>
                <a:gd name="connsiteX7989" fmla="*/ 9126434 w 9310410"/>
                <a:gd name="connsiteY7989" fmla="*/ 3203120 h 5296383"/>
                <a:gd name="connsiteX7990" fmla="*/ 9136022 w 9310410"/>
                <a:gd name="connsiteY7990" fmla="*/ 3205516 h 5296383"/>
                <a:gd name="connsiteX7991" fmla="*/ 9158795 w 9310410"/>
                <a:gd name="connsiteY7991" fmla="*/ 3209711 h 5296383"/>
                <a:gd name="connsiteX7992" fmla="*/ 9174376 w 9310410"/>
                <a:gd name="connsiteY7992" fmla="*/ 3214506 h 5296383"/>
                <a:gd name="connsiteX7993" fmla="*/ 9186960 w 9310410"/>
                <a:gd name="connsiteY7993" fmla="*/ 3223495 h 5296383"/>
                <a:gd name="connsiteX7994" fmla="*/ 9197148 w 9310410"/>
                <a:gd name="connsiteY7994" fmla="*/ 3230686 h 5296383"/>
                <a:gd name="connsiteX7995" fmla="*/ 9200744 w 9310410"/>
                <a:gd name="connsiteY7995" fmla="*/ 3237877 h 5296383"/>
                <a:gd name="connsiteX7996" fmla="*/ 9204938 w 9310410"/>
                <a:gd name="connsiteY7996" fmla="*/ 3244469 h 5296383"/>
                <a:gd name="connsiteX7997" fmla="*/ 9219920 w 9310410"/>
                <a:gd name="connsiteY7997" fmla="*/ 3264245 h 5296383"/>
                <a:gd name="connsiteX7998" fmla="*/ 9233105 w 9310410"/>
                <a:gd name="connsiteY7998" fmla="*/ 3288816 h 5296383"/>
                <a:gd name="connsiteX7999" fmla="*/ 9239697 w 9310410"/>
                <a:gd name="connsiteY7999" fmla="*/ 3300801 h 5296383"/>
                <a:gd name="connsiteX8000" fmla="*/ 9244490 w 9310410"/>
                <a:gd name="connsiteY8000" fmla="*/ 3310989 h 5296383"/>
                <a:gd name="connsiteX8001" fmla="*/ 9248686 w 9310410"/>
                <a:gd name="connsiteY8001" fmla="*/ 3315183 h 5296383"/>
                <a:gd name="connsiteX8002" fmla="*/ 9257076 w 9310410"/>
                <a:gd name="connsiteY8002" fmla="*/ 3319978 h 5296383"/>
                <a:gd name="connsiteX8003" fmla="*/ 9275054 w 9310410"/>
                <a:gd name="connsiteY8003" fmla="*/ 3321776 h 5296383"/>
                <a:gd name="connsiteX8004" fmla="*/ 9285840 w 9310410"/>
                <a:gd name="connsiteY8004" fmla="*/ 3344548 h 5296383"/>
                <a:gd name="connsiteX8005" fmla="*/ 9290036 w 9310410"/>
                <a:gd name="connsiteY8005" fmla="*/ 3393689 h 5296383"/>
                <a:gd name="connsiteX8006" fmla="*/ 9287039 w 9310410"/>
                <a:gd name="connsiteY8006" fmla="*/ 3416461 h 5296383"/>
                <a:gd name="connsiteX8007" fmla="*/ 9288837 w 9310410"/>
                <a:gd name="connsiteY8007" fmla="*/ 3420056 h 5296383"/>
                <a:gd name="connsiteX8008" fmla="*/ 9277450 w 9310410"/>
                <a:gd name="connsiteY8008" fmla="*/ 3420656 h 5296383"/>
                <a:gd name="connsiteX8009" fmla="*/ 7983619 w 9310410"/>
                <a:gd name="connsiteY8009" fmla="*/ 2455226 h 5296383"/>
                <a:gd name="connsiteX8010" fmla="*/ 7986615 w 9310410"/>
                <a:gd name="connsiteY8010" fmla="*/ 2454626 h 5296383"/>
                <a:gd name="connsiteX8011" fmla="*/ 7983619 w 9310410"/>
                <a:gd name="connsiteY8011" fmla="*/ 2455226 h 5296383"/>
                <a:gd name="connsiteX8012" fmla="*/ 8400114 w 9310410"/>
                <a:gd name="connsiteY8012" fmla="*/ 4395675 h 5296383"/>
                <a:gd name="connsiteX8013" fmla="*/ 8404309 w 9310410"/>
                <a:gd name="connsiteY8013" fmla="*/ 4394476 h 5296383"/>
                <a:gd name="connsiteX8014" fmla="*/ 8404309 w 9310410"/>
                <a:gd name="connsiteY8014" fmla="*/ 4390880 h 5296383"/>
                <a:gd name="connsiteX8015" fmla="*/ 8403709 w 9310410"/>
                <a:gd name="connsiteY8015" fmla="*/ 4390880 h 5296383"/>
                <a:gd name="connsiteX8016" fmla="*/ 8398915 w 9310410"/>
                <a:gd name="connsiteY8016" fmla="*/ 4395075 h 5296383"/>
                <a:gd name="connsiteX8017" fmla="*/ 8400114 w 9310410"/>
                <a:gd name="connsiteY8017" fmla="*/ 4395675 h 5296383"/>
                <a:gd name="connsiteX8018" fmla="*/ 8010586 w 9310410"/>
                <a:gd name="connsiteY8018" fmla="*/ 2621824 h 5296383"/>
                <a:gd name="connsiteX8019" fmla="*/ 8012384 w 9310410"/>
                <a:gd name="connsiteY8019" fmla="*/ 2623022 h 5296383"/>
                <a:gd name="connsiteX8020" fmla="*/ 8010586 w 9310410"/>
                <a:gd name="connsiteY8020" fmla="*/ 2621824 h 5296383"/>
                <a:gd name="connsiteX8021" fmla="*/ 8128643 w 9310410"/>
                <a:gd name="connsiteY8021" fmla="*/ 2315595 h 5296383"/>
                <a:gd name="connsiteX8022" fmla="*/ 8113661 w 9310410"/>
                <a:gd name="connsiteY8022" fmla="*/ 2305407 h 5296383"/>
                <a:gd name="connsiteX8023" fmla="*/ 8099877 w 9310410"/>
                <a:gd name="connsiteY8023" fmla="*/ 2303010 h 5296383"/>
                <a:gd name="connsiteX8024" fmla="*/ 8080102 w 9310410"/>
                <a:gd name="connsiteY8024" fmla="*/ 2310201 h 5296383"/>
                <a:gd name="connsiteX8025" fmla="*/ 8081300 w 9310410"/>
                <a:gd name="connsiteY8025" fmla="*/ 2317393 h 5296383"/>
                <a:gd name="connsiteX8026" fmla="*/ 8086694 w 9310410"/>
                <a:gd name="connsiteY8026" fmla="*/ 2316793 h 5296383"/>
                <a:gd name="connsiteX8027" fmla="*/ 8093885 w 9310410"/>
                <a:gd name="connsiteY8027" fmla="*/ 2323385 h 5296383"/>
                <a:gd name="connsiteX8028" fmla="*/ 8100477 w 9310410"/>
                <a:gd name="connsiteY8028" fmla="*/ 2327580 h 5296383"/>
                <a:gd name="connsiteX8029" fmla="*/ 8107668 w 9310410"/>
                <a:gd name="connsiteY8029" fmla="*/ 2328179 h 5296383"/>
                <a:gd name="connsiteX8030" fmla="*/ 8112463 w 9310410"/>
                <a:gd name="connsiteY8030" fmla="*/ 2328779 h 5296383"/>
                <a:gd name="connsiteX8031" fmla="*/ 8114260 w 9310410"/>
                <a:gd name="connsiteY8031" fmla="*/ 2320389 h 5296383"/>
                <a:gd name="connsiteX8032" fmla="*/ 8122051 w 9310410"/>
                <a:gd name="connsiteY8032" fmla="*/ 2323985 h 5296383"/>
                <a:gd name="connsiteX8033" fmla="*/ 8130441 w 9310410"/>
                <a:gd name="connsiteY8033" fmla="*/ 2328179 h 5296383"/>
                <a:gd name="connsiteX8034" fmla="*/ 8132837 w 9310410"/>
                <a:gd name="connsiteY8034" fmla="*/ 2323385 h 5296383"/>
                <a:gd name="connsiteX8035" fmla="*/ 8128643 w 9310410"/>
                <a:gd name="connsiteY8035" fmla="*/ 2315595 h 5296383"/>
                <a:gd name="connsiteX8036" fmla="*/ 8352172 w 9310410"/>
                <a:gd name="connsiteY8036" fmla="*/ 2289826 h 5296383"/>
                <a:gd name="connsiteX8037" fmla="*/ 8355768 w 9310410"/>
                <a:gd name="connsiteY8037" fmla="*/ 2295819 h 5296383"/>
                <a:gd name="connsiteX8038" fmla="*/ 8366554 w 9310410"/>
                <a:gd name="connsiteY8038" fmla="*/ 2294021 h 5296383"/>
                <a:gd name="connsiteX8039" fmla="*/ 8377342 w 9310410"/>
                <a:gd name="connsiteY8039" fmla="*/ 2293422 h 5296383"/>
                <a:gd name="connsiteX8040" fmla="*/ 8385732 w 9310410"/>
                <a:gd name="connsiteY8040" fmla="*/ 2292223 h 5296383"/>
                <a:gd name="connsiteX8041" fmla="*/ 8388728 w 9310410"/>
                <a:gd name="connsiteY8041" fmla="*/ 2286230 h 5296383"/>
                <a:gd name="connsiteX8042" fmla="*/ 8389926 w 9310410"/>
                <a:gd name="connsiteY8042" fmla="*/ 2281436 h 5296383"/>
                <a:gd name="connsiteX8043" fmla="*/ 8389327 w 9310410"/>
                <a:gd name="connsiteY8043" fmla="*/ 2273046 h 5296383"/>
                <a:gd name="connsiteX8044" fmla="*/ 8377342 w 9310410"/>
                <a:gd name="connsiteY8044" fmla="*/ 2270649 h 5296383"/>
                <a:gd name="connsiteX8045" fmla="*/ 8364757 w 9310410"/>
                <a:gd name="connsiteY8045" fmla="*/ 2272447 h 5296383"/>
                <a:gd name="connsiteX8046" fmla="*/ 8352771 w 9310410"/>
                <a:gd name="connsiteY8046" fmla="*/ 2274844 h 5296383"/>
                <a:gd name="connsiteX8047" fmla="*/ 8350374 w 9310410"/>
                <a:gd name="connsiteY8047" fmla="*/ 2282035 h 5296383"/>
                <a:gd name="connsiteX8048" fmla="*/ 8352172 w 9310410"/>
                <a:gd name="connsiteY8048" fmla="*/ 2289826 h 5296383"/>
                <a:gd name="connsiteX8049" fmla="*/ 8583492 w 9310410"/>
                <a:gd name="connsiteY8049" fmla="*/ 2609239 h 5296383"/>
                <a:gd name="connsiteX8050" fmla="*/ 8576900 w 9310410"/>
                <a:gd name="connsiteY8050" fmla="*/ 2621824 h 5296383"/>
                <a:gd name="connsiteX8051" fmla="*/ 8582893 w 9310410"/>
                <a:gd name="connsiteY8051" fmla="*/ 2624820 h 5296383"/>
                <a:gd name="connsiteX8052" fmla="*/ 8593679 w 9310410"/>
                <a:gd name="connsiteY8052" fmla="*/ 2621824 h 5296383"/>
                <a:gd name="connsiteX8053" fmla="*/ 8594278 w 9310410"/>
                <a:gd name="connsiteY8053" fmla="*/ 2606842 h 5296383"/>
                <a:gd name="connsiteX8054" fmla="*/ 8593679 w 9310410"/>
                <a:gd name="connsiteY8054" fmla="*/ 2591860 h 5296383"/>
                <a:gd name="connsiteX8055" fmla="*/ 8590683 w 9310410"/>
                <a:gd name="connsiteY8055" fmla="*/ 2587066 h 5296383"/>
                <a:gd name="connsiteX8056" fmla="*/ 8576300 w 9310410"/>
                <a:gd name="connsiteY8056" fmla="*/ 2589463 h 5296383"/>
                <a:gd name="connsiteX8057" fmla="*/ 8575701 w 9310410"/>
                <a:gd name="connsiteY8057" fmla="*/ 2597853 h 5296383"/>
                <a:gd name="connsiteX8058" fmla="*/ 8583492 w 9310410"/>
                <a:gd name="connsiteY8058" fmla="*/ 2609239 h 5296383"/>
                <a:gd name="connsiteX8059" fmla="*/ 7896124 w 9310410"/>
                <a:gd name="connsiteY8059" fmla="*/ 5191511 h 5296383"/>
                <a:gd name="connsiteX8060" fmla="*/ 7890731 w 9310410"/>
                <a:gd name="connsiteY8060" fmla="*/ 5184918 h 5296383"/>
                <a:gd name="connsiteX8061" fmla="*/ 7883540 w 9310410"/>
                <a:gd name="connsiteY8061" fmla="*/ 5180724 h 5296383"/>
                <a:gd name="connsiteX8062" fmla="*/ 7878146 w 9310410"/>
                <a:gd name="connsiteY8062" fmla="*/ 5175929 h 5296383"/>
                <a:gd name="connsiteX8063" fmla="*/ 7877547 w 9310410"/>
                <a:gd name="connsiteY8063" fmla="*/ 5185518 h 5296383"/>
                <a:gd name="connsiteX8064" fmla="*/ 7864962 w 9310410"/>
                <a:gd name="connsiteY8064" fmla="*/ 5192709 h 5296383"/>
                <a:gd name="connsiteX8065" fmla="*/ 7865561 w 9310410"/>
                <a:gd name="connsiteY8065" fmla="*/ 5196305 h 5296383"/>
                <a:gd name="connsiteX8066" fmla="*/ 7869157 w 9310410"/>
                <a:gd name="connsiteY8066" fmla="*/ 5196904 h 5296383"/>
                <a:gd name="connsiteX8067" fmla="*/ 7858370 w 9310410"/>
                <a:gd name="connsiteY8067" fmla="*/ 5201099 h 5296383"/>
                <a:gd name="connsiteX8068" fmla="*/ 7848782 w 9310410"/>
                <a:gd name="connsiteY8068" fmla="*/ 5206492 h 5296383"/>
                <a:gd name="connsiteX8069" fmla="*/ 7852977 w 9310410"/>
                <a:gd name="connsiteY8069" fmla="*/ 5210687 h 5296383"/>
                <a:gd name="connsiteX8070" fmla="*/ 7858370 w 9310410"/>
                <a:gd name="connsiteY8070" fmla="*/ 5211287 h 5296383"/>
                <a:gd name="connsiteX8071" fmla="*/ 7862565 w 9310410"/>
                <a:gd name="connsiteY8071" fmla="*/ 5208889 h 5296383"/>
                <a:gd name="connsiteX8072" fmla="*/ 7866760 w 9310410"/>
                <a:gd name="connsiteY8072" fmla="*/ 5205893 h 5296383"/>
                <a:gd name="connsiteX8073" fmla="*/ 7876349 w 9310410"/>
                <a:gd name="connsiteY8073" fmla="*/ 5204695 h 5296383"/>
                <a:gd name="connsiteX8074" fmla="*/ 7896124 w 9310410"/>
                <a:gd name="connsiteY8074" fmla="*/ 5191511 h 5296383"/>
                <a:gd name="connsiteX8075" fmla="*/ 7924291 w 9310410"/>
                <a:gd name="connsiteY8075" fmla="*/ 5191511 h 5296383"/>
                <a:gd name="connsiteX8076" fmla="*/ 7916500 w 9310410"/>
                <a:gd name="connsiteY8076" fmla="*/ 5196904 h 5296383"/>
                <a:gd name="connsiteX8077" fmla="*/ 7916500 w 9310410"/>
                <a:gd name="connsiteY8077" fmla="*/ 5188514 h 5296383"/>
                <a:gd name="connsiteX8078" fmla="*/ 7917099 w 9310410"/>
                <a:gd name="connsiteY8078" fmla="*/ 5183121 h 5296383"/>
                <a:gd name="connsiteX8079" fmla="*/ 7910507 w 9310410"/>
                <a:gd name="connsiteY8079" fmla="*/ 5184319 h 5296383"/>
                <a:gd name="connsiteX8080" fmla="*/ 7902117 w 9310410"/>
                <a:gd name="connsiteY8080" fmla="*/ 5192709 h 5296383"/>
                <a:gd name="connsiteX8081" fmla="*/ 7896124 w 9310410"/>
                <a:gd name="connsiteY8081" fmla="*/ 5199900 h 5296383"/>
                <a:gd name="connsiteX8082" fmla="*/ 7890132 w 9310410"/>
                <a:gd name="connsiteY8082" fmla="*/ 5202297 h 5296383"/>
                <a:gd name="connsiteX8083" fmla="*/ 7881742 w 9310410"/>
                <a:gd name="connsiteY8083" fmla="*/ 5205893 h 5296383"/>
                <a:gd name="connsiteX8084" fmla="*/ 7873951 w 9310410"/>
                <a:gd name="connsiteY8084" fmla="*/ 5210687 h 5296383"/>
                <a:gd name="connsiteX8085" fmla="*/ 7872753 w 9310410"/>
                <a:gd name="connsiteY8085" fmla="*/ 5218478 h 5296383"/>
                <a:gd name="connsiteX8086" fmla="*/ 7875150 w 9310410"/>
                <a:gd name="connsiteY8086" fmla="*/ 5221474 h 5296383"/>
                <a:gd name="connsiteX8087" fmla="*/ 7878146 w 9310410"/>
                <a:gd name="connsiteY8087" fmla="*/ 5219077 h 5296383"/>
                <a:gd name="connsiteX8088" fmla="*/ 7879944 w 9310410"/>
                <a:gd name="connsiteY8088" fmla="*/ 5216680 h 5296383"/>
                <a:gd name="connsiteX8089" fmla="*/ 7882341 w 9310410"/>
                <a:gd name="connsiteY8089" fmla="*/ 5212485 h 5296383"/>
                <a:gd name="connsiteX8090" fmla="*/ 7886536 w 9310410"/>
                <a:gd name="connsiteY8090" fmla="*/ 5214283 h 5296383"/>
                <a:gd name="connsiteX8091" fmla="*/ 7893728 w 9310410"/>
                <a:gd name="connsiteY8091" fmla="*/ 5216081 h 5296383"/>
                <a:gd name="connsiteX8092" fmla="*/ 7893728 w 9310410"/>
                <a:gd name="connsiteY8092" fmla="*/ 5208889 h 5296383"/>
                <a:gd name="connsiteX8093" fmla="*/ 7894327 w 9310410"/>
                <a:gd name="connsiteY8093" fmla="*/ 5204695 h 5296383"/>
                <a:gd name="connsiteX8094" fmla="*/ 7900919 w 9310410"/>
                <a:gd name="connsiteY8094" fmla="*/ 5208889 h 5296383"/>
                <a:gd name="connsiteX8095" fmla="*/ 7912904 w 9310410"/>
                <a:gd name="connsiteY8095" fmla="*/ 5204695 h 5296383"/>
                <a:gd name="connsiteX8096" fmla="*/ 7927287 w 9310410"/>
                <a:gd name="connsiteY8096" fmla="*/ 5196904 h 5296383"/>
                <a:gd name="connsiteX8097" fmla="*/ 7924291 w 9310410"/>
                <a:gd name="connsiteY8097" fmla="*/ 5191511 h 5296383"/>
                <a:gd name="connsiteX8098" fmla="*/ 8139430 w 9310410"/>
                <a:gd name="connsiteY8098" fmla="*/ 3197127 h 5296383"/>
                <a:gd name="connsiteX8099" fmla="*/ 8141827 w 9310410"/>
                <a:gd name="connsiteY8099" fmla="*/ 3202520 h 5296383"/>
                <a:gd name="connsiteX8100" fmla="*/ 8144224 w 9310410"/>
                <a:gd name="connsiteY8100" fmla="*/ 3199524 h 5296383"/>
                <a:gd name="connsiteX8101" fmla="*/ 8149617 w 9310410"/>
                <a:gd name="connsiteY8101" fmla="*/ 3195928 h 5296383"/>
                <a:gd name="connsiteX8102" fmla="*/ 8149018 w 9310410"/>
                <a:gd name="connsiteY8102" fmla="*/ 3192932 h 5296383"/>
                <a:gd name="connsiteX8103" fmla="*/ 8139430 w 9310410"/>
                <a:gd name="connsiteY8103" fmla="*/ 3197127 h 5296383"/>
                <a:gd name="connsiteX8104" fmla="*/ 8503189 w 9310410"/>
                <a:gd name="connsiteY8104" fmla="*/ 2594856 h 5296383"/>
                <a:gd name="connsiteX8105" fmla="*/ 8516373 w 9310410"/>
                <a:gd name="connsiteY8105" fmla="*/ 2589463 h 5296383"/>
                <a:gd name="connsiteX8106" fmla="*/ 8512178 w 9310410"/>
                <a:gd name="connsiteY8106" fmla="*/ 2584069 h 5296383"/>
                <a:gd name="connsiteX8107" fmla="*/ 8510380 w 9310410"/>
                <a:gd name="connsiteY8107" fmla="*/ 2588864 h 5296383"/>
                <a:gd name="connsiteX8108" fmla="*/ 8507983 w 9310410"/>
                <a:gd name="connsiteY8108" fmla="*/ 2591261 h 5296383"/>
                <a:gd name="connsiteX8109" fmla="*/ 8501991 w 9310410"/>
                <a:gd name="connsiteY8109" fmla="*/ 2589463 h 5296383"/>
                <a:gd name="connsiteX8110" fmla="*/ 8499593 w 9310410"/>
                <a:gd name="connsiteY8110" fmla="*/ 2591261 h 5296383"/>
                <a:gd name="connsiteX8111" fmla="*/ 8503189 w 9310410"/>
                <a:gd name="connsiteY8111" fmla="*/ 2594856 h 5296383"/>
                <a:gd name="connsiteX8112" fmla="*/ 8369551 w 9310410"/>
                <a:gd name="connsiteY8112" fmla="*/ 2542720 h 5296383"/>
                <a:gd name="connsiteX8113" fmla="*/ 8371948 w 9310410"/>
                <a:gd name="connsiteY8113" fmla="*/ 2549911 h 5296383"/>
                <a:gd name="connsiteX8114" fmla="*/ 8374944 w 9310410"/>
                <a:gd name="connsiteY8114" fmla="*/ 2547514 h 5296383"/>
                <a:gd name="connsiteX8115" fmla="*/ 8369551 w 9310410"/>
                <a:gd name="connsiteY8115" fmla="*/ 2542720 h 5296383"/>
                <a:gd name="connsiteX8116" fmla="*/ 8866349 w 9310410"/>
                <a:gd name="connsiteY8116" fmla="*/ 2888501 h 5296383"/>
                <a:gd name="connsiteX8117" fmla="*/ 8865150 w 9310410"/>
                <a:gd name="connsiteY8117" fmla="*/ 2888501 h 5296383"/>
                <a:gd name="connsiteX8118" fmla="*/ 8866349 w 9310410"/>
                <a:gd name="connsiteY8118" fmla="*/ 2888501 h 5296383"/>
                <a:gd name="connsiteX8119" fmla="*/ 3393780 w 9310410"/>
                <a:gd name="connsiteY8119" fmla="*/ 2416872 h 5296383"/>
                <a:gd name="connsiteX8120" fmla="*/ 3391382 w 9310410"/>
                <a:gd name="connsiteY8120" fmla="*/ 2416872 h 5296383"/>
                <a:gd name="connsiteX8121" fmla="*/ 3380596 w 9310410"/>
                <a:gd name="connsiteY8121" fmla="*/ 2417471 h 5296383"/>
                <a:gd name="connsiteX8122" fmla="*/ 3378198 w 9310410"/>
                <a:gd name="connsiteY8122" fmla="*/ 2417471 h 5296383"/>
                <a:gd name="connsiteX8123" fmla="*/ 3364415 w 9310410"/>
                <a:gd name="connsiteY8123" fmla="*/ 2419269 h 5296383"/>
                <a:gd name="connsiteX8124" fmla="*/ 3363216 w 9310410"/>
                <a:gd name="connsiteY8124" fmla="*/ 2419868 h 5296383"/>
                <a:gd name="connsiteX8125" fmla="*/ 3356025 w 9310410"/>
                <a:gd name="connsiteY8125" fmla="*/ 2421067 h 5296383"/>
                <a:gd name="connsiteX8126" fmla="*/ 3354227 w 9310410"/>
                <a:gd name="connsiteY8126" fmla="*/ 2421067 h 5296383"/>
                <a:gd name="connsiteX8127" fmla="*/ 3351830 w 9310410"/>
                <a:gd name="connsiteY8127" fmla="*/ 2424663 h 5296383"/>
                <a:gd name="connsiteX8128" fmla="*/ 3350032 w 9310410"/>
                <a:gd name="connsiteY8128" fmla="*/ 2427659 h 5296383"/>
                <a:gd name="connsiteX8129" fmla="*/ 3348235 w 9310410"/>
                <a:gd name="connsiteY8129" fmla="*/ 2428858 h 5296383"/>
                <a:gd name="connsiteX8130" fmla="*/ 3347036 w 9310410"/>
                <a:gd name="connsiteY8130" fmla="*/ 2429457 h 5296383"/>
                <a:gd name="connsiteX8131" fmla="*/ 3346437 w 9310410"/>
                <a:gd name="connsiteY8131" fmla="*/ 2430056 h 5296383"/>
                <a:gd name="connsiteX8132" fmla="*/ 3343440 w 9310410"/>
                <a:gd name="connsiteY8132" fmla="*/ 2432453 h 5296383"/>
                <a:gd name="connsiteX8133" fmla="*/ 3339845 w 9310410"/>
                <a:gd name="connsiteY8133" fmla="*/ 2435449 h 5296383"/>
                <a:gd name="connsiteX8134" fmla="*/ 3338047 w 9310410"/>
                <a:gd name="connsiteY8134" fmla="*/ 2437847 h 5296383"/>
                <a:gd name="connsiteX8135" fmla="*/ 3335650 w 9310410"/>
                <a:gd name="connsiteY8135" fmla="*/ 2444439 h 5296383"/>
                <a:gd name="connsiteX8136" fmla="*/ 3335050 w 9310410"/>
                <a:gd name="connsiteY8136" fmla="*/ 2448633 h 5296383"/>
                <a:gd name="connsiteX8137" fmla="*/ 3335050 w 9310410"/>
                <a:gd name="connsiteY8137" fmla="*/ 2457023 h 5296383"/>
                <a:gd name="connsiteX8138" fmla="*/ 3335650 w 9310410"/>
                <a:gd name="connsiteY8138" fmla="*/ 2460020 h 5296383"/>
                <a:gd name="connsiteX8139" fmla="*/ 3337448 w 9310410"/>
                <a:gd name="connsiteY8139" fmla="*/ 2462417 h 5296383"/>
                <a:gd name="connsiteX8140" fmla="*/ 3342841 w 9310410"/>
                <a:gd name="connsiteY8140" fmla="*/ 2465413 h 5296383"/>
                <a:gd name="connsiteX8141" fmla="*/ 3346437 w 9310410"/>
                <a:gd name="connsiteY8141" fmla="*/ 2466612 h 5296383"/>
                <a:gd name="connsiteX8142" fmla="*/ 3350632 w 9310410"/>
                <a:gd name="connsiteY8142" fmla="*/ 2467211 h 5296383"/>
                <a:gd name="connsiteX8143" fmla="*/ 3360220 w 9310410"/>
                <a:gd name="connsiteY8143" fmla="*/ 2469009 h 5296383"/>
                <a:gd name="connsiteX8144" fmla="*/ 3362018 w 9310410"/>
                <a:gd name="connsiteY8144" fmla="*/ 2467810 h 5296383"/>
                <a:gd name="connsiteX8145" fmla="*/ 3363216 w 9310410"/>
                <a:gd name="connsiteY8145" fmla="*/ 2466612 h 5296383"/>
                <a:gd name="connsiteX8146" fmla="*/ 3365014 w 9310410"/>
                <a:gd name="connsiteY8146" fmla="*/ 2465413 h 5296383"/>
                <a:gd name="connsiteX8147" fmla="*/ 3381195 w 9310410"/>
                <a:gd name="connsiteY8147" fmla="*/ 2458222 h 5296383"/>
                <a:gd name="connsiteX8148" fmla="*/ 3385390 w 9310410"/>
                <a:gd name="connsiteY8148" fmla="*/ 2452828 h 5296383"/>
                <a:gd name="connsiteX8149" fmla="*/ 3384191 w 9310410"/>
                <a:gd name="connsiteY8149" fmla="*/ 2450431 h 5296383"/>
                <a:gd name="connsiteX8150" fmla="*/ 3385989 w 9310410"/>
                <a:gd name="connsiteY8150" fmla="*/ 2448633 h 5296383"/>
                <a:gd name="connsiteX8151" fmla="*/ 3388985 w 9310410"/>
                <a:gd name="connsiteY8151" fmla="*/ 2445637 h 5296383"/>
                <a:gd name="connsiteX8152" fmla="*/ 3391382 w 9310410"/>
                <a:gd name="connsiteY8152" fmla="*/ 2440244 h 5296383"/>
                <a:gd name="connsiteX8153" fmla="*/ 3400371 w 9310410"/>
                <a:gd name="connsiteY8153" fmla="*/ 2429457 h 5296383"/>
                <a:gd name="connsiteX8154" fmla="*/ 3403967 w 9310410"/>
                <a:gd name="connsiteY8154" fmla="*/ 2418670 h 5296383"/>
                <a:gd name="connsiteX8155" fmla="*/ 3403368 w 9310410"/>
                <a:gd name="connsiteY8155" fmla="*/ 2416872 h 5296383"/>
                <a:gd name="connsiteX8156" fmla="*/ 3399173 w 9310410"/>
                <a:gd name="connsiteY8156" fmla="*/ 2413276 h 5296383"/>
                <a:gd name="connsiteX8157" fmla="*/ 3397375 w 9310410"/>
                <a:gd name="connsiteY8157" fmla="*/ 2415074 h 5296383"/>
                <a:gd name="connsiteX8158" fmla="*/ 3393780 w 9310410"/>
                <a:gd name="connsiteY8158" fmla="*/ 2416872 h 5296383"/>
                <a:gd name="connsiteX8159" fmla="*/ 3664651 w 9310410"/>
                <a:gd name="connsiteY8159" fmla="*/ 2328779 h 5296383"/>
                <a:gd name="connsiteX8160" fmla="*/ 3673640 w 9310410"/>
                <a:gd name="connsiteY8160" fmla="*/ 2343761 h 5296383"/>
                <a:gd name="connsiteX8161" fmla="*/ 3676637 w 9310410"/>
                <a:gd name="connsiteY8161" fmla="*/ 2349753 h 5296383"/>
                <a:gd name="connsiteX8162" fmla="*/ 3679034 w 9310410"/>
                <a:gd name="connsiteY8162" fmla="*/ 2356945 h 5296383"/>
                <a:gd name="connsiteX8163" fmla="*/ 3682030 w 9310410"/>
                <a:gd name="connsiteY8163" fmla="*/ 2352150 h 5296383"/>
                <a:gd name="connsiteX8164" fmla="*/ 3689222 w 9310410"/>
                <a:gd name="connsiteY8164" fmla="*/ 2329378 h 5296383"/>
                <a:gd name="connsiteX8165" fmla="*/ 3705402 w 9310410"/>
                <a:gd name="connsiteY8165" fmla="*/ 2307205 h 5296383"/>
                <a:gd name="connsiteX8166" fmla="*/ 3708998 w 9310410"/>
                <a:gd name="connsiteY8166" fmla="*/ 2292223 h 5296383"/>
                <a:gd name="connsiteX8167" fmla="*/ 3716788 w 9310410"/>
                <a:gd name="connsiteY8167" fmla="*/ 2272447 h 5296383"/>
                <a:gd name="connsiteX8168" fmla="*/ 3720983 w 9310410"/>
                <a:gd name="connsiteY8168" fmla="*/ 2258664 h 5296383"/>
                <a:gd name="connsiteX8169" fmla="*/ 3722781 w 9310410"/>
                <a:gd name="connsiteY8169" fmla="*/ 2249075 h 5296383"/>
                <a:gd name="connsiteX8170" fmla="*/ 3718586 w 9310410"/>
                <a:gd name="connsiteY8170" fmla="*/ 2241285 h 5296383"/>
                <a:gd name="connsiteX8171" fmla="*/ 3706600 w 9310410"/>
                <a:gd name="connsiteY8171" fmla="*/ 2240685 h 5296383"/>
                <a:gd name="connsiteX8172" fmla="*/ 3685626 w 9310410"/>
                <a:gd name="connsiteY8172" fmla="*/ 2262859 h 5296383"/>
                <a:gd name="connsiteX8173" fmla="*/ 3667648 w 9310410"/>
                <a:gd name="connsiteY8173" fmla="*/ 2299414 h 5296383"/>
                <a:gd name="connsiteX8174" fmla="*/ 3666449 w 9310410"/>
                <a:gd name="connsiteY8174" fmla="*/ 2310800 h 5296383"/>
                <a:gd name="connsiteX8175" fmla="*/ 3664651 w 9310410"/>
                <a:gd name="connsiteY8175" fmla="*/ 2328779 h 5296383"/>
                <a:gd name="connsiteX8176" fmla="*/ 1545019 w 9310410"/>
                <a:gd name="connsiteY8176" fmla="*/ 807821 h 5296383"/>
                <a:gd name="connsiteX8177" fmla="*/ 1545019 w 9310410"/>
                <a:gd name="connsiteY8177" fmla="*/ 811417 h 5296383"/>
                <a:gd name="connsiteX8178" fmla="*/ 1549214 w 9310410"/>
                <a:gd name="connsiteY8178" fmla="*/ 809020 h 5296383"/>
                <a:gd name="connsiteX8179" fmla="*/ 1545019 w 9310410"/>
                <a:gd name="connsiteY8179" fmla="*/ 807821 h 5296383"/>
                <a:gd name="connsiteX8180" fmla="*/ 1482695 w 9310410"/>
                <a:gd name="connsiteY8180" fmla="*/ 714335 h 5296383"/>
                <a:gd name="connsiteX8181" fmla="*/ 1482096 w 9310410"/>
                <a:gd name="connsiteY8181" fmla="*/ 720327 h 5296383"/>
                <a:gd name="connsiteX8182" fmla="*/ 1486291 w 9310410"/>
                <a:gd name="connsiteY8182" fmla="*/ 714934 h 5296383"/>
                <a:gd name="connsiteX8183" fmla="*/ 1482695 w 9310410"/>
                <a:gd name="connsiteY8183" fmla="*/ 714335 h 5296383"/>
                <a:gd name="connsiteX8184" fmla="*/ 7353781 w 9310410"/>
                <a:gd name="connsiteY8184" fmla="*/ 304431 h 5296383"/>
                <a:gd name="connsiteX8185" fmla="*/ 7357977 w 9310410"/>
                <a:gd name="connsiteY8185" fmla="*/ 303832 h 5296383"/>
                <a:gd name="connsiteX8186" fmla="*/ 7359774 w 9310410"/>
                <a:gd name="connsiteY8186" fmla="*/ 299637 h 5296383"/>
                <a:gd name="connsiteX8187" fmla="*/ 7352583 w 9310410"/>
                <a:gd name="connsiteY8187" fmla="*/ 298438 h 5296383"/>
                <a:gd name="connsiteX8188" fmla="*/ 7353781 w 9310410"/>
                <a:gd name="connsiteY8188" fmla="*/ 304431 h 5296383"/>
                <a:gd name="connsiteX8189" fmla="*/ 7434683 w 9310410"/>
                <a:gd name="connsiteY8189" fmla="*/ 339189 h 5296383"/>
                <a:gd name="connsiteX8190" fmla="*/ 7438280 w 9310410"/>
                <a:gd name="connsiteY8190" fmla="*/ 338590 h 5296383"/>
                <a:gd name="connsiteX8191" fmla="*/ 7434084 w 9310410"/>
                <a:gd name="connsiteY8191" fmla="*/ 333196 h 5296383"/>
                <a:gd name="connsiteX8192" fmla="*/ 7431088 w 9310410"/>
                <a:gd name="connsiteY8192" fmla="*/ 333196 h 5296383"/>
                <a:gd name="connsiteX8193" fmla="*/ 7434683 w 9310410"/>
                <a:gd name="connsiteY8193" fmla="*/ 339189 h 5296383"/>
                <a:gd name="connsiteX8194" fmla="*/ 7211754 w 9310410"/>
                <a:gd name="connsiteY8194" fmla="*/ 251695 h 5296383"/>
                <a:gd name="connsiteX8195" fmla="*/ 7218346 w 9310410"/>
                <a:gd name="connsiteY8195" fmla="*/ 248099 h 5296383"/>
                <a:gd name="connsiteX8196" fmla="*/ 7211754 w 9310410"/>
                <a:gd name="connsiteY8196" fmla="*/ 243904 h 5296383"/>
                <a:gd name="connsiteX8197" fmla="*/ 7210555 w 9310410"/>
                <a:gd name="connsiteY8197" fmla="*/ 248099 h 5296383"/>
                <a:gd name="connsiteX8198" fmla="*/ 7211754 w 9310410"/>
                <a:gd name="connsiteY8198" fmla="*/ 251695 h 5296383"/>
                <a:gd name="connsiteX8199" fmla="*/ 7442474 w 9310410"/>
                <a:gd name="connsiteY8199" fmla="*/ 382936 h 5296383"/>
                <a:gd name="connsiteX8200" fmla="*/ 7445471 w 9310410"/>
                <a:gd name="connsiteY8200" fmla="*/ 375146 h 5296383"/>
                <a:gd name="connsiteX8201" fmla="*/ 7441276 w 9310410"/>
                <a:gd name="connsiteY8201" fmla="*/ 376344 h 5296383"/>
                <a:gd name="connsiteX8202" fmla="*/ 7437680 w 9310410"/>
                <a:gd name="connsiteY8202" fmla="*/ 381738 h 5296383"/>
                <a:gd name="connsiteX8203" fmla="*/ 7442474 w 9310410"/>
                <a:gd name="connsiteY8203" fmla="*/ 382936 h 5296383"/>
                <a:gd name="connsiteX8204" fmla="*/ 7407716 w 9310410"/>
                <a:gd name="connsiteY8204" fmla="*/ 361362 h 5296383"/>
                <a:gd name="connsiteX8205" fmla="*/ 7423897 w 9310410"/>
                <a:gd name="connsiteY8205" fmla="*/ 348178 h 5296383"/>
                <a:gd name="connsiteX8206" fmla="*/ 7423298 w 9310410"/>
                <a:gd name="connsiteY8206" fmla="*/ 337991 h 5296383"/>
                <a:gd name="connsiteX8207" fmla="*/ 7414908 w 9310410"/>
                <a:gd name="connsiteY8207" fmla="*/ 336792 h 5296383"/>
                <a:gd name="connsiteX8208" fmla="*/ 7397529 w 9310410"/>
                <a:gd name="connsiteY8208" fmla="*/ 335593 h 5296383"/>
                <a:gd name="connsiteX8209" fmla="*/ 7366966 w 9310410"/>
                <a:gd name="connsiteY8209" fmla="*/ 337991 h 5296383"/>
                <a:gd name="connsiteX8210" fmla="*/ 7368164 w 9310410"/>
                <a:gd name="connsiteY8210" fmla="*/ 343384 h 5296383"/>
                <a:gd name="connsiteX8211" fmla="*/ 7370561 w 9310410"/>
                <a:gd name="connsiteY8211" fmla="*/ 349377 h 5296383"/>
                <a:gd name="connsiteX8212" fmla="*/ 7377752 w 9310410"/>
                <a:gd name="connsiteY8212" fmla="*/ 352373 h 5296383"/>
                <a:gd name="connsiteX8213" fmla="*/ 7378951 w 9310410"/>
                <a:gd name="connsiteY8213" fmla="*/ 357167 h 5296383"/>
                <a:gd name="connsiteX8214" fmla="*/ 7384944 w 9310410"/>
                <a:gd name="connsiteY8214" fmla="*/ 358366 h 5296383"/>
                <a:gd name="connsiteX8215" fmla="*/ 7395131 w 9310410"/>
                <a:gd name="connsiteY8215" fmla="*/ 355369 h 5296383"/>
                <a:gd name="connsiteX8216" fmla="*/ 7396930 w 9310410"/>
                <a:gd name="connsiteY8216" fmla="*/ 358965 h 5296383"/>
                <a:gd name="connsiteX8217" fmla="*/ 7407716 w 9310410"/>
                <a:gd name="connsiteY8217" fmla="*/ 361362 h 5296383"/>
                <a:gd name="connsiteX8218" fmla="*/ 6861778 w 9310410"/>
                <a:gd name="connsiteY8218" fmla="*/ 92887 h 5296383"/>
                <a:gd name="connsiteX8219" fmla="*/ 6846796 w 9310410"/>
                <a:gd name="connsiteY8219" fmla="*/ 93487 h 5296383"/>
                <a:gd name="connsiteX8220" fmla="*/ 6841402 w 9310410"/>
                <a:gd name="connsiteY8220" fmla="*/ 99479 h 5296383"/>
                <a:gd name="connsiteX8221" fmla="*/ 6831215 w 9310410"/>
                <a:gd name="connsiteY8221" fmla="*/ 110866 h 5296383"/>
                <a:gd name="connsiteX8222" fmla="*/ 6828818 w 9310410"/>
                <a:gd name="connsiteY8222" fmla="*/ 125848 h 5296383"/>
                <a:gd name="connsiteX8223" fmla="*/ 6842601 w 9310410"/>
                <a:gd name="connsiteY8223" fmla="*/ 124649 h 5296383"/>
                <a:gd name="connsiteX8224" fmla="*/ 6862377 w 9310410"/>
                <a:gd name="connsiteY8224" fmla="*/ 121653 h 5296383"/>
                <a:gd name="connsiteX8225" fmla="*/ 6875561 w 9310410"/>
                <a:gd name="connsiteY8225" fmla="*/ 131840 h 5296383"/>
                <a:gd name="connsiteX8226" fmla="*/ 6876160 w 9310410"/>
                <a:gd name="connsiteY8226" fmla="*/ 140230 h 5296383"/>
                <a:gd name="connsiteX8227" fmla="*/ 6872565 w 9310410"/>
                <a:gd name="connsiteY8227" fmla="*/ 148021 h 5296383"/>
                <a:gd name="connsiteX8228" fmla="*/ 6845598 w 9310410"/>
                <a:gd name="connsiteY8228" fmla="*/ 161804 h 5296383"/>
                <a:gd name="connsiteX8229" fmla="*/ 6819828 w 9310410"/>
                <a:gd name="connsiteY8229" fmla="*/ 168995 h 5296383"/>
                <a:gd name="connsiteX8230" fmla="*/ 6809641 w 9310410"/>
                <a:gd name="connsiteY8230" fmla="*/ 175587 h 5296383"/>
                <a:gd name="connsiteX8231" fmla="*/ 6811438 w 9310410"/>
                <a:gd name="connsiteY8231" fmla="*/ 184576 h 5296383"/>
                <a:gd name="connsiteX8232" fmla="*/ 6821627 w 9310410"/>
                <a:gd name="connsiteY8232" fmla="*/ 186973 h 5296383"/>
                <a:gd name="connsiteX8233" fmla="*/ 6830017 w 9310410"/>
                <a:gd name="connsiteY8233" fmla="*/ 191768 h 5296383"/>
                <a:gd name="connsiteX8234" fmla="*/ 6840204 w 9310410"/>
                <a:gd name="connsiteY8234" fmla="*/ 194764 h 5296383"/>
                <a:gd name="connsiteX8235" fmla="*/ 6871966 w 9310410"/>
                <a:gd name="connsiteY8235" fmla="*/ 188771 h 5296383"/>
                <a:gd name="connsiteX8236" fmla="*/ 6888146 w 9310410"/>
                <a:gd name="connsiteY8236" fmla="*/ 195963 h 5296383"/>
                <a:gd name="connsiteX8237" fmla="*/ 6918110 w 9310410"/>
                <a:gd name="connsiteY8237" fmla="*/ 188172 h 5296383"/>
                <a:gd name="connsiteX8238" fmla="*/ 6932492 w 9310410"/>
                <a:gd name="connsiteY8238" fmla="*/ 187573 h 5296383"/>
                <a:gd name="connsiteX8239" fmla="*/ 6928897 w 9310410"/>
                <a:gd name="connsiteY8239" fmla="*/ 193565 h 5296383"/>
                <a:gd name="connsiteX8240" fmla="*/ 6905525 w 9310410"/>
                <a:gd name="connsiteY8240" fmla="*/ 195963 h 5296383"/>
                <a:gd name="connsiteX8241" fmla="*/ 6915712 w 9310410"/>
                <a:gd name="connsiteY8241" fmla="*/ 200757 h 5296383"/>
                <a:gd name="connsiteX8242" fmla="*/ 6938485 w 9310410"/>
                <a:gd name="connsiteY8242" fmla="*/ 197161 h 5296383"/>
                <a:gd name="connsiteX8243" fmla="*/ 6943279 w 9310410"/>
                <a:gd name="connsiteY8243" fmla="*/ 200158 h 5296383"/>
                <a:gd name="connsiteX8244" fmla="*/ 6919908 w 9310410"/>
                <a:gd name="connsiteY8244" fmla="*/ 205551 h 5296383"/>
                <a:gd name="connsiteX8245" fmla="*/ 6894139 w 9310410"/>
                <a:gd name="connsiteY8245" fmla="*/ 207349 h 5296383"/>
                <a:gd name="connsiteX8246" fmla="*/ 6890543 w 9310410"/>
                <a:gd name="connsiteY8246" fmla="*/ 213941 h 5296383"/>
                <a:gd name="connsiteX8247" fmla="*/ 6888146 w 9310410"/>
                <a:gd name="connsiteY8247" fmla="*/ 219334 h 5296383"/>
                <a:gd name="connsiteX8248" fmla="*/ 6892940 w 9310410"/>
                <a:gd name="connsiteY8248" fmla="*/ 222331 h 5296383"/>
                <a:gd name="connsiteX8249" fmla="*/ 6906124 w 9310410"/>
                <a:gd name="connsiteY8249" fmla="*/ 218136 h 5296383"/>
                <a:gd name="connsiteX8250" fmla="*/ 6913315 w 9310410"/>
                <a:gd name="connsiteY8250" fmla="*/ 215739 h 5296383"/>
                <a:gd name="connsiteX8251" fmla="*/ 6924102 w 9310410"/>
                <a:gd name="connsiteY8251" fmla="*/ 216338 h 5296383"/>
                <a:gd name="connsiteX8252" fmla="*/ 6931293 w 9310410"/>
                <a:gd name="connsiteY8252" fmla="*/ 218735 h 5296383"/>
                <a:gd name="connsiteX8253" fmla="*/ 6926500 w 9310410"/>
                <a:gd name="connsiteY8253" fmla="*/ 225926 h 5296383"/>
                <a:gd name="connsiteX8254" fmla="*/ 6946275 w 9310410"/>
                <a:gd name="connsiteY8254" fmla="*/ 228923 h 5296383"/>
                <a:gd name="connsiteX8255" fmla="*/ 6954665 w 9310410"/>
                <a:gd name="connsiteY8255" fmla="*/ 231919 h 5296383"/>
                <a:gd name="connsiteX8256" fmla="*/ 6965452 w 9310410"/>
                <a:gd name="connsiteY8256" fmla="*/ 231320 h 5296383"/>
                <a:gd name="connsiteX8257" fmla="*/ 6975041 w 9310410"/>
                <a:gd name="connsiteY8257" fmla="*/ 230121 h 5296383"/>
                <a:gd name="connsiteX8258" fmla="*/ 6977438 w 9310410"/>
                <a:gd name="connsiteY8258" fmla="*/ 223529 h 5296383"/>
                <a:gd name="connsiteX8259" fmla="*/ 6979835 w 9310410"/>
                <a:gd name="connsiteY8259" fmla="*/ 218136 h 5296383"/>
                <a:gd name="connsiteX8260" fmla="*/ 6990022 w 9310410"/>
                <a:gd name="connsiteY8260" fmla="*/ 219334 h 5296383"/>
                <a:gd name="connsiteX8261" fmla="*/ 6998412 w 9310410"/>
                <a:gd name="connsiteY8261" fmla="*/ 218136 h 5296383"/>
                <a:gd name="connsiteX8262" fmla="*/ 7019387 w 9310410"/>
                <a:gd name="connsiteY8262" fmla="*/ 211544 h 5296383"/>
                <a:gd name="connsiteX8263" fmla="*/ 7034968 w 9310410"/>
                <a:gd name="connsiteY8263" fmla="*/ 207349 h 5296383"/>
                <a:gd name="connsiteX8264" fmla="*/ 7048152 w 9310410"/>
                <a:gd name="connsiteY8264" fmla="*/ 204952 h 5296383"/>
                <a:gd name="connsiteX8265" fmla="*/ 7061336 w 9310410"/>
                <a:gd name="connsiteY8265" fmla="*/ 204352 h 5296383"/>
                <a:gd name="connsiteX8266" fmla="*/ 7078115 w 9310410"/>
                <a:gd name="connsiteY8266" fmla="*/ 205551 h 5296383"/>
                <a:gd name="connsiteX8267" fmla="*/ 7093097 w 9310410"/>
                <a:gd name="connsiteY8267" fmla="*/ 204952 h 5296383"/>
                <a:gd name="connsiteX8268" fmla="*/ 7123661 w 9310410"/>
                <a:gd name="connsiteY8268" fmla="*/ 207948 h 5296383"/>
                <a:gd name="connsiteX8269" fmla="*/ 7148231 w 9310410"/>
                <a:gd name="connsiteY8269" fmla="*/ 219334 h 5296383"/>
                <a:gd name="connsiteX8270" fmla="*/ 7179992 w 9310410"/>
                <a:gd name="connsiteY8270" fmla="*/ 225327 h 5296383"/>
                <a:gd name="connsiteX8271" fmla="*/ 7190779 w 9310410"/>
                <a:gd name="connsiteY8271" fmla="*/ 231320 h 5296383"/>
                <a:gd name="connsiteX8272" fmla="*/ 7191378 w 9310410"/>
                <a:gd name="connsiteY8272" fmla="*/ 238511 h 5296383"/>
                <a:gd name="connsiteX8273" fmla="*/ 7197371 w 9310410"/>
                <a:gd name="connsiteY8273" fmla="*/ 237912 h 5296383"/>
                <a:gd name="connsiteX8274" fmla="*/ 7223140 w 9310410"/>
                <a:gd name="connsiteY8274" fmla="*/ 242107 h 5296383"/>
                <a:gd name="connsiteX8275" fmla="*/ 7239919 w 9310410"/>
                <a:gd name="connsiteY8275" fmla="*/ 248699 h 5296383"/>
                <a:gd name="connsiteX8276" fmla="*/ 7254901 w 9310410"/>
                <a:gd name="connsiteY8276" fmla="*/ 260684 h 5296383"/>
                <a:gd name="connsiteX8277" fmla="*/ 7268086 w 9310410"/>
                <a:gd name="connsiteY8277" fmla="*/ 264280 h 5296383"/>
                <a:gd name="connsiteX8278" fmla="*/ 7279472 w 9310410"/>
                <a:gd name="connsiteY8278" fmla="*/ 278662 h 5296383"/>
                <a:gd name="connsiteX8279" fmla="*/ 7287861 w 9310410"/>
                <a:gd name="connsiteY8279" fmla="*/ 283457 h 5296383"/>
                <a:gd name="connsiteX8280" fmla="*/ 7290858 w 9310410"/>
                <a:gd name="connsiteY8280" fmla="*/ 286453 h 5296383"/>
                <a:gd name="connsiteX8281" fmla="*/ 7295053 w 9310410"/>
                <a:gd name="connsiteY8281" fmla="*/ 279262 h 5296383"/>
                <a:gd name="connsiteX8282" fmla="*/ 7293854 w 9310410"/>
                <a:gd name="connsiteY8282" fmla="*/ 290049 h 5296383"/>
                <a:gd name="connsiteX8283" fmla="*/ 7299248 w 9310410"/>
                <a:gd name="connsiteY8283" fmla="*/ 303233 h 5296383"/>
                <a:gd name="connsiteX8284" fmla="*/ 7314829 w 9310410"/>
                <a:gd name="connsiteY8284" fmla="*/ 306229 h 5296383"/>
                <a:gd name="connsiteX8285" fmla="*/ 7320821 w 9310410"/>
                <a:gd name="connsiteY8285" fmla="*/ 303832 h 5296383"/>
                <a:gd name="connsiteX8286" fmla="*/ 7325616 w 9310410"/>
                <a:gd name="connsiteY8286" fmla="*/ 298438 h 5296383"/>
                <a:gd name="connsiteX8287" fmla="*/ 7320222 w 9310410"/>
                <a:gd name="connsiteY8287" fmla="*/ 290648 h 5296383"/>
                <a:gd name="connsiteX8288" fmla="*/ 7312432 w 9310410"/>
                <a:gd name="connsiteY8288" fmla="*/ 281059 h 5296383"/>
                <a:gd name="connsiteX8289" fmla="*/ 7311832 w 9310410"/>
                <a:gd name="connsiteY8289" fmla="*/ 275666 h 5296383"/>
                <a:gd name="connsiteX8290" fmla="*/ 7327414 w 9310410"/>
                <a:gd name="connsiteY8290" fmla="*/ 282857 h 5296383"/>
                <a:gd name="connsiteX8291" fmla="*/ 7342396 w 9310410"/>
                <a:gd name="connsiteY8291" fmla="*/ 287052 h 5296383"/>
                <a:gd name="connsiteX8292" fmla="*/ 7360973 w 9310410"/>
                <a:gd name="connsiteY8292" fmla="*/ 287652 h 5296383"/>
                <a:gd name="connsiteX8293" fmla="*/ 7386142 w 9310410"/>
                <a:gd name="connsiteY8293" fmla="*/ 293045 h 5296383"/>
                <a:gd name="connsiteX8294" fmla="*/ 7415507 w 9310410"/>
                <a:gd name="connsiteY8294" fmla="*/ 308027 h 5296383"/>
                <a:gd name="connsiteX8295" fmla="*/ 7403521 w 9310410"/>
                <a:gd name="connsiteY8295" fmla="*/ 315218 h 5296383"/>
                <a:gd name="connsiteX8296" fmla="*/ 7378951 w 9310410"/>
                <a:gd name="connsiteY8296" fmla="*/ 314020 h 5296383"/>
                <a:gd name="connsiteX8297" fmla="*/ 7359175 w 9310410"/>
                <a:gd name="connsiteY8297" fmla="*/ 315817 h 5296383"/>
                <a:gd name="connsiteX8298" fmla="*/ 7351984 w 9310410"/>
                <a:gd name="connsiteY8298" fmla="*/ 326005 h 5296383"/>
                <a:gd name="connsiteX8299" fmla="*/ 7372959 w 9310410"/>
                <a:gd name="connsiteY8299" fmla="*/ 327204 h 5296383"/>
                <a:gd name="connsiteX8300" fmla="*/ 7399327 w 9310410"/>
                <a:gd name="connsiteY8300" fmla="*/ 327204 h 5296383"/>
                <a:gd name="connsiteX8301" fmla="*/ 7417904 w 9310410"/>
                <a:gd name="connsiteY8301" fmla="*/ 327803 h 5296383"/>
                <a:gd name="connsiteX8302" fmla="*/ 7423298 w 9310410"/>
                <a:gd name="connsiteY8302" fmla="*/ 324806 h 5296383"/>
                <a:gd name="connsiteX8303" fmla="*/ 7430489 w 9310410"/>
                <a:gd name="connsiteY8303" fmla="*/ 322409 h 5296383"/>
                <a:gd name="connsiteX8304" fmla="*/ 7434683 w 9310410"/>
                <a:gd name="connsiteY8304" fmla="*/ 326604 h 5296383"/>
                <a:gd name="connsiteX8305" fmla="*/ 7456258 w 9310410"/>
                <a:gd name="connsiteY8305" fmla="*/ 345781 h 5296383"/>
                <a:gd name="connsiteX8306" fmla="*/ 7464647 w 9310410"/>
                <a:gd name="connsiteY8306" fmla="*/ 352373 h 5296383"/>
                <a:gd name="connsiteX8307" fmla="*/ 7456857 w 9310410"/>
                <a:gd name="connsiteY8307" fmla="*/ 349976 h 5296383"/>
                <a:gd name="connsiteX8308" fmla="*/ 7453861 w 9310410"/>
                <a:gd name="connsiteY8308" fmla="*/ 355369 h 5296383"/>
                <a:gd name="connsiteX8309" fmla="*/ 7462251 w 9310410"/>
                <a:gd name="connsiteY8309" fmla="*/ 360164 h 5296383"/>
                <a:gd name="connsiteX8310" fmla="*/ 7468243 w 9310410"/>
                <a:gd name="connsiteY8310" fmla="*/ 360763 h 5296383"/>
                <a:gd name="connsiteX8311" fmla="*/ 7447269 w 9310410"/>
                <a:gd name="connsiteY8311" fmla="*/ 384135 h 5296383"/>
                <a:gd name="connsiteX8312" fmla="*/ 7443073 w 9310410"/>
                <a:gd name="connsiteY8312" fmla="*/ 390727 h 5296383"/>
                <a:gd name="connsiteX8313" fmla="*/ 7455059 w 9310410"/>
                <a:gd name="connsiteY8313" fmla="*/ 385932 h 5296383"/>
                <a:gd name="connsiteX8314" fmla="*/ 7471240 w 9310410"/>
                <a:gd name="connsiteY8314" fmla="*/ 380539 h 5296383"/>
                <a:gd name="connsiteX8315" fmla="*/ 7473037 w 9310410"/>
                <a:gd name="connsiteY8315" fmla="*/ 372149 h 5296383"/>
                <a:gd name="connsiteX8316" fmla="*/ 7473636 w 9310410"/>
                <a:gd name="connsiteY8316" fmla="*/ 366156 h 5296383"/>
                <a:gd name="connsiteX8317" fmla="*/ 7479030 w 9310410"/>
                <a:gd name="connsiteY8317" fmla="*/ 367954 h 5296383"/>
                <a:gd name="connsiteX8318" fmla="*/ 7476633 w 9310410"/>
                <a:gd name="connsiteY8318" fmla="*/ 381138 h 5296383"/>
                <a:gd name="connsiteX8319" fmla="*/ 7483225 w 9310410"/>
                <a:gd name="connsiteY8319" fmla="*/ 383535 h 5296383"/>
                <a:gd name="connsiteX8320" fmla="*/ 7503001 w 9310410"/>
                <a:gd name="connsiteY8320" fmla="*/ 381138 h 5296383"/>
                <a:gd name="connsiteX8321" fmla="*/ 7500603 w 9310410"/>
                <a:gd name="connsiteY8321" fmla="*/ 385333 h 5296383"/>
                <a:gd name="connsiteX8322" fmla="*/ 7473037 w 9310410"/>
                <a:gd name="connsiteY8322" fmla="*/ 393723 h 5296383"/>
                <a:gd name="connsiteX8323" fmla="*/ 7465846 w 9310410"/>
                <a:gd name="connsiteY8323" fmla="*/ 397319 h 5296383"/>
                <a:gd name="connsiteX8324" fmla="*/ 7462850 w 9310410"/>
                <a:gd name="connsiteY8324" fmla="*/ 407506 h 5296383"/>
                <a:gd name="connsiteX8325" fmla="*/ 7474835 w 9310410"/>
                <a:gd name="connsiteY8325" fmla="*/ 411102 h 5296383"/>
                <a:gd name="connsiteX8326" fmla="*/ 7500004 w 9310410"/>
                <a:gd name="connsiteY8326" fmla="*/ 394922 h 5296383"/>
                <a:gd name="connsiteX8327" fmla="*/ 7510792 w 9310410"/>
                <a:gd name="connsiteY8327" fmla="*/ 389528 h 5296383"/>
                <a:gd name="connsiteX8328" fmla="*/ 7510192 w 9310410"/>
                <a:gd name="connsiteY8328" fmla="*/ 393124 h 5296383"/>
                <a:gd name="connsiteX8329" fmla="*/ 7513189 w 9310410"/>
                <a:gd name="connsiteY8329" fmla="*/ 397319 h 5296383"/>
                <a:gd name="connsiteX8330" fmla="*/ 7517983 w 9310410"/>
                <a:gd name="connsiteY8330" fmla="*/ 400914 h 5296383"/>
                <a:gd name="connsiteX8331" fmla="*/ 7489218 w 9310410"/>
                <a:gd name="connsiteY8331" fmla="*/ 404510 h 5296383"/>
                <a:gd name="connsiteX8332" fmla="*/ 7479030 w 9310410"/>
                <a:gd name="connsiteY8332" fmla="*/ 414698 h 5296383"/>
                <a:gd name="connsiteX8333" fmla="*/ 7484423 w 9310410"/>
                <a:gd name="connsiteY8333" fmla="*/ 429679 h 5296383"/>
                <a:gd name="connsiteX8334" fmla="*/ 7509593 w 9310410"/>
                <a:gd name="connsiteY8334" fmla="*/ 436271 h 5296383"/>
                <a:gd name="connsiteX8335" fmla="*/ 7514387 w 9310410"/>
                <a:gd name="connsiteY8335" fmla="*/ 442863 h 5296383"/>
                <a:gd name="connsiteX8336" fmla="*/ 7511990 w 9310410"/>
                <a:gd name="connsiteY8336" fmla="*/ 448257 h 5296383"/>
                <a:gd name="connsiteX8337" fmla="*/ 7523376 w 9310410"/>
                <a:gd name="connsiteY8337" fmla="*/ 441066 h 5296383"/>
                <a:gd name="connsiteX8338" fmla="*/ 7537160 w 9310410"/>
                <a:gd name="connsiteY8338" fmla="*/ 422488 h 5296383"/>
                <a:gd name="connsiteX8339" fmla="*/ 7539556 w 9310410"/>
                <a:gd name="connsiteY8339" fmla="*/ 425485 h 5296383"/>
                <a:gd name="connsiteX8340" fmla="*/ 7523975 w 9310410"/>
                <a:gd name="connsiteY8340" fmla="*/ 448856 h 5296383"/>
                <a:gd name="connsiteX8341" fmla="*/ 7526373 w 9310410"/>
                <a:gd name="connsiteY8341" fmla="*/ 458445 h 5296383"/>
                <a:gd name="connsiteX8342" fmla="*/ 7534163 w 9310410"/>
                <a:gd name="connsiteY8342" fmla="*/ 460842 h 5296383"/>
                <a:gd name="connsiteX8343" fmla="*/ 7543153 w 9310410"/>
                <a:gd name="connsiteY8343" fmla="*/ 466235 h 5296383"/>
                <a:gd name="connsiteX8344" fmla="*/ 7550943 w 9310410"/>
                <a:gd name="connsiteY8344" fmla="*/ 467434 h 5296383"/>
                <a:gd name="connsiteX8345" fmla="*/ 7559333 w 9310410"/>
                <a:gd name="connsiteY8345" fmla="*/ 469831 h 5296383"/>
                <a:gd name="connsiteX8346" fmla="*/ 7568322 w 9310410"/>
                <a:gd name="connsiteY8346" fmla="*/ 465636 h 5296383"/>
                <a:gd name="connsiteX8347" fmla="*/ 7576113 w 9310410"/>
                <a:gd name="connsiteY8347" fmla="*/ 455448 h 5296383"/>
                <a:gd name="connsiteX8348" fmla="*/ 7581505 w 9310410"/>
                <a:gd name="connsiteY8348" fmla="*/ 457845 h 5296383"/>
                <a:gd name="connsiteX8349" fmla="*/ 7572516 w 9310410"/>
                <a:gd name="connsiteY8349" fmla="*/ 463838 h 5296383"/>
                <a:gd name="connsiteX8350" fmla="*/ 7571318 w 9310410"/>
                <a:gd name="connsiteY8350" fmla="*/ 472827 h 5296383"/>
                <a:gd name="connsiteX8351" fmla="*/ 7573715 w 9310410"/>
                <a:gd name="connsiteY8351" fmla="*/ 477022 h 5296383"/>
                <a:gd name="connsiteX8352" fmla="*/ 7578509 w 9310410"/>
                <a:gd name="connsiteY8352" fmla="*/ 479419 h 5296383"/>
                <a:gd name="connsiteX8353" fmla="*/ 7583903 w 9310410"/>
                <a:gd name="connsiteY8353" fmla="*/ 483614 h 5296383"/>
                <a:gd name="connsiteX8354" fmla="*/ 7591094 w 9310410"/>
                <a:gd name="connsiteY8354" fmla="*/ 489008 h 5296383"/>
                <a:gd name="connsiteX8355" fmla="*/ 7605476 w 9310410"/>
                <a:gd name="connsiteY8355" fmla="*/ 498596 h 5296383"/>
                <a:gd name="connsiteX8356" fmla="*/ 7616863 w 9310410"/>
                <a:gd name="connsiteY8356" fmla="*/ 506986 h 5296383"/>
                <a:gd name="connsiteX8357" fmla="*/ 7621657 w 9310410"/>
                <a:gd name="connsiteY8357" fmla="*/ 506387 h 5296383"/>
                <a:gd name="connsiteX8358" fmla="*/ 7621058 w 9310410"/>
                <a:gd name="connsiteY8358" fmla="*/ 486011 h 5296383"/>
                <a:gd name="connsiteX8359" fmla="*/ 7613866 w 9310410"/>
                <a:gd name="connsiteY8359" fmla="*/ 481217 h 5296383"/>
                <a:gd name="connsiteX8360" fmla="*/ 7605476 w 9310410"/>
                <a:gd name="connsiteY8360" fmla="*/ 474026 h 5296383"/>
                <a:gd name="connsiteX8361" fmla="*/ 7609672 w 9310410"/>
                <a:gd name="connsiteY8361" fmla="*/ 474625 h 5296383"/>
                <a:gd name="connsiteX8362" fmla="*/ 7626451 w 9310410"/>
                <a:gd name="connsiteY8362" fmla="*/ 479419 h 5296383"/>
                <a:gd name="connsiteX8363" fmla="*/ 7637837 w 9310410"/>
                <a:gd name="connsiteY8363" fmla="*/ 482416 h 5296383"/>
                <a:gd name="connsiteX8364" fmla="*/ 7640235 w 9310410"/>
                <a:gd name="connsiteY8364" fmla="*/ 484813 h 5296383"/>
                <a:gd name="connsiteX8365" fmla="*/ 7631845 w 9310410"/>
                <a:gd name="connsiteY8365" fmla="*/ 487210 h 5296383"/>
                <a:gd name="connsiteX8366" fmla="*/ 7637837 w 9310410"/>
                <a:gd name="connsiteY8366" fmla="*/ 509982 h 5296383"/>
                <a:gd name="connsiteX8367" fmla="*/ 7652819 w 9310410"/>
                <a:gd name="connsiteY8367" fmla="*/ 523166 h 5296383"/>
                <a:gd name="connsiteX8368" fmla="*/ 7660011 w 9310410"/>
                <a:gd name="connsiteY8368" fmla="*/ 523765 h 5296383"/>
                <a:gd name="connsiteX8369" fmla="*/ 7668400 w 9310410"/>
                <a:gd name="connsiteY8369" fmla="*/ 523166 h 5296383"/>
                <a:gd name="connsiteX8370" fmla="*/ 7677389 w 9310410"/>
                <a:gd name="connsiteY8370" fmla="*/ 521968 h 5296383"/>
                <a:gd name="connsiteX8371" fmla="*/ 7674993 w 9310410"/>
                <a:gd name="connsiteY8371" fmla="*/ 526163 h 5296383"/>
                <a:gd name="connsiteX8372" fmla="*/ 7666603 w 9310410"/>
                <a:gd name="connsiteY8372" fmla="*/ 530357 h 5296383"/>
                <a:gd name="connsiteX8373" fmla="*/ 7674993 w 9310410"/>
                <a:gd name="connsiteY8373" fmla="*/ 532155 h 5296383"/>
                <a:gd name="connsiteX8374" fmla="*/ 7689975 w 9310410"/>
                <a:gd name="connsiteY8374" fmla="*/ 532755 h 5296383"/>
                <a:gd name="connsiteX8375" fmla="*/ 7697765 w 9310410"/>
                <a:gd name="connsiteY8375" fmla="*/ 535152 h 5296383"/>
                <a:gd name="connsiteX8376" fmla="*/ 7702559 w 9310410"/>
                <a:gd name="connsiteY8376" fmla="*/ 534552 h 5296383"/>
                <a:gd name="connsiteX8377" fmla="*/ 7707353 w 9310410"/>
                <a:gd name="connsiteY8377" fmla="*/ 546538 h 5296383"/>
                <a:gd name="connsiteX8378" fmla="*/ 7716942 w 9310410"/>
                <a:gd name="connsiteY8378" fmla="*/ 553729 h 5296383"/>
                <a:gd name="connsiteX8379" fmla="*/ 7727728 w 9310410"/>
                <a:gd name="connsiteY8379" fmla="*/ 557325 h 5296383"/>
                <a:gd name="connsiteX8380" fmla="*/ 7740313 w 9310410"/>
                <a:gd name="connsiteY8380" fmla="*/ 559123 h 5296383"/>
                <a:gd name="connsiteX8381" fmla="*/ 7748703 w 9310410"/>
                <a:gd name="connsiteY8381" fmla="*/ 562119 h 5296383"/>
                <a:gd name="connsiteX8382" fmla="*/ 7752299 w 9310410"/>
                <a:gd name="connsiteY8382" fmla="*/ 567512 h 5296383"/>
                <a:gd name="connsiteX8383" fmla="*/ 7759490 w 9310410"/>
                <a:gd name="connsiteY8383" fmla="*/ 567512 h 5296383"/>
                <a:gd name="connsiteX8384" fmla="*/ 7770277 w 9310410"/>
                <a:gd name="connsiteY8384" fmla="*/ 575902 h 5296383"/>
                <a:gd name="connsiteX8385" fmla="*/ 7776869 w 9310410"/>
                <a:gd name="connsiteY8385" fmla="*/ 577101 h 5296383"/>
                <a:gd name="connsiteX8386" fmla="*/ 7779866 w 9310410"/>
                <a:gd name="connsiteY8386" fmla="*/ 578899 h 5296383"/>
                <a:gd name="connsiteX8387" fmla="*/ 7788855 w 9310410"/>
                <a:gd name="connsiteY8387" fmla="*/ 583094 h 5296383"/>
                <a:gd name="connsiteX8388" fmla="*/ 7799042 w 9310410"/>
                <a:gd name="connsiteY8388" fmla="*/ 581895 h 5296383"/>
                <a:gd name="connsiteX8389" fmla="*/ 7806233 w 9310410"/>
                <a:gd name="connsiteY8389" fmla="*/ 585491 h 5296383"/>
                <a:gd name="connsiteX8390" fmla="*/ 7814024 w 9310410"/>
                <a:gd name="connsiteY8390" fmla="*/ 589686 h 5296383"/>
                <a:gd name="connsiteX8391" fmla="*/ 7830804 w 9310410"/>
                <a:gd name="connsiteY8391" fmla="*/ 579498 h 5296383"/>
                <a:gd name="connsiteX8392" fmla="*/ 7837396 w 9310410"/>
                <a:gd name="connsiteY8392" fmla="*/ 572307 h 5296383"/>
                <a:gd name="connsiteX8393" fmla="*/ 7840991 w 9310410"/>
                <a:gd name="connsiteY8393" fmla="*/ 568112 h 5296383"/>
                <a:gd name="connsiteX8394" fmla="*/ 7848182 w 9310410"/>
                <a:gd name="connsiteY8394" fmla="*/ 568711 h 5296383"/>
                <a:gd name="connsiteX8395" fmla="*/ 7851779 w 9310410"/>
                <a:gd name="connsiteY8395" fmla="*/ 571108 h 5296383"/>
                <a:gd name="connsiteX8396" fmla="*/ 7857171 w 9310410"/>
                <a:gd name="connsiteY8396" fmla="*/ 576502 h 5296383"/>
                <a:gd name="connsiteX8397" fmla="*/ 7859569 w 9310410"/>
                <a:gd name="connsiteY8397" fmla="*/ 579498 h 5296383"/>
                <a:gd name="connsiteX8398" fmla="*/ 7861367 w 9310410"/>
                <a:gd name="connsiteY8398" fmla="*/ 584891 h 5296383"/>
                <a:gd name="connsiteX8399" fmla="*/ 7878146 w 9310410"/>
                <a:gd name="connsiteY8399" fmla="*/ 585491 h 5296383"/>
                <a:gd name="connsiteX8400" fmla="*/ 7884739 w 9310410"/>
                <a:gd name="connsiteY8400" fmla="*/ 593881 h 5296383"/>
                <a:gd name="connsiteX8401" fmla="*/ 7884739 w 9310410"/>
                <a:gd name="connsiteY8401" fmla="*/ 578899 h 5296383"/>
                <a:gd name="connsiteX8402" fmla="*/ 7888933 w 9310410"/>
                <a:gd name="connsiteY8402" fmla="*/ 589086 h 5296383"/>
                <a:gd name="connsiteX8403" fmla="*/ 7899721 w 9310410"/>
                <a:gd name="connsiteY8403" fmla="*/ 598675 h 5296383"/>
                <a:gd name="connsiteX8404" fmla="*/ 7905713 w 9310410"/>
                <a:gd name="connsiteY8404" fmla="*/ 593281 h 5296383"/>
                <a:gd name="connsiteX8405" fmla="*/ 7907511 w 9310410"/>
                <a:gd name="connsiteY8405" fmla="*/ 589086 h 5296383"/>
                <a:gd name="connsiteX8406" fmla="*/ 7918897 w 9310410"/>
                <a:gd name="connsiteY8406" fmla="*/ 584891 h 5296383"/>
                <a:gd name="connsiteX8407" fmla="*/ 7906911 w 9310410"/>
                <a:gd name="connsiteY8407" fmla="*/ 580697 h 5296383"/>
                <a:gd name="connsiteX8408" fmla="*/ 7900320 w 9310410"/>
                <a:gd name="connsiteY8408" fmla="*/ 577700 h 5296383"/>
                <a:gd name="connsiteX8409" fmla="*/ 7905113 w 9310410"/>
                <a:gd name="connsiteY8409" fmla="*/ 576502 h 5296383"/>
                <a:gd name="connsiteX8410" fmla="*/ 7919496 w 9310410"/>
                <a:gd name="connsiteY8410" fmla="*/ 574104 h 5296383"/>
                <a:gd name="connsiteX8411" fmla="*/ 7917099 w 9310410"/>
                <a:gd name="connsiteY8411" fmla="*/ 570509 h 5296383"/>
                <a:gd name="connsiteX8412" fmla="*/ 7909309 w 9310410"/>
                <a:gd name="connsiteY8412" fmla="*/ 568112 h 5296383"/>
                <a:gd name="connsiteX8413" fmla="*/ 7906312 w 9310410"/>
                <a:gd name="connsiteY8413" fmla="*/ 562119 h 5296383"/>
                <a:gd name="connsiteX8414" fmla="*/ 7899121 w 9310410"/>
                <a:gd name="connsiteY8414" fmla="*/ 553729 h 5296383"/>
                <a:gd name="connsiteX8415" fmla="*/ 7888933 w 9310410"/>
                <a:gd name="connsiteY8415" fmla="*/ 551332 h 5296383"/>
                <a:gd name="connsiteX8416" fmla="*/ 7889532 w 9310410"/>
                <a:gd name="connsiteY8416" fmla="*/ 547137 h 5296383"/>
                <a:gd name="connsiteX8417" fmla="*/ 7887135 w 9310410"/>
                <a:gd name="connsiteY8417" fmla="*/ 541744 h 5296383"/>
                <a:gd name="connsiteX8418" fmla="*/ 7884739 w 9310410"/>
                <a:gd name="connsiteY8418" fmla="*/ 536949 h 5296383"/>
                <a:gd name="connsiteX8419" fmla="*/ 7874551 w 9310410"/>
                <a:gd name="connsiteY8419" fmla="*/ 524365 h 5296383"/>
                <a:gd name="connsiteX8420" fmla="*/ 7870356 w 9310410"/>
                <a:gd name="connsiteY8420" fmla="*/ 520170 h 5296383"/>
                <a:gd name="connsiteX8421" fmla="*/ 7861367 w 9310410"/>
                <a:gd name="connsiteY8421" fmla="*/ 515975 h 5296383"/>
                <a:gd name="connsiteX8422" fmla="*/ 7857171 w 9310410"/>
                <a:gd name="connsiteY8422" fmla="*/ 511780 h 5296383"/>
                <a:gd name="connsiteX8423" fmla="*/ 7852977 w 9310410"/>
                <a:gd name="connsiteY8423" fmla="*/ 506986 h 5296383"/>
                <a:gd name="connsiteX8424" fmla="*/ 7846984 w 9310410"/>
                <a:gd name="connsiteY8424" fmla="*/ 506387 h 5296383"/>
                <a:gd name="connsiteX8425" fmla="*/ 7848782 w 9310410"/>
                <a:gd name="connsiteY8425" fmla="*/ 501592 h 5296383"/>
                <a:gd name="connsiteX8426" fmla="*/ 7852977 w 9310410"/>
                <a:gd name="connsiteY8426" fmla="*/ 499195 h 5296383"/>
                <a:gd name="connsiteX8427" fmla="*/ 7852378 w 9310410"/>
                <a:gd name="connsiteY8427" fmla="*/ 492004 h 5296383"/>
                <a:gd name="connsiteX8428" fmla="*/ 7843389 w 9310410"/>
                <a:gd name="connsiteY8428" fmla="*/ 486610 h 5296383"/>
                <a:gd name="connsiteX8429" fmla="*/ 7831403 w 9310410"/>
                <a:gd name="connsiteY8429" fmla="*/ 474625 h 5296383"/>
                <a:gd name="connsiteX8430" fmla="*/ 7833800 w 9310410"/>
                <a:gd name="connsiteY8430" fmla="*/ 472827 h 5296383"/>
                <a:gd name="connsiteX8431" fmla="*/ 7836797 w 9310410"/>
                <a:gd name="connsiteY8431" fmla="*/ 470430 h 5296383"/>
                <a:gd name="connsiteX8432" fmla="*/ 7840392 w 9310410"/>
                <a:gd name="connsiteY8432" fmla="*/ 468632 h 5296383"/>
                <a:gd name="connsiteX8433" fmla="*/ 7835598 w 9310410"/>
                <a:gd name="connsiteY8433" fmla="*/ 465037 h 5296383"/>
                <a:gd name="connsiteX8434" fmla="*/ 7827808 w 9310410"/>
                <a:gd name="connsiteY8434" fmla="*/ 463239 h 5296383"/>
                <a:gd name="connsiteX8435" fmla="*/ 7833201 w 9310410"/>
                <a:gd name="connsiteY8435" fmla="*/ 462040 h 5296383"/>
                <a:gd name="connsiteX8436" fmla="*/ 7835598 w 9310410"/>
                <a:gd name="connsiteY8436" fmla="*/ 459044 h 5296383"/>
                <a:gd name="connsiteX8437" fmla="*/ 7829605 w 9310410"/>
                <a:gd name="connsiteY8437" fmla="*/ 453650 h 5296383"/>
                <a:gd name="connsiteX8438" fmla="*/ 7817620 w 9310410"/>
                <a:gd name="connsiteY8438" fmla="*/ 453051 h 5296383"/>
                <a:gd name="connsiteX8439" fmla="*/ 7808031 w 9310410"/>
                <a:gd name="connsiteY8439" fmla="*/ 449455 h 5296383"/>
                <a:gd name="connsiteX8440" fmla="*/ 7812826 w 9310410"/>
                <a:gd name="connsiteY8440" fmla="*/ 445261 h 5296383"/>
                <a:gd name="connsiteX8441" fmla="*/ 7818819 w 9310410"/>
                <a:gd name="connsiteY8441" fmla="*/ 443463 h 5296383"/>
                <a:gd name="connsiteX8442" fmla="*/ 7811627 w 9310410"/>
                <a:gd name="connsiteY8442" fmla="*/ 440466 h 5296383"/>
                <a:gd name="connsiteX8443" fmla="*/ 7800240 w 9310410"/>
                <a:gd name="connsiteY8443" fmla="*/ 435073 h 5296383"/>
                <a:gd name="connsiteX8444" fmla="*/ 7790652 w 9310410"/>
                <a:gd name="connsiteY8444" fmla="*/ 429679 h 5296383"/>
                <a:gd name="connsiteX8445" fmla="*/ 7786458 w 9310410"/>
                <a:gd name="connsiteY8445" fmla="*/ 423087 h 5296383"/>
                <a:gd name="connsiteX8446" fmla="*/ 7795447 w 9310410"/>
                <a:gd name="connsiteY8446" fmla="*/ 420690 h 5296383"/>
                <a:gd name="connsiteX8447" fmla="*/ 7788255 w 9310410"/>
                <a:gd name="connsiteY8447" fmla="*/ 413499 h 5296383"/>
                <a:gd name="connsiteX8448" fmla="*/ 7786458 w 9310410"/>
                <a:gd name="connsiteY8448" fmla="*/ 408106 h 5296383"/>
                <a:gd name="connsiteX8449" fmla="*/ 7789454 w 9310410"/>
                <a:gd name="connsiteY8449" fmla="*/ 402113 h 5296383"/>
                <a:gd name="connsiteX8450" fmla="*/ 7794248 w 9310410"/>
                <a:gd name="connsiteY8450" fmla="*/ 399716 h 5296383"/>
                <a:gd name="connsiteX8451" fmla="*/ 7799042 w 9310410"/>
                <a:gd name="connsiteY8451" fmla="*/ 396719 h 5296383"/>
                <a:gd name="connsiteX8452" fmla="*/ 7796046 w 9310410"/>
                <a:gd name="connsiteY8452" fmla="*/ 390727 h 5296383"/>
                <a:gd name="connsiteX8453" fmla="*/ 7794248 w 9310410"/>
                <a:gd name="connsiteY8453" fmla="*/ 386532 h 5296383"/>
                <a:gd name="connsiteX8454" fmla="*/ 7791851 w 9310410"/>
                <a:gd name="connsiteY8454" fmla="*/ 379940 h 5296383"/>
                <a:gd name="connsiteX8455" fmla="*/ 7783461 w 9310410"/>
                <a:gd name="connsiteY8455" fmla="*/ 372748 h 5296383"/>
                <a:gd name="connsiteX8456" fmla="*/ 7790652 w 9310410"/>
                <a:gd name="connsiteY8456" fmla="*/ 371550 h 5296383"/>
                <a:gd name="connsiteX8457" fmla="*/ 7806833 w 9310410"/>
                <a:gd name="connsiteY8457" fmla="*/ 381738 h 5296383"/>
                <a:gd name="connsiteX8458" fmla="*/ 7812826 w 9310410"/>
                <a:gd name="connsiteY8458" fmla="*/ 380539 h 5296383"/>
                <a:gd name="connsiteX8459" fmla="*/ 7818219 w 9310410"/>
                <a:gd name="connsiteY8459" fmla="*/ 378142 h 5296383"/>
                <a:gd name="connsiteX8460" fmla="*/ 7822414 w 9310410"/>
                <a:gd name="connsiteY8460" fmla="*/ 374546 h 5296383"/>
                <a:gd name="connsiteX8461" fmla="*/ 7826609 w 9310410"/>
                <a:gd name="connsiteY8461" fmla="*/ 355969 h 5296383"/>
                <a:gd name="connsiteX8462" fmla="*/ 7826010 w 9310410"/>
                <a:gd name="connsiteY8462" fmla="*/ 348777 h 5296383"/>
                <a:gd name="connsiteX8463" fmla="*/ 7826010 w 9310410"/>
                <a:gd name="connsiteY8463" fmla="*/ 337391 h 5296383"/>
                <a:gd name="connsiteX8464" fmla="*/ 7818219 w 9310410"/>
                <a:gd name="connsiteY8464" fmla="*/ 324207 h 5296383"/>
                <a:gd name="connsiteX8465" fmla="*/ 7811028 w 9310410"/>
                <a:gd name="connsiteY8465" fmla="*/ 306229 h 5296383"/>
                <a:gd name="connsiteX8466" fmla="*/ 7803237 w 9310410"/>
                <a:gd name="connsiteY8466" fmla="*/ 292446 h 5296383"/>
                <a:gd name="connsiteX8467" fmla="*/ 7796046 w 9310410"/>
                <a:gd name="connsiteY8467" fmla="*/ 289449 h 5296383"/>
                <a:gd name="connsiteX8468" fmla="*/ 7787656 w 9310410"/>
                <a:gd name="connsiteY8468" fmla="*/ 284655 h 5296383"/>
                <a:gd name="connsiteX8469" fmla="*/ 7786458 w 9310410"/>
                <a:gd name="connsiteY8469" fmla="*/ 279262 h 5296383"/>
                <a:gd name="connsiteX8470" fmla="*/ 7806233 w 9310410"/>
                <a:gd name="connsiteY8470" fmla="*/ 286453 h 5296383"/>
                <a:gd name="connsiteX8471" fmla="*/ 7814623 w 9310410"/>
                <a:gd name="connsiteY8471" fmla="*/ 287052 h 5296383"/>
                <a:gd name="connsiteX8472" fmla="*/ 7820616 w 9310410"/>
                <a:gd name="connsiteY8472" fmla="*/ 284655 h 5296383"/>
                <a:gd name="connsiteX8473" fmla="*/ 7826010 w 9310410"/>
                <a:gd name="connsiteY8473" fmla="*/ 282258 h 5296383"/>
                <a:gd name="connsiteX8474" fmla="*/ 7830204 w 9310410"/>
                <a:gd name="connsiteY8474" fmla="*/ 278662 h 5296383"/>
                <a:gd name="connsiteX8475" fmla="*/ 7832002 w 9310410"/>
                <a:gd name="connsiteY8475" fmla="*/ 273269 h 5296383"/>
                <a:gd name="connsiteX8476" fmla="*/ 7831403 w 9310410"/>
                <a:gd name="connsiteY8476" fmla="*/ 271471 h 5296383"/>
                <a:gd name="connsiteX8477" fmla="*/ 7795447 w 9310410"/>
                <a:gd name="connsiteY8477" fmla="*/ 246901 h 5296383"/>
                <a:gd name="connsiteX8478" fmla="*/ 7569520 w 9310410"/>
                <a:gd name="connsiteY8478" fmla="*/ 100678 h 5296383"/>
                <a:gd name="connsiteX8479" fmla="*/ 7390338 w 9310410"/>
                <a:gd name="connsiteY8479" fmla="*/ 0 h 5296383"/>
                <a:gd name="connsiteX8480" fmla="*/ 7093697 w 9310410"/>
                <a:gd name="connsiteY8480" fmla="*/ 0 h 5296383"/>
                <a:gd name="connsiteX8481" fmla="*/ 7039163 w 9310410"/>
                <a:gd name="connsiteY8481" fmla="*/ 0 h 5296383"/>
                <a:gd name="connsiteX8482" fmla="*/ 6983431 w 9310410"/>
                <a:gd name="connsiteY8482" fmla="*/ 0 h 5296383"/>
                <a:gd name="connsiteX8483" fmla="*/ 7003206 w 9310410"/>
                <a:gd name="connsiteY8483" fmla="*/ 10787 h 5296383"/>
                <a:gd name="connsiteX8484" fmla="*/ 7021784 w 9310410"/>
                <a:gd name="connsiteY8484" fmla="*/ 15581 h 5296383"/>
                <a:gd name="connsiteX8485" fmla="*/ 7010997 w 9310410"/>
                <a:gd name="connsiteY8485" fmla="*/ 17379 h 5296383"/>
                <a:gd name="connsiteX8486" fmla="*/ 7008600 w 9310410"/>
                <a:gd name="connsiteY8486" fmla="*/ 19776 h 5296383"/>
                <a:gd name="connsiteX8487" fmla="*/ 6998412 w 9310410"/>
                <a:gd name="connsiteY8487" fmla="*/ 25170 h 5296383"/>
                <a:gd name="connsiteX8488" fmla="*/ 6977438 w 9310410"/>
                <a:gd name="connsiteY8488" fmla="*/ 30563 h 5296383"/>
                <a:gd name="connsiteX8489" fmla="*/ 6981632 w 9310410"/>
                <a:gd name="connsiteY8489" fmla="*/ 40151 h 5296383"/>
                <a:gd name="connsiteX8490" fmla="*/ 6977438 w 9310410"/>
                <a:gd name="connsiteY8490" fmla="*/ 38953 h 5296383"/>
                <a:gd name="connsiteX8491" fmla="*/ 6967850 w 9310410"/>
                <a:gd name="connsiteY8491" fmla="*/ 32960 h 5296383"/>
                <a:gd name="connsiteX8492" fmla="*/ 6952868 w 9310410"/>
                <a:gd name="connsiteY8492" fmla="*/ 22772 h 5296383"/>
                <a:gd name="connsiteX8493" fmla="*/ 6932492 w 9310410"/>
                <a:gd name="connsiteY8493" fmla="*/ 22173 h 5296383"/>
                <a:gd name="connsiteX8494" fmla="*/ 6917510 w 9310410"/>
                <a:gd name="connsiteY8494" fmla="*/ 31162 h 5296383"/>
                <a:gd name="connsiteX8495" fmla="*/ 6910919 w 9310410"/>
                <a:gd name="connsiteY8495" fmla="*/ 34758 h 5296383"/>
                <a:gd name="connsiteX8496" fmla="*/ 6891142 w 9310410"/>
                <a:gd name="connsiteY8496" fmla="*/ 38953 h 5296383"/>
                <a:gd name="connsiteX8497" fmla="*/ 6879157 w 9310410"/>
                <a:gd name="connsiteY8497" fmla="*/ 43148 h 5296383"/>
                <a:gd name="connsiteX8498" fmla="*/ 6885149 w 9310410"/>
                <a:gd name="connsiteY8498" fmla="*/ 48541 h 5296383"/>
                <a:gd name="connsiteX8499" fmla="*/ 6897734 w 9310410"/>
                <a:gd name="connsiteY8499" fmla="*/ 52736 h 5296383"/>
                <a:gd name="connsiteX8500" fmla="*/ 6879756 w 9310410"/>
                <a:gd name="connsiteY8500" fmla="*/ 53335 h 5296383"/>
                <a:gd name="connsiteX8501" fmla="*/ 6870168 w 9310410"/>
                <a:gd name="connsiteY8501" fmla="*/ 65321 h 5296383"/>
                <a:gd name="connsiteX8502" fmla="*/ 6880955 w 9310410"/>
                <a:gd name="connsiteY8502" fmla="*/ 76108 h 5296383"/>
                <a:gd name="connsiteX8503" fmla="*/ 6883951 w 9310410"/>
                <a:gd name="connsiteY8503" fmla="*/ 80303 h 5296383"/>
                <a:gd name="connsiteX8504" fmla="*/ 6870168 w 9310410"/>
                <a:gd name="connsiteY8504" fmla="*/ 78505 h 5296383"/>
                <a:gd name="connsiteX8505" fmla="*/ 6851590 w 9310410"/>
                <a:gd name="connsiteY8505" fmla="*/ 74909 h 5296383"/>
                <a:gd name="connsiteX8506" fmla="*/ 6853988 w 9310410"/>
                <a:gd name="connsiteY8506" fmla="*/ 83299 h 5296383"/>
                <a:gd name="connsiteX8507" fmla="*/ 6861778 w 9310410"/>
                <a:gd name="connsiteY8507" fmla="*/ 92887 h 5296383"/>
                <a:gd name="connsiteX8508" fmla="*/ 4253738 w 9310410"/>
                <a:gd name="connsiteY8508" fmla="*/ 1659989 h 5296383"/>
                <a:gd name="connsiteX8509" fmla="*/ 4244149 w 9310410"/>
                <a:gd name="connsiteY8509" fmla="*/ 1670776 h 5296383"/>
                <a:gd name="connsiteX8510" fmla="*/ 4247146 w 9310410"/>
                <a:gd name="connsiteY8510" fmla="*/ 1682761 h 5296383"/>
                <a:gd name="connsiteX8511" fmla="*/ 4247745 w 9310410"/>
                <a:gd name="connsiteY8511" fmla="*/ 1694148 h 5296383"/>
                <a:gd name="connsiteX8512" fmla="*/ 4253738 w 9310410"/>
                <a:gd name="connsiteY8512" fmla="*/ 1706133 h 5296383"/>
                <a:gd name="connsiteX8513" fmla="*/ 4260929 w 9310410"/>
                <a:gd name="connsiteY8513" fmla="*/ 1697743 h 5296383"/>
                <a:gd name="connsiteX8514" fmla="*/ 4273514 w 9310410"/>
                <a:gd name="connsiteY8514" fmla="*/ 1692350 h 5296383"/>
                <a:gd name="connsiteX8515" fmla="*/ 4262727 w 9310410"/>
                <a:gd name="connsiteY8515" fmla="*/ 1683361 h 5296383"/>
                <a:gd name="connsiteX8516" fmla="*/ 4256135 w 9310410"/>
                <a:gd name="connsiteY8516" fmla="*/ 1674971 h 5296383"/>
                <a:gd name="connsiteX8517" fmla="*/ 4265723 w 9310410"/>
                <a:gd name="connsiteY8517" fmla="*/ 1672574 h 5296383"/>
                <a:gd name="connsiteX8518" fmla="*/ 4277109 w 9310410"/>
                <a:gd name="connsiteY8518" fmla="*/ 1668978 h 5296383"/>
                <a:gd name="connsiteX8519" fmla="*/ 4297485 w 9310410"/>
                <a:gd name="connsiteY8519" fmla="*/ 1669577 h 5296383"/>
                <a:gd name="connsiteX8520" fmla="*/ 4325051 w 9310410"/>
                <a:gd name="connsiteY8520" fmla="*/ 1686357 h 5296383"/>
                <a:gd name="connsiteX8521" fmla="*/ 4334040 w 9310410"/>
                <a:gd name="connsiteY8521" fmla="*/ 1688155 h 5296383"/>
                <a:gd name="connsiteX8522" fmla="*/ 4341232 w 9310410"/>
                <a:gd name="connsiteY8522" fmla="*/ 1666581 h 5296383"/>
                <a:gd name="connsiteX8523" fmla="*/ 4358611 w 9310410"/>
                <a:gd name="connsiteY8523" fmla="*/ 1660588 h 5296383"/>
                <a:gd name="connsiteX8524" fmla="*/ 4365203 w 9310410"/>
                <a:gd name="connsiteY8524" fmla="*/ 1656393 h 5296383"/>
                <a:gd name="connsiteX8525" fmla="*/ 4369398 w 9310410"/>
                <a:gd name="connsiteY8525" fmla="*/ 1651000 h 5296383"/>
                <a:gd name="connsiteX8526" fmla="*/ 4369997 w 9310410"/>
                <a:gd name="connsiteY8526" fmla="*/ 1654595 h 5296383"/>
                <a:gd name="connsiteX8527" fmla="*/ 4375390 w 9310410"/>
                <a:gd name="connsiteY8527" fmla="*/ 1655794 h 5296383"/>
                <a:gd name="connsiteX8528" fmla="*/ 4388574 w 9310410"/>
                <a:gd name="connsiteY8528" fmla="*/ 1646805 h 5296383"/>
                <a:gd name="connsiteX8529" fmla="*/ 4390971 w 9310410"/>
                <a:gd name="connsiteY8529" fmla="*/ 1639614 h 5296383"/>
                <a:gd name="connsiteX8530" fmla="*/ 4384379 w 9310410"/>
                <a:gd name="connsiteY8530" fmla="*/ 1622834 h 5296383"/>
                <a:gd name="connsiteX8531" fmla="*/ 4382582 w 9310410"/>
                <a:gd name="connsiteY8531" fmla="*/ 1613845 h 5296383"/>
                <a:gd name="connsiteX8532" fmla="*/ 4367000 w 9310410"/>
                <a:gd name="connsiteY8532" fmla="*/ 1628827 h 5296383"/>
                <a:gd name="connsiteX8533" fmla="*/ 4362805 w 9310410"/>
                <a:gd name="connsiteY8533" fmla="*/ 1624032 h 5296383"/>
                <a:gd name="connsiteX8534" fmla="*/ 4358011 w 9310410"/>
                <a:gd name="connsiteY8534" fmla="*/ 1622834 h 5296383"/>
                <a:gd name="connsiteX8535" fmla="*/ 4354416 w 9310410"/>
                <a:gd name="connsiteY8535" fmla="*/ 1622235 h 5296383"/>
                <a:gd name="connsiteX8536" fmla="*/ 4341232 w 9310410"/>
                <a:gd name="connsiteY8536" fmla="*/ 1613845 h 5296383"/>
                <a:gd name="connsiteX8537" fmla="*/ 4328048 w 9310410"/>
                <a:gd name="connsiteY8537" fmla="*/ 1604256 h 5296383"/>
                <a:gd name="connsiteX8538" fmla="*/ 4314264 w 9310410"/>
                <a:gd name="connsiteY8538" fmla="*/ 1588076 h 5296383"/>
                <a:gd name="connsiteX8539" fmla="*/ 4304077 w 9310410"/>
                <a:gd name="connsiteY8539" fmla="*/ 1571296 h 5296383"/>
                <a:gd name="connsiteX8540" fmla="*/ 4297485 w 9310410"/>
                <a:gd name="connsiteY8540" fmla="*/ 1577888 h 5296383"/>
                <a:gd name="connsiteX8541" fmla="*/ 4292691 w 9310410"/>
                <a:gd name="connsiteY8541" fmla="*/ 1606654 h 5296383"/>
                <a:gd name="connsiteX8542" fmla="*/ 4290293 w 9310410"/>
                <a:gd name="connsiteY8542" fmla="*/ 1625830 h 5296383"/>
                <a:gd name="connsiteX8543" fmla="*/ 4285499 w 9310410"/>
                <a:gd name="connsiteY8543" fmla="*/ 1638415 h 5296383"/>
                <a:gd name="connsiteX8544" fmla="*/ 4279507 w 9310410"/>
                <a:gd name="connsiteY8544" fmla="*/ 1644408 h 5296383"/>
                <a:gd name="connsiteX8545" fmla="*/ 4265124 w 9310410"/>
                <a:gd name="connsiteY8545" fmla="*/ 1642011 h 5296383"/>
                <a:gd name="connsiteX8546" fmla="*/ 4256734 w 9310410"/>
                <a:gd name="connsiteY8546" fmla="*/ 1640213 h 5296383"/>
                <a:gd name="connsiteX8547" fmla="*/ 4260330 w 9310410"/>
                <a:gd name="connsiteY8547" fmla="*/ 1651000 h 5296383"/>
                <a:gd name="connsiteX8548" fmla="*/ 4253738 w 9310410"/>
                <a:gd name="connsiteY8548" fmla="*/ 1659989 h 5296383"/>
                <a:gd name="connsiteX8549" fmla="*/ 3964888 w 9310410"/>
                <a:gd name="connsiteY8549" fmla="*/ 1986593 h 5296383"/>
                <a:gd name="connsiteX8550" fmla="*/ 3967284 w 9310410"/>
                <a:gd name="connsiteY8550" fmla="*/ 1994983 h 5296383"/>
                <a:gd name="connsiteX8551" fmla="*/ 3972079 w 9310410"/>
                <a:gd name="connsiteY8551" fmla="*/ 1994384 h 5296383"/>
                <a:gd name="connsiteX8552" fmla="*/ 3976274 w 9310410"/>
                <a:gd name="connsiteY8552" fmla="*/ 1985994 h 5296383"/>
                <a:gd name="connsiteX8553" fmla="*/ 3978072 w 9310410"/>
                <a:gd name="connsiteY8553" fmla="*/ 1994983 h 5296383"/>
                <a:gd name="connsiteX8554" fmla="*/ 3978671 w 9310410"/>
                <a:gd name="connsiteY8554" fmla="*/ 1999178 h 5296383"/>
                <a:gd name="connsiteX8555" fmla="*/ 3976274 w 9310410"/>
                <a:gd name="connsiteY8555" fmla="*/ 2006369 h 5296383"/>
                <a:gd name="connsiteX8556" fmla="*/ 3973277 w 9310410"/>
                <a:gd name="connsiteY8556" fmla="*/ 2014759 h 5296383"/>
                <a:gd name="connsiteX8557" fmla="*/ 3968483 w 9310410"/>
                <a:gd name="connsiteY8557" fmla="*/ 2021950 h 5296383"/>
                <a:gd name="connsiteX8558" fmla="*/ 3971479 w 9310410"/>
                <a:gd name="connsiteY8558" fmla="*/ 2035134 h 5296383"/>
                <a:gd name="connsiteX8559" fmla="*/ 3970281 w 9310410"/>
                <a:gd name="connsiteY8559" fmla="*/ 2043524 h 5296383"/>
                <a:gd name="connsiteX8560" fmla="*/ 3970880 w 9310410"/>
                <a:gd name="connsiteY8560" fmla="*/ 2048918 h 5296383"/>
                <a:gd name="connsiteX8561" fmla="*/ 3976873 w 9310410"/>
                <a:gd name="connsiteY8561" fmla="*/ 2044723 h 5296383"/>
                <a:gd name="connsiteX8562" fmla="*/ 3976274 w 9310410"/>
                <a:gd name="connsiteY8562" fmla="*/ 2035134 h 5296383"/>
                <a:gd name="connsiteX8563" fmla="*/ 3983465 w 9310410"/>
                <a:gd name="connsiteY8563" fmla="*/ 2029741 h 5296383"/>
                <a:gd name="connsiteX8564" fmla="*/ 3982866 w 9310410"/>
                <a:gd name="connsiteY8564" fmla="*/ 2035134 h 5296383"/>
                <a:gd name="connsiteX8565" fmla="*/ 3981068 w 9310410"/>
                <a:gd name="connsiteY8565" fmla="*/ 2042326 h 5296383"/>
                <a:gd name="connsiteX8566" fmla="*/ 3979869 w 9310410"/>
                <a:gd name="connsiteY8566" fmla="*/ 2049517 h 5296383"/>
                <a:gd name="connsiteX8567" fmla="*/ 3979270 w 9310410"/>
                <a:gd name="connsiteY8567" fmla="*/ 2054910 h 5296383"/>
                <a:gd name="connsiteX8568" fmla="*/ 3994252 w 9310410"/>
                <a:gd name="connsiteY8568" fmla="*/ 2042326 h 5296383"/>
                <a:gd name="connsiteX8569" fmla="*/ 3999046 w 9310410"/>
                <a:gd name="connsiteY8569" fmla="*/ 2032138 h 5296383"/>
                <a:gd name="connsiteX8570" fmla="*/ 4003840 w 9310410"/>
                <a:gd name="connsiteY8570" fmla="*/ 2020153 h 5296383"/>
                <a:gd name="connsiteX8571" fmla="*/ 4015826 w 9310410"/>
                <a:gd name="connsiteY8571" fmla="*/ 1993185 h 5296383"/>
                <a:gd name="connsiteX8572" fmla="*/ 4016425 w 9310410"/>
                <a:gd name="connsiteY8572" fmla="*/ 1978803 h 5296383"/>
                <a:gd name="connsiteX8573" fmla="*/ 4012230 w 9310410"/>
                <a:gd name="connsiteY8573" fmla="*/ 1975207 h 5296383"/>
                <a:gd name="connsiteX8574" fmla="*/ 4012230 w 9310410"/>
                <a:gd name="connsiteY8574" fmla="*/ 1971611 h 5296383"/>
                <a:gd name="connsiteX8575" fmla="*/ 4008035 w 9310410"/>
                <a:gd name="connsiteY8575" fmla="*/ 1963821 h 5296383"/>
                <a:gd name="connsiteX8576" fmla="*/ 3994252 w 9310410"/>
                <a:gd name="connsiteY8576" fmla="*/ 1958427 h 5296383"/>
                <a:gd name="connsiteX8577" fmla="*/ 3986461 w 9310410"/>
                <a:gd name="connsiteY8577" fmla="*/ 1958427 h 5296383"/>
                <a:gd name="connsiteX8578" fmla="*/ 3966685 w 9310410"/>
                <a:gd name="connsiteY8578" fmla="*/ 1972810 h 5296383"/>
                <a:gd name="connsiteX8579" fmla="*/ 3964888 w 9310410"/>
                <a:gd name="connsiteY8579" fmla="*/ 1986593 h 5296383"/>
                <a:gd name="connsiteX8580" fmla="*/ 4105717 w 9310410"/>
                <a:gd name="connsiteY8580" fmla="*/ 1898500 h 5296383"/>
                <a:gd name="connsiteX8581" fmla="*/ 4087739 w 9310410"/>
                <a:gd name="connsiteY8581" fmla="*/ 1899698 h 5296383"/>
                <a:gd name="connsiteX8582" fmla="*/ 4077551 w 9310410"/>
                <a:gd name="connsiteY8582" fmla="*/ 1902695 h 5296383"/>
                <a:gd name="connsiteX8583" fmla="*/ 4066764 w 9310410"/>
                <a:gd name="connsiteY8583" fmla="*/ 1903294 h 5296383"/>
                <a:gd name="connsiteX8584" fmla="*/ 4053580 w 9310410"/>
                <a:gd name="connsiteY8584" fmla="*/ 1903893 h 5296383"/>
                <a:gd name="connsiteX8585" fmla="*/ 4041595 w 9310410"/>
                <a:gd name="connsiteY8585" fmla="*/ 1908688 h 5296383"/>
                <a:gd name="connsiteX8586" fmla="*/ 4026014 w 9310410"/>
                <a:gd name="connsiteY8586" fmla="*/ 1921872 h 5296383"/>
                <a:gd name="connsiteX8587" fmla="*/ 4011032 w 9310410"/>
                <a:gd name="connsiteY8587" fmla="*/ 1926666 h 5296383"/>
                <a:gd name="connsiteX8588" fmla="*/ 4003840 w 9310410"/>
                <a:gd name="connsiteY8588" fmla="*/ 1933857 h 5296383"/>
                <a:gd name="connsiteX8589" fmla="*/ 3988259 w 9310410"/>
                <a:gd name="connsiteY8589" fmla="*/ 1945843 h 5296383"/>
                <a:gd name="connsiteX8590" fmla="*/ 3987660 w 9310410"/>
                <a:gd name="connsiteY8590" fmla="*/ 1955431 h 5296383"/>
                <a:gd name="connsiteX8591" fmla="*/ 3992454 w 9310410"/>
                <a:gd name="connsiteY8591" fmla="*/ 1959626 h 5296383"/>
                <a:gd name="connsiteX8592" fmla="*/ 4001443 w 9310410"/>
                <a:gd name="connsiteY8592" fmla="*/ 1957229 h 5296383"/>
                <a:gd name="connsiteX8593" fmla="*/ 4012830 w 9310410"/>
                <a:gd name="connsiteY8593" fmla="*/ 1956629 h 5296383"/>
                <a:gd name="connsiteX8594" fmla="*/ 4021819 w 9310410"/>
                <a:gd name="connsiteY8594" fmla="*/ 1954832 h 5296383"/>
                <a:gd name="connsiteX8595" fmla="*/ 4025414 w 9310410"/>
                <a:gd name="connsiteY8595" fmla="*/ 1955431 h 5296383"/>
                <a:gd name="connsiteX8596" fmla="*/ 4033205 w 9310410"/>
                <a:gd name="connsiteY8596" fmla="*/ 1951835 h 5296383"/>
                <a:gd name="connsiteX8597" fmla="*/ 4038598 w 9310410"/>
                <a:gd name="connsiteY8597" fmla="*/ 1945843 h 5296383"/>
                <a:gd name="connsiteX8598" fmla="*/ 4043992 w 9310410"/>
                <a:gd name="connsiteY8598" fmla="*/ 1941048 h 5296383"/>
                <a:gd name="connsiteX8599" fmla="*/ 4051782 w 9310410"/>
                <a:gd name="connsiteY8599" fmla="*/ 1938651 h 5296383"/>
                <a:gd name="connsiteX8600" fmla="*/ 4057176 w 9310410"/>
                <a:gd name="connsiteY8600" fmla="*/ 1936254 h 5296383"/>
                <a:gd name="connsiteX8601" fmla="*/ 4067363 w 9310410"/>
                <a:gd name="connsiteY8601" fmla="*/ 1933857 h 5296383"/>
                <a:gd name="connsiteX8602" fmla="*/ 4078150 w 9310410"/>
                <a:gd name="connsiteY8602" fmla="*/ 1930861 h 5296383"/>
                <a:gd name="connsiteX8603" fmla="*/ 4093132 w 9310410"/>
                <a:gd name="connsiteY8603" fmla="*/ 1927864 h 5296383"/>
                <a:gd name="connsiteX8604" fmla="*/ 4109912 w 9310410"/>
                <a:gd name="connsiteY8604" fmla="*/ 1944045 h 5296383"/>
                <a:gd name="connsiteX8605" fmla="*/ 4105117 w 9310410"/>
                <a:gd name="connsiteY8605" fmla="*/ 1954232 h 5296383"/>
                <a:gd name="connsiteX8606" fmla="*/ 4106916 w 9310410"/>
                <a:gd name="connsiteY8606" fmla="*/ 1965619 h 5296383"/>
                <a:gd name="connsiteX8607" fmla="*/ 4122497 w 9310410"/>
                <a:gd name="connsiteY8607" fmla="*/ 1972810 h 5296383"/>
                <a:gd name="connsiteX8608" fmla="*/ 4130887 w 9310410"/>
                <a:gd name="connsiteY8608" fmla="*/ 1956030 h 5296383"/>
                <a:gd name="connsiteX8609" fmla="*/ 4132684 w 9310410"/>
                <a:gd name="connsiteY8609" fmla="*/ 1951835 h 5296383"/>
                <a:gd name="connsiteX8610" fmla="*/ 4136879 w 9310410"/>
                <a:gd name="connsiteY8610" fmla="*/ 1944644 h 5296383"/>
                <a:gd name="connsiteX8611" fmla="*/ 4147666 w 9310410"/>
                <a:gd name="connsiteY8611" fmla="*/ 1942846 h 5296383"/>
                <a:gd name="connsiteX8612" fmla="*/ 4151861 w 9310410"/>
                <a:gd name="connsiteY8612" fmla="*/ 1938052 h 5296383"/>
                <a:gd name="connsiteX8613" fmla="*/ 4148865 w 9310410"/>
                <a:gd name="connsiteY8613" fmla="*/ 1924269 h 5296383"/>
                <a:gd name="connsiteX8614" fmla="*/ 4165644 w 9310410"/>
                <a:gd name="connsiteY8614" fmla="*/ 1926066 h 5296383"/>
                <a:gd name="connsiteX8615" fmla="*/ 4165045 w 9310410"/>
                <a:gd name="connsiteY8615" fmla="*/ 1930861 h 5296383"/>
                <a:gd name="connsiteX8616" fmla="*/ 4157854 w 9310410"/>
                <a:gd name="connsiteY8616" fmla="*/ 1935056 h 5296383"/>
                <a:gd name="connsiteX8617" fmla="*/ 4182424 w 9310410"/>
                <a:gd name="connsiteY8617" fmla="*/ 1934456 h 5296383"/>
                <a:gd name="connsiteX8618" fmla="*/ 4195009 w 9310410"/>
                <a:gd name="connsiteY8618" fmla="*/ 1932059 h 5296383"/>
                <a:gd name="connsiteX8619" fmla="*/ 4197406 w 9310410"/>
                <a:gd name="connsiteY8619" fmla="*/ 1927265 h 5296383"/>
                <a:gd name="connsiteX8620" fmla="*/ 4201001 w 9310410"/>
                <a:gd name="connsiteY8620" fmla="*/ 1920673 h 5296383"/>
                <a:gd name="connsiteX8621" fmla="*/ 4208792 w 9310410"/>
                <a:gd name="connsiteY8621" fmla="*/ 1918276 h 5296383"/>
                <a:gd name="connsiteX8622" fmla="*/ 4206395 w 9310410"/>
                <a:gd name="connsiteY8622" fmla="*/ 1932059 h 5296383"/>
                <a:gd name="connsiteX8623" fmla="*/ 4205196 w 9310410"/>
                <a:gd name="connsiteY8623" fmla="*/ 1940449 h 5296383"/>
                <a:gd name="connsiteX8624" fmla="*/ 4216583 w 9310410"/>
                <a:gd name="connsiteY8624" fmla="*/ 1928464 h 5296383"/>
                <a:gd name="connsiteX8625" fmla="*/ 4223175 w 9310410"/>
                <a:gd name="connsiteY8625" fmla="*/ 1917077 h 5296383"/>
                <a:gd name="connsiteX8626" fmla="*/ 4228568 w 9310410"/>
                <a:gd name="connsiteY8626" fmla="*/ 1910485 h 5296383"/>
                <a:gd name="connsiteX8627" fmla="*/ 4238756 w 9310410"/>
                <a:gd name="connsiteY8627" fmla="*/ 1900298 h 5296383"/>
                <a:gd name="connsiteX8628" fmla="*/ 4238156 w 9310410"/>
                <a:gd name="connsiteY8628" fmla="*/ 1909886 h 5296383"/>
                <a:gd name="connsiteX8629" fmla="*/ 4235160 w 9310410"/>
                <a:gd name="connsiteY8629" fmla="*/ 1927864 h 5296383"/>
                <a:gd name="connsiteX8630" fmla="*/ 4245348 w 9310410"/>
                <a:gd name="connsiteY8630" fmla="*/ 1917677 h 5296383"/>
                <a:gd name="connsiteX8631" fmla="*/ 4250142 w 9310410"/>
                <a:gd name="connsiteY8631" fmla="*/ 1908688 h 5296383"/>
                <a:gd name="connsiteX8632" fmla="*/ 4256135 w 9310410"/>
                <a:gd name="connsiteY8632" fmla="*/ 1903294 h 5296383"/>
                <a:gd name="connsiteX8633" fmla="*/ 4254936 w 9310410"/>
                <a:gd name="connsiteY8633" fmla="*/ 1893706 h 5296383"/>
                <a:gd name="connsiteX8634" fmla="*/ 4258532 w 9310410"/>
                <a:gd name="connsiteY8634" fmla="*/ 1867338 h 5296383"/>
                <a:gd name="connsiteX8635" fmla="*/ 4265723 w 9310410"/>
                <a:gd name="connsiteY8635" fmla="*/ 1834977 h 5296383"/>
                <a:gd name="connsiteX8636" fmla="*/ 4275911 w 9310410"/>
                <a:gd name="connsiteY8636" fmla="*/ 1818796 h 5296383"/>
                <a:gd name="connsiteX8637" fmla="*/ 4281304 w 9310410"/>
                <a:gd name="connsiteY8637" fmla="*/ 1812804 h 5296383"/>
                <a:gd name="connsiteX8638" fmla="*/ 4284301 w 9310410"/>
                <a:gd name="connsiteY8638" fmla="*/ 1800818 h 5296383"/>
                <a:gd name="connsiteX8639" fmla="*/ 4290893 w 9310410"/>
                <a:gd name="connsiteY8639" fmla="*/ 1781042 h 5296383"/>
                <a:gd name="connsiteX8640" fmla="*/ 4291492 w 9310410"/>
                <a:gd name="connsiteY8640" fmla="*/ 1775649 h 5296383"/>
                <a:gd name="connsiteX8641" fmla="*/ 4292691 w 9310410"/>
                <a:gd name="connsiteY8641" fmla="*/ 1765461 h 5296383"/>
                <a:gd name="connsiteX8642" fmla="*/ 4291492 w 9310410"/>
                <a:gd name="connsiteY8642" fmla="*/ 1757671 h 5296383"/>
                <a:gd name="connsiteX8643" fmla="*/ 4286098 w 9310410"/>
                <a:gd name="connsiteY8643" fmla="*/ 1741490 h 5296383"/>
                <a:gd name="connsiteX8644" fmla="*/ 4277709 w 9310410"/>
                <a:gd name="connsiteY8644" fmla="*/ 1720516 h 5296383"/>
                <a:gd name="connsiteX8645" fmla="*/ 4280106 w 9310410"/>
                <a:gd name="connsiteY8645" fmla="*/ 1712126 h 5296383"/>
                <a:gd name="connsiteX8646" fmla="*/ 4278907 w 9310410"/>
                <a:gd name="connsiteY8646" fmla="*/ 1703736 h 5296383"/>
                <a:gd name="connsiteX8647" fmla="*/ 4268120 w 9310410"/>
                <a:gd name="connsiteY8647" fmla="*/ 1707931 h 5296383"/>
                <a:gd name="connsiteX8648" fmla="*/ 4270517 w 9310410"/>
                <a:gd name="connsiteY8648" fmla="*/ 1713324 h 5296383"/>
                <a:gd name="connsiteX8649" fmla="*/ 4273514 w 9310410"/>
                <a:gd name="connsiteY8649" fmla="*/ 1719916 h 5296383"/>
                <a:gd name="connsiteX8650" fmla="*/ 4269319 w 9310410"/>
                <a:gd name="connsiteY8650" fmla="*/ 1726508 h 5296383"/>
                <a:gd name="connsiteX8651" fmla="*/ 4262727 w 9310410"/>
                <a:gd name="connsiteY8651" fmla="*/ 1723512 h 5296383"/>
                <a:gd name="connsiteX8652" fmla="*/ 4252539 w 9310410"/>
                <a:gd name="connsiteY8652" fmla="*/ 1721115 h 5296383"/>
                <a:gd name="connsiteX8653" fmla="*/ 4246546 w 9310410"/>
                <a:gd name="connsiteY8653" fmla="*/ 1729505 h 5296383"/>
                <a:gd name="connsiteX8654" fmla="*/ 4241153 w 9310410"/>
                <a:gd name="connsiteY8654" fmla="*/ 1733700 h 5296383"/>
                <a:gd name="connsiteX8655" fmla="*/ 4241153 w 9310410"/>
                <a:gd name="connsiteY8655" fmla="*/ 1745685 h 5296383"/>
                <a:gd name="connsiteX8656" fmla="*/ 4241752 w 9310410"/>
                <a:gd name="connsiteY8656" fmla="*/ 1754075 h 5296383"/>
                <a:gd name="connsiteX8657" fmla="*/ 4244149 w 9310410"/>
                <a:gd name="connsiteY8657" fmla="*/ 1757071 h 5296383"/>
                <a:gd name="connsiteX8658" fmla="*/ 4244149 w 9310410"/>
                <a:gd name="connsiteY8658" fmla="*/ 1766060 h 5296383"/>
                <a:gd name="connsiteX8659" fmla="*/ 4239954 w 9310410"/>
                <a:gd name="connsiteY8659" fmla="*/ 1781642 h 5296383"/>
                <a:gd name="connsiteX8660" fmla="*/ 4236958 w 9310410"/>
                <a:gd name="connsiteY8660" fmla="*/ 1794826 h 5296383"/>
                <a:gd name="connsiteX8661" fmla="*/ 4223774 w 9310410"/>
                <a:gd name="connsiteY8661" fmla="*/ 1815201 h 5296383"/>
                <a:gd name="connsiteX8662" fmla="*/ 4198005 w 9310410"/>
                <a:gd name="connsiteY8662" fmla="*/ 1842767 h 5296383"/>
                <a:gd name="connsiteX8663" fmla="*/ 4182424 w 9310410"/>
                <a:gd name="connsiteY8663" fmla="*/ 1853554 h 5296383"/>
                <a:gd name="connsiteX8664" fmla="*/ 4175233 w 9310410"/>
                <a:gd name="connsiteY8664" fmla="*/ 1857749 h 5296383"/>
                <a:gd name="connsiteX8665" fmla="*/ 4165644 w 9310410"/>
                <a:gd name="connsiteY8665" fmla="*/ 1857749 h 5296383"/>
                <a:gd name="connsiteX8666" fmla="*/ 4165045 w 9310410"/>
                <a:gd name="connsiteY8666" fmla="*/ 1848760 h 5296383"/>
                <a:gd name="connsiteX8667" fmla="*/ 4165644 w 9310410"/>
                <a:gd name="connsiteY8667" fmla="*/ 1841569 h 5296383"/>
                <a:gd name="connsiteX8668" fmla="*/ 4150663 w 9310410"/>
                <a:gd name="connsiteY8668" fmla="*/ 1857150 h 5296383"/>
                <a:gd name="connsiteX8669" fmla="*/ 4138677 w 9310410"/>
                <a:gd name="connsiteY8669" fmla="*/ 1876926 h 5296383"/>
                <a:gd name="connsiteX8670" fmla="*/ 4130887 w 9310410"/>
                <a:gd name="connsiteY8670" fmla="*/ 1893706 h 5296383"/>
                <a:gd name="connsiteX8671" fmla="*/ 4122497 w 9310410"/>
                <a:gd name="connsiteY8671" fmla="*/ 1900897 h 5296383"/>
                <a:gd name="connsiteX8672" fmla="*/ 4110511 w 9310410"/>
                <a:gd name="connsiteY8672" fmla="*/ 1899698 h 5296383"/>
                <a:gd name="connsiteX8673" fmla="*/ 4105717 w 9310410"/>
                <a:gd name="connsiteY8673" fmla="*/ 1898500 h 5296383"/>
                <a:gd name="connsiteX8674" fmla="*/ 3174445 w 9310410"/>
                <a:gd name="connsiteY8674" fmla="*/ 2738083 h 5296383"/>
                <a:gd name="connsiteX8675" fmla="*/ 3172048 w 9310410"/>
                <a:gd name="connsiteY8675" fmla="*/ 2746473 h 5296383"/>
                <a:gd name="connsiteX8676" fmla="*/ 3176842 w 9310410"/>
                <a:gd name="connsiteY8676" fmla="*/ 2744075 h 5296383"/>
                <a:gd name="connsiteX8677" fmla="*/ 3174445 w 9310410"/>
                <a:gd name="connsiteY8677" fmla="*/ 2738083 h 5296383"/>
                <a:gd name="connsiteX8678" fmla="*/ 3646074 w 9310410"/>
                <a:gd name="connsiteY8678" fmla="*/ 2549911 h 5296383"/>
                <a:gd name="connsiteX8679" fmla="*/ 3638882 w 9310410"/>
                <a:gd name="connsiteY8679" fmla="*/ 2549311 h 5296383"/>
                <a:gd name="connsiteX8680" fmla="*/ 3640680 w 9310410"/>
                <a:gd name="connsiteY8680" fmla="*/ 2557102 h 5296383"/>
                <a:gd name="connsiteX8681" fmla="*/ 3643677 w 9310410"/>
                <a:gd name="connsiteY8681" fmla="*/ 2567290 h 5296383"/>
                <a:gd name="connsiteX8682" fmla="*/ 3647872 w 9310410"/>
                <a:gd name="connsiteY8682" fmla="*/ 2582272 h 5296383"/>
                <a:gd name="connsiteX8683" fmla="*/ 3651467 w 9310410"/>
                <a:gd name="connsiteY8683" fmla="*/ 2602048 h 5296383"/>
                <a:gd name="connsiteX8684" fmla="*/ 3658658 w 9310410"/>
                <a:gd name="connsiteY8684" fmla="*/ 2602647 h 5296383"/>
                <a:gd name="connsiteX8685" fmla="*/ 3663453 w 9310410"/>
                <a:gd name="connsiteY8685" fmla="*/ 2598452 h 5296383"/>
                <a:gd name="connsiteX8686" fmla="*/ 3664651 w 9310410"/>
                <a:gd name="connsiteY8686" fmla="*/ 2611037 h 5296383"/>
                <a:gd name="connsiteX8687" fmla="*/ 3662254 w 9310410"/>
                <a:gd name="connsiteY8687" fmla="*/ 2619427 h 5296383"/>
                <a:gd name="connsiteX8688" fmla="*/ 3659857 w 9310410"/>
                <a:gd name="connsiteY8688" fmla="*/ 2627816 h 5296383"/>
                <a:gd name="connsiteX8689" fmla="*/ 3664651 w 9310410"/>
                <a:gd name="connsiteY8689" fmla="*/ 2626618 h 5296383"/>
                <a:gd name="connsiteX8690" fmla="*/ 3665850 w 9310410"/>
                <a:gd name="connsiteY8690" fmla="*/ 2629015 h 5296383"/>
                <a:gd name="connsiteX8691" fmla="*/ 3669446 w 9310410"/>
                <a:gd name="connsiteY8691" fmla="*/ 2630813 h 5296383"/>
                <a:gd name="connsiteX8692" fmla="*/ 3673640 w 9310410"/>
                <a:gd name="connsiteY8692" fmla="*/ 2633210 h 5296383"/>
                <a:gd name="connsiteX8693" fmla="*/ 3683828 w 9310410"/>
                <a:gd name="connsiteY8693" fmla="*/ 2632611 h 5296383"/>
                <a:gd name="connsiteX8694" fmla="*/ 3701207 w 9310410"/>
                <a:gd name="connsiteY8694" fmla="*/ 2632011 h 5296383"/>
                <a:gd name="connsiteX8695" fmla="*/ 3711395 w 9310410"/>
                <a:gd name="connsiteY8695" fmla="*/ 2645195 h 5296383"/>
                <a:gd name="connsiteX8696" fmla="*/ 3717987 w 9310410"/>
                <a:gd name="connsiteY8696" fmla="*/ 2642798 h 5296383"/>
                <a:gd name="connsiteX8697" fmla="*/ 3715589 w 9310410"/>
                <a:gd name="connsiteY8697" fmla="*/ 2633210 h 5296383"/>
                <a:gd name="connsiteX8698" fmla="*/ 3724579 w 9310410"/>
                <a:gd name="connsiteY8698" fmla="*/ 2635607 h 5296383"/>
                <a:gd name="connsiteX8699" fmla="*/ 3732369 w 9310410"/>
                <a:gd name="connsiteY8699" fmla="*/ 2645795 h 5296383"/>
                <a:gd name="connsiteX8700" fmla="*/ 3732969 w 9310410"/>
                <a:gd name="connsiteY8700" fmla="*/ 2652986 h 5296383"/>
                <a:gd name="connsiteX8701" fmla="*/ 3745553 w 9310410"/>
                <a:gd name="connsiteY8701" fmla="*/ 2661975 h 5296383"/>
                <a:gd name="connsiteX8702" fmla="*/ 3751546 w 9310410"/>
                <a:gd name="connsiteY8702" fmla="*/ 2666170 h 5296383"/>
                <a:gd name="connsiteX8703" fmla="*/ 3759936 w 9310410"/>
                <a:gd name="connsiteY8703" fmla="*/ 2670964 h 5296383"/>
                <a:gd name="connsiteX8704" fmla="*/ 3761734 w 9310410"/>
                <a:gd name="connsiteY8704" fmla="*/ 2665571 h 5296383"/>
                <a:gd name="connsiteX8705" fmla="*/ 3759337 w 9310410"/>
                <a:gd name="connsiteY8705" fmla="*/ 2660177 h 5296383"/>
                <a:gd name="connsiteX8706" fmla="*/ 3750947 w 9310410"/>
                <a:gd name="connsiteY8706" fmla="*/ 2646394 h 5296383"/>
                <a:gd name="connsiteX8707" fmla="*/ 3746153 w 9310410"/>
                <a:gd name="connsiteY8707" fmla="*/ 2639802 h 5296383"/>
                <a:gd name="connsiteX8708" fmla="*/ 3747950 w 9310410"/>
                <a:gd name="connsiteY8708" fmla="*/ 2635008 h 5296383"/>
                <a:gd name="connsiteX8709" fmla="*/ 3753943 w 9310410"/>
                <a:gd name="connsiteY8709" fmla="*/ 2631412 h 5296383"/>
                <a:gd name="connsiteX8710" fmla="*/ 3744355 w 9310410"/>
                <a:gd name="connsiteY8710" fmla="*/ 2626019 h 5296383"/>
                <a:gd name="connsiteX8711" fmla="*/ 3740160 w 9310410"/>
                <a:gd name="connsiteY8711" fmla="*/ 2627217 h 5296383"/>
                <a:gd name="connsiteX8712" fmla="*/ 3734766 w 9310410"/>
                <a:gd name="connsiteY8712" fmla="*/ 2623622 h 5296383"/>
                <a:gd name="connsiteX8713" fmla="*/ 3723380 w 9310410"/>
                <a:gd name="connsiteY8713" fmla="*/ 2611636 h 5296383"/>
                <a:gd name="connsiteX8714" fmla="*/ 3713792 w 9310410"/>
                <a:gd name="connsiteY8714" fmla="*/ 2612235 h 5296383"/>
                <a:gd name="connsiteX8715" fmla="*/ 3708998 w 9310410"/>
                <a:gd name="connsiteY8715" fmla="*/ 2612835 h 5296383"/>
                <a:gd name="connsiteX8716" fmla="*/ 3705402 w 9310410"/>
                <a:gd name="connsiteY8716" fmla="*/ 2618228 h 5296383"/>
                <a:gd name="connsiteX8717" fmla="*/ 3701207 w 9310410"/>
                <a:gd name="connsiteY8717" fmla="*/ 2622423 h 5296383"/>
                <a:gd name="connsiteX8718" fmla="*/ 3693417 w 9310410"/>
                <a:gd name="connsiteY8718" fmla="*/ 2620026 h 5296383"/>
                <a:gd name="connsiteX8719" fmla="*/ 3689222 w 9310410"/>
                <a:gd name="connsiteY8719" fmla="*/ 2605643 h 5296383"/>
                <a:gd name="connsiteX8720" fmla="*/ 3684427 w 9310410"/>
                <a:gd name="connsiteY8720" fmla="*/ 2584669 h 5296383"/>
                <a:gd name="connsiteX8721" fmla="*/ 3691618 w 9310410"/>
                <a:gd name="connsiteY8721" fmla="*/ 2569088 h 5296383"/>
                <a:gd name="connsiteX8722" fmla="*/ 3697611 w 9310410"/>
                <a:gd name="connsiteY8722" fmla="*/ 2563694 h 5296383"/>
                <a:gd name="connsiteX8723" fmla="*/ 3693417 w 9310410"/>
                <a:gd name="connsiteY8723" fmla="*/ 2560698 h 5296383"/>
                <a:gd name="connsiteX8724" fmla="*/ 3695813 w 9310410"/>
                <a:gd name="connsiteY8724" fmla="*/ 2551709 h 5296383"/>
                <a:gd name="connsiteX8725" fmla="*/ 3704203 w 9310410"/>
                <a:gd name="connsiteY8725" fmla="*/ 2550510 h 5296383"/>
                <a:gd name="connsiteX8726" fmla="*/ 3709597 w 9310410"/>
                <a:gd name="connsiteY8726" fmla="*/ 2546315 h 5296383"/>
                <a:gd name="connsiteX8727" fmla="*/ 3711994 w 9310410"/>
                <a:gd name="connsiteY8727" fmla="*/ 2536727 h 5296383"/>
                <a:gd name="connsiteX8728" fmla="*/ 3715589 w 9310410"/>
                <a:gd name="connsiteY8728" fmla="*/ 2520546 h 5296383"/>
                <a:gd name="connsiteX8729" fmla="*/ 3716788 w 9310410"/>
                <a:gd name="connsiteY8729" fmla="*/ 2508561 h 5296383"/>
                <a:gd name="connsiteX8730" fmla="*/ 3716788 w 9310410"/>
                <a:gd name="connsiteY8730" fmla="*/ 2501969 h 5296383"/>
                <a:gd name="connsiteX8731" fmla="*/ 3713193 w 9310410"/>
                <a:gd name="connsiteY8731" fmla="*/ 2497774 h 5296383"/>
                <a:gd name="connsiteX8732" fmla="*/ 3714391 w 9310410"/>
                <a:gd name="connsiteY8732" fmla="*/ 2476799 h 5296383"/>
                <a:gd name="connsiteX8733" fmla="*/ 3713792 w 9310410"/>
                <a:gd name="connsiteY8733" fmla="*/ 2468409 h 5296383"/>
                <a:gd name="connsiteX8734" fmla="*/ 3708398 w 9310410"/>
                <a:gd name="connsiteY8734" fmla="*/ 2471406 h 5296383"/>
                <a:gd name="connsiteX8735" fmla="*/ 3696413 w 9310410"/>
                <a:gd name="connsiteY8735" fmla="*/ 2473803 h 5296383"/>
                <a:gd name="connsiteX8736" fmla="*/ 3686225 w 9310410"/>
                <a:gd name="connsiteY8736" fmla="*/ 2466012 h 5296383"/>
                <a:gd name="connsiteX8737" fmla="*/ 3672442 w 9310410"/>
                <a:gd name="connsiteY8737" fmla="*/ 2464215 h 5296383"/>
                <a:gd name="connsiteX8738" fmla="*/ 3664052 w 9310410"/>
                <a:gd name="connsiteY8738" fmla="*/ 2479197 h 5296383"/>
                <a:gd name="connsiteX8739" fmla="*/ 3664052 w 9310410"/>
                <a:gd name="connsiteY8739" fmla="*/ 2487586 h 5296383"/>
                <a:gd name="connsiteX8740" fmla="*/ 3661655 w 9310410"/>
                <a:gd name="connsiteY8740" fmla="*/ 2498972 h 5296383"/>
                <a:gd name="connsiteX8741" fmla="*/ 3659857 w 9310410"/>
                <a:gd name="connsiteY8741" fmla="*/ 2516951 h 5296383"/>
                <a:gd name="connsiteX8742" fmla="*/ 3654464 w 9310410"/>
                <a:gd name="connsiteY8742" fmla="*/ 2531933 h 5296383"/>
                <a:gd name="connsiteX8743" fmla="*/ 3654464 w 9310410"/>
                <a:gd name="connsiteY8743" fmla="*/ 2545716 h 5296383"/>
                <a:gd name="connsiteX8744" fmla="*/ 3646074 w 9310410"/>
                <a:gd name="connsiteY8744" fmla="*/ 2549911 h 5296383"/>
                <a:gd name="connsiteX8745" fmla="*/ 3793495 w 9310410"/>
                <a:gd name="connsiteY8745" fmla="*/ 2678755 h 5296383"/>
                <a:gd name="connsiteX8746" fmla="*/ 3783907 w 9310410"/>
                <a:gd name="connsiteY8746" fmla="*/ 2673361 h 5296383"/>
                <a:gd name="connsiteX8747" fmla="*/ 3772520 w 9310410"/>
                <a:gd name="connsiteY8747" fmla="*/ 2673961 h 5296383"/>
                <a:gd name="connsiteX8748" fmla="*/ 3768326 w 9310410"/>
                <a:gd name="connsiteY8748" fmla="*/ 2676358 h 5296383"/>
                <a:gd name="connsiteX8749" fmla="*/ 3775517 w 9310410"/>
                <a:gd name="connsiteY8749" fmla="*/ 2693137 h 5296383"/>
                <a:gd name="connsiteX8750" fmla="*/ 3780910 w 9310410"/>
                <a:gd name="connsiteY8750" fmla="*/ 2702726 h 5296383"/>
                <a:gd name="connsiteX8751" fmla="*/ 3783308 w 9310410"/>
                <a:gd name="connsiteY8751" fmla="*/ 2712314 h 5296383"/>
                <a:gd name="connsiteX8752" fmla="*/ 3790499 w 9310410"/>
                <a:gd name="connsiteY8752" fmla="*/ 2723101 h 5296383"/>
                <a:gd name="connsiteX8753" fmla="*/ 3799488 w 9310410"/>
                <a:gd name="connsiteY8753" fmla="*/ 2723700 h 5296383"/>
                <a:gd name="connsiteX8754" fmla="*/ 3801885 w 9310410"/>
                <a:gd name="connsiteY8754" fmla="*/ 2720105 h 5296383"/>
                <a:gd name="connsiteX8755" fmla="*/ 3799488 w 9310410"/>
                <a:gd name="connsiteY8755" fmla="*/ 2715310 h 5296383"/>
                <a:gd name="connsiteX8756" fmla="*/ 3797091 w 9310410"/>
                <a:gd name="connsiteY8756" fmla="*/ 2709318 h 5296383"/>
                <a:gd name="connsiteX8757" fmla="*/ 3796491 w 9310410"/>
                <a:gd name="connsiteY8757" fmla="*/ 2691339 h 5296383"/>
                <a:gd name="connsiteX8758" fmla="*/ 3793495 w 9310410"/>
                <a:gd name="connsiteY8758" fmla="*/ 2678755 h 5296383"/>
                <a:gd name="connsiteX8759" fmla="*/ 3683828 w 9310410"/>
                <a:gd name="connsiteY8759" fmla="*/ 2651188 h 5296383"/>
                <a:gd name="connsiteX8760" fmla="*/ 3675438 w 9310410"/>
                <a:gd name="connsiteY8760" fmla="*/ 2645195 h 5296383"/>
                <a:gd name="connsiteX8761" fmla="*/ 3668247 w 9310410"/>
                <a:gd name="connsiteY8761" fmla="*/ 2643398 h 5296383"/>
                <a:gd name="connsiteX8762" fmla="*/ 3658059 w 9310410"/>
                <a:gd name="connsiteY8762" fmla="*/ 2642798 h 5296383"/>
                <a:gd name="connsiteX8763" fmla="*/ 3653864 w 9310410"/>
                <a:gd name="connsiteY8763" fmla="*/ 2642199 h 5296383"/>
                <a:gd name="connsiteX8764" fmla="*/ 3653265 w 9310410"/>
                <a:gd name="connsiteY8764" fmla="*/ 2646993 h 5296383"/>
                <a:gd name="connsiteX8765" fmla="*/ 3659258 w 9310410"/>
                <a:gd name="connsiteY8765" fmla="*/ 2652387 h 5296383"/>
                <a:gd name="connsiteX8766" fmla="*/ 3665251 w 9310410"/>
                <a:gd name="connsiteY8766" fmla="*/ 2664372 h 5296383"/>
                <a:gd name="connsiteX8767" fmla="*/ 3669446 w 9310410"/>
                <a:gd name="connsiteY8767" fmla="*/ 2676358 h 5296383"/>
                <a:gd name="connsiteX8768" fmla="*/ 3679034 w 9310410"/>
                <a:gd name="connsiteY8768" fmla="*/ 2682350 h 5296383"/>
                <a:gd name="connsiteX8769" fmla="*/ 3684427 w 9310410"/>
                <a:gd name="connsiteY8769" fmla="*/ 2670365 h 5296383"/>
                <a:gd name="connsiteX8770" fmla="*/ 3686824 w 9310410"/>
                <a:gd name="connsiteY8770" fmla="*/ 2659578 h 5296383"/>
                <a:gd name="connsiteX8771" fmla="*/ 3683828 w 9310410"/>
                <a:gd name="connsiteY8771" fmla="*/ 2651188 h 5296383"/>
                <a:gd name="connsiteX8772" fmla="*/ 3689821 w 9310410"/>
                <a:gd name="connsiteY8772" fmla="*/ 2744075 h 5296383"/>
                <a:gd name="connsiteX8773" fmla="*/ 3696413 w 9310410"/>
                <a:gd name="connsiteY8773" fmla="*/ 2745873 h 5296383"/>
                <a:gd name="connsiteX8774" fmla="*/ 3707200 w 9310410"/>
                <a:gd name="connsiteY8774" fmla="*/ 2734487 h 5296383"/>
                <a:gd name="connsiteX8775" fmla="*/ 3713792 w 9310410"/>
                <a:gd name="connsiteY8775" fmla="*/ 2723700 h 5296383"/>
                <a:gd name="connsiteX8776" fmla="*/ 3721582 w 9310410"/>
                <a:gd name="connsiteY8776" fmla="*/ 2715310 h 5296383"/>
                <a:gd name="connsiteX8777" fmla="*/ 3728774 w 9310410"/>
                <a:gd name="connsiteY8777" fmla="*/ 2703325 h 5296383"/>
                <a:gd name="connsiteX8778" fmla="*/ 3725178 w 9310410"/>
                <a:gd name="connsiteY8778" fmla="*/ 2697931 h 5296383"/>
                <a:gd name="connsiteX8779" fmla="*/ 3713792 w 9310410"/>
                <a:gd name="connsiteY8779" fmla="*/ 2701527 h 5296383"/>
                <a:gd name="connsiteX8780" fmla="*/ 3700008 w 9310410"/>
                <a:gd name="connsiteY8780" fmla="*/ 2696134 h 5296383"/>
                <a:gd name="connsiteX8781" fmla="*/ 3692817 w 9310410"/>
                <a:gd name="connsiteY8781" fmla="*/ 2697332 h 5296383"/>
                <a:gd name="connsiteX8782" fmla="*/ 3697012 w 9310410"/>
                <a:gd name="connsiteY8782" fmla="*/ 2706321 h 5296383"/>
                <a:gd name="connsiteX8783" fmla="*/ 3694615 w 9310410"/>
                <a:gd name="connsiteY8783" fmla="*/ 2718307 h 5296383"/>
                <a:gd name="connsiteX8784" fmla="*/ 3692817 w 9310410"/>
                <a:gd name="connsiteY8784" fmla="*/ 2734487 h 5296383"/>
                <a:gd name="connsiteX8785" fmla="*/ 3689821 w 9310410"/>
                <a:gd name="connsiteY8785" fmla="*/ 2744075 h 5296383"/>
                <a:gd name="connsiteX8786" fmla="*/ 3735965 w 9310410"/>
                <a:gd name="connsiteY8786" fmla="*/ 2735086 h 5296383"/>
                <a:gd name="connsiteX8787" fmla="*/ 3730571 w 9310410"/>
                <a:gd name="connsiteY8787" fmla="*/ 2727895 h 5296383"/>
                <a:gd name="connsiteX8788" fmla="*/ 3722182 w 9310410"/>
                <a:gd name="connsiteY8788" fmla="*/ 2735086 h 5296383"/>
                <a:gd name="connsiteX8789" fmla="*/ 3720384 w 9310410"/>
                <a:gd name="connsiteY8789" fmla="*/ 2743476 h 5296383"/>
                <a:gd name="connsiteX8790" fmla="*/ 3714391 w 9310410"/>
                <a:gd name="connsiteY8790" fmla="*/ 2750668 h 5296383"/>
                <a:gd name="connsiteX8791" fmla="*/ 3707200 w 9310410"/>
                <a:gd name="connsiteY8791" fmla="*/ 2769245 h 5296383"/>
                <a:gd name="connsiteX8792" fmla="*/ 3725178 w 9310410"/>
                <a:gd name="connsiteY8792" fmla="*/ 2784227 h 5296383"/>
                <a:gd name="connsiteX8793" fmla="*/ 3729373 w 9310410"/>
                <a:gd name="connsiteY8793" fmla="*/ 2775238 h 5296383"/>
                <a:gd name="connsiteX8794" fmla="*/ 3730571 w 9310410"/>
                <a:gd name="connsiteY8794" fmla="*/ 2755462 h 5296383"/>
                <a:gd name="connsiteX8795" fmla="*/ 3735965 w 9310410"/>
                <a:gd name="connsiteY8795" fmla="*/ 2735086 h 5296383"/>
                <a:gd name="connsiteX8796" fmla="*/ 3614312 w 9310410"/>
                <a:gd name="connsiteY8796" fmla="*/ 2730892 h 5296383"/>
                <a:gd name="connsiteX8797" fmla="*/ 3608320 w 9310410"/>
                <a:gd name="connsiteY8797" fmla="*/ 2736285 h 5296383"/>
                <a:gd name="connsiteX8798" fmla="*/ 3604724 w 9310410"/>
                <a:gd name="connsiteY8798" fmla="*/ 2740480 h 5296383"/>
                <a:gd name="connsiteX8799" fmla="*/ 3599330 w 9310410"/>
                <a:gd name="connsiteY8799" fmla="*/ 2750668 h 5296383"/>
                <a:gd name="connsiteX8800" fmla="*/ 3595136 w 9310410"/>
                <a:gd name="connsiteY8800" fmla="*/ 2755462 h 5296383"/>
                <a:gd name="connsiteX8801" fmla="*/ 3574161 w 9310410"/>
                <a:gd name="connsiteY8801" fmla="*/ 2775238 h 5296383"/>
                <a:gd name="connsiteX8802" fmla="*/ 3553785 w 9310410"/>
                <a:gd name="connsiteY8802" fmla="*/ 2797411 h 5296383"/>
                <a:gd name="connsiteX8803" fmla="*/ 3553785 w 9310410"/>
                <a:gd name="connsiteY8803" fmla="*/ 2808198 h 5296383"/>
                <a:gd name="connsiteX8804" fmla="*/ 3565771 w 9310410"/>
                <a:gd name="connsiteY8804" fmla="*/ 2796212 h 5296383"/>
                <a:gd name="connsiteX8805" fmla="*/ 3575959 w 9310410"/>
                <a:gd name="connsiteY8805" fmla="*/ 2785426 h 5296383"/>
                <a:gd name="connsiteX8806" fmla="*/ 3585547 w 9310410"/>
                <a:gd name="connsiteY8806" fmla="*/ 2777635 h 5296383"/>
                <a:gd name="connsiteX8807" fmla="*/ 3597533 w 9310410"/>
                <a:gd name="connsiteY8807" fmla="*/ 2764451 h 5296383"/>
                <a:gd name="connsiteX8808" fmla="*/ 3605323 w 9310410"/>
                <a:gd name="connsiteY8808" fmla="*/ 2754263 h 5296383"/>
                <a:gd name="connsiteX8809" fmla="*/ 3614312 w 9310410"/>
                <a:gd name="connsiteY8809" fmla="*/ 2745274 h 5296383"/>
                <a:gd name="connsiteX8810" fmla="*/ 3621504 w 9310410"/>
                <a:gd name="connsiteY8810" fmla="*/ 2739881 h 5296383"/>
                <a:gd name="connsiteX8811" fmla="*/ 3622702 w 9310410"/>
                <a:gd name="connsiteY8811" fmla="*/ 2733888 h 5296383"/>
                <a:gd name="connsiteX8812" fmla="*/ 3622103 w 9310410"/>
                <a:gd name="connsiteY8812" fmla="*/ 2721303 h 5296383"/>
                <a:gd name="connsiteX8813" fmla="*/ 3622702 w 9310410"/>
                <a:gd name="connsiteY8813" fmla="*/ 2715310 h 5296383"/>
                <a:gd name="connsiteX8814" fmla="*/ 3619706 w 9310410"/>
                <a:gd name="connsiteY8814" fmla="*/ 2712913 h 5296383"/>
                <a:gd name="connsiteX8815" fmla="*/ 3615511 w 9310410"/>
                <a:gd name="connsiteY8815" fmla="*/ 2724300 h 5296383"/>
                <a:gd name="connsiteX8816" fmla="*/ 3614312 w 9310410"/>
                <a:gd name="connsiteY8816" fmla="*/ 2730892 h 5296383"/>
                <a:gd name="connsiteX8817" fmla="*/ 3764131 w 9310410"/>
                <a:gd name="connsiteY8817" fmla="*/ 2801606 h 5296383"/>
                <a:gd name="connsiteX8818" fmla="*/ 3756340 w 9310410"/>
                <a:gd name="connsiteY8818" fmla="*/ 2804003 h 5296383"/>
                <a:gd name="connsiteX8819" fmla="*/ 3747950 w 9310410"/>
                <a:gd name="connsiteY8819" fmla="*/ 2814191 h 5296383"/>
                <a:gd name="connsiteX8820" fmla="*/ 3742557 w 9310410"/>
                <a:gd name="connsiteY8820" fmla="*/ 2820783 h 5296383"/>
                <a:gd name="connsiteX8821" fmla="*/ 3738362 w 9310410"/>
                <a:gd name="connsiteY8821" fmla="*/ 2820183 h 5296383"/>
                <a:gd name="connsiteX8822" fmla="*/ 3741358 w 9310410"/>
                <a:gd name="connsiteY8822" fmla="*/ 2811194 h 5296383"/>
                <a:gd name="connsiteX8823" fmla="*/ 3734766 w 9310410"/>
                <a:gd name="connsiteY8823" fmla="*/ 2804602 h 5296383"/>
                <a:gd name="connsiteX8824" fmla="*/ 3726377 w 9310410"/>
                <a:gd name="connsiteY8824" fmla="*/ 2805201 h 5296383"/>
                <a:gd name="connsiteX8825" fmla="*/ 3716788 w 9310410"/>
                <a:gd name="connsiteY8825" fmla="*/ 2812992 h 5296383"/>
                <a:gd name="connsiteX8826" fmla="*/ 3710196 w 9310410"/>
                <a:gd name="connsiteY8826" fmla="*/ 2820183 h 5296383"/>
                <a:gd name="connsiteX8827" fmla="*/ 3696413 w 9310410"/>
                <a:gd name="connsiteY8827" fmla="*/ 2826775 h 5296383"/>
                <a:gd name="connsiteX8828" fmla="*/ 3689821 w 9310410"/>
                <a:gd name="connsiteY8828" fmla="*/ 2838162 h 5296383"/>
                <a:gd name="connsiteX8829" fmla="*/ 3687424 w 9310410"/>
                <a:gd name="connsiteY8829" fmla="*/ 2847750 h 5296383"/>
                <a:gd name="connsiteX8830" fmla="*/ 3691618 w 9310410"/>
                <a:gd name="connsiteY8830" fmla="*/ 2851945 h 5296383"/>
                <a:gd name="connsiteX8831" fmla="*/ 3695214 w 9310410"/>
                <a:gd name="connsiteY8831" fmla="*/ 2849548 h 5296383"/>
                <a:gd name="connsiteX8832" fmla="*/ 3698211 w 9310410"/>
                <a:gd name="connsiteY8832" fmla="*/ 2843555 h 5296383"/>
                <a:gd name="connsiteX8833" fmla="*/ 3702406 w 9310410"/>
                <a:gd name="connsiteY8833" fmla="*/ 2835165 h 5296383"/>
                <a:gd name="connsiteX8834" fmla="*/ 3710795 w 9310410"/>
                <a:gd name="connsiteY8834" fmla="*/ 2836963 h 5296383"/>
                <a:gd name="connsiteX8835" fmla="*/ 3716788 w 9310410"/>
                <a:gd name="connsiteY8835" fmla="*/ 2835765 h 5296383"/>
                <a:gd name="connsiteX8836" fmla="*/ 3721582 w 9310410"/>
                <a:gd name="connsiteY8836" fmla="*/ 2838162 h 5296383"/>
                <a:gd name="connsiteX8837" fmla="*/ 3728774 w 9310410"/>
                <a:gd name="connsiteY8837" fmla="*/ 2844154 h 5296383"/>
                <a:gd name="connsiteX8838" fmla="*/ 3730571 w 9310410"/>
                <a:gd name="connsiteY8838" fmla="*/ 2839360 h 5296383"/>
                <a:gd name="connsiteX8839" fmla="*/ 3731770 w 9310410"/>
                <a:gd name="connsiteY8839" fmla="*/ 2831570 h 5296383"/>
                <a:gd name="connsiteX8840" fmla="*/ 3741958 w 9310410"/>
                <a:gd name="connsiteY8840" fmla="*/ 2833367 h 5296383"/>
                <a:gd name="connsiteX8841" fmla="*/ 3750348 w 9310410"/>
                <a:gd name="connsiteY8841" fmla="*/ 2841757 h 5296383"/>
                <a:gd name="connsiteX8842" fmla="*/ 3745553 w 9310410"/>
                <a:gd name="connsiteY8842" fmla="*/ 2851346 h 5296383"/>
                <a:gd name="connsiteX8843" fmla="*/ 3744355 w 9310410"/>
                <a:gd name="connsiteY8843" fmla="*/ 2865728 h 5296383"/>
                <a:gd name="connsiteX8844" fmla="*/ 3744355 w 9310410"/>
                <a:gd name="connsiteY8844" fmla="*/ 2874118 h 5296383"/>
                <a:gd name="connsiteX8845" fmla="*/ 3746752 w 9310410"/>
                <a:gd name="connsiteY8845" fmla="*/ 2880111 h 5296383"/>
                <a:gd name="connsiteX8846" fmla="*/ 3758737 w 9310410"/>
                <a:gd name="connsiteY8846" fmla="*/ 2891497 h 5296383"/>
                <a:gd name="connsiteX8847" fmla="*/ 3770124 w 9310410"/>
                <a:gd name="connsiteY8847" fmla="*/ 2895093 h 5296383"/>
                <a:gd name="connsiteX8848" fmla="*/ 3778513 w 9310410"/>
                <a:gd name="connsiteY8848" fmla="*/ 2892696 h 5296383"/>
                <a:gd name="connsiteX8849" fmla="*/ 3783308 w 9310410"/>
                <a:gd name="connsiteY8849" fmla="*/ 2895093 h 5296383"/>
                <a:gd name="connsiteX8850" fmla="*/ 3790499 w 9310410"/>
                <a:gd name="connsiteY8850" fmla="*/ 2901085 h 5296383"/>
                <a:gd name="connsiteX8851" fmla="*/ 3797690 w 9310410"/>
                <a:gd name="connsiteY8851" fmla="*/ 2887302 h 5296383"/>
                <a:gd name="connsiteX8852" fmla="*/ 3791697 w 9310410"/>
                <a:gd name="connsiteY8852" fmla="*/ 2875317 h 5296383"/>
                <a:gd name="connsiteX8853" fmla="*/ 3790499 w 9310410"/>
                <a:gd name="connsiteY8853" fmla="*/ 2862732 h 5296383"/>
                <a:gd name="connsiteX8854" fmla="*/ 3795293 w 9310410"/>
                <a:gd name="connsiteY8854" fmla="*/ 2849548 h 5296383"/>
                <a:gd name="connsiteX8855" fmla="*/ 3798889 w 9310410"/>
                <a:gd name="connsiteY8855" fmla="*/ 2851945 h 5296383"/>
                <a:gd name="connsiteX8856" fmla="*/ 3803084 w 9310410"/>
                <a:gd name="connsiteY8856" fmla="*/ 2862133 h 5296383"/>
                <a:gd name="connsiteX8857" fmla="*/ 3806080 w 9310410"/>
                <a:gd name="connsiteY8857" fmla="*/ 2872919 h 5296383"/>
                <a:gd name="connsiteX8858" fmla="*/ 3810275 w 9310410"/>
                <a:gd name="connsiteY8858" fmla="*/ 2874118 h 5296383"/>
                <a:gd name="connsiteX8859" fmla="*/ 3810874 w 9310410"/>
                <a:gd name="connsiteY8859" fmla="*/ 2863930 h 5296383"/>
                <a:gd name="connsiteX8860" fmla="*/ 3817466 w 9310410"/>
                <a:gd name="connsiteY8860" fmla="*/ 2857938 h 5296383"/>
                <a:gd name="connsiteX8861" fmla="*/ 3820462 w 9310410"/>
                <a:gd name="connsiteY8861" fmla="*/ 2841158 h 5296383"/>
                <a:gd name="connsiteX8862" fmla="*/ 3817466 w 9310410"/>
                <a:gd name="connsiteY8862" fmla="*/ 2832768 h 5296383"/>
                <a:gd name="connsiteX8863" fmla="*/ 3817466 w 9310410"/>
                <a:gd name="connsiteY8863" fmla="*/ 2825577 h 5296383"/>
                <a:gd name="connsiteX8864" fmla="*/ 3818065 w 9310410"/>
                <a:gd name="connsiteY8864" fmla="*/ 2813591 h 5296383"/>
                <a:gd name="connsiteX8865" fmla="*/ 3812672 w 9310410"/>
                <a:gd name="connsiteY8865" fmla="*/ 2805801 h 5296383"/>
                <a:gd name="connsiteX8866" fmla="*/ 3810874 w 9310410"/>
                <a:gd name="connsiteY8866" fmla="*/ 2798609 h 5296383"/>
                <a:gd name="connsiteX8867" fmla="*/ 3810874 w 9310410"/>
                <a:gd name="connsiteY8867" fmla="*/ 2788422 h 5296383"/>
                <a:gd name="connsiteX8868" fmla="*/ 3806679 w 9310410"/>
                <a:gd name="connsiteY8868" fmla="*/ 2781830 h 5296383"/>
                <a:gd name="connsiteX8869" fmla="*/ 3802484 w 9310410"/>
                <a:gd name="connsiteY8869" fmla="*/ 2777635 h 5296383"/>
                <a:gd name="connsiteX8870" fmla="*/ 3792896 w 9310410"/>
                <a:gd name="connsiteY8870" fmla="*/ 2771642 h 5296383"/>
                <a:gd name="connsiteX8871" fmla="*/ 3787502 w 9310410"/>
                <a:gd name="connsiteY8871" fmla="*/ 2773440 h 5296383"/>
                <a:gd name="connsiteX8872" fmla="*/ 3789900 w 9310410"/>
                <a:gd name="connsiteY8872" fmla="*/ 2784826 h 5296383"/>
                <a:gd name="connsiteX8873" fmla="*/ 3783907 w 9310410"/>
                <a:gd name="connsiteY8873" fmla="*/ 2787223 h 5296383"/>
                <a:gd name="connsiteX8874" fmla="*/ 3779712 w 9310410"/>
                <a:gd name="connsiteY8874" fmla="*/ 2789620 h 5296383"/>
                <a:gd name="connsiteX8875" fmla="*/ 3772520 w 9310410"/>
                <a:gd name="connsiteY8875" fmla="*/ 2790220 h 5296383"/>
                <a:gd name="connsiteX8876" fmla="*/ 3767127 w 9310410"/>
                <a:gd name="connsiteY8876" fmla="*/ 2795014 h 5296383"/>
                <a:gd name="connsiteX8877" fmla="*/ 3764131 w 9310410"/>
                <a:gd name="connsiteY8877" fmla="*/ 2801606 h 5296383"/>
                <a:gd name="connsiteX8878" fmla="*/ 2541612 w 9310410"/>
                <a:gd name="connsiteY8878" fmla="*/ 2827974 h 5296383"/>
                <a:gd name="connsiteX8879" fmla="*/ 2537417 w 9310410"/>
                <a:gd name="connsiteY8879" fmla="*/ 2806999 h 5296383"/>
                <a:gd name="connsiteX8880" fmla="*/ 2533821 w 9310410"/>
                <a:gd name="connsiteY8880" fmla="*/ 2796812 h 5296383"/>
                <a:gd name="connsiteX8881" fmla="*/ 2529627 w 9310410"/>
                <a:gd name="connsiteY8881" fmla="*/ 2786624 h 5296383"/>
                <a:gd name="connsiteX8882" fmla="*/ 2523034 w 9310410"/>
                <a:gd name="connsiteY8882" fmla="*/ 2771642 h 5296383"/>
                <a:gd name="connsiteX8883" fmla="*/ 2519439 w 9310410"/>
                <a:gd name="connsiteY8883" fmla="*/ 2757859 h 5296383"/>
                <a:gd name="connsiteX8884" fmla="*/ 2516442 w 9310410"/>
                <a:gd name="connsiteY8884" fmla="*/ 2751267 h 5296383"/>
                <a:gd name="connsiteX8885" fmla="*/ 2513446 w 9310410"/>
                <a:gd name="connsiteY8885" fmla="*/ 2744075 h 5296383"/>
                <a:gd name="connsiteX8886" fmla="*/ 2503258 w 9310410"/>
                <a:gd name="connsiteY8886" fmla="*/ 2739281 h 5296383"/>
                <a:gd name="connsiteX8887" fmla="*/ 2498464 w 9310410"/>
                <a:gd name="connsiteY8887" fmla="*/ 2751267 h 5296383"/>
                <a:gd name="connsiteX8888" fmla="*/ 2505056 w 9310410"/>
                <a:gd name="connsiteY8888" fmla="*/ 2760256 h 5296383"/>
                <a:gd name="connsiteX8889" fmla="*/ 2502659 w 9310410"/>
                <a:gd name="connsiteY8889" fmla="*/ 2769245 h 5296383"/>
                <a:gd name="connsiteX8890" fmla="*/ 2497266 w 9310410"/>
                <a:gd name="connsiteY8890" fmla="*/ 2771043 h 5296383"/>
                <a:gd name="connsiteX8891" fmla="*/ 2493670 w 9310410"/>
                <a:gd name="connsiteY8891" fmla="*/ 2772841 h 5296383"/>
                <a:gd name="connsiteX8892" fmla="*/ 2493071 w 9310410"/>
                <a:gd name="connsiteY8892" fmla="*/ 2786025 h 5296383"/>
                <a:gd name="connsiteX8893" fmla="*/ 2491273 w 9310410"/>
                <a:gd name="connsiteY8893" fmla="*/ 2800407 h 5296383"/>
                <a:gd name="connsiteX8894" fmla="*/ 2487078 w 9310410"/>
                <a:gd name="connsiteY8894" fmla="*/ 2801007 h 5296383"/>
                <a:gd name="connsiteX8895" fmla="*/ 2484082 w 9310410"/>
                <a:gd name="connsiteY8895" fmla="*/ 2798010 h 5296383"/>
                <a:gd name="connsiteX8896" fmla="*/ 2484681 w 9310410"/>
                <a:gd name="connsiteY8896" fmla="*/ 2810595 h 5296383"/>
                <a:gd name="connsiteX8897" fmla="*/ 2484082 w 9310410"/>
                <a:gd name="connsiteY8897" fmla="*/ 2837562 h 5296383"/>
                <a:gd name="connsiteX8898" fmla="*/ 2488876 w 9310410"/>
                <a:gd name="connsiteY8898" fmla="*/ 2866328 h 5296383"/>
                <a:gd name="connsiteX8899" fmla="*/ 2500861 w 9310410"/>
                <a:gd name="connsiteY8899" fmla="*/ 2881908 h 5296383"/>
                <a:gd name="connsiteX8900" fmla="*/ 2537417 w 9310410"/>
                <a:gd name="connsiteY8900" fmla="*/ 2868125 h 5296383"/>
                <a:gd name="connsiteX8901" fmla="*/ 2541612 w 9310410"/>
                <a:gd name="connsiteY8901" fmla="*/ 2850147 h 5296383"/>
                <a:gd name="connsiteX8902" fmla="*/ 2541612 w 9310410"/>
                <a:gd name="connsiteY8902" fmla="*/ 2827974 h 5296383"/>
                <a:gd name="connsiteX8903" fmla="*/ 1733191 w 9310410"/>
                <a:gd name="connsiteY8903" fmla="*/ 3969591 h 5296383"/>
                <a:gd name="connsiteX8904" fmla="*/ 1731993 w 9310410"/>
                <a:gd name="connsiteY8904" fmla="*/ 3958205 h 5296383"/>
                <a:gd name="connsiteX8905" fmla="*/ 1737386 w 9310410"/>
                <a:gd name="connsiteY8905" fmla="*/ 3946219 h 5296383"/>
                <a:gd name="connsiteX8906" fmla="*/ 1737386 w 9310410"/>
                <a:gd name="connsiteY8906" fmla="*/ 3918652 h 5296383"/>
                <a:gd name="connsiteX8907" fmla="*/ 1737986 w 9310410"/>
                <a:gd name="connsiteY8907" fmla="*/ 3903071 h 5296383"/>
                <a:gd name="connsiteX8908" fmla="*/ 1735589 w 9310410"/>
                <a:gd name="connsiteY8908" fmla="*/ 3882696 h 5296383"/>
                <a:gd name="connsiteX8909" fmla="*/ 1733791 w 9310410"/>
                <a:gd name="connsiteY8909" fmla="*/ 3865317 h 5296383"/>
                <a:gd name="connsiteX8910" fmla="*/ 1731993 w 9310410"/>
                <a:gd name="connsiteY8910" fmla="*/ 3830559 h 5296383"/>
                <a:gd name="connsiteX8911" fmla="*/ 1729596 w 9310410"/>
                <a:gd name="connsiteY8911" fmla="*/ 3788610 h 5296383"/>
                <a:gd name="connsiteX8912" fmla="*/ 1729596 w 9310410"/>
                <a:gd name="connsiteY8912" fmla="*/ 3778423 h 5296383"/>
                <a:gd name="connsiteX8913" fmla="*/ 1724202 w 9310410"/>
                <a:gd name="connsiteY8913" fmla="*/ 3769433 h 5296383"/>
                <a:gd name="connsiteX8914" fmla="*/ 1724801 w 9310410"/>
                <a:gd name="connsiteY8914" fmla="*/ 3757448 h 5296383"/>
                <a:gd name="connsiteX8915" fmla="*/ 1727798 w 9310410"/>
                <a:gd name="connsiteY8915" fmla="*/ 3748459 h 5296383"/>
                <a:gd name="connsiteX8916" fmla="*/ 1731993 w 9310410"/>
                <a:gd name="connsiteY8916" fmla="*/ 3740668 h 5296383"/>
                <a:gd name="connsiteX8917" fmla="*/ 1733791 w 9310410"/>
                <a:gd name="connsiteY8917" fmla="*/ 3732278 h 5296383"/>
                <a:gd name="connsiteX8918" fmla="*/ 1731993 w 9310410"/>
                <a:gd name="connsiteY8918" fmla="*/ 3726286 h 5296383"/>
                <a:gd name="connsiteX8919" fmla="*/ 1726000 w 9310410"/>
                <a:gd name="connsiteY8919" fmla="*/ 3717896 h 5296383"/>
                <a:gd name="connsiteX8920" fmla="*/ 1718809 w 9310410"/>
                <a:gd name="connsiteY8920" fmla="*/ 3699917 h 5296383"/>
                <a:gd name="connsiteX8921" fmla="*/ 1716412 w 9310410"/>
                <a:gd name="connsiteY8921" fmla="*/ 3687932 h 5296383"/>
                <a:gd name="connsiteX8922" fmla="*/ 1722404 w 9310410"/>
                <a:gd name="connsiteY8922" fmla="*/ 3689131 h 5296383"/>
                <a:gd name="connsiteX8923" fmla="*/ 1728996 w 9310410"/>
                <a:gd name="connsiteY8923" fmla="*/ 3702914 h 5296383"/>
                <a:gd name="connsiteX8924" fmla="*/ 1731993 w 9310410"/>
                <a:gd name="connsiteY8924" fmla="*/ 3705311 h 5296383"/>
                <a:gd name="connsiteX8925" fmla="*/ 1733191 w 9310410"/>
                <a:gd name="connsiteY8925" fmla="*/ 3708307 h 5296383"/>
                <a:gd name="connsiteX8926" fmla="*/ 1736787 w 9310410"/>
                <a:gd name="connsiteY8926" fmla="*/ 3710704 h 5296383"/>
                <a:gd name="connsiteX8927" fmla="*/ 1739184 w 9310410"/>
                <a:gd name="connsiteY8927" fmla="*/ 3697521 h 5296383"/>
                <a:gd name="connsiteX8928" fmla="*/ 1733191 w 9310410"/>
                <a:gd name="connsiteY8928" fmla="*/ 3680741 h 5296383"/>
                <a:gd name="connsiteX8929" fmla="*/ 1731993 w 9310410"/>
                <a:gd name="connsiteY8929" fmla="*/ 3674149 h 5296383"/>
                <a:gd name="connsiteX8930" fmla="*/ 1728996 w 9310410"/>
                <a:gd name="connsiteY8930" fmla="*/ 3668755 h 5296383"/>
                <a:gd name="connsiteX8931" fmla="*/ 1727199 w 9310410"/>
                <a:gd name="connsiteY8931" fmla="*/ 3661564 h 5296383"/>
                <a:gd name="connsiteX8932" fmla="*/ 1723004 w 9310410"/>
                <a:gd name="connsiteY8932" fmla="*/ 3651376 h 5296383"/>
                <a:gd name="connsiteX8933" fmla="*/ 1720007 w 9310410"/>
                <a:gd name="connsiteY8933" fmla="*/ 3632799 h 5296383"/>
                <a:gd name="connsiteX8934" fmla="*/ 1715213 w 9310410"/>
                <a:gd name="connsiteY8934" fmla="*/ 3612424 h 5296383"/>
                <a:gd name="connsiteX8935" fmla="*/ 1706823 w 9310410"/>
                <a:gd name="connsiteY8935" fmla="*/ 3599839 h 5296383"/>
                <a:gd name="connsiteX8936" fmla="*/ 1698433 w 9310410"/>
                <a:gd name="connsiteY8936" fmla="*/ 3592648 h 5296383"/>
                <a:gd name="connsiteX8937" fmla="*/ 1694238 w 9310410"/>
                <a:gd name="connsiteY8937" fmla="*/ 3585456 h 5296383"/>
                <a:gd name="connsiteX8938" fmla="*/ 1691841 w 9310410"/>
                <a:gd name="connsiteY8938" fmla="*/ 3577066 h 5296383"/>
                <a:gd name="connsiteX8939" fmla="*/ 1687047 w 9310410"/>
                <a:gd name="connsiteY8939" fmla="*/ 3574070 h 5296383"/>
                <a:gd name="connsiteX8940" fmla="*/ 1684051 w 9310410"/>
                <a:gd name="connsiteY8940" fmla="*/ 3569276 h 5296383"/>
                <a:gd name="connsiteX8941" fmla="*/ 1678658 w 9310410"/>
                <a:gd name="connsiteY8941" fmla="*/ 3568677 h 5296383"/>
                <a:gd name="connsiteX8942" fmla="*/ 1674463 w 9310410"/>
                <a:gd name="connsiteY8942" fmla="*/ 3575868 h 5296383"/>
                <a:gd name="connsiteX8943" fmla="*/ 1671466 w 9310410"/>
                <a:gd name="connsiteY8943" fmla="*/ 3578864 h 5296383"/>
                <a:gd name="connsiteX8944" fmla="*/ 1671466 w 9310410"/>
                <a:gd name="connsiteY8944" fmla="*/ 3586055 h 5296383"/>
                <a:gd name="connsiteX8945" fmla="*/ 1675062 w 9310410"/>
                <a:gd name="connsiteY8945" fmla="*/ 3598041 h 5296383"/>
                <a:gd name="connsiteX8946" fmla="*/ 1673863 w 9310410"/>
                <a:gd name="connsiteY8946" fmla="*/ 3608229 h 5296383"/>
                <a:gd name="connsiteX8947" fmla="*/ 1671466 w 9310410"/>
                <a:gd name="connsiteY8947" fmla="*/ 3617218 h 5296383"/>
                <a:gd name="connsiteX8948" fmla="*/ 1668470 w 9310410"/>
                <a:gd name="connsiteY8948" fmla="*/ 3623210 h 5296383"/>
                <a:gd name="connsiteX8949" fmla="*/ 1667870 w 9310410"/>
                <a:gd name="connsiteY8949" fmla="*/ 3628604 h 5296383"/>
                <a:gd name="connsiteX8950" fmla="*/ 1662477 w 9310410"/>
                <a:gd name="connsiteY8950" fmla="*/ 3631001 h 5296383"/>
                <a:gd name="connsiteX8951" fmla="*/ 1652289 w 9310410"/>
                <a:gd name="connsiteY8951" fmla="*/ 3629203 h 5296383"/>
                <a:gd name="connsiteX8952" fmla="*/ 1658282 w 9310410"/>
                <a:gd name="connsiteY8952" fmla="*/ 3642387 h 5296383"/>
                <a:gd name="connsiteX8953" fmla="*/ 1657683 w 9310410"/>
                <a:gd name="connsiteY8953" fmla="*/ 3647781 h 5296383"/>
                <a:gd name="connsiteX8954" fmla="*/ 1654687 w 9310410"/>
                <a:gd name="connsiteY8954" fmla="*/ 3653174 h 5296383"/>
                <a:gd name="connsiteX8955" fmla="*/ 1658881 w 9310410"/>
                <a:gd name="connsiteY8955" fmla="*/ 3663362 h 5296383"/>
                <a:gd name="connsiteX8956" fmla="*/ 1664275 w 9310410"/>
                <a:gd name="connsiteY8956" fmla="*/ 3668156 h 5296383"/>
                <a:gd name="connsiteX8957" fmla="*/ 1660080 w 9310410"/>
                <a:gd name="connsiteY8957" fmla="*/ 3666957 h 5296383"/>
                <a:gd name="connsiteX8958" fmla="*/ 1654687 w 9310410"/>
                <a:gd name="connsiteY8958" fmla="*/ 3670553 h 5296383"/>
                <a:gd name="connsiteX8959" fmla="*/ 1651690 w 9310410"/>
                <a:gd name="connsiteY8959" fmla="*/ 3677145 h 5296383"/>
                <a:gd name="connsiteX8960" fmla="*/ 1651091 w 9310410"/>
                <a:gd name="connsiteY8960" fmla="*/ 3671751 h 5296383"/>
                <a:gd name="connsiteX8961" fmla="*/ 1646297 w 9310410"/>
                <a:gd name="connsiteY8961" fmla="*/ 3672950 h 5296383"/>
                <a:gd name="connsiteX8962" fmla="*/ 1648694 w 9310410"/>
                <a:gd name="connsiteY8962" fmla="*/ 3690329 h 5296383"/>
                <a:gd name="connsiteX8963" fmla="*/ 1654087 w 9310410"/>
                <a:gd name="connsiteY8963" fmla="*/ 3704712 h 5296383"/>
                <a:gd name="connsiteX8964" fmla="*/ 1646297 w 9310410"/>
                <a:gd name="connsiteY8964" fmla="*/ 3699917 h 5296383"/>
                <a:gd name="connsiteX8965" fmla="*/ 1640903 w 9310410"/>
                <a:gd name="connsiteY8965" fmla="*/ 3695722 h 5296383"/>
                <a:gd name="connsiteX8966" fmla="*/ 1635510 w 9310410"/>
                <a:gd name="connsiteY8966" fmla="*/ 3704712 h 5296383"/>
                <a:gd name="connsiteX8967" fmla="*/ 1640304 w 9310410"/>
                <a:gd name="connsiteY8967" fmla="*/ 3717297 h 5296383"/>
                <a:gd name="connsiteX8968" fmla="*/ 1642701 w 9310410"/>
                <a:gd name="connsiteY8968" fmla="*/ 3725686 h 5296383"/>
                <a:gd name="connsiteX8969" fmla="*/ 1637307 w 9310410"/>
                <a:gd name="connsiteY8969" fmla="*/ 3721492 h 5296383"/>
                <a:gd name="connsiteX8970" fmla="*/ 1630116 w 9310410"/>
                <a:gd name="connsiteY8970" fmla="*/ 3713701 h 5296383"/>
                <a:gd name="connsiteX8971" fmla="*/ 1625921 w 9310410"/>
                <a:gd name="connsiteY8971" fmla="*/ 3716697 h 5296383"/>
                <a:gd name="connsiteX8972" fmla="*/ 1621726 w 9310410"/>
                <a:gd name="connsiteY8972" fmla="*/ 3720892 h 5296383"/>
                <a:gd name="connsiteX8973" fmla="*/ 1621127 w 9310410"/>
                <a:gd name="connsiteY8973" fmla="*/ 3725686 h 5296383"/>
                <a:gd name="connsiteX8974" fmla="*/ 1617532 w 9310410"/>
                <a:gd name="connsiteY8974" fmla="*/ 3726286 h 5296383"/>
                <a:gd name="connsiteX8975" fmla="*/ 1613337 w 9310410"/>
                <a:gd name="connsiteY8975" fmla="*/ 3728683 h 5296383"/>
                <a:gd name="connsiteX8976" fmla="*/ 1611539 w 9310410"/>
                <a:gd name="connsiteY8976" fmla="*/ 3724488 h 5296383"/>
                <a:gd name="connsiteX8977" fmla="*/ 1606145 w 9310410"/>
                <a:gd name="connsiteY8977" fmla="*/ 3725087 h 5296383"/>
                <a:gd name="connsiteX8978" fmla="*/ 1598355 w 9310410"/>
                <a:gd name="connsiteY8978" fmla="*/ 3732278 h 5296383"/>
                <a:gd name="connsiteX8979" fmla="*/ 1590564 w 9310410"/>
                <a:gd name="connsiteY8979" fmla="*/ 3739470 h 5296383"/>
                <a:gd name="connsiteX8980" fmla="*/ 1590564 w 9310410"/>
                <a:gd name="connsiteY8980" fmla="*/ 3752653 h 5296383"/>
                <a:gd name="connsiteX8981" fmla="*/ 1589965 w 9310410"/>
                <a:gd name="connsiteY8981" fmla="*/ 3769433 h 5296383"/>
                <a:gd name="connsiteX8982" fmla="*/ 1588167 w 9310410"/>
                <a:gd name="connsiteY8982" fmla="*/ 3782617 h 5296383"/>
                <a:gd name="connsiteX8983" fmla="*/ 1591763 w 9310410"/>
                <a:gd name="connsiteY8983" fmla="*/ 3797599 h 5296383"/>
                <a:gd name="connsiteX8984" fmla="*/ 1602550 w 9310410"/>
                <a:gd name="connsiteY8984" fmla="*/ 3817375 h 5296383"/>
                <a:gd name="connsiteX8985" fmla="*/ 1609741 w 9310410"/>
                <a:gd name="connsiteY8985" fmla="*/ 3832357 h 5296383"/>
                <a:gd name="connsiteX8986" fmla="*/ 1616932 w 9310410"/>
                <a:gd name="connsiteY8986" fmla="*/ 3852133 h 5296383"/>
                <a:gd name="connsiteX8987" fmla="*/ 1621127 w 9310410"/>
                <a:gd name="connsiteY8987" fmla="*/ 3865317 h 5296383"/>
                <a:gd name="connsiteX8988" fmla="*/ 1621726 w 9310410"/>
                <a:gd name="connsiteY8988" fmla="*/ 3876104 h 5296383"/>
                <a:gd name="connsiteX8989" fmla="*/ 1622326 w 9310410"/>
                <a:gd name="connsiteY8989" fmla="*/ 3886891 h 5296383"/>
                <a:gd name="connsiteX8990" fmla="*/ 1621127 w 9310410"/>
                <a:gd name="connsiteY8990" fmla="*/ 3897079 h 5296383"/>
                <a:gd name="connsiteX8991" fmla="*/ 1616932 w 9310410"/>
                <a:gd name="connsiteY8991" fmla="*/ 3907266 h 5296383"/>
                <a:gd name="connsiteX8992" fmla="*/ 1616932 w 9310410"/>
                <a:gd name="connsiteY8992" fmla="*/ 3919252 h 5296383"/>
                <a:gd name="connsiteX8993" fmla="*/ 1613936 w 9310410"/>
                <a:gd name="connsiteY8993" fmla="*/ 3930039 h 5296383"/>
                <a:gd name="connsiteX8994" fmla="*/ 1610340 w 9310410"/>
                <a:gd name="connsiteY8994" fmla="*/ 3937230 h 5296383"/>
                <a:gd name="connsiteX8995" fmla="*/ 1610939 w 9310410"/>
                <a:gd name="connsiteY8995" fmla="*/ 3945620 h 5296383"/>
                <a:gd name="connsiteX8996" fmla="*/ 1616333 w 9310410"/>
                <a:gd name="connsiteY8996" fmla="*/ 3958804 h 5296383"/>
                <a:gd name="connsiteX8997" fmla="*/ 1623524 w 9310410"/>
                <a:gd name="connsiteY8997" fmla="*/ 3980977 h 5296383"/>
                <a:gd name="connsiteX8998" fmla="*/ 1636109 w 9310410"/>
                <a:gd name="connsiteY8998" fmla="*/ 3998356 h 5296383"/>
                <a:gd name="connsiteX8999" fmla="*/ 1644499 w 9310410"/>
                <a:gd name="connsiteY8999" fmla="*/ 4013338 h 5296383"/>
                <a:gd name="connsiteX9000" fmla="*/ 1645697 w 9310410"/>
                <a:gd name="connsiteY9000" fmla="*/ 4021728 h 5296383"/>
                <a:gd name="connsiteX9001" fmla="*/ 1648095 w 9310410"/>
                <a:gd name="connsiteY9001" fmla="*/ 4027720 h 5296383"/>
                <a:gd name="connsiteX9002" fmla="*/ 1650492 w 9310410"/>
                <a:gd name="connsiteY9002" fmla="*/ 4039107 h 5296383"/>
                <a:gd name="connsiteX9003" fmla="*/ 1658282 w 9310410"/>
                <a:gd name="connsiteY9003" fmla="*/ 4055287 h 5296383"/>
                <a:gd name="connsiteX9004" fmla="*/ 1672665 w 9310410"/>
                <a:gd name="connsiteY9004" fmla="*/ 4069670 h 5296383"/>
                <a:gd name="connsiteX9005" fmla="*/ 1679856 w 9310410"/>
                <a:gd name="connsiteY9005" fmla="*/ 4077460 h 5296383"/>
                <a:gd name="connsiteX9006" fmla="*/ 1681654 w 9310410"/>
                <a:gd name="connsiteY9006" fmla="*/ 4080456 h 5296383"/>
                <a:gd name="connsiteX9007" fmla="*/ 1688845 w 9310410"/>
                <a:gd name="connsiteY9007" fmla="*/ 4085251 h 5296383"/>
                <a:gd name="connsiteX9008" fmla="*/ 1700831 w 9310410"/>
                <a:gd name="connsiteY9008" fmla="*/ 4090644 h 5296383"/>
                <a:gd name="connsiteX9009" fmla="*/ 1714614 w 9310410"/>
                <a:gd name="connsiteY9009" fmla="*/ 4081655 h 5296383"/>
                <a:gd name="connsiteX9010" fmla="*/ 1726000 w 9310410"/>
                <a:gd name="connsiteY9010" fmla="*/ 4070269 h 5296383"/>
                <a:gd name="connsiteX9011" fmla="*/ 1730794 w 9310410"/>
                <a:gd name="connsiteY9011" fmla="*/ 4069670 h 5296383"/>
                <a:gd name="connsiteX9012" fmla="*/ 1741581 w 9310410"/>
                <a:gd name="connsiteY9012" fmla="*/ 4064875 h 5296383"/>
                <a:gd name="connsiteX9013" fmla="*/ 1744578 w 9310410"/>
                <a:gd name="connsiteY9013" fmla="*/ 4017533 h 5296383"/>
                <a:gd name="connsiteX9014" fmla="*/ 1733191 w 9310410"/>
                <a:gd name="connsiteY9014" fmla="*/ 3969591 h 5296383"/>
                <a:gd name="connsiteX9015" fmla="*/ 1568990 w 9310410"/>
                <a:gd name="connsiteY9015" fmla="*/ 1713324 h 5296383"/>
                <a:gd name="connsiteX9016" fmla="*/ 1564795 w 9310410"/>
                <a:gd name="connsiteY9016" fmla="*/ 1709129 h 5296383"/>
                <a:gd name="connsiteX9017" fmla="*/ 1542023 w 9310410"/>
                <a:gd name="connsiteY9017" fmla="*/ 1710328 h 5296383"/>
                <a:gd name="connsiteX9018" fmla="*/ 1528240 w 9310410"/>
                <a:gd name="connsiteY9018" fmla="*/ 1710328 h 5296383"/>
                <a:gd name="connsiteX9019" fmla="*/ 1515655 w 9310410"/>
                <a:gd name="connsiteY9019" fmla="*/ 1716920 h 5296383"/>
                <a:gd name="connsiteX9020" fmla="*/ 1513258 w 9310410"/>
                <a:gd name="connsiteY9020" fmla="*/ 1724711 h 5296383"/>
                <a:gd name="connsiteX9021" fmla="*/ 1516853 w 9310410"/>
                <a:gd name="connsiteY9021" fmla="*/ 1733700 h 5296383"/>
                <a:gd name="connsiteX9022" fmla="*/ 1519251 w 9310410"/>
                <a:gd name="connsiteY9022" fmla="*/ 1737894 h 5296383"/>
                <a:gd name="connsiteX9023" fmla="*/ 1531236 w 9310410"/>
                <a:gd name="connsiteY9023" fmla="*/ 1734299 h 5296383"/>
                <a:gd name="connsiteX9024" fmla="*/ 1538427 w 9310410"/>
                <a:gd name="connsiteY9024" fmla="*/ 1731902 h 5296383"/>
                <a:gd name="connsiteX9025" fmla="*/ 1547416 w 9310410"/>
                <a:gd name="connsiteY9025" fmla="*/ 1732501 h 5296383"/>
                <a:gd name="connsiteX9026" fmla="*/ 1551611 w 9310410"/>
                <a:gd name="connsiteY9026" fmla="*/ 1725909 h 5296383"/>
                <a:gd name="connsiteX9027" fmla="*/ 1568990 w 9310410"/>
                <a:gd name="connsiteY9027" fmla="*/ 1713324 h 5296383"/>
                <a:gd name="connsiteX9028" fmla="*/ 1830274 w 9310410"/>
                <a:gd name="connsiteY9028" fmla="*/ 1514965 h 5296383"/>
                <a:gd name="connsiteX9029" fmla="*/ 1830274 w 9310410"/>
                <a:gd name="connsiteY9029" fmla="*/ 1514965 h 5296383"/>
                <a:gd name="connsiteX9030" fmla="*/ 1830274 w 9310410"/>
                <a:gd name="connsiteY9030" fmla="*/ 1514965 h 5296383"/>
                <a:gd name="connsiteX9031" fmla="*/ 5138865 w 9310410"/>
                <a:gd name="connsiteY9031" fmla="*/ 4472382 h 5296383"/>
                <a:gd name="connsiteX9032" fmla="*/ 5141861 w 9310410"/>
                <a:gd name="connsiteY9032" fmla="*/ 4462793 h 5296383"/>
                <a:gd name="connsiteX9033" fmla="*/ 5136468 w 9310410"/>
                <a:gd name="connsiteY9033" fmla="*/ 4467588 h 5296383"/>
                <a:gd name="connsiteX9034" fmla="*/ 5131674 w 9310410"/>
                <a:gd name="connsiteY9034" fmla="*/ 4466988 h 5296383"/>
                <a:gd name="connsiteX9035" fmla="*/ 5128078 w 9310410"/>
                <a:gd name="connsiteY9035" fmla="*/ 4463393 h 5296383"/>
                <a:gd name="connsiteX9036" fmla="*/ 5114894 w 9310410"/>
                <a:gd name="connsiteY9036" fmla="*/ 4474779 h 5296383"/>
                <a:gd name="connsiteX9037" fmla="*/ 5111299 w 9310410"/>
                <a:gd name="connsiteY9037" fmla="*/ 4460396 h 5296383"/>
                <a:gd name="connsiteX9038" fmla="*/ 5107703 w 9310410"/>
                <a:gd name="connsiteY9038" fmla="*/ 4451407 h 5296383"/>
                <a:gd name="connsiteX9039" fmla="*/ 5107104 w 9310410"/>
                <a:gd name="connsiteY9039" fmla="*/ 4444216 h 5296383"/>
                <a:gd name="connsiteX9040" fmla="*/ 5103508 w 9310410"/>
                <a:gd name="connsiteY9040" fmla="*/ 4440620 h 5296383"/>
                <a:gd name="connsiteX9041" fmla="*/ 5096916 w 9310410"/>
                <a:gd name="connsiteY9041" fmla="*/ 4449609 h 5296383"/>
                <a:gd name="connsiteX9042" fmla="*/ 5089725 w 9310410"/>
                <a:gd name="connsiteY9042" fmla="*/ 4459198 h 5296383"/>
                <a:gd name="connsiteX9043" fmla="*/ 5079537 w 9310410"/>
                <a:gd name="connsiteY9043" fmla="*/ 4474779 h 5296383"/>
                <a:gd name="connsiteX9044" fmla="*/ 5068151 w 9310410"/>
                <a:gd name="connsiteY9044" fmla="*/ 4487963 h 5296383"/>
                <a:gd name="connsiteX9045" fmla="*/ 5059761 w 9310410"/>
                <a:gd name="connsiteY9045" fmla="*/ 4505941 h 5296383"/>
                <a:gd name="connsiteX9046" fmla="*/ 5046577 w 9310410"/>
                <a:gd name="connsiteY9046" fmla="*/ 4528713 h 5296383"/>
                <a:gd name="connsiteX9047" fmla="*/ 5032794 w 9310410"/>
                <a:gd name="connsiteY9047" fmla="*/ 4537702 h 5296383"/>
                <a:gd name="connsiteX9048" fmla="*/ 5023205 w 9310410"/>
                <a:gd name="connsiteY9048" fmla="*/ 4543695 h 5296383"/>
                <a:gd name="connsiteX9049" fmla="*/ 5010021 w 9310410"/>
                <a:gd name="connsiteY9049" fmla="*/ 4550287 h 5296383"/>
                <a:gd name="connsiteX9050" fmla="*/ 5009422 w 9310410"/>
                <a:gd name="connsiteY9050" fmla="*/ 4554482 h 5296383"/>
                <a:gd name="connsiteX9051" fmla="*/ 5010021 w 9310410"/>
                <a:gd name="connsiteY9051" fmla="*/ 4558078 h 5296383"/>
                <a:gd name="connsiteX9052" fmla="*/ 4996837 w 9310410"/>
                <a:gd name="connsiteY9052" fmla="*/ 4557479 h 5296383"/>
                <a:gd name="connsiteX9053" fmla="*/ 4988447 w 9310410"/>
                <a:gd name="connsiteY9053" fmla="*/ 4560475 h 5296383"/>
                <a:gd name="connsiteX9054" fmla="*/ 4982455 w 9310410"/>
                <a:gd name="connsiteY9054" fmla="*/ 4565269 h 5296383"/>
                <a:gd name="connsiteX9055" fmla="*/ 4977061 w 9310410"/>
                <a:gd name="connsiteY9055" fmla="*/ 4574258 h 5296383"/>
                <a:gd name="connsiteX9056" fmla="*/ 4972267 w 9310410"/>
                <a:gd name="connsiteY9056" fmla="*/ 4578453 h 5296383"/>
                <a:gd name="connsiteX9057" fmla="*/ 4966874 w 9310410"/>
                <a:gd name="connsiteY9057" fmla="*/ 4583248 h 5296383"/>
                <a:gd name="connsiteX9058" fmla="*/ 4961480 w 9310410"/>
                <a:gd name="connsiteY9058" fmla="*/ 4588641 h 5296383"/>
                <a:gd name="connsiteX9059" fmla="*/ 4954289 w 9310410"/>
                <a:gd name="connsiteY9059" fmla="*/ 4592836 h 5296383"/>
                <a:gd name="connsiteX9060" fmla="*/ 4945899 w 9310410"/>
                <a:gd name="connsiteY9060" fmla="*/ 4601825 h 5296383"/>
                <a:gd name="connsiteX9061" fmla="*/ 4945300 w 9310410"/>
                <a:gd name="connsiteY9061" fmla="*/ 4607218 h 5296383"/>
                <a:gd name="connsiteX9062" fmla="*/ 4943502 w 9310410"/>
                <a:gd name="connsiteY9062" fmla="*/ 4614410 h 5296383"/>
                <a:gd name="connsiteX9063" fmla="*/ 4939307 w 9310410"/>
                <a:gd name="connsiteY9063" fmla="*/ 4618604 h 5296383"/>
                <a:gd name="connsiteX9064" fmla="*/ 4929719 w 9310410"/>
                <a:gd name="connsiteY9064" fmla="*/ 4624597 h 5296383"/>
                <a:gd name="connsiteX9065" fmla="*/ 4939307 w 9310410"/>
                <a:gd name="connsiteY9065" fmla="*/ 4631789 h 5296383"/>
                <a:gd name="connsiteX9066" fmla="*/ 4958484 w 9310410"/>
                <a:gd name="connsiteY9066" fmla="*/ 4633586 h 5296383"/>
                <a:gd name="connsiteX9067" fmla="*/ 4968072 w 9310410"/>
                <a:gd name="connsiteY9067" fmla="*/ 4640179 h 5296383"/>
                <a:gd name="connsiteX9068" fmla="*/ 4974664 w 9310410"/>
                <a:gd name="connsiteY9068" fmla="*/ 4643175 h 5296383"/>
                <a:gd name="connsiteX9069" fmla="*/ 4978859 w 9310410"/>
                <a:gd name="connsiteY9069" fmla="*/ 4647370 h 5296383"/>
                <a:gd name="connsiteX9070" fmla="*/ 4986050 w 9310410"/>
                <a:gd name="connsiteY9070" fmla="*/ 4651565 h 5296383"/>
                <a:gd name="connsiteX9071" fmla="*/ 4998635 w 9310410"/>
                <a:gd name="connsiteY9071" fmla="*/ 4650965 h 5296383"/>
                <a:gd name="connsiteX9072" fmla="*/ 5009422 w 9310410"/>
                <a:gd name="connsiteY9072" fmla="*/ 4644374 h 5296383"/>
                <a:gd name="connsiteX9073" fmla="*/ 5017213 w 9310410"/>
                <a:gd name="connsiteY9073" fmla="*/ 4640778 h 5296383"/>
                <a:gd name="connsiteX9074" fmla="*/ 5025003 w 9310410"/>
                <a:gd name="connsiteY9074" fmla="*/ 4634785 h 5296383"/>
                <a:gd name="connsiteX9075" fmla="*/ 5034592 w 9310410"/>
                <a:gd name="connsiteY9075" fmla="*/ 4629991 h 5296383"/>
                <a:gd name="connsiteX9076" fmla="*/ 5042382 w 9310410"/>
                <a:gd name="connsiteY9076" fmla="*/ 4621601 h 5296383"/>
                <a:gd name="connsiteX9077" fmla="*/ 5045379 w 9310410"/>
                <a:gd name="connsiteY9077" fmla="*/ 4609615 h 5296383"/>
                <a:gd name="connsiteX9078" fmla="*/ 5053769 w 9310410"/>
                <a:gd name="connsiteY9078" fmla="*/ 4591637 h 5296383"/>
                <a:gd name="connsiteX9079" fmla="*/ 5053769 w 9310410"/>
                <a:gd name="connsiteY9079" fmla="*/ 4581450 h 5296383"/>
                <a:gd name="connsiteX9080" fmla="*/ 5056765 w 9310410"/>
                <a:gd name="connsiteY9080" fmla="*/ 4574258 h 5296383"/>
                <a:gd name="connsiteX9081" fmla="*/ 5060959 w 9310410"/>
                <a:gd name="connsiteY9081" fmla="*/ 4572461 h 5296383"/>
                <a:gd name="connsiteX9082" fmla="*/ 5068151 w 9310410"/>
                <a:gd name="connsiteY9082" fmla="*/ 4568865 h 5296383"/>
                <a:gd name="connsiteX9083" fmla="*/ 5076541 w 9310410"/>
                <a:gd name="connsiteY9083" fmla="*/ 4561673 h 5296383"/>
                <a:gd name="connsiteX9084" fmla="*/ 5079537 w 9310410"/>
                <a:gd name="connsiteY9084" fmla="*/ 4559277 h 5296383"/>
                <a:gd name="connsiteX9085" fmla="*/ 5087927 w 9310410"/>
                <a:gd name="connsiteY9085" fmla="*/ 4560475 h 5296383"/>
                <a:gd name="connsiteX9086" fmla="*/ 5098714 w 9310410"/>
                <a:gd name="connsiteY9086" fmla="*/ 4562273 h 5296383"/>
                <a:gd name="connsiteX9087" fmla="*/ 5107104 w 9310410"/>
                <a:gd name="connsiteY9087" fmla="*/ 4554482 h 5296383"/>
                <a:gd name="connsiteX9088" fmla="*/ 5098714 w 9310410"/>
                <a:gd name="connsiteY9088" fmla="*/ 4546092 h 5296383"/>
                <a:gd name="connsiteX9089" fmla="*/ 5109501 w 9310410"/>
                <a:gd name="connsiteY9089" fmla="*/ 4532309 h 5296383"/>
                <a:gd name="connsiteX9090" fmla="*/ 5124483 w 9310410"/>
                <a:gd name="connsiteY9090" fmla="*/ 4514331 h 5296383"/>
                <a:gd name="connsiteX9091" fmla="*/ 5136468 w 9310410"/>
                <a:gd name="connsiteY9091" fmla="*/ 4497551 h 5296383"/>
                <a:gd name="connsiteX9092" fmla="*/ 5134670 w 9310410"/>
                <a:gd name="connsiteY9092" fmla="*/ 4490959 h 5296383"/>
                <a:gd name="connsiteX9093" fmla="*/ 5137067 w 9310410"/>
                <a:gd name="connsiteY9093" fmla="*/ 4484966 h 5296383"/>
                <a:gd name="connsiteX9094" fmla="*/ 5137667 w 9310410"/>
                <a:gd name="connsiteY9094" fmla="*/ 4479573 h 5296383"/>
                <a:gd name="connsiteX9095" fmla="*/ 5138865 w 9310410"/>
                <a:gd name="connsiteY9095" fmla="*/ 4472382 h 5296383"/>
                <a:gd name="connsiteX9096" fmla="*/ 5267709 w 9310410"/>
                <a:gd name="connsiteY9096" fmla="*/ 4348931 h 5296383"/>
                <a:gd name="connsiteX9097" fmla="*/ 5254525 w 9310410"/>
                <a:gd name="connsiteY9097" fmla="*/ 4346534 h 5296383"/>
                <a:gd name="connsiteX9098" fmla="*/ 5244338 w 9310410"/>
                <a:gd name="connsiteY9098" fmla="*/ 4358520 h 5296383"/>
                <a:gd name="connsiteX9099" fmla="*/ 5234749 w 9310410"/>
                <a:gd name="connsiteY9099" fmla="*/ 4362115 h 5296383"/>
                <a:gd name="connsiteX9100" fmla="*/ 5229955 w 9310410"/>
                <a:gd name="connsiteY9100" fmla="*/ 4364513 h 5296383"/>
                <a:gd name="connsiteX9101" fmla="*/ 5225161 w 9310410"/>
                <a:gd name="connsiteY9101" fmla="*/ 4363913 h 5296383"/>
                <a:gd name="connsiteX9102" fmla="*/ 5210778 w 9310410"/>
                <a:gd name="connsiteY9102" fmla="*/ 4356722 h 5296383"/>
                <a:gd name="connsiteX9103" fmla="*/ 5198792 w 9310410"/>
                <a:gd name="connsiteY9103" fmla="*/ 4353726 h 5296383"/>
                <a:gd name="connsiteX9104" fmla="*/ 5199991 w 9310410"/>
                <a:gd name="connsiteY9104" fmla="*/ 4348931 h 5296383"/>
                <a:gd name="connsiteX9105" fmla="*/ 5202388 w 9310410"/>
                <a:gd name="connsiteY9105" fmla="*/ 4335747 h 5296383"/>
                <a:gd name="connsiteX9106" fmla="*/ 5199991 w 9310410"/>
                <a:gd name="connsiteY9106" fmla="*/ 4325560 h 5296383"/>
                <a:gd name="connsiteX9107" fmla="*/ 5197594 w 9310410"/>
                <a:gd name="connsiteY9107" fmla="*/ 4322563 h 5296383"/>
                <a:gd name="connsiteX9108" fmla="*/ 5198193 w 9310410"/>
                <a:gd name="connsiteY9108" fmla="*/ 4317170 h 5296383"/>
                <a:gd name="connsiteX9109" fmla="*/ 5192201 w 9310410"/>
                <a:gd name="connsiteY9109" fmla="*/ 4314773 h 5296383"/>
                <a:gd name="connsiteX9110" fmla="*/ 5190403 w 9310410"/>
                <a:gd name="connsiteY9110" fmla="*/ 4326159 h 5296383"/>
                <a:gd name="connsiteX9111" fmla="*/ 5187407 w 9310410"/>
                <a:gd name="connsiteY9111" fmla="*/ 4333350 h 5296383"/>
                <a:gd name="connsiteX9112" fmla="*/ 5185009 w 9310410"/>
                <a:gd name="connsiteY9112" fmla="*/ 4333949 h 5296383"/>
                <a:gd name="connsiteX9113" fmla="*/ 5180215 w 9310410"/>
                <a:gd name="connsiteY9113" fmla="*/ 4329155 h 5296383"/>
                <a:gd name="connsiteX9114" fmla="*/ 5171226 w 9310410"/>
                <a:gd name="connsiteY9114" fmla="*/ 4319567 h 5296383"/>
                <a:gd name="connsiteX9115" fmla="*/ 5174822 w 9310410"/>
                <a:gd name="connsiteY9115" fmla="*/ 4311177 h 5296383"/>
                <a:gd name="connsiteX9116" fmla="*/ 5172425 w 9310410"/>
                <a:gd name="connsiteY9116" fmla="*/ 4300989 h 5296383"/>
                <a:gd name="connsiteX9117" fmla="*/ 5164634 w 9310410"/>
                <a:gd name="connsiteY9117" fmla="*/ 4289004 h 5296383"/>
                <a:gd name="connsiteX9118" fmla="*/ 5167031 w 9310410"/>
                <a:gd name="connsiteY9118" fmla="*/ 4284809 h 5296383"/>
                <a:gd name="connsiteX9119" fmla="*/ 5168829 w 9310410"/>
                <a:gd name="connsiteY9119" fmla="*/ 4274621 h 5296383"/>
                <a:gd name="connsiteX9120" fmla="*/ 5161638 w 9310410"/>
                <a:gd name="connsiteY9120" fmla="*/ 4275221 h 5296383"/>
                <a:gd name="connsiteX9121" fmla="*/ 5158042 w 9310410"/>
                <a:gd name="connsiteY9121" fmla="*/ 4271625 h 5296383"/>
                <a:gd name="connsiteX9122" fmla="*/ 5153847 w 9310410"/>
                <a:gd name="connsiteY9122" fmla="*/ 4264434 h 5296383"/>
                <a:gd name="connsiteX9123" fmla="*/ 5147255 w 9310410"/>
                <a:gd name="connsiteY9123" fmla="*/ 4256643 h 5296383"/>
                <a:gd name="connsiteX9124" fmla="*/ 5142461 w 9310410"/>
                <a:gd name="connsiteY9124" fmla="*/ 4256643 h 5296383"/>
                <a:gd name="connsiteX9125" fmla="*/ 5137067 w 9310410"/>
                <a:gd name="connsiteY9125" fmla="*/ 4253047 h 5296383"/>
                <a:gd name="connsiteX9126" fmla="*/ 5134670 w 9310410"/>
                <a:gd name="connsiteY9126" fmla="*/ 4242860 h 5296383"/>
                <a:gd name="connsiteX9127" fmla="*/ 5134071 w 9310410"/>
                <a:gd name="connsiteY9127" fmla="*/ 4237466 h 5296383"/>
                <a:gd name="connsiteX9128" fmla="*/ 5129277 w 9310410"/>
                <a:gd name="connsiteY9128" fmla="*/ 4239264 h 5296383"/>
                <a:gd name="connsiteX9129" fmla="*/ 5128078 w 9310410"/>
                <a:gd name="connsiteY9129" fmla="*/ 4249452 h 5296383"/>
                <a:gd name="connsiteX9130" fmla="*/ 5140064 w 9310410"/>
                <a:gd name="connsiteY9130" fmla="*/ 4274022 h 5296383"/>
                <a:gd name="connsiteX9131" fmla="*/ 5141861 w 9310410"/>
                <a:gd name="connsiteY9131" fmla="*/ 4282412 h 5296383"/>
                <a:gd name="connsiteX9132" fmla="*/ 5158641 w 9310410"/>
                <a:gd name="connsiteY9132" fmla="*/ 4308181 h 5296383"/>
                <a:gd name="connsiteX9133" fmla="*/ 5165233 w 9310410"/>
                <a:gd name="connsiteY9133" fmla="*/ 4308780 h 5296383"/>
                <a:gd name="connsiteX9134" fmla="*/ 5159840 w 9310410"/>
                <a:gd name="connsiteY9134" fmla="*/ 4312975 h 5296383"/>
                <a:gd name="connsiteX9135" fmla="*/ 5160439 w 9310410"/>
                <a:gd name="connsiteY9135" fmla="*/ 4320166 h 5296383"/>
                <a:gd name="connsiteX9136" fmla="*/ 5168829 w 9310410"/>
                <a:gd name="connsiteY9136" fmla="*/ 4330354 h 5296383"/>
                <a:gd name="connsiteX9137" fmla="*/ 5163436 w 9310410"/>
                <a:gd name="connsiteY9137" fmla="*/ 4333350 h 5296383"/>
                <a:gd name="connsiteX9138" fmla="*/ 5159840 w 9310410"/>
                <a:gd name="connsiteY9138" fmla="*/ 4335747 h 5296383"/>
                <a:gd name="connsiteX9139" fmla="*/ 5165832 w 9310410"/>
                <a:gd name="connsiteY9139" fmla="*/ 4342938 h 5296383"/>
                <a:gd name="connsiteX9140" fmla="*/ 5165233 w 9310410"/>
                <a:gd name="connsiteY9140" fmla="*/ 4354924 h 5296383"/>
                <a:gd name="connsiteX9141" fmla="*/ 5165832 w 9310410"/>
                <a:gd name="connsiteY9141" fmla="*/ 4364513 h 5296383"/>
                <a:gd name="connsiteX9142" fmla="*/ 5164634 w 9310410"/>
                <a:gd name="connsiteY9142" fmla="*/ 4370505 h 5296383"/>
                <a:gd name="connsiteX9143" fmla="*/ 5157443 w 9310410"/>
                <a:gd name="connsiteY9143" fmla="*/ 4379494 h 5296383"/>
                <a:gd name="connsiteX9144" fmla="*/ 5144259 w 9310410"/>
                <a:gd name="connsiteY9144" fmla="*/ 4394476 h 5296383"/>
                <a:gd name="connsiteX9145" fmla="*/ 5135869 w 9310410"/>
                <a:gd name="connsiteY9145" fmla="*/ 4405263 h 5296383"/>
                <a:gd name="connsiteX9146" fmla="*/ 5142461 w 9310410"/>
                <a:gd name="connsiteY9146" fmla="*/ 4416649 h 5296383"/>
                <a:gd name="connsiteX9147" fmla="*/ 5152649 w 9310410"/>
                <a:gd name="connsiteY9147" fmla="*/ 4420844 h 5296383"/>
                <a:gd name="connsiteX9148" fmla="*/ 5168829 w 9310410"/>
                <a:gd name="connsiteY9148" fmla="*/ 4428635 h 5296383"/>
                <a:gd name="connsiteX9149" fmla="*/ 5164634 w 9310410"/>
                <a:gd name="connsiteY9149" fmla="*/ 4460396 h 5296383"/>
                <a:gd name="connsiteX9150" fmla="*/ 5152049 w 9310410"/>
                <a:gd name="connsiteY9150" fmla="*/ 4472382 h 5296383"/>
                <a:gd name="connsiteX9151" fmla="*/ 5162836 w 9310410"/>
                <a:gd name="connsiteY9151" fmla="*/ 4479573 h 5296383"/>
                <a:gd name="connsiteX9152" fmla="*/ 5167631 w 9310410"/>
                <a:gd name="connsiteY9152" fmla="*/ 4483768 h 5296383"/>
                <a:gd name="connsiteX9153" fmla="*/ 5177818 w 9310410"/>
                <a:gd name="connsiteY9153" fmla="*/ 4481371 h 5296383"/>
                <a:gd name="connsiteX9154" fmla="*/ 5196396 w 9310410"/>
                <a:gd name="connsiteY9154" fmla="*/ 4462793 h 5296383"/>
                <a:gd name="connsiteX9155" fmla="*/ 5209580 w 9310410"/>
                <a:gd name="connsiteY9155" fmla="*/ 4447811 h 5296383"/>
                <a:gd name="connsiteX9156" fmla="*/ 5219767 w 9310410"/>
                <a:gd name="connsiteY9156" fmla="*/ 4432830 h 5296383"/>
                <a:gd name="connsiteX9157" fmla="*/ 5223962 w 9310410"/>
                <a:gd name="connsiteY9157" fmla="*/ 4425039 h 5296383"/>
                <a:gd name="connsiteX9158" fmla="*/ 5222164 w 9310410"/>
                <a:gd name="connsiteY9158" fmla="*/ 4419646 h 5296383"/>
                <a:gd name="connsiteX9159" fmla="*/ 5222763 w 9310410"/>
                <a:gd name="connsiteY9159" fmla="*/ 4411256 h 5296383"/>
                <a:gd name="connsiteX9160" fmla="*/ 5236547 w 9310410"/>
                <a:gd name="connsiteY9160" fmla="*/ 4405263 h 5296383"/>
                <a:gd name="connsiteX9161" fmla="*/ 5243139 w 9310410"/>
                <a:gd name="connsiteY9161" fmla="*/ 4411256 h 5296383"/>
                <a:gd name="connsiteX9162" fmla="*/ 5245536 w 9310410"/>
                <a:gd name="connsiteY9162" fmla="*/ 4401068 h 5296383"/>
                <a:gd name="connsiteX9163" fmla="*/ 5247334 w 9310410"/>
                <a:gd name="connsiteY9163" fmla="*/ 4396274 h 5296383"/>
                <a:gd name="connsiteX9164" fmla="*/ 5245536 w 9310410"/>
                <a:gd name="connsiteY9164" fmla="*/ 4387884 h 5296383"/>
                <a:gd name="connsiteX9165" fmla="*/ 5250330 w 9310410"/>
                <a:gd name="connsiteY9165" fmla="*/ 4384288 h 5296383"/>
                <a:gd name="connsiteX9166" fmla="*/ 5263514 w 9310410"/>
                <a:gd name="connsiteY9166" fmla="*/ 4370505 h 5296383"/>
                <a:gd name="connsiteX9167" fmla="*/ 5268908 w 9310410"/>
                <a:gd name="connsiteY9167" fmla="*/ 4360917 h 5296383"/>
                <a:gd name="connsiteX9168" fmla="*/ 5267709 w 9310410"/>
                <a:gd name="connsiteY9168" fmla="*/ 4348931 h 5296383"/>
                <a:gd name="connsiteX9169" fmla="*/ 7933280 w 9310410"/>
                <a:gd name="connsiteY9169" fmla="*/ 987603 h 5296383"/>
                <a:gd name="connsiteX9170" fmla="*/ 7941070 w 9310410"/>
                <a:gd name="connsiteY9170" fmla="*/ 991798 h 5296383"/>
                <a:gd name="connsiteX9171" fmla="*/ 7958449 w 9310410"/>
                <a:gd name="connsiteY9171" fmla="*/ 1024159 h 5296383"/>
                <a:gd name="connsiteX9172" fmla="*/ 7967438 w 9310410"/>
                <a:gd name="connsiteY9172" fmla="*/ 1034946 h 5296383"/>
                <a:gd name="connsiteX9173" fmla="*/ 7973431 w 9310410"/>
                <a:gd name="connsiteY9173" fmla="*/ 1037343 h 5296383"/>
                <a:gd name="connsiteX9174" fmla="*/ 7970434 w 9310410"/>
                <a:gd name="connsiteY9174" fmla="*/ 1043935 h 5296383"/>
                <a:gd name="connsiteX9175" fmla="*/ 7966240 w 9310410"/>
                <a:gd name="connsiteY9175" fmla="*/ 1043336 h 5296383"/>
                <a:gd name="connsiteX9176" fmla="*/ 7970434 w 9310410"/>
                <a:gd name="connsiteY9176" fmla="*/ 1054722 h 5296383"/>
                <a:gd name="connsiteX9177" fmla="*/ 7965041 w 9310410"/>
                <a:gd name="connsiteY9177" fmla="*/ 1062513 h 5296383"/>
                <a:gd name="connsiteX9178" fmla="*/ 7963243 w 9310410"/>
                <a:gd name="connsiteY9178" fmla="*/ 1074498 h 5296383"/>
                <a:gd name="connsiteX9179" fmla="*/ 7972233 w 9310410"/>
                <a:gd name="connsiteY9179" fmla="*/ 1069105 h 5296383"/>
                <a:gd name="connsiteX9180" fmla="*/ 7980023 w 9310410"/>
                <a:gd name="connsiteY9180" fmla="*/ 1071502 h 5296383"/>
                <a:gd name="connsiteX9181" fmla="*/ 7974030 w 9310410"/>
                <a:gd name="connsiteY9181" fmla="*/ 1096072 h 5296383"/>
                <a:gd name="connsiteX9182" fmla="*/ 7996803 w 9310410"/>
                <a:gd name="connsiteY9182" fmla="*/ 1104462 h 5296383"/>
                <a:gd name="connsiteX9183" fmla="*/ 8002795 w 9310410"/>
                <a:gd name="connsiteY9183" fmla="*/ 1096671 h 5296383"/>
                <a:gd name="connsiteX9184" fmla="*/ 8006391 w 9310410"/>
                <a:gd name="connsiteY9184" fmla="*/ 1096072 h 5296383"/>
                <a:gd name="connsiteX9185" fmla="*/ 8021373 w 9310410"/>
                <a:gd name="connsiteY9185" fmla="*/ 1099069 h 5296383"/>
                <a:gd name="connsiteX9186" fmla="*/ 8033957 w 9310410"/>
                <a:gd name="connsiteY9186" fmla="*/ 1091877 h 5296383"/>
                <a:gd name="connsiteX9187" fmla="*/ 8039950 w 9310410"/>
                <a:gd name="connsiteY9187" fmla="*/ 1082888 h 5296383"/>
                <a:gd name="connsiteX9188" fmla="*/ 8044145 w 9310410"/>
                <a:gd name="connsiteY9188" fmla="*/ 1072101 h 5296383"/>
                <a:gd name="connsiteX9189" fmla="*/ 8050138 w 9310410"/>
                <a:gd name="connsiteY9189" fmla="*/ 1078693 h 5296383"/>
                <a:gd name="connsiteX9190" fmla="*/ 8052535 w 9310410"/>
                <a:gd name="connsiteY9190" fmla="*/ 1090679 h 5296383"/>
                <a:gd name="connsiteX9191" fmla="*/ 8059726 w 9310410"/>
                <a:gd name="connsiteY9191" fmla="*/ 1088282 h 5296383"/>
                <a:gd name="connsiteX9192" fmla="*/ 8061524 w 9310410"/>
                <a:gd name="connsiteY9192" fmla="*/ 1081090 h 5296383"/>
                <a:gd name="connsiteX9193" fmla="*/ 8066917 w 9310410"/>
                <a:gd name="connsiteY9193" fmla="*/ 1073899 h 5296383"/>
                <a:gd name="connsiteX9194" fmla="*/ 8069914 w 9310410"/>
                <a:gd name="connsiteY9194" fmla="*/ 1077495 h 5296383"/>
                <a:gd name="connsiteX9195" fmla="*/ 8069315 w 9310410"/>
                <a:gd name="connsiteY9195" fmla="*/ 1088881 h 5296383"/>
                <a:gd name="connsiteX9196" fmla="*/ 8068715 w 9310410"/>
                <a:gd name="connsiteY9196" fmla="*/ 1098469 h 5296383"/>
                <a:gd name="connsiteX9197" fmla="*/ 8068715 w 9310410"/>
                <a:gd name="connsiteY9197" fmla="*/ 1109256 h 5296383"/>
                <a:gd name="connsiteX9198" fmla="*/ 8074109 w 9310410"/>
                <a:gd name="connsiteY9198" fmla="*/ 1108657 h 5296383"/>
                <a:gd name="connsiteX9199" fmla="*/ 8077705 w 9310410"/>
                <a:gd name="connsiteY9199" fmla="*/ 1104462 h 5296383"/>
                <a:gd name="connsiteX9200" fmla="*/ 8078304 w 9310410"/>
                <a:gd name="connsiteY9200" fmla="*/ 1097271 h 5296383"/>
                <a:gd name="connsiteX9201" fmla="*/ 8077705 w 9310410"/>
                <a:gd name="connsiteY9201" fmla="*/ 1086484 h 5296383"/>
                <a:gd name="connsiteX9202" fmla="*/ 8083098 w 9310410"/>
                <a:gd name="connsiteY9202" fmla="*/ 1084087 h 5296383"/>
                <a:gd name="connsiteX9203" fmla="*/ 8083697 w 9310410"/>
                <a:gd name="connsiteY9203" fmla="*/ 1078693 h 5296383"/>
                <a:gd name="connsiteX9204" fmla="*/ 8078304 w 9310410"/>
                <a:gd name="connsiteY9204" fmla="*/ 1067307 h 5296383"/>
                <a:gd name="connsiteX9205" fmla="*/ 8083697 w 9310410"/>
                <a:gd name="connsiteY9205" fmla="*/ 1069704 h 5296383"/>
                <a:gd name="connsiteX9206" fmla="*/ 8095683 w 9310410"/>
                <a:gd name="connsiteY9206" fmla="*/ 1079892 h 5296383"/>
                <a:gd name="connsiteX9207" fmla="*/ 8099278 w 9310410"/>
                <a:gd name="connsiteY9207" fmla="*/ 1092476 h 5296383"/>
                <a:gd name="connsiteX9208" fmla="*/ 8104672 w 9310410"/>
                <a:gd name="connsiteY9208" fmla="*/ 1099668 h 5296383"/>
                <a:gd name="connsiteX9209" fmla="*/ 8107668 w 9310410"/>
                <a:gd name="connsiteY9209" fmla="*/ 1091278 h 5296383"/>
                <a:gd name="connsiteX9210" fmla="*/ 8107069 w 9310410"/>
                <a:gd name="connsiteY9210" fmla="*/ 1085885 h 5296383"/>
                <a:gd name="connsiteX9211" fmla="*/ 8112463 w 9310410"/>
                <a:gd name="connsiteY9211" fmla="*/ 1091278 h 5296383"/>
                <a:gd name="connsiteX9212" fmla="*/ 8116657 w 9310410"/>
                <a:gd name="connsiteY9212" fmla="*/ 1097271 h 5296383"/>
                <a:gd name="connsiteX9213" fmla="*/ 8120852 w 9310410"/>
                <a:gd name="connsiteY9213" fmla="*/ 1102664 h 5296383"/>
                <a:gd name="connsiteX9214" fmla="*/ 8128044 w 9310410"/>
                <a:gd name="connsiteY9214" fmla="*/ 1103263 h 5296383"/>
                <a:gd name="connsiteX9215" fmla="*/ 8131040 w 9310410"/>
                <a:gd name="connsiteY9215" fmla="*/ 1099668 h 5296383"/>
                <a:gd name="connsiteX9216" fmla="*/ 8126845 w 9310410"/>
                <a:gd name="connsiteY9216" fmla="*/ 1091278 h 5296383"/>
                <a:gd name="connsiteX9217" fmla="*/ 8122650 w 9310410"/>
                <a:gd name="connsiteY9217" fmla="*/ 1079292 h 5296383"/>
                <a:gd name="connsiteX9218" fmla="*/ 8121452 w 9310410"/>
                <a:gd name="connsiteY9218" fmla="*/ 1070303 h 5296383"/>
                <a:gd name="connsiteX9219" fmla="*/ 8114859 w 9310410"/>
                <a:gd name="connsiteY9219" fmla="*/ 1059516 h 5296383"/>
                <a:gd name="connsiteX9220" fmla="*/ 8119055 w 9310410"/>
                <a:gd name="connsiteY9220" fmla="*/ 1074498 h 5296383"/>
                <a:gd name="connsiteX9221" fmla="*/ 8110066 w 9310410"/>
                <a:gd name="connsiteY9221" fmla="*/ 1071502 h 5296383"/>
                <a:gd name="connsiteX9222" fmla="*/ 8106470 w 9310410"/>
                <a:gd name="connsiteY9222" fmla="*/ 1058318 h 5296383"/>
                <a:gd name="connsiteX9223" fmla="*/ 8104073 w 9310410"/>
                <a:gd name="connsiteY9223" fmla="*/ 1043935 h 5296383"/>
                <a:gd name="connsiteX9224" fmla="*/ 8099877 w 9310410"/>
                <a:gd name="connsiteY9224" fmla="*/ 1049329 h 5296383"/>
                <a:gd name="connsiteX9225" fmla="*/ 8096881 w 9310410"/>
                <a:gd name="connsiteY9225" fmla="*/ 1057119 h 5296383"/>
                <a:gd name="connsiteX9226" fmla="*/ 8101676 w 9310410"/>
                <a:gd name="connsiteY9226" fmla="*/ 1068506 h 5296383"/>
                <a:gd name="connsiteX9227" fmla="*/ 8104073 w 9310410"/>
                <a:gd name="connsiteY9227" fmla="*/ 1075098 h 5296383"/>
                <a:gd name="connsiteX9228" fmla="*/ 8099877 w 9310410"/>
                <a:gd name="connsiteY9228" fmla="*/ 1074498 h 5296383"/>
                <a:gd name="connsiteX9229" fmla="*/ 8086694 w 9310410"/>
                <a:gd name="connsiteY9229" fmla="*/ 1056520 h 5296383"/>
                <a:gd name="connsiteX9230" fmla="*/ 8086694 w 9310410"/>
                <a:gd name="connsiteY9230" fmla="*/ 1051127 h 5296383"/>
                <a:gd name="connsiteX9231" fmla="*/ 8090888 w 9310410"/>
                <a:gd name="connsiteY9231" fmla="*/ 1040340 h 5296383"/>
                <a:gd name="connsiteX9232" fmla="*/ 8089091 w 9310410"/>
                <a:gd name="connsiteY9232" fmla="*/ 1036145 h 5296383"/>
                <a:gd name="connsiteX9233" fmla="*/ 8083697 w 9310410"/>
                <a:gd name="connsiteY9233" fmla="*/ 1037943 h 5296383"/>
                <a:gd name="connsiteX9234" fmla="*/ 8079503 w 9310410"/>
                <a:gd name="connsiteY9234" fmla="*/ 1046332 h 5296383"/>
                <a:gd name="connsiteX9235" fmla="*/ 8075307 w 9310410"/>
                <a:gd name="connsiteY9235" fmla="*/ 1053524 h 5296383"/>
                <a:gd name="connsiteX9236" fmla="*/ 8072311 w 9310410"/>
                <a:gd name="connsiteY9236" fmla="*/ 1056520 h 5296383"/>
                <a:gd name="connsiteX9237" fmla="*/ 8072910 w 9310410"/>
                <a:gd name="connsiteY9237" fmla="*/ 1047531 h 5296383"/>
                <a:gd name="connsiteX9238" fmla="*/ 8068715 w 9310410"/>
                <a:gd name="connsiteY9238" fmla="*/ 1043336 h 5296383"/>
                <a:gd name="connsiteX9239" fmla="*/ 8060325 w 9310410"/>
                <a:gd name="connsiteY9239" fmla="*/ 1024758 h 5296383"/>
                <a:gd name="connsiteX9240" fmla="*/ 8060325 w 9310410"/>
                <a:gd name="connsiteY9240" fmla="*/ 1012773 h 5296383"/>
                <a:gd name="connsiteX9241" fmla="*/ 8052535 w 9310410"/>
                <a:gd name="connsiteY9241" fmla="*/ 1007380 h 5296383"/>
                <a:gd name="connsiteX9242" fmla="*/ 8039950 w 9310410"/>
                <a:gd name="connsiteY9242" fmla="*/ 1008578 h 5296383"/>
                <a:gd name="connsiteX9243" fmla="*/ 8018975 w 9310410"/>
                <a:gd name="connsiteY9243" fmla="*/ 1017567 h 5296383"/>
                <a:gd name="connsiteX9244" fmla="*/ 8010586 w 9310410"/>
                <a:gd name="connsiteY9244" fmla="*/ 1018766 h 5296383"/>
                <a:gd name="connsiteX9245" fmla="*/ 8003994 w 9310410"/>
                <a:gd name="connsiteY9245" fmla="*/ 1018166 h 5296383"/>
                <a:gd name="connsiteX9246" fmla="*/ 8000398 w 9310410"/>
                <a:gd name="connsiteY9246" fmla="*/ 1021762 h 5296383"/>
                <a:gd name="connsiteX9247" fmla="*/ 8002795 w 9310410"/>
                <a:gd name="connsiteY9247" fmla="*/ 1006780 h 5296383"/>
                <a:gd name="connsiteX9248" fmla="*/ 8000997 w 9310410"/>
                <a:gd name="connsiteY9248" fmla="*/ 998390 h 5296383"/>
                <a:gd name="connsiteX9249" fmla="*/ 7983019 w 9310410"/>
                <a:gd name="connsiteY9249" fmla="*/ 995993 h 5296383"/>
                <a:gd name="connsiteX9250" fmla="*/ 7980023 w 9310410"/>
                <a:gd name="connsiteY9250" fmla="*/ 991798 h 5296383"/>
                <a:gd name="connsiteX9251" fmla="*/ 7979423 w 9310410"/>
                <a:gd name="connsiteY9251" fmla="*/ 1001986 h 5296383"/>
                <a:gd name="connsiteX9252" fmla="*/ 7981821 w 9310410"/>
                <a:gd name="connsiteY9252" fmla="*/ 1013972 h 5296383"/>
                <a:gd name="connsiteX9253" fmla="*/ 7978225 w 9310410"/>
                <a:gd name="connsiteY9253" fmla="*/ 1018766 h 5296383"/>
                <a:gd name="connsiteX9254" fmla="*/ 7975828 w 9310410"/>
                <a:gd name="connsiteY9254" fmla="*/ 1005582 h 5296383"/>
                <a:gd name="connsiteX9255" fmla="*/ 7970434 w 9310410"/>
                <a:gd name="connsiteY9255" fmla="*/ 987603 h 5296383"/>
                <a:gd name="connsiteX9256" fmla="*/ 7965641 w 9310410"/>
                <a:gd name="connsiteY9256" fmla="*/ 966030 h 5296383"/>
                <a:gd name="connsiteX9257" fmla="*/ 7961445 w 9310410"/>
                <a:gd name="connsiteY9257" fmla="*/ 954044 h 5296383"/>
                <a:gd name="connsiteX9258" fmla="*/ 7952456 w 9310410"/>
                <a:gd name="connsiteY9258" fmla="*/ 956441 h 5296383"/>
                <a:gd name="connsiteX9259" fmla="*/ 7948861 w 9310410"/>
                <a:gd name="connsiteY9259" fmla="*/ 952246 h 5296383"/>
                <a:gd name="connsiteX9260" fmla="*/ 7958449 w 9310410"/>
                <a:gd name="connsiteY9260" fmla="*/ 946254 h 5296383"/>
                <a:gd name="connsiteX9261" fmla="*/ 7953055 w 9310410"/>
                <a:gd name="connsiteY9261" fmla="*/ 937864 h 5296383"/>
                <a:gd name="connsiteX9262" fmla="*/ 7939872 w 9310410"/>
                <a:gd name="connsiteY9262" fmla="*/ 939062 h 5296383"/>
                <a:gd name="connsiteX9263" fmla="*/ 7938673 w 9310410"/>
                <a:gd name="connsiteY9263" fmla="*/ 949849 h 5296383"/>
                <a:gd name="connsiteX9264" fmla="*/ 7939272 w 9310410"/>
                <a:gd name="connsiteY9264" fmla="*/ 979813 h 5296383"/>
                <a:gd name="connsiteX9265" fmla="*/ 7933280 w 9310410"/>
                <a:gd name="connsiteY9265" fmla="*/ 987603 h 5296383"/>
                <a:gd name="connsiteX9266" fmla="*/ 7393933 w 9310410"/>
                <a:gd name="connsiteY9266" fmla="*/ 1016968 h 5296383"/>
                <a:gd name="connsiteX9267" fmla="*/ 7403521 w 9310410"/>
                <a:gd name="connsiteY9267" fmla="*/ 1017567 h 5296383"/>
                <a:gd name="connsiteX9268" fmla="*/ 7407117 w 9310410"/>
                <a:gd name="connsiteY9268" fmla="*/ 1012773 h 5296383"/>
                <a:gd name="connsiteX9269" fmla="*/ 7396930 w 9310410"/>
                <a:gd name="connsiteY9269" fmla="*/ 1005582 h 5296383"/>
                <a:gd name="connsiteX9270" fmla="*/ 7380150 w 9310410"/>
                <a:gd name="connsiteY9270" fmla="*/ 1006780 h 5296383"/>
                <a:gd name="connsiteX9271" fmla="*/ 7385543 w 9310410"/>
                <a:gd name="connsiteY9271" fmla="*/ 1015769 h 5296383"/>
                <a:gd name="connsiteX9272" fmla="*/ 7393933 w 9310410"/>
                <a:gd name="connsiteY9272" fmla="*/ 1016968 h 5296383"/>
                <a:gd name="connsiteX9273" fmla="*/ 7453261 w 9310410"/>
                <a:gd name="connsiteY9273" fmla="*/ 1034946 h 5296383"/>
                <a:gd name="connsiteX9274" fmla="*/ 7449066 w 9310410"/>
                <a:gd name="connsiteY9274" fmla="*/ 1039141 h 5296383"/>
                <a:gd name="connsiteX9275" fmla="*/ 7453261 w 9310410"/>
                <a:gd name="connsiteY9275" fmla="*/ 1040939 h 5296383"/>
                <a:gd name="connsiteX9276" fmla="*/ 7453261 w 9310410"/>
                <a:gd name="connsiteY9276" fmla="*/ 1034946 h 5296383"/>
                <a:gd name="connsiteX9277" fmla="*/ 8119654 w 9310410"/>
                <a:gd name="connsiteY9277" fmla="*/ 2195740 h 5296383"/>
                <a:gd name="connsiteX9278" fmla="*/ 8114859 w 9310410"/>
                <a:gd name="connsiteY9278" fmla="*/ 2198137 h 5296383"/>
                <a:gd name="connsiteX9279" fmla="*/ 8109466 w 9310410"/>
                <a:gd name="connsiteY9279" fmla="*/ 2193343 h 5296383"/>
                <a:gd name="connsiteX9280" fmla="*/ 8111264 w 9310410"/>
                <a:gd name="connsiteY9280" fmla="*/ 2189148 h 5296383"/>
                <a:gd name="connsiteX9281" fmla="*/ 8102874 w 9310410"/>
                <a:gd name="connsiteY9281" fmla="*/ 2185552 h 5296383"/>
                <a:gd name="connsiteX9282" fmla="*/ 8094485 w 9310410"/>
                <a:gd name="connsiteY9282" fmla="*/ 2180159 h 5296383"/>
                <a:gd name="connsiteX9283" fmla="*/ 8086694 w 9310410"/>
                <a:gd name="connsiteY9283" fmla="*/ 2175365 h 5296383"/>
                <a:gd name="connsiteX9284" fmla="*/ 8084296 w 9310410"/>
                <a:gd name="connsiteY9284" fmla="*/ 2180758 h 5296383"/>
                <a:gd name="connsiteX9285" fmla="*/ 8081300 w 9310410"/>
                <a:gd name="connsiteY9285" fmla="*/ 2178361 h 5296383"/>
                <a:gd name="connsiteX9286" fmla="*/ 8077105 w 9310410"/>
                <a:gd name="connsiteY9286" fmla="*/ 2174166 h 5296383"/>
                <a:gd name="connsiteX9287" fmla="*/ 8071113 w 9310410"/>
                <a:gd name="connsiteY9287" fmla="*/ 2173567 h 5296383"/>
                <a:gd name="connsiteX9288" fmla="*/ 8064521 w 9310410"/>
                <a:gd name="connsiteY9288" fmla="*/ 2169372 h 5296383"/>
                <a:gd name="connsiteX9289" fmla="*/ 8058528 w 9310410"/>
                <a:gd name="connsiteY9289" fmla="*/ 2171769 h 5296383"/>
                <a:gd name="connsiteX9290" fmla="*/ 8056131 w 9310410"/>
                <a:gd name="connsiteY9290" fmla="*/ 2166375 h 5296383"/>
                <a:gd name="connsiteX9291" fmla="*/ 8056730 w 9310410"/>
                <a:gd name="connsiteY9291" fmla="*/ 2161581 h 5296383"/>
                <a:gd name="connsiteX9292" fmla="*/ 8050737 w 9310410"/>
                <a:gd name="connsiteY9292" fmla="*/ 2162181 h 5296383"/>
                <a:gd name="connsiteX9293" fmla="*/ 8042347 w 9310410"/>
                <a:gd name="connsiteY9293" fmla="*/ 2159783 h 5296383"/>
                <a:gd name="connsiteX9294" fmla="*/ 8027365 w 9310410"/>
                <a:gd name="connsiteY9294" fmla="*/ 2148997 h 5296383"/>
                <a:gd name="connsiteX9295" fmla="*/ 8009387 w 9310410"/>
                <a:gd name="connsiteY9295" fmla="*/ 2141805 h 5296383"/>
                <a:gd name="connsiteX9296" fmla="*/ 7997402 w 9310410"/>
                <a:gd name="connsiteY9296" fmla="*/ 2138210 h 5296383"/>
                <a:gd name="connsiteX9297" fmla="*/ 7990211 w 9310410"/>
                <a:gd name="connsiteY9297" fmla="*/ 2131618 h 5296383"/>
                <a:gd name="connsiteX9298" fmla="*/ 7987813 w 9310410"/>
                <a:gd name="connsiteY9298" fmla="*/ 2126823 h 5296383"/>
                <a:gd name="connsiteX9299" fmla="*/ 7982420 w 9310410"/>
                <a:gd name="connsiteY9299" fmla="*/ 2126224 h 5296383"/>
                <a:gd name="connsiteX9300" fmla="*/ 7976427 w 9310410"/>
                <a:gd name="connsiteY9300" fmla="*/ 2128621 h 5296383"/>
                <a:gd name="connsiteX9301" fmla="*/ 7968037 w 9310410"/>
                <a:gd name="connsiteY9301" fmla="*/ 2125026 h 5296383"/>
                <a:gd name="connsiteX9302" fmla="*/ 7959648 w 9310410"/>
                <a:gd name="connsiteY9302" fmla="*/ 2122029 h 5296383"/>
                <a:gd name="connsiteX9303" fmla="*/ 7953655 w 9310410"/>
                <a:gd name="connsiteY9303" fmla="*/ 2122629 h 5296383"/>
                <a:gd name="connsiteX9304" fmla="*/ 7949460 w 9310410"/>
                <a:gd name="connsiteY9304" fmla="*/ 2119632 h 5296383"/>
                <a:gd name="connsiteX9305" fmla="*/ 7941070 w 9310410"/>
                <a:gd name="connsiteY9305" fmla="*/ 2124426 h 5296383"/>
                <a:gd name="connsiteX9306" fmla="*/ 7938673 w 9310410"/>
                <a:gd name="connsiteY9306" fmla="*/ 2122629 h 5296383"/>
                <a:gd name="connsiteX9307" fmla="*/ 7933280 w 9310410"/>
                <a:gd name="connsiteY9307" fmla="*/ 2122629 h 5296383"/>
                <a:gd name="connsiteX9308" fmla="*/ 7926088 w 9310410"/>
                <a:gd name="connsiteY9308" fmla="*/ 2118434 h 5296383"/>
                <a:gd name="connsiteX9309" fmla="*/ 7905713 w 9310410"/>
                <a:gd name="connsiteY9309" fmla="*/ 2128621 h 5296383"/>
                <a:gd name="connsiteX9310" fmla="*/ 7897323 w 9310410"/>
                <a:gd name="connsiteY9310" fmla="*/ 2134015 h 5296383"/>
                <a:gd name="connsiteX9311" fmla="*/ 7892529 w 9310410"/>
                <a:gd name="connsiteY9311" fmla="*/ 2138210 h 5296383"/>
                <a:gd name="connsiteX9312" fmla="*/ 7879345 w 9310410"/>
                <a:gd name="connsiteY9312" fmla="*/ 2150794 h 5296383"/>
                <a:gd name="connsiteX9313" fmla="*/ 7875150 w 9310410"/>
                <a:gd name="connsiteY9313" fmla="*/ 2160383 h 5296383"/>
                <a:gd name="connsiteX9314" fmla="*/ 7878146 w 9310410"/>
                <a:gd name="connsiteY9314" fmla="*/ 2168772 h 5296383"/>
                <a:gd name="connsiteX9315" fmla="*/ 7877547 w 9310410"/>
                <a:gd name="connsiteY9315" fmla="*/ 2172967 h 5296383"/>
                <a:gd name="connsiteX9316" fmla="*/ 7870356 w 9310410"/>
                <a:gd name="connsiteY9316" fmla="*/ 2176563 h 5296383"/>
                <a:gd name="connsiteX9317" fmla="*/ 7866161 w 9310410"/>
                <a:gd name="connsiteY9317" fmla="*/ 2180758 h 5296383"/>
                <a:gd name="connsiteX9318" fmla="*/ 7869157 w 9310410"/>
                <a:gd name="connsiteY9318" fmla="*/ 2184354 h 5296383"/>
                <a:gd name="connsiteX9319" fmla="*/ 7877547 w 9310410"/>
                <a:gd name="connsiteY9319" fmla="*/ 2181357 h 5296383"/>
                <a:gd name="connsiteX9320" fmla="*/ 7880543 w 9310410"/>
                <a:gd name="connsiteY9320" fmla="*/ 2184354 h 5296383"/>
                <a:gd name="connsiteX9321" fmla="*/ 7884739 w 9310410"/>
                <a:gd name="connsiteY9321" fmla="*/ 2183754 h 5296383"/>
                <a:gd name="connsiteX9322" fmla="*/ 7891331 w 9310410"/>
                <a:gd name="connsiteY9322" fmla="*/ 2176563 h 5296383"/>
                <a:gd name="connsiteX9323" fmla="*/ 7893728 w 9310410"/>
                <a:gd name="connsiteY9323" fmla="*/ 2166375 h 5296383"/>
                <a:gd name="connsiteX9324" fmla="*/ 7902117 w 9310410"/>
                <a:gd name="connsiteY9324" fmla="*/ 2163978 h 5296383"/>
                <a:gd name="connsiteX9325" fmla="*/ 7905713 w 9310410"/>
                <a:gd name="connsiteY9325" fmla="*/ 2155589 h 5296383"/>
                <a:gd name="connsiteX9326" fmla="*/ 7916500 w 9310410"/>
                <a:gd name="connsiteY9326" fmla="*/ 2143603 h 5296383"/>
                <a:gd name="connsiteX9327" fmla="*/ 7933280 w 9310410"/>
                <a:gd name="connsiteY9327" fmla="*/ 2141206 h 5296383"/>
                <a:gd name="connsiteX9328" fmla="*/ 7938673 w 9310410"/>
                <a:gd name="connsiteY9328" fmla="*/ 2148997 h 5296383"/>
                <a:gd name="connsiteX9329" fmla="*/ 7928485 w 9310410"/>
                <a:gd name="connsiteY9329" fmla="*/ 2149596 h 5296383"/>
                <a:gd name="connsiteX9330" fmla="*/ 7933879 w 9310410"/>
                <a:gd name="connsiteY9330" fmla="*/ 2154989 h 5296383"/>
                <a:gd name="connsiteX9331" fmla="*/ 7941070 w 9310410"/>
                <a:gd name="connsiteY9331" fmla="*/ 2157386 h 5296383"/>
                <a:gd name="connsiteX9332" fmla="*/ 7948262 w 9310410"/>
                <a:gd name="connsiteY9332" fmla="*/ 2160383 h 5296383"/>
                <a:gd name="connsiteX9333" fmla="*/ 7951258 w 9310410"/>
                <a:gd name="connsiteY9333" fmla="*/ 2157986 h 5296383"/>
                <a:gd name="connsiteX9334" fmla="*/ 7956052 w 9310410"/>
                <a:gd name="connsiteY9334" fmla="*/ 2156787 h 5296383"/>
                <a:gd name="connsiteX9335" fmla="*/ 7965641 w 9310410"/>
                <a:gd name="connsiteY9335" fmla="*/ 2162780 h 5296383"/>
                <a:gd name="connsiteX9336" fmla="*/ 7972832 w 9310410"/>
                <a:gd name="connsiteY9336" fmla="*/ 2159783 h 5296383"/>
                <a:gd name="connsiteX9337" fmla="*/ 7972233 w 9310410"/>
                <a:gd name="connsiteY9337" fmla="*/ 2153791 h 5296383"/>
                <a:gd name="connsiteX9338" fmla="*/ 7978225 w 9310410"/>
                <a:gd name="connsiteY9338" fmla="*/ 2160982 h 5296383"/>
                <a:gd name="connsiteX9339" fmla="*/ 7986615 w 9310410"/>
                <a:gd name="connsiteY9339" fmla="*/ 2169971 h 5296383"/>
                <a:gd name="connsiteX9340" fmla="*/ 7995604 w 9310410"/>
                <a:gd name="connsiteY9340" fmla="*/ 2174166 h 5296383"/>
                <a:gd name="connsiteX9341" fmla="*/ 8002795 w 9310410"/>
                <a:gd name="connsiteY9341" fmla="*/ 2174765 h 5296383"/>
                <a:gd name="connsiteX9342" fmla="*/ 8012983 w 9310410"/>
                <a:gd name="connsiteY9342" fmla="*/ 2178960 h 5296383"/>
                <a:gd name="connsiteX9343" fmla="*/ 8024968 w 9310410"/>
                <a:gd name="connsiteY9343" fmla="*/ 2178361 h 5296383"/>
                <a:gd name="connsiteX9344" fmla="*/ 8030362 w 9310410"/>
                <a:gd name="connsiteY9344" fmla="*/ 2179560 h 5296383"/>
                <a:gd name="connsiteX9345" fmla="*/ 8038752 w 9310410"/>
                <a:gd name="connsiteY9345" fmla="*/ 2188549 h 5296383"/>
                <a:gd name="connsiteX9346" fmla="*/ 8047142 w 9310410"/>
                <a:gd name="connsiteY9346" fmla="*/ 2201733 h 5296383"/>
                <a:gd name="connsiteX9347" fmla="*/ 8060925 w 9310410"/>
                <a:gd name="connsiteY9347" fmla="*/ 2205328 h 5296383"/>
                <a:gd name="connsiteX9348" fmla="*/ 8074708 w 9310410"/>
                <a:gd name="connsiteY9348" fmla="*/ 2210722 h 5296383"/>
                <a:gd name="connsiteX9349" fmla="*/ 8078304 w 9310410"/>
                <a:gd name="connsiteY9349" fmla="*/ 2217913 h 5296383"/>
                <a:gd name="connsiteX9350" fmla="*/ 8079503 w 9310410"/>
                <a:gd name="connsiteY9350" fmla="*/ 2223306 h 5296383"/>
                <a:gd name="connsiteX9351" fmla="*/ 8075906 w 9310410"/>
                <a:gd name="connsiteY9351" fmla="*/ 2229899 h 5296383"/>
                <a:gd name="connsiteX9352" fmla="*/ 8069914 w 9310410"/>
                <a:gd name="connsiteY9352" fmla="*/ 2233494 h 5296383"/>
                <a:gd name="connsiteX9353" fmla="*/ 8070514 w 9310410"/>
                <a:gd name="connsiteY9353" fmla="*/ 2242483 h 5296383"/>
                <a:gd name="connsiteX9354" fmla="*/ 8102874 w 9310410"/>
                <a:gd name="connsiteY9354" fmla="*/ 2238288 h 5296383"/>
                <a:gd name="connsiteX9355" fmla="*/ 8112463 w 9310410"/>
                <a:gd name="connsiteY9355" fmla="*/ 2232895 h 5296383"/>
                <a:gd name="connsiteX9356" fmla="*/ 8116058 w 9310410"/>
                <a:gd name="connsiteY9356" fmla="*/ 2233494 h 5296383"/>
                <a:gd name="connsiteX9357" fmla="*/ 8128044 w 9310410"/>
                <a:gd name="connsiteY9357" fmla="*/ 2232895 h 5296383"/>
                <a:gd name="connsiteX9358" fmla="*/ 8130441 w 9310410"/>
                <a:gd name="connsiteY9358" fmla="*/ 2227501 h 5296383"/>
                <a:gd name="connsiteX9359" fmla="*/ 8132837 w 9310410"/>
                <a:gd name="connsiteY9359" fmla="*/ 2231696 h 5296383"/>
                <a:gd name="connsiteX9360" fmla="*/ 8137033 w 9310410"/>
                <a:gd name="connsiteY9360" fmla="*/ 2234693 h 5296383"/>
                <a:gd name="connsiteX9361" fmla="*/ 8149018 w 9310410"/>
                <a:gd name="connsiteY9361" fmla="*/ 2226902 h 5296383"/>
                <a:gd name="connsiteX9362" fmla="*/ 8155610 w 9310410"/>
                <a:gd name="connsiteY9362" fmla="*/ 2222108 h 5296383"/>
                <a:gd name="connsiteX9363" fmla="*/ 8151416 w 9310410"/>
                <a:gd name="connsiteY9363" fmla="*/ 2214917 h 5296383"/>
                <a:gd name="connsiteX9364" fmla="*/ 8138231 w 9310410"/>
                <a:gd name="connsiteY9364" fmla="*/ 2210722 h 5296383"/>
                <a:gd name="connsiteX9365" fmla="*/ 8128643 w 9310410"/>
                <a:gd name="connsiteY9365" fmla="*/ 2200534 h 5296383"/>
                <a:gd name="connsiteX9366" fmla="*/ 8119654 w 9310410"/>
                <a:gd name="connsiteY9366" fmla="*/ 2195740 h 5296383"/>
                <a:gd name="connsiteX9367" fmla="*/ 8173588 w 9310410"/>
                <a:gd name="connsiteY9367" fmla="*/ 2300613 h 5296383"/>
                <a:gd name="connsiteX9368" fmla="*/ 8182578 w 9310410"/>
                <a:gd name="connsiteY9368" fmla="*/ 2303010 h 5296383"/>
                <a:gd name="connsiteX9369" fmla="*/ 8192166 w 9310410"/>
                <a:gd name="connsiteY9369" fmla="*/ 2303010 h 5296383"/>
                <a:gd name="connsiteX9370" fmla="*/ 8209545 w 9310410"/>
                <a:gd name="connsiteY9370" fmla="*/ 2298815 h 5296383"/>
                <a:gd name="connsiteX9371" fmla="*/ 8235314 w 9310410"/>
                <a:gd name="connsiteY9371" fmla="*/ 2299414 h 5296383"/>
                <a:gd name="connsiteX9372" fmla="*/ 8243703 w 9310410"/>
                <a:gd name="connsiteY9372" fmla="*/ 2304208 h 5296383"/>
                <a:gd name="connsiteX9373" fmla="*/ 8247299 w 9310410"/>
                <a:gd name="connsiteY9373" fmla="*/ 2310201 h 5296383"/>
                <a:gd name="connsiteX9374" fmla="*/ 8256288 w 9310410"/>
                <a:gd name="connsiteY9374" fmla="*/ 2319790 h 5296383"/>
                <a:gd name="connsiteX9375" fmla="*/ 8259285 w 9310410"/>
                <a:gd name="connsiteY9375" fmla="*/ 2300613 h 5296383"/>
                <a:gd name="connsiteX9376" fmla="*/ 8259884 w 9310410"/>
                <a:gd name="connsiteY9376" fmla="*/ 2295819 h 5296383"/>
                <a:gd name="connsiteX9377" fmla="*/ 8264079 w 9310410"/>
                <a:gd name="connsiteY9377" fmla="*/ 2291624 h 5296383"/>
                <a:gd name="connsiteX9378" fmla="*/ 8269472 w 9310410"/>
                <a:gd name="connsiteY9378" fmla="*/ 2293422 h 5296383"/>
                <a:gd name="connsiteX9379" fmla="*/ 8271270 w 9310410"/>
                <a:gd name="connsiteY9379" fmla="*/ 2300014 h 5296383"/>
                <a:gd name="connsiteX9380" fmla="*/ 8276064 w 9310410"/>
                <a:gd name="connsiteY9380" fmla="*/ 2297616 h 5296383"/>
                <a:gd name="connsiteX9381" fmla="*/ 8281458 w 9310410"/>
                <a:gd name="connsiteY9381" fmla="*/ 2288627 h 5296383"/>
                <a:gd name="connsiteX9382" fmla="*/ 8290447 w 9310410"/>
                <a:gd name="connsiteY9382" fmla="*/ 2281436 h 5296383"/>
                <a:gd name="connsiteX9383" fmla="*/ 8306627 w 9310410"/>
                <a:gd name="connsiteY9383" fmla="*/ 2279039 h 5296383"/>
                <a:gd name="connsiteX9384" fmla="*/ 8313819 w 9310410"/>
                <a:gd name="connsiteY9384" fmla="*/ 2288627 h 5296383"/>
                <a:gd name="connsiteX9385" fmla="*/ 8317414 w 9310410"/>
                <a:gd name="connsiteY9385" fmla="*/ 2287429 h 5296383"/>
                <a:gd name="connsiteX9386" fmla="*/ 8319811 w 9310410"/>
                <a:gd name="connsiteY9386" fmla="*/ 2279039 h 5296383"/>
                <a:gd name="connsiteX9387" fmla="*/ 8318013 w 9310410"/>
                <a:gd name="connsiteY9387" fmla="*/ 2274844 h 5296383"/>
                <a:gd name="connsiteX9388" fmla="*/ 8317414 w 9310410"/>
                <a:gd name="connsiteY9388" fmla="*/ 2267054 h 5296383"/>
                <a:gd name="connsiteX9389" fmla="*/ 8310223 w 9310410"/>
                <a:gd name="connsiteY9389" fmla="*/ 2258664 h 5296383"/>
                <a:gd name="connsiteX9390" fmla="*/ 8300035 w 9310410"/>
                <a:gd name="connsiteY9390" fmla="*/ 2255667 h 5296383"/>
                <a:gd name="connsiteX9391" fmla="*/ 8285652 w 9310410"/>
                <a:gd name="connsiteY9391" fmla="*/ 2254469 h 5296383"/>
                <a:gd name="connsiteX9392" fmla="*/ 8276064 w 9310410"/>
                <a:gd name="connsiteY9392" fmla="*/ 2252671 h 5296383"/>
                <a:gd name="connsiteX9393" fmla="*/ 8280259 w 9310410"/>
                <a:gd name="connsiteY9393" fmla="*/ 2250274 h 5296383"/>
                <a:gd name="connsiteX9394" fmla="*/ 8288050 w 9310410"/>
                <a:gd name="connsiteY9394" fmla="*/ 2246079 h 5296383"/>
                <a:gd name="connsiteX9395" fmla="*/ 8282057 w 9310410"/>
                <a:gd name="connsiteY9395" fmla="*/ 2244281 h 5296383"/>
                <a:gd name="connsiteX9396" fmla="*/ 8270071 w 9310410"/>
                <a:gd name="connsiteY9396" fmla="*/ 2241884 h 5296383"/>
                <a:gd name="connsiteX9397" fmla="*/ 8264678 w 9310410"/>
                <a:gd name="connsiteY9397" fmla="*/ 2228700 h 5296383"/>
                <a:gd name="connsiteX9398" fmla="*/ 8249696 w 9310410"/>
                <a:gd name="connsiteY9398" fmla="*/ 2227501 h 5296383"/>
                <a:gd name="connsiteX9399" fmla="*/ 8229321 w 9310410"/>
                <a:gd name="connsiteY9399" fmla="*/ 2228101 h 5296383"/>
                <a:gd name="connsiteX9400" fmla="*/ 8222129 w 9310410"/>
                <a:gd name="connsiteY9400" fmla="*/ 2234693 h 5296383"/>
                <a:gd name="connsiteX9401" fmla="*/ 8224527 w 9310410"/>
                <a:gd name="connsiteY9401" fmla="*/ 2235891 h 5296383"/>
                <a:gd name="connsiteX9402" fmla="*/ 8224527 w 9310410"/>
                <a:gd name="connsiteY9402" fmla="*/ 2236491 h 5296383"/>
                <a:gd name="connsiteX9403" fmla="*/ 8222729 w 9310410"/>
                <a:gd name="connsiteY9403" fmla="*/ 2234693 h 5296383"/>
                <a:gd name="connsiteX9404" fmla="*/ 8204750 w 9310410"/>
                <a:gd name="connsiteY9404" fmla="*/ 2231696 h 5296383"/>
                <a:gd name="connsiteX9405" fmla="*/ 8184975 w 9310410"/>
                <a:gd name="connsiteY9405" fmla="*/ 2234093 h 5296383"/>
                <a:gd name="connsiteX9406" fmla="*/ 8181379 w 9310410"/>
                <a:gd name="connsiteY9406" fmla="*/ 2238288 h 5296383"/>
                <a:gd name="connsiteX9407" fmla="*/ 8181379 w 9310410"/>
                <a:gd name="connsiteY9407" fmla="*/ 2243083 h 5296383"/>
                <a:gd name="connsiteX9408" fmla="*/ 8185574 w 9310410"/>
                <a:gd name="connsiteY9408" fmla="*/ 2246079 h 5296383"/>
                <a:gd name="connsiteX9409" fmla="*/ 8204151 w 9310410"/>
                <a:gd name="connsiteY9409" fmla="*/ 2249674 h 5296383"/>
                <a:gd name="connsiteX9410" fmla="*/ 8204750 w 9310410"/>
                <a:gd name="connsiteY9410" fmla="*/ 2259862 h 5296383"/>
                <a:gd name="connsiteX9411" fmla="*/ 8211942 w 9310410"/>
                <a:gd name="connsiteY9411" fmla="*/ 2273645 h 5296383"/>
                <a:gd name="connsiteX9412" fmla="*/ 8220332 w 9310410"/>
                <a:gd name="connsiteY9412" fmla="*/ 2280837 h 5296383"/>
                <a:gd name="connsiteX9413" fmla="*/ 8216137 w 9310410"/>
                <a:gd name="connsiteY9413" fmla="*/ 2288627 h 5296383"/>
                <a:gd name="connsiteX9414" fmla="*/ 8199357 w 9310410"/>
                <a:gd name="connsiteY9414" fmla="*/ 2291025 h 5296383"/>
                <a:gd name="connsiteX9415" fmla="*/ 8192765 w 9310410"/>
                <a:gd name="connsiteY9415" fmla="*/ 2293422 h 5296383"/>
                <a:gd name="connsiteX9416" fmla="*/ 8191567 w 9310410"/>
                <a:gd name="connsiteY9416" fmla="*/ 2289826 h 5296383"/>
                <a:gd name="connsiteX9417" fmla="*/ 8187971 w 9310410"/>
                <a:gd name="connsiteY9417" fmla="*/ 2288627 h 5296383"/>
                <a:gd name="connsiteX9418" fmla="*/ 8177783 w 9310410"/>
                <a:gd name="connsiteY9418" fmla="*/ 2289826 h 5296383"/>
                <a:gd name="connsiteX9419" fmla="*/ 8170592 w 9310410"/>
                <a:gd name="connsiteY9419" fmla="*/ 2294021 h 5296383"/>
                <a:gd name="connsiteX9420" fmla="*/ 8173588 w 9310410"/>
                <a:gd name="connsiteY9420" fmla="*/ 2300613 h 5296383"/>
                <a:gd name="connsiteX9421" fmla="*/ 7579109 w 9310410"/>
                <a:gd name="connsiteY9421" fmla="*/ 5199900 h 5296383"/>
                <a:gd name="connsiteX9422" fmla="*/ 7592293 w 9310410"/>
                <a:gd name="connsiteY9422" fmla="*/ 5187915 h 5296383"/>
                <a:gd name="connsiteX9423" fmla="*/ 7608473 w 9310410"/>
                <a:gd name="connsiteY9423" fmla="*/ 5183720 h 5296383"/>
                <a:gd name="connsiteX9424" fmla="*/ 7616863 w 9310410"/>
                <a:gd name="connsiteY9424" fmla="*/ 5175929 h 5296383"/>
                <a:gd name="connsiteX9425" fmla="*/ 7612668 w 9310410"/>
                <a:gd name="connsiteY9425" fmla="*/ 5171135 h 5296383"/>
                <a:gd name="connsiteX9426" fmla="*/ 7601282 w 9310410"/>
                <a:gd name="connsiteY9426" fmla="*/ 5175929 h 5296383"/>
                <a:gd name="connsiteX9427" fmla="*/ 7594091 w 9310410"/>
                <a:gd name="connsiteY9427" fmla="*/ 5173532 h 5296383"/>
                <a:gd name="connsiteX9428" fmla="*/ 7591094 w 9310410"/>
                <a:gd name="connsiteY9428" fmla="*/ 5178326 h 5296383"/>
                <a:gd name="connsiteX9429" fmla="*/ 7583304 w 9310410"/>
                <a:gd name="connsiteY9429" fmla="*/ 5185518 h 5296383"/>
                <a:gd name="connsiteX9430" fmla="*/ 7573116 w 9310410"/>
                <a:gd name="connsiteY9430" fmla="*/ 5185518 h 5296383"/>
                <a:gd name="connsiteX9431" fmla="*/ 7574914 w 9310410"/>
                <a:gd name="connsiteY9431" fmla="*/ 5189113 h 5296383"/>
                <a:gd name="connsiteX9432" fmla="*/ 7574914 w 9310410"/>
                <a:gd name="connsiteY9432" fmla="*/ 5196305 h 5296383"/>
                <a:gd name="connsiteX9433" fmla="*/ 7579109 w 9310410"/>
                <a:gd name="connsiteY9433" fmla="*/ 5199900 h 5296383"/>
                <a:gd name="connsiteX9434" fmla="*/ 7690574 w 9310410"/>
                <a:gd name="connsiteY9434" fmla="*/ 5273012 h 5296383"/>
                <a:gd name="connsiteX9435" fmla="*/ 7682184 w 9310410"/>
                <a:gd name="connsiteY9435" fmla="*/ 5265820 h 5296383"/>
                <a:gd name="connsiteX9436" fmla="*/ 7674993 w 9310410"/>
                <a:gd name="connsiteY9436" fmla="*/ 5247842 h 5296383"/>
                <a:gd name="connsiteX9437" fmla="*/ 7664805 w 9310410"/>
                <a:gd name="connsiteY9437" fmla="*/ 5231063 h 5296383"/>
                <a:gd name="connsiteX9438" fmla="*/ 7667202 w 9310410"/>
                <a:gd name="connsiteY9438" fmla="*/ 5214882 h 5296383"/>
                <a:gd name="connsiteX9439" fmla="*/ 7671397 w 9310410"/>
                <a:gd name="connsiteY9439" fmla="*/ 5207691 h 5296383"/>
                <a:gd name="connsiteX9440" fmla="*/ 7677989 w 9310410"/>
                <a:gd name="connsiteY9440" fmla="*/ 5195706 h 5296383"/>
                <a:gd name="connsiteX9441" fmla="*/ 7677989 w 9310410"/>
                <a:gd name="connsiteY9441" fmla="*/ 5189113 h 5296383"/>
                <a:gd name="connsiteX9442" fmla="*/ 7673195 w 9310410"/>
                <a:gd name="connsiteY9442" fmla="*/ 5187915 h 5296383"/>
                <a:gd name="connsiteX9443" fmla="*/ 7665404 w 9310410"/>
                <a:gd name="connsiteY9443" fmla="*/ 5183720 h 5296383"/>
                <a:gd name="connsiteX9444" fmla="*/ 7656415 w 9310410"/>
                <a:gd name="connsiteY9444" fmla="*/ 5185518 h 5296383"/>
                <a:gd name="connsiteX9445" fmla="*/ 7644429 w 9310410"/>
                <a:gd name="connsiteY9445" fmla="*/ 5187915 h 5296383"/>
                <a:gd name="connsiteX9446" fmla="*/ 7640834 w 9310410"/>
                <a:gd name="connsiteY9446" fmla="*/ 5190911 h 5296383"/>
                <a:gd name="connsiteX9447" fmla="*/ 7635440 w 9310410"/>
                <a:gd name="connsiteY9447" fmla="*/ 5197503 h 5296383"/>
                <a:gd name="connsiteX9448" fmla="*/ 7629447 w 9310410"/>
                <a:gd name="connsiteY9448" fmla="*/ 5205294 h 5296383"/>
                <a:gd name="connsiteX9449" fmla="*/ 7639635 w 9310410"/>
                <a:gd name="connsiteY9449" fmla="*/ 5207092 h 5296383"/>
                <a:gd name="connsiteX9450" fmla="*/ 7642632 w 9310410"/>
                <a:gd name="connsiteY9450" fmla="*/ 5209489 h 5296383"/>
                <a:gd name="connsiteX9451" fmla="*/ 7627051 w 9310410"/>
                <a:gd name="connsiteY9451" fmla="*/ 5219677 h 5296383"/>
                <a:gd name="connsiteX9452" fmla="*/ 7615665 w 9310410"/>
                <a:gd name="connsiteY9452" fmla="*/ 5237055 h 5296383"/>
                <a:gd name="connsiteX9453" fmla="*/ 7630047 w 9310410"/>
                <a:gd name="connsiteY9453" fmla="*/ 5252637 h 5296383"/>
                <a:gd name="connsiteX9454" fmla="*/ 7642632 w 9310410"/>
                <a:gd name="connsiteY9454" fmla="*/ 5257431 h 5296383"/>
                <a:gd name="connsiteX9455" fmla="*/ 7648025 w 9310410"/>
                <a:gd name="connsiteY9455" fmla="*/ 5261626 h 5296383"/>
                <a:gd name="connsiteX9456" fmla="*/ 7634841 w 9310410"/>
                <a:gd name="connsiteY9456" fmla="*/ 5258629 h 5296383"/>
                <a:gd name="connsiteX9457" fmla="*/ 7627650 w 9310410"/>
                <a:gd name="connsiteY9457" fmla="*/ 5256232 h 5296383"/>
                <a:gd name="connsiteX9458" fmla="*/ 7627650 w 9310410"/>
                <a:gd name="connsiteY9458" fmla="*/ 5255633 h 5296383"/>
                <a:gd name="connsiteX9459" fmla="*/ 7616863 w 9310410"/>
                <a:gd name="connsiteY9459" fmla="*/ 5251438 h 5296383"/>
                <a:gd name="connsiteX9460" fmla="*/ 7615065 w 9310410"/>
                <a:gd name="connsiteY9460" fmla="*/ 5248442 h 5296383"/>
                <a:gd name="connsiteX9461" fmla="*/ 7607275 w 9310410"/>
                <a:gd name="connsiteY9461" fmla="*/ 5244846 h 5296383"/>
                <a:gd name="connsiteX9462" fmla="*/ 7601881 w 9310410"/>
                <a:gd name="connsiteY9462" fmla="*/ 5240651 h 5296383"/>
                <a:gd name="connsiteX9463" fmla="*/ 7597686 w 9310410"/>
                <a:gd name="connsiteY9463" fmla="*/ 5235257 h 5296383"/>
                <a:gd name="connsiteX9464" fmla="*/ 7599484 w 9310410"/>
                <a:gd name="connsiteY9464" fmla="*/ 5242449 h 5296383"/>
                <a:gd name="connsiteX9465" fmla="*/ 7596487 w 9310410"/>
                <a:gd name="connsiteY9465" fmla="*/ 5245445 h 5296383"/>
                <a:gd name="connsiteX9466" fmla="*/ 7592293 w 9310410"/>
                <a:gd name="connsiteY9466" fmla="*/ 5246044 h 5296383"/>
                <a:gd name="connsiteX9467" fmla="*/ 7589296 w 9310410"/>
                <a:gd name="connsiteY9467" fmla="*/ 5244846 h 5296383"/>
                <a:gd name="connsiteX9468" fmla="*/ 7582105 w 9310410"/>
                <a:gd name="connsiteY9468" fmla="*/ 5240052 h 5296383"/>
                <a:gd name="connsiteX9469" fmla="*/ 7574314 w 9310410"/>
                <a:gd name="connsiteY9469" fmla="*/ 5240052 h 5296383"/>
                <a:gd name="connsiteX9470" fmla="*/ 7568921 w 9310410"/>
                <a:gd name="connsiteY9470" fmla="*/ 5239452 h 5296383"/>
                <a:gd name="connsiteX9471" fmla="*/ 7564726 w 9310410"/>
                <a:gd name="connsiteY9471" fmla="*/ 5238254 h 5296383"/>
                <a:gd name="connsiteX9472" fmla="*/ 7565325 w 9310410"/>
                <a:gd name="connsiteY9472" fmla="*/ 5243647 h 5296383"/>
                <a:gd name="connsiteX9473" fmla="*/ 7571318 w 9310410"/>
                <a:gd name="connsiteY9473" fmla="*/ 5246044 h 5296383"/>
                <a:gd name="connsiteX9474" fmla="*/ 7578509 w 9310410"/>
                <a:gd name="connsiteY9474" fmla="*/ 5251438 h 5296383"/>
                <a:gd name="connsiteX9475" fmla="*/ 7603080 w 9310410"/>
                <a:gd name="connsiteY9475" fmla="*/ 5260427 h 5296383"/>
                <a:gd name="connsiteX9476" fmla="*/ 7619859 w 9310410"/>
                <a:gd name="connsiteY9476" fmla="*/ 5263423 h 5296383"/>
                <a:gd name="connsiteX9477" fmla="*/ 7624054 w 9310410"/>
                <a:gd name="connsiteY9477" fmla="*/ 5262824 h 5296383"/>
                <a:gd name="connsiteX9478" fmla="*/ 7627650 w 9310410"/>
                <a:gd name="connsiteY9478" fmla="*/ 5264023 h 5296383"/>
                <a:gd name="connsiteX9479" fmla="*/ 7638436 w 9310410"/>
                <a:gd name="connsiteY9479" fmla="*/ 5267019 h 5296383"/>
                <a:gd name="connsiteX9480" fmla="*/ 7654617 w 9310410"/>
                <a:gd name="connsiteY9480" fmla="*/ 5279604 h 5296383"/>
                <a:gd name="connsiteX9481" fmla="*/ 7674393 w 9310410"/>
                <a:gd name="connsiteY9481" fmla="*/ 5280203 h 5296383"/>
                <a:gd name="connsiteX9482" fmla="*/ 7679187 w 9310410"/>
                <a:gd name="connsiteY9482" fmla="*/ 5280802 h 5296383"/>
                <a:gd name="connsiteX9483" fmla="*/ 7691173 w 9310410"/>
                <a:gd name="connsiteY9483" fmla="*/ 5280203 h 5296383"/>
                <a:gd name="connsiteX9484" fmla="*/ 7690574 w 9310410"/>
                <a:gd name="connsiteY9484" fmla="*/ 5273012 h 5296383"/>
                <a:gd name="connsiteX9485" fmla="*/ 6452474 w 9310410"/>
                <a:gd name="connsiteY9485" fmla="*/ 152815 h 5296383"/>
                <a:gd name="connsiteX9486" fmla="*/ 6481838 w 9310410"/>
                <a:gd name="connsiteY9486" fmla="*/ 139631 h 5296383"/>
                <a:gd name="connsiteX9487" fmla="*/ 6486632 w 9310410"/>
                <a:gd name="connsiteY9487" fmla="*/ 143826 h 5296383"/>
                <a:gd name="connsiteX9488" fmla="*/ 6468654 w 9310410"/>
                <a:gd name="connsiteY9488" fmla="*/ 155811 h 5296383"/>
                <a:gd name="connsiteX9489" fmla="*/ 6469253 w 9310410"/>
                <a:gd name="connsiteY9489" fmla="*/ 163003 h 5296383"/>
                <a:gd name="connsiteX9490" fmla="*/ 6489629 w 9310410"/>
                <a:gd name="connsiteY9490" fmla="*/ 151017 h 5296383"/>
                <a:gd name="connsiteX9491" fmla="*/ 6509405 w 9310410"/>
                <a:gd name="connsiteY9491" fmla="*/ 142627 h 5296383"/>
                <a:gd name="connsiteX9492" fmla="*/ 6511802 w 9310410"/>
                <a:gd name="connsiteY9492" fmla="*/ 143826 h 5296383"/>
                <a:gd name="connsiteX9493" fmla="*/ 6499217 w 9310410"/>
                <a:gd name="connsiteY9493" fmla="*/ 151616 h 5296383"/>
                <a:gd name="connsiteX9494" fmla="*/ 6486033 w 9310410"/>
                <a:gd name="connsiteY9494" fmla="*/ 160006 h 5296383"/>
                <a:gd name="connsiteX9495" fmla="*/ 6501614 w 9310410"/>
                <a:gd name="connsiteY9495" fmla="*/ 172591 h 5296383"/>
                <a:gd name="connsiteX9496" fmla="*/ 6520191 w 9310410"/>
                <a:gd name="connsiteY9496" fmla="*/ 167797 h 5296383"/>
                <a:gd name="connsiteX9497" fmla="*/ 6527383 w 9310410"/>
                <a:gd name="connsiteY9497" fmla="*/ 157609 h 5296383"/>
                <a:gd name="connsiteX9498" fmla="*/ 6527982 w 9310410"/>
                <a:gd name="connsiteY9498" fmla="*/ 143226 h 5296383"/>
                <a:gd name="connsiteX9499" fmla="*/ 6529181 w 9310410"/>
                <a:gd name="connsiteY9499" fmla="*/ 139631 h 5296383"/>
                <a:gd name="connsiteX9500" fmla="*/ 6532177 w 9310410"/>
                <a:gd name="connsiteY9500" fmla="*/ 140230 h 5296383"/>
                <a:gd name="connsiteX9501" fmla="*/ 6532776 w 9310410"/>
                <a:gd name="connsiteY9501" fmla="*/ 158208 h 5296383"/>
                <a:gd name="connsiteX9502" fmla="*/ 6548957 w 9310410"/>
                <a:gd name="connsiteY9502" fmla="*/ 149219 h 5296383"/>
                <a:gd name="connsiteX9503" fmla="*/ 6550155 w 9310410"/>
                <a:gd name="connsiteY9503" fmla="*/ 142627 h 5296383"/>
                <a:gd name="connsiteX9504" fmla="*/ 6569332 w 9310410"/>
                <a:gd name="connsiteY9504" fmla="*/ 142028 h 5296383"/>
                <a:gd name="connsiteX9505" fmla="*/ 6569332 w 9310410"/>
                <a:gd name="connsiteY9505" fmla="*/ 150418 h 5296383"/>
                <a:gd name="connsiteX9506" fmla="*/ 6599296 w 9310410"/>
                <a:gd name="connsiteY9506" fmla="*/ 139032 h 5296383"/>
                <a:gd name="connsiteX9507" fmla="*/ 6646638 w 9310410"/>
                <a:gd name="connsiteY9507" fmla="*/ 118656 h 5296383"/>
                <a:gd name="connsiteX9508" fmla="*/ 6667613 w 9310410"/>
                <a:gd name="connsiteY9508" fmla="*/ 108469 h 5296383"/>
                <a:gd name="connsiteX9509" fmla="*/ 6667014 w 9310410"/>
                <a:gd name="connsiteY9509" fmla="*/ 112664 h 5296383"/>
                <a:gd name="connsiteX9510" fmla="*/ 6656826 w 9310410"/>
                <a:gd name="connsiteY9510" fmla="*/ 118057 h 5296383"/>
                <a:gd name="connsiteX9511" fmla="*/ 6648436 w 9310410"/>
                <a:gd name="connsiteY9511" fmla="*/ 125248 h 5296383"/>
                <a:gd name="connsiteX9512" fmla="*/ 6650834 w 9310410"/>
                <a:gd name="connsiteY9512" fmla="*/ 132440 h 5296383"/>
                <a:gd name="connsiteX9513" fmla="*/ 6670609 w 9310410"/>
                <a:gd name="connsiteY9513" fmla="*/ 127046 h 5296383"/>
                <a:gd name="connsiteX9514" fmla="*/ 6669411 w 9310410"/>
                <a:gd name="connsiteY9514" fmla="*/ 131840 h 5296383"/>
                <a:gd name="connsiteX9515" fmla="*/ 6655028 w 9310410"/>
                <a:gd name="connsiteY9515" fmla="*/ 139631 h 5296383"/>
                <a:gd name="connsiteX9516" fmla="*/ 6664017 w 9310410"/>
                <a:gd name="connsiteY9516" fmla="*/ 143826 h 5296383"/>
                <a:gd name="connsiteX9517" fmla="*/ 6647837 w 9310410"/>
                <a:gd name="connsiteY9517" fmla="*/ 145024 h 5296383"/>
                <a:gd name="connsiteX9518" fmla="*/ 6631057 w 9310410"/>
                <a:gd name="connsiteY9518" fmla="*/ 147421 h 5296383"/>
                <a:gd name="connsiteX9519" fmla="*/ 6618473 w 9310410"/>
                <a:gd name="connsiteY9519" fmla="*/ 152216 h 5296383"/>
                <a:gd name="connsiteX9520" fmla="*/ 6619671 w 9310410"/>
                <a:gd name="connsiteY9520" fmla="*/ 162403 h 5296383"/>
                <a:gd name="connsiteX9521" fmla="*/ 6632855 w 9310410"/>
                <a:gd name="connsiteY9521" fmla="*/ 169595 h 5296383"/>
                <a:gd name="connsiteX9522" fmla="*/ 6647238 w 9310410"/>
                <a:gd name="connsiteY9522" fmla="*/ 171992 h 5296383"/>
                <a:gd name="connsiteX9523" fmla="*/ 6650234 w 9310410"/>
                <a:gd name="connsiteY9523" fmla="*/ 176187 h 5296383"/>
                <a:gd name="connsiteX9524" fmla="*/ 6644841 w 9310410"/>
                <a:gd name="connsiteY9524" fmla="*/ 177385 h 5296383"/>
                <a:gd name="connsiteX9525" fmla="*/ 6628061 w 9310410"/>
                <a:gd name="connsiteY9525" fmla="*/ 174988 h 5296383"/>
                <a:gd name="connsiteX9526" fmla="*/ 6605289 w 9310410"/>
                <a:gd name="connsiteY9526" fmla="*/ 165999 h 5296383"/>
                <a:gd name="connsiteX9527" fmla="*/ 6589108 w 9310410"/>
                <a:gd name="connsiteY9527" fmla="*/ 163003 h 5296383"/>
                <a:gd name="connsiteX9528" fmla="*/ 6563340 w 9310410"/>
                <a:gd name="connsiteY9528" fmla="*/ 161804 h 5296383"/>
                <a:gd name="connsiteX9529" fmla="*/ 6551354 w 9310410"/>
                <a:gd name="connsiteY9529" fmla="*/ 172591 h 5296383"/>
                <a:gd name="connsiteX9530" fmla="*/ 6569332 w 9310410"/>
                <a:gd name="connsiteY9530" fmla="*/ 181580 h 5296383"/>
                <a:gd name="connsiteX9531" fmla="*/ 6571729 w 9310410"/>
                <a:gd name="connsiteY9531" fmla="*/ 183977 h 5296383"/>
                <a:gd name="connsiteX9532" fmla="*/ 6578322 w 9310410"/>
                <a:gd name="connsiteY9532" fmla="*/ 186374 h 5296383"/>
                <a:gd name="connsiteX9533" fmla="*/ 6611881 w 9310410"/>
                <a:gd name="connsiteY9533" fmla="*/ 196562 h 5296383"/>
                <a:gd name="connsiteX9534" fmla="*/ 6612480 w 9310410"/>
                <a:gd name="connsiteY9534" fmla="*/ 201955 h 5296383"/>
                <a:gd name="connsiteX9535" fmla="*/ 6604090 w 9310410"/>
                <a:gd name="connsiteY9535" fmla="*/ 206750 h 5296383"/>
                <a:gd name="connsiteX9536" fmla="*/ 6628660 w 9310410"/>
                <a:gd name="connsiteY9536" fmla="*/ 206150 h 5296383"/>
                <a:gd name="connsiteX9537" fmla="*/ 6651433 w 9310410"/>
                <a:gd name="connsiteY9537" fmla="*/ 198959 h 5296383"/>
                <a:gd name="connsiteX9538" fmla="*/ 6663418 w 9310410"/>
                <a:gd name="connsiteY9538" fmla="*/ 200158 h 5296383"/>
                <a:gd name="connsiteX9539" fmla="*/ 6657425 w 9310410"/>
                <a:gd name="connsiteY9539" fmla="*/ 204352 h 5296383"/>
                <a:gd name="connsiteX9540" fmla="*/ 6644242 w 9310410"/>
                <a:gd name="connsiteY9540" fmla="*/ 206150 h 5296383"/>
                <a:gd name="connsiteX9541" fmla="*/ 6655627 w 9310410"/>
                <a:gd name="connsiteY9541" fmla="*/ 208547 h 5296383"/>
                <a:gd name="connsiteX9542" fmla="*/ 6653830 w 9310410"/>
                <a:gd name="connsiteY9542" fmla="*/ 212143 h 5296383"/>
                <a:gd name="connsiteX9543" fmla="*/ 6634054 w 9310410"/>
                <a:gd name="connsiteY9543" fmla="*/ 209746 h 5296383"/>
                <a:gd name="connsiteX9544" fmla="*/ 6619671 w 9310410"/>
                <a:gd name="connsiteY9544" fmla="*/ 212742 h 5296383"/>
                <a:gd name="connsiteX9545" fmla="*/ 6606487 w 9310410"/>
                <a:gd name="connsiteY9545" fmla="*/ 214540 h 5296383"/>
                <a:gd name="connsiteX9546" fmla="*/ 6595700 w 9310410"/>
                <a:gd name="connsiteY9546" fmla="*/ 218735 h 5296383"/>
                <a:gd name="connsiteX9547" fmla="*/ 6589707 w 9310410"/>
                <a:gd name="connsiteY9547" fmla="*/ 224128 h 5296383"/>
                <a:gd name="connsiteX9548" fmla="*/ 6589108 w 9310410"/>
                <a:gd name="connsiteY9548" fmla="*/ 231919 h 5296383"/>
                <a:gd name="connsiteX9549" fmla="*/ 6593902 w 9310410"/>
                <a:gd name="connsiteY9549" fmla="*/ 236114 h 5296383"/>
                <a:gd name="connsiteX9550" fmla="*/ 6607086 w 9310410"/>
                <a:gd name="connsiteY9550" fmla="*/ 235515 h 5296383"/>
                <a:gd name="connsiteX9551" fmla="*/ 6613079 w 9310410"/>
                <a:gd name="connsiteY9551" fmla="*/ 228923 h 5296383"/>
                <a:gd name="connsiteX9552" fmla="*/ 6616674 w 9310410"/>
                <a:gd name="connsiteY9552" fmla="*/ 230720 h 5296383"/>
                <a:gd name="connsiteX9553" fmla="*/ 6623866 w 9310410"/>
                <a:gd name="connsiteY9553" fmla="*/ 233717 h 5296383"/>
                <a:gd name="connsiteX9554" fmla="*/ 6623267 w 9310410"/>
                <a:gd name="connsiteY9554" fmla="*/ 223529 h 5296383"/>
                <a:gd name="connsiteX9555" fmla="*/ 6625664 w 9310410"/>
                <a:gd name="connsiteY9555" fmla="*/ 220533 h 5296383"/>
                <a:gd name="connsiteX9556" fmla="*/ 6638249 w 9310410"/>
                <a:gd name="connsiteY9556" fmla="*/ 225926 h 5296383"/>
                <a:gd name="connsiteX9557" fmla="*/ 6638848 w 9310410"/>
                <a:gd name="connsiteY9557" fmla="*/ 230720 h 5296383"/>
                <a:gd name="connsiteX9558" fmla="*/ 6641245 w 9310410"/>
                <a:gd name="connsiteY9558" fmla="*/ 237912 h 5296383"/>
                <a:gd name="connsiteX9559" fmla="*/ 6641844 w 9310410"/>
                <a:gd name="connsiteY9559" fmla="*/ 243305 h 5296383"/>
                <a:gd name="connsiteX9560" fmla="*/ 6650234 w 9310410"/>
                <a:gd name="connsiteY9560" fmla="*/ 246302 h 5296383"/>
                <a:gd name="connsiteX9561" fmla="*/ 6658024 w 9310410"/>
                <a:gd name="connsiteY9561" fmla="*/ 245702 h 5296383"/>
                <a:gd name="connsiteX9562" fmla="*/ 6671209 w 9310410"/>
                <a:gd name="connsiteY9562" fmla="*/ 243305 h 5296383"/>
                <a:gd name="connsiteX9563" fmla="*/ 6667014 w 9310410"/>
                <a:gd name="connsiteY9563" fmla="*/ 233118 h 5296383"/>
                <a:gd name="connsiteX9564" fmla="*/ 6669411 w 9310410"/>
                <a:gd name="connsiteY9564" fmla="*/ 224728 h 5296383"/>
                <a:gd name="connsiteX9565" fmla="*/ 6672407 w 9310410"/>
                <a:gd name="connsiteY9565" fmla="*/ 227724 h 5296383"/>
                <a:gd name="connsiteX9566" fmla="*/ 6679598 w 9310410"/>
                <a:gd name="connsiteY9566" fmla="*/ 242706 h 5296383"/>
                <a:gd name="connsiteX9567" fmla="*/ 6671209 w 9310410"/>
                <a:gd name="connsiteY9567" fmla="*/ 251695 h 5296383"/>
                <a:gd name="connsiteX9568" fmla="*/ 6650234 w 9310410"/>
                <a:gd name="connsiteY9568" fmla="*/ 254092 h 5296383"/>
                <a:gd name="connsiteX9569" fmla="*/ 6636451 w 9310410"/>
                <a:gd name="connsiteY9569" fmla="*/ 248699 h 5296383"/>
                <a:gd name="connsiteX9570" fmla="*/ 6614877 w 9310410"/>
                <a:gd name="connsiteY9570" fmla="*/ 242706 h 5296383"/>
                <a:gd name="connsiteX9571" fmla="*/ 6599296 w 9310410"/>
                <a:gd name="connsiteY9571" fmla="*/ 247500 h 5296383"/>
                <a:gd name="connsiteX9572" fmla="*/ 6603491 w 9310410"/>
                <a:gd name="connsiteY9572" fmla="*/ 254691 h 5296383"/>
                <a:gd name="connsiteX9573" fmla="*/ 6619671 w 9310410"/>
                <a:gd name="connsiteY9573" fmla="*/ 260684 h 5296383"/>
                <a:gd name="connsiteX9574" fmla="*/ 6620870 w 9310410"/>
                <a:gd name="connsiteY9574" fmla="*/ 264879 h 5296383"/>
                <a:gd name="connsiteX9575" fmla="*/ 6606487 w 9310410"/>
                <a:gd name="connsiteY9575" fmla="*/ 267276 h 5296383"/>
                <a:gd name="connsiteX9576" fmla="*/ 6597498 w 9310410"/>
                <a:gd name="connsiteY9576" fmla="*/ 279262 h 5296383"/>
                <a:gd name="connsiteX9577" fmla="*/ 6613678 w 9310410"/>
                <a:gd name="connsiteY9577" fmla="*/ 293045 h 5296383"/>
                <a:gd name="connsiteX9578" fmla="*/ 6620271 w 9310410"/>
                <a:gd name="connsiteY9578" fmla="*/ 285854 h 5296383"/>
                <a:gd name="connsiteX9579" fmla="*/ 6622667 w 9310410"/>
                <a:gd name="connsiteY9579" fmla="*/ 281659 h 5296383"/>
                <a:gd name="connsiteX9580" fmla="*/ 6635852 w 9310410"/>
                <a:gd name="connsiteY9580" fmla="*/ 290049 h 5296383"/>
                <a:gd name="connsiteX9581" fmla="*/ 6639447 w 9310410"/>
                <a:gd name="connsiteY9581" fmla="*/ 281659 h 5296383"/>
                <a:gd name="connsiteX9582" fmla="*/ 6643043 w 9310410"/>
                <a:gd name="connsiteY9582" fmla="*/ 282258 h 5296383"/>
                <a:gd name="connsiteX9583" fmla="*/ 6681995 w 9310410"/>
                <a:gd name="connsiteY9583" fmla="*/ 282258 h 5296383"/>
                <a:gd name="connsiteX9584" fmla="*/ 6687389 w 9310410"/>
                <a:gd name="connsiteY9584" fmla="*/ 275666 h 5296383"/>
                <a:gd name="connsiteX9585" fmla="*/ 6682595 w 9310410"/>
                <a:gd name="connsiteY9585" fmla="*/ 270872 h 5296383"/>
                <a:gd name="connsiteX9586" fmla="*/ 6683794 w 9310410"/>
                <a:gd name="connsiteY9586" fmla="*/ 267276 h 5296383"/>
                <a:gd name="connsiteX9587" fmla="*/ 6693981 w 9310410"/>
                <a:gd name="connsiteY9587" fmla="*/ 271471 h 5296383"/>
                <a:gd name="connsiteX9588" fmla="*/ 6700573 w 9310410"/>
                <a:gd name="connsiteY9588" fmla="*/ 273868 h 5296383"/>
                <a:gd name="connsiteX9589" fmla="*/ 6699974 w 9310410"/>
                <a:gd name="connsiteY9589" fmla="*/ 268475 h 5296383"/>
                <a:gd name="connsiteX9590" fmla="*/ 6701772 w 9310410"/>
                <a:gd name="connsiteY9590" fmla="*/ 264879 h 5296383"/>
                <a:gd name="connsiteX9591" fmla="*/ 6717952 w 9310410"/>
                <a:gd name="connsiteY9591" fmla="*/ 273269 h 5296383"/>
                <a:gd name="connsiteX9592" fmla="*/ 6716754 w 9310410"/>
                <a:gd name="connsiteY9592" fmla="*/ 266078 h 5296383"/>
                <a:gd name="connsiteX9593" fmla="*/ 6711959 w 9310410"/>
                <a:gd name="connsiteY9593" fmla="*/ 260684 h 5296383"/>
                <a:gd name="connsiteX9594" fmla="*/ 6724544 w 9310410"/>
                <a:gd name="connsiteY9594" fmla="*/ 263081 h 5296383"/>
                <a:gd name="connsiteX9595" fmla="*/ 6738926 w 9310410"/>
                <a:gd name="connsiteY9595" fmla="*/ 270273 h 5296383"/>
                <a:gd name="connsiteX9596" fmla="*/ 6750912 w 9310410"/>
                <a:gd name="connsiteY9596" fmla="*/ 272670 h 5296383"/>
                <a:gd name="connsiteX9597" fmla="*/ 6761100 w 9310410"/>
                <a:gd name="connsiteY9597" fmla="*/ 267875 h 5296383"/>
                <a:gd name="connsiteX9598" fmla="*/ 6770688 w 9310410"/>
                <a:gd name="connsiteY9598" fmla="*/ 259486 h 5296383"/>
                <a:gd name="connsiteX9599" fmla="*/ 6776681 w 9310410"/>
                <a:gd name="connsiteY9599" fmla="*/ 257089 h 5296383"/>
                <a:gd name="connsiteX9600" fmla="*/ 6783273 w 9310410"/>
                <a:gd name="connsiteY9600" fmla="*/ 251096 h 5296383"/>
                <a:gd name="connsiteX9601" fmla="*/ 6791064 w 9310410"/>
                <a:gd name="connsiteY9601" fmla="*/ 242706 h 5296383"/>
                <a:gd name="connsiteX9602" fmla="*/ 6777280 w 9310410"/>
                <a:gd name="connsiteY9602" fmla="*/ 242706 h 5296383"/>
                <a:gd name="connsiteX9603" fmla="*/ 6760500 w 9310410"/>
                <a:gd name="connsiteY9603" fmla="*/ 242706 h 5296383"/>
                <a:gd name="connsiteX9604" fmla="*/ 6750912 w 9310410"/>
                <a:gd name="connsiteY9604" fmla="*/ 237912 h 5296383"/>
                <a:gd name="connsiteX9605" fmla="*/ 6737728 w 9310410"/>
                <a:gd name="connsiteY9605" fmla="*/ 240908 h 5296383"/>
                <a:gd name="connsiteX9606" fmla="*/ 6707165 w 9310410"/>
                <a:gd name="connsiteY9606" fmla="*/ 242706 h 5296383"/>
                <a:gd name="connsiteX9607" fmla="*/ 6694580 w 9310410"/>
                <a:gd name="connsiteY9607" fmla="*/ 232518 h 5296383"/>
                <a:gd name="connsiteX9608" fmla="*/ 6698775 w 9310410"/>
                <a:gd name="connsiteY9608" fmla="*/ 230121 h 5296383"/>
                <a:gd name="connsiteX9609" fmla="*/ 6708364 w 9310410"/>
                <a:gd name="connsiteY9609" fmla="*/ 234316 h 5296383"/>
                <a:gd name="connsiteX9610" fmla="*/ 6731136 w 9310410"/>
                <a:gd name="connsiteY9610" fmla="*/ 236713 h 5296383"/>
                <a:gd name="connsiteX9611" fmla="*/ 6751511 w 9310410"/>
                <a:gd name="connsiteY9611" fmla="*/ 229522 h 5296383"/>
                <a:gd name="connsiteX9612" fmla="*/ 6759302 w 9310410"/>
                <a:gd name="connsiteY9612" fmla="*/ 227724 h 5296383"/>
                <a:gd name="connsiteX9613" fmla="*/ 6764096 w 9310410"/>
                <a:gd name="connsiteY9613" fmla="*/ 221132 h 5296383"/>
                <a:gd name="connsiteX9614" fmla="*/ 6760500 w 9310410"/>
                <a:gd name="connsiteY9614" fmla="*/ 214540 h 5296383"/>
                <a:gd name="connsiteX9615" fmla="*/ 6761100 w 9310410"/>
                <a:gd name="connsiteY9615" fmla="*/ 209746 h 5296383"/>
                <a:gd name="connsiteX9616" fmla="*/ 6773685 w 9310410"/>
                <a:gd name="connsiteY9616" fmla="*/ 207349 h 5296383"/>
                <a:gd name="connsiteX9617" fmla="*/ 6783872 w 9310410"/>
                <a:gd name="connsiteY9617" fmla="*/ 201356 h 5296383"/>
                <a:gd name="connsiteX9618" fmla="*/ 6776681 w 9310410"/>
                <a:gd name="connsiteY9618" fmla="*/ 192367 h 5296383"/>
                <a:gd name="connsiteX9619" fmla="*/ 6751511 w 9310410"/>
                <a:gd name="connsiteY9619" fmla="*/ 180981 h 5296383"/>
                <a:gd name="connsiteX9620" fmla="*/ 6731136 w 9310410"/>
                <a:gd name="connsiteY9620" fmla="*/ 189371 h 5296383"/>
                <a:gd name="connsiteX9621" fmla="*/ 6726342 w 9310410"/>
                <a:gd name="connsiteY9621" fmla="*/ 189970 h 5296383"/>
                <a:gd name="connsiteX9622" fmla="*/ 6717952 w 9310410"/>
                <a:gd name="connsiteY9622" fmla="*/ 183378 h 5296383"/>
                <a:gd name="connsiteX9623" fmla="*/ 6746118 w 9310410"/>
                <a:gd name="connsiteY9623" fmla="*/ 176187 h 5296383"/>
                <a:gd name="connsiteX9624" fmla="*/ 6745518 w 9310410"/>
                <a:gd name="connsiteY9624" fmla="*/ 169595 h 5296383"/>
                <a:gd name="connsiteX9625" fmla="*/ 6733533 w 9310410"/>
                <a:gd name="connsiteY9625" fmla="*/ 172591 h 5296383"/>
                <a:gd name="connsiteX9626" fmla="*/ 6716754 w 9310410"/>
                <a:gd name="connsiteY9626" fmla="*/ 173190 h 5296383"/>
                <a:gd name="connsiteX9627" fmla="*/ 6711959 w 9310410"/>
                <a:gd name="connsiteY9627" fmla="*/ 171992 h 5296383"/>
                <a:gd name="connsiteX9628" fmla="*/ 6726941 w 9310410"/>
                <a:gd name="connsiteY9628" fmla="*/ 166598 h 5296383"/>
                <a:gd name="connsiteX9629" fmla="*/ 6738926 w 9310410"/>
                <a:gd name="connsiteY9629" fmla="*/ 163003 h 5296383"/>
                <a:gd name="connsiteX9630" fmla="*/ 6746118 w 9310410"/>
                <a:gd name="connsiteY9630" fmla="*/ 162403 h 5296383"/>
                <a:gd name="connsiteX9631" fmla="*/ 6751511 w 9310410"/>
                <a:gd name="connsiteY9631" fmla="*/ 165999 h 5296383"/>
                <a:gd name="connsiteX9632" fmla="*/ 6758703 w 9310410"/>
                <a:gd name="connsiteY9632" fmla="*/ 165999 h 5296383"/>
                <a:gd name="connsiteX9633" fmla="*/ 6765295 w 9310410"/>
                <a:gd name="connsiteY9633" fmla="*/ 157010 h 5296383"/>
                <a:gd name="connsiteX9634" fmla="*/ 6751511 w 9310410"/>
                <a:gd name="connsiteY9634" fmla="*/ 154013 h 5296383"/>
                <a:gd name="connsiteX9635" fmla="*/ 6741923 w 9310410"/>
                <a:gd name="connsiteY9635" fmla="*/ 154613 h 5296383"/>
                <a:gd name="connsiteX9636" fmla="*/ 6751511 w 9310410"/>
                <a:gd name="connsiteY9636" fmla="*/ 149818 h 5296383"/>
                <a:gd name="connsiteX9637" fmla="*/ 6770688 w 9310410"/>
                <a:gd name="connsiteY9637" fmla="*/ 152216 h 5296383"/>
                <a:gd name="connsiteX9638" fmla="*/ 6793460 w 9310410"/>
                <a:gd name="connsiteY9638" fmla="*/ 136035 h 5296383"/>
                <a:gd name="connsiteX9639" fmla="*/ 6780277 w 9310410"/>
                <a:gd name="connsiteY9639" fmla="*/ 135436 h 5296383"/>
                <a:gd name="connsiteX9640" fmla="*/ 6777280 w 9310410"/>
                <a:gd name="connsiteY9640" fmla="*/ 131840 h 5296383"/>
                <a:gd name="connsiteX9641" fmla="*/ 6795258 w 9310410"/>
                <a:gd name="connsiteY9641" fmla="*/ 129443 h 5296383"/>
                <a:gd name="connsiteX9642" fmla="*/ 6797656 w 9310410"/>
                <a:gd name="connsiteY9642" fmla="*/ 122851 h 5296383"/>
                <a:gd name="connsiteX9643" fmla="*/ 6803049 w 9310410"/>
                <a:gd name="connsiteY9643" fmla="*/ 121053 h 5296383"/>
                <a:gd name="connsiteX9644" fmla="*/ 6811438 w 9310410"/>
                <a:gd name="connsiteY9644" fmla="*/ 116858 h 5296383"/>
                <a:gd name="connsiteX9645" fmla="*/ 6821627 w 9310410"/>
                <a:gd name="connsiteY9645" fmla="*/ 100079 h 5296383"/>
                <a:gd name="connsiteX9646" fmla="*/ 6828818 w 9310410"/>
                <a:gd name="connsiteY9646" fmla="*/ 83898 h 5296383"/>
                <a:gd name="connsiteX9647" fmla="*/ 6816832 w 9310410"/>
                <a:gd name="connsiteY9647" fmla="*/ 83299 h 5296383"/>
                <a:gd name="connsiteX9648" fmla="*/ 6798255 w 9310410"/>
                <a:gd name="connsiteY9648" fmla="*/ 92288 h 5296383"/>
                <a:gd name="connsiteX9649" fmla="*/ 6794060 w 9310410"/>
                <a:gd name="connsiteY9649" fmla="*/ 88693 h 5296383"/>
                <a:gd name="connsiteX9650" fmla="*/ 6779078 w 9310410"/>
                <a:gd name="connsiteY9650" fmla="*/ 89292 h 5296383"/>
                <a:gd name="connsiteX9651" fmla="*/ 6774284 w 9310410"/>
                <a:gd name="connsiteY9651" fmla="*/ 83898 h 5296383"/>
                <a:gd name="connsiteX9652" fmla="*/ 6793460 w 9310410"/>
                <a:gd name="connsiteY9652" fmla="*/ 79703 h 5296383"/>
                <a:gd name="connsiteX9653" fmla="*/ 6812038 w 9310410"/>
                <a:gd name="connsiteY9653" fmla="*/ 73711 h 5296383"/>
                <a:gd name="connsiteX9654" fmla="*/ 6820428 w 9310410"/>
                <a:gd name="connsiteY9654" fmla="*/ 71314 h 5296383"/>
                <a:gd name="connsiteX9655" fmla="*/ 6836009 w 9310410"/>
                <a:gd name="connsiteY9655" fmla="*/ 63523 h 5296383"/>
                <a:gd name="connsiteX9656" fmla="*/ 6850991 w 9310410"/>
                <a:gd name="connsiteY9656" fmla="*/ 58130 h 5296383"/>
                <a:gd name="connsiteX9657" fmla="*/ 6853988 w 9310410"/>
                <a:gd name="connsiteY9657" fmla="*/ 43148 h 5296383"/>
                <a:gd name="connsiteX9658" fmla="*/ 6835409 w 9310410"/>
                <a:gd name="connsiteY9658" fmla="*/ 41350 h 5296383"/>
                <a:gd name="connsiteX9659" fmla="*/ 6822226 w 9310410"/>
                <a:gd name="connsiteY9659" fmla="*/ 46743 h 5296383"/>
                <a:gd name="connsiteX9660" fmla="*/ 6777879 w 9310410"/>
                <a:gd name="connsiteY9660" fmla="*/ 40751 h 5296383"/>
                <a:gd name="connsiteX9661" fmla="*/ 6769489 w 9310410"/>
                <a:gd name="connsiteY9661" fmla="*/ 44946 h 5296383"/>
                <a:gd name="connsiteX9662" fmla="*/ 6764096 w 9310410"/>
                <a:gd name="connsiteY9662" fmla="*/ 47343 h 5296383"/>
                <a:gd name="connsiteX9663" fmla="*/ 6752111 w 9310410"/>
                <a:gd name="connsiteY9663" fmla="*/ 53335 h 5296383"/>
                <a:gd name="connsiteX9664" fmla="*/ 6743122 w 9310410"/>
                <a:gd name="connsiteY9664" fmla="*/ 55732 h 5296383"/>
                <a:gd name="connsiteX9665" fmla="*/ 6723346 w 9310410"/>
                <a:gd name="connsiteY9665" fmla="*/ 61126 h 5296383"/>
                <a:gd name="connsiteX9666" fmla="*/ 6728739 w 9310410"/>
                <a:gd name="connsiteY9666" fmla="*/ 54534 h 5296383"/>
                <a:gd name="connsiteX9667" fmla="*/ 6749714 w 9310410"/>
                <a:gd name="connsiteY9667" fmla="*/ 47343 h 5296383"/>
                <a:gd name="connsiteX9668" fmla="*/ 6743122 w 9310410"/>
                <a:gd name="connsiteY9668" fmla="*/ 43148 h 5296383"/>
                <a:gd name="connsiteX9669" fmla="*/ 6719151 w 9310410"/>
                <a:gd name="connsiteY9669" fmla="*/ 44346 h 5296383"/>
                <a:gd name="connsiteX9670" fmla="*/ 6709562 w 9310410"/>
                <a:gd name="connsiteY9670" fmla="*/ 46743 h 5296383"/>
                <a:gd name="connsiteX9671" fmla="*/ 6702371 w 9310410"/>
                <a:gd name="connsiteY9671" fmla="*/ 47343 h 5296383"/>
                <a:gd name="connsiteX9672" fmla="*/ 6670010 w 9310410"/>
                <a:gd name="connsiteY9672" fmla="*/ 57530 h 5296383"/>
                <a:gd name="connsiteX9673" fmla="*/ 6673605 w 9310410"/>
                <a:gd name="connsiteY9673" fmla="*/ 62924 h 5296383"/>
                <a:gd name="connsiteX9674" fmla="*/ 6671808 w 9310410"/>
                <a:gd name="connsiteY9674" fmla="*/ 67119 h 5296383"/>
                <a:gd name="connsiteX9675" fmla="*/ 6655028 w 9310410"/>
                <a:gd name="connsiteY9675" fmla="*/ 62324 h 5296383"/>
                <a:gd name="connsiteX9676" fmla="*/ 6637649 w 9310410"/>
                <a:gd name="connsiteY9676" fmla="*/ 62924 h 5296383"/>
                <a:gd name="connsiteX9677" fmla="*/ 6623267 w 9310410"/>
                <a:gd name="connsiteY9677" fmla="*/ 67718 h 5296383"/>
                <a:gd name="connsiteX9678" fmla="*/ 6625064 w 9310410"/>
                <a:gd name="connsiteY9678" fmla="*/ 74909 h 5296383"/>
                <a:gd name="connsiteX9679" fmla="*/ 6620870 w 9310410"/>
                <a:gd name="connsiteY9679" fmla="*/ 78505 h 5296383"/>
                <a:gd name="connsiteX9680" fmla="*/ 6582516 w 9310410"/>
                <a:gd name="connsiteY9680" fmla="*/ 83299 h 5296383"/>
                <a:gd name="connsiteX9681" fmla="*/ 6575924 w 9310410"/>
                <a:gd name="connsiteY9681" fmla="*/ 89292 h 5296383"/>
                <a:gd name="connsiteX9682" fmla="*/ 6598097 w 9310410"/>
                <a:gd name="connsiteY9682" fmla="*/ 91689 h 5296383"/>
                <a:gd name="connsiteX9683" fmla="*/ 6580119 w 9310410"/>
                <a:gd name="connsiteY9683" fmla="*/ 92887 h 5296383"/>
                <a:gd name="connsiteX9684" fmla="*/ 6562141 w 9310410"/>
                <a:gd name="connsiteY9684" fmla="*/ 92288 h 5296383"/>
                <a:gd name="connsiteX9685" fmla="*/ 6577722 w 9310410"/>
                <a:gd name="connsiteY9685" fmla="*/ 100678 h 5296383"/>
                <a:gd name="connsiteX9686" fmla="*/ 6574725 w 9310410"/>
                <a:gd name="connsiteY9686" fmla="*/ 104873 h 5296383"/>
                <a:gd name="connsiteX9687" fmla="*/ 6560942 w 9310410"/>
                <a:gd name="connsiteY9687" fmla="*/ 106671 h 5296383"/>
                <a:gd name="connsiteX9688" fmla="*/ 6553152 w 9310410"/>
                <a:gd name="connsiteY9688" fmla="*/ 104873 h 5296383"/>
                <a:gd name="connsiteX9689" fmla="*/ 6530380 w 9310410"/>
                <a:gd name="connsiteY9689" fmla="*/ 104274 h 5296383"/>
                <a:gd name="connsiteX9690" fmla="*/ 6515398 w 9310410"/>
                <a:gd name="connsiteY9690" fmla="*/ 100678 h 5296383"/>
                <a:gd name="connsiteX9691" fmla="*/ 6502812 w 9310410"/>
                <a:gd name="connsiteY9691" fmla="*/ 98880 h 5296383"/>
                <a:gd name="connsiteX9692" fmla="*/ 6490827 w 9310410"/>
                <a:gd name="connsiteY9692" fmla="*/ 101277 h 5296383"/>
                <a:gd name="connsiteX9693" fmla="*/ 6502812 w 9310410"/>
                <a:gd name="connsiteY9693" fmla="*/ 106071 h 5296383"/>
                <a:gd name="connsiteX9694" fmla="*/ 6513600 w 9310410"/>
                <a:gd name="connsiteY9694" fmla="*/ 110266 h 5296383"/>
                <a:gd name="connsiteX9695" fmla="*/ 6524387 w 9310410"/>
                <a:gd name="connsiteY9695" fmla="*/ 112064 h 5296383"/>
                <a:gd name="connsiteX9696" fmla="*/ 6522589 w 9310410"/>
                <a:gd name="connsiteY9696" fmla="*/ 116858 h 5296383"/>
                <a:gd name="connsiteX9697" fmla="*/ 6498019 w 9310410"/>
                <a:gd name="connsiteY9697" fmla="*/ 114461 h 5296383"/>
                <a:gd name="connsiteX9698" fmla="*/ 6487831 w 9310410"/>
                <a:gd name="connsiteY9698" fmla="*/ 116259 h 5296383"/>
                <a:gd name="connsiteX9699" fmla="*/ 6495621 w 9310410"/>
                <a:gd name="connsiteY9699" fmla="*/ 119855 h 5296383"/>
                <a:gd name="connsiteX9700" fmla="*/ 6491427 w 9310410"/>
                <a:gd name="connsiteY9700" fmla="*/ 122252 h 5296383"/>
                <a:gd name="connsiteX9701" fmla="*/ 6476445 w 9310410"/>
                <a:gd name="connsiteY9701" fmla="*/ 119256 h 5296383"/>
                <a:gd name="connsiteX9702" fmla="*/ 6463860 w 9310410"/>
                <a:gd name="connsiteY9702" fmla="*/ 123450 h 5296383"/>
                <a:gd name="connsiteX9703" fmla="*/ 6451874 w 9310410"/>
                <a:gd name="connsiteY9703" fmla="*/ 130042 h 5296383"/>
                <a:gd name="connsiteX9704" fmla="*/ 6433896 w 9310410"/>
                <a:gd name="connsiteY9704" fmla="*/ 142028 h 5296383"/>
                <a:gd name="connsiteX9705" fmla="*/ 6452474 w 9310410"/>
                <a:gd name="connsiteY9705" fmla="*/ 152815 h 5296383"/>
                <a:gd name="connsiteX9706" fmla="*/ 6375767 w 9310410"/>
                <a:gd name="connsiteY9706" fmla="*/ 170194 h 5296383"/>
                <a:gd name="connsiteX9707" fmla="*/ 6390748 w 9310410"/>
                <a:gd name="connsiteY9707" fmla="*/ 167797 h 5296383"/>
                <a:gd name="connsiteX9708" fmla="*/ 6401536 w 9310410"/>
                <a:gd name="connsiteY9708" fmla="*/ 165400 h 5296383"/>
                <a:gd name="connsiteX9709" fmla="*/ 6410525 w 9310410"/>
                <a:gd name="connsiteY9709" fmla="*/ 165999 h 5296383"/>
                <a:gd name="connsiteX9710" fmla="*/ 6384756 w 9310410"/>
                <a:gd name="connsiteY9710" fmla="*/ 173190 h 5296383"/>
                <a:gd name="connsiteX9711" fmla="*/ 6375167 w 9310410"/>
                <a:gd name="connsiteY9711" fmla="*/ 181580 h 5296383"/>
                <a:gd name="connsiteX9712" fmla="*/ 6399738 w 9310410"/>
                <a:gd name="connsiteY9712" fmla="*/ 180981 h 5296383"/>
                <a:gd name="connsiteX9713" fmla="*/ 6419514 w 9310410"/>
                <a:gd name="connsiteY9713" fmla="*/ 176786 h 5296383"/>
                <a:gd name="connsiteX9714" fmla="*/ 6427903 w 9310410"/>
                <a:gd name="connsiteY9714" fmla="*/ 177984 h 5296383"/>
                <a:gd name="connsiteX9715" fmla="*/ 6438091 w 9310410"/>
                <a:gd name="connsiteY9715" fmla="*/ 180381 h 5296383"/>
                <a:gd name="connsiteX9716" fmla="*/ 6448878 w 9310410"/>
                <a:gd name="connsiteY9716" fmla="*/ 180981 h 5296383"/>
                <a:gd name="connsiteX9717" fmla="*/ 6448279 w 9310410"/>
                <a:gd name="connsiteY9717" fmla="*/ 185176 h 5296383"/>
                <a:gd name="connsiteX9718" fmla="*/ 6425507 w 9310410"/>
                <a:gd name="connsiteY9718" fmla="*/ 184576 h 5296383"/>
                <a:gd name="connsiteX9719" fmla="*/ 6411124 w 9310410"/>
                <a:gd name="connsiteY9719" fmla="*/ 186973 h 5296383"/>
                <a:gd name="connsiteX9720" fmla="*/ 6411723 w 9310410"/>
                <a:gd name="connsiteY9720" fmla="*/ 192367 h 5296383"/>
                <a:gd name="connsiteX9721" fmla="*/ 6416518 w 9310410"/>
                <a:gd name="connsiteY9721" fmla="*/ 195363 h 5296383"/>
                <a:gd name="connsiteX9722" fmla="*/ 6414120 w 9310410"/>
                <a:gd name="connsiteY9722" fmla="*/ 201356 h 5296383"/>
                <a:gd name="connsiteX9723" fmla="*/ 6436892 w 9310410"/>
                <a:gd name="connsiteY9723" fmla="*/ 200757 h 5296383"/>
                <a:gd name="connsiteX9724" fmla="*/ 6456669 w 9310410"/>
                <a:gd name="connsiteY9724" fmla="*/ 195363 h 5296383"/>
                <a:gd name="connsiteX9725" fmla="*/ 6461463 w 9310410"/>
                <a:gd name="connsiteY9725" fmla="*/ 197760 h 5296383"/>
                <a:gd name="connsiteX9726" fmla="*/ 6464459 w 9310410"/>
                <a:gd name="connsiteY9726" fmla="*/ 202555 h 5296383"/>
                <a:gd name="connsiteX9727" fmla="*/ 6459066 w 9310410"/>
                <a:gd name="connsiteY9727" fmla="*/ 204952 h 5296383"/>
                <a:gd name="connsiteX9728" fmla="*/ 6443485 w 9310410"/>
                <a:gd name="connsiteY9728" fmla="*/ 204352 h 5296383"/>
                <a:gd name="connsiteX9729" fmla="*/ 6426705 w 9310410"/>
                <a:gd name="connsiteY9729" fmla="*/ 206750 h 5296383"/>
                <a:gd name="connsiteX9730" fmla="*/ 6421910 w 9310410"/>
                <a:gd name="connsiteY9730" fmla="*/ 209746 h 5296383"/>
                <a:gd name="connsiteX9731" fmla="*/ 6436293 w 9310410"/>
                <a:gd name="connsiteY9731" fmla="*/ 218136 h 5296383"/>
                <a:gd name="connsiteX9732" fmla="*/ 6450676 w 9310410"/>
                <a:gd name="connsiteY9732" fmla="*/ 217536 h 5296383"/>
                <a:gd name="connsiteX9733" fmla="*/ 6460863 w 9310410"/>
                <a:gd name="connsiteY9733" fmla="*/ 217536 h 5296383"/>
                <a:gd name="connsiteX9734" fmla="*/ 6450676 w 9310410"/>
                <a:gd name="connsiteY9734" fmla="*/ 222331 h 5296383"/>
                <a:gd name="connsiteX9735" fmla="*/ 6457867 w 9310410"/>
                <a:gd name="connsiteY9735" fmla="*/ 224128 h 5296383"/>
                <a:gd name="connsiteX9736" fmla="*/ 6469253 w 9310410"/>
                <a:gd name="connsiteY9736" fmla="*/ 221731 h 5296383"/>
                <a:gd name="connsiteX9737" fmla="*/ 6483636 w 9310410"/>
                <a:gd name="connsiteY9737" fmla="*/ 216937 h 5296383"/>
                <a:gd name="connsiteX9738" fmla="*/ 6490228 w 9310410"/>
                <a:gd name="connsiteY9738" fmla="*/ 215139 h 5296383"/>
                <a:gd name="connsiteX9739" fmla="*/ 6507607 w 9310410"/>
                <a:gd name="connsiteY9739" fmla="*/ 218136 h 5296383"/>
                <a:gd name="connsiteX9740" fmla="*/ 6512401 w 9310410"/>
                <a:gd name="connsiteY9740" fmla="*/ 220533 h 5296383"/>
                <a:gd name="connsiteX9741" fmla="*/ 6493224 w 9310410"/>
                <a:gd name="connsiteY9741" fmla="*/ 223529 h 5296383"/>
                <a:gd name="connsiteX9742" fmla="*/ 6472250 w 9310410"/>
                <a:gd name="connsiteY9742" fmla="*/ 228323 h 5296383"/>
                <a:gd name="connsiteX9743" fmla="*/ 6476445 w 9310410"/>
                <a:gd name="connsiteY9743" fmla="*/ 238511 h 5296383"/>
                <a:gd name="connsiteX9744" fmla="*/ 6480040 w 9310410"/>
                <a:gd name="connsiteY9744" fmla="*/ 241507 h 5296383"/>
                <a:gd name="connsiteX9745" fmla="*/ 6480040 w 9310410"/>
                <a:gd name="connsiteY9745" fmla="*/ 246302 h 5296383"/>
                <a:gd name="connsiteX9746" fmla="*/ 6494423 w 9310410"/>
                <a:gd name="connsiteY9746" fmla="*/ 240908 h 5296383"/>
                <a:gd name="connsiteX9747" fmla="*/ 6506409 w 9310410"/>
                <a:gd name="connsiteY9747" fmla="*/ 242107 h 5296383"/>
                <a:gd name="connsiteX9748" fmla="*/ 6499217 w 9310410"/>
                <a:gd name="connsiteY9748" fmla="*/ 248099 h 5296383"/>
                <a:gd name="connsiteX9749" fmla="*/ 6505210 w 9310410"/>
                <a:gd name="connsiteY9749" fmla="*/ 252294 h 5296383"/>
                <a:gd name="connsiteX9750" fmla="*/ 6527982 w 9310410"/>
                <a:gd name="connsiteY9750" fmla="*/ 252294 h 5296383"/>
                <a:gd name="connsiteX9751" fmla="*/ 6535173 w 9310410"/>
                <a:gd name="connsiteY9751" fmla="*/ 251096 h 5296383"/>
                <a:gd name="connsiteX9752" fmla="*/ 6542964 w 9310410"/>
                <a:gd name="connsiteY9752" fmla="*/ 248699 h 5296383"/>
                <a:gd name="connsiteX9753" fmla="*/ 6542964 w 9310410"/>
                <a:gd name="connsiteY9753" fmla="*/ 243305 h 5296383"/>
                <a:gd name="connsiteX9754" fmla="*/ 6535173 w 9310410"/>
                <a:gd name="connsiteY9754" fmla="*/ 239110 h 5296383"/>
                <a:gd name="connsiteX9755" fmla="*/ 6548358 w 9310410"/>
                <a:gd name="connsiteY9755" fmla="*/ 243305 h 5296383"/>
                <a:gd name="connsiteX9756" fmla="*/ 6558545 w 9310410"/>
                <a:gd name="connsiteY9756" fmla="*/ 244504 h 5296383"/>
                <a:gd name="connsiteX9757" fmla="*/ 6556148 w 9310410"/>
                <a:gd name="connsiteY9757" fmla="*/ 236114 h 5296383"/>
                <a:gd name="connsiteX9758" fmla="*/ 6552552 w 9310410"/>
                <a:gd name="connsiteY9758" fmla="*/ 232518 h 5296383"/>
                <a:gd name="connsiteX9759" fmla="*/ 6566336 w 9310410"/>
                <a:gd name="connsiteY9759" fmla="*/ 235515 h 5296383"/>
                <a:gd name="connsiteX9760" fmla="*/ 6568733 w 9310410"/>
                <a:gd name="connsiteY9760" fmla="*/ 231320 h 5296383"/>
                <a:gd name="connsiteX9761" fmla="*/ 6560343 w 9310410"/>
                <a:gd name="connsiteY9761" fmla="*/ 218735 h 5296383"/>
                <a:gd name="connsiteX9762" fmla="*/ 6568733 w 9310410"/>
                <a:gd name="connsiteY9762" fmla="*/ 222930 h 5296383"/>
                <a:gd name="connsiteX9763" fmla="*/ 6572928 w 9310410"/>
                <a:gd name="connsiteY9763" fmla="*/ 218735 h 5296383"/>
                <a:gd name="connsiteX9764" fmla="*/ 6576523 w 9310410"/>
                <a:gd name="connsiteY9764" fmla="*/ 211544 h 5296383"/>
                <a:gd name="connsiteX9765" fmla="*/ 6580718 w 9310410"/>
                <a:gd name="connsiteY9765" fmla="*/ 209746 h 5296383"/>
                <a:gd name="connsiteX9766" fmla="*/ 6588509 w 9310410"/>
                <a:gd name="connsiteY9766" fmla="*/ 204952 h 5296383"/>
                <a:gd name="connsiteX9767" fmla="*/ 6587910 w 9310410"/>
                <a:gd name="connsiteY9767" fmla="*/ 193565 h 5296383"/>
                <a:gd name="connsiteX9768" fmla="*/ 6565137 w 9310410"/>
                <a:gd name="connsiteY9768" fmla="*/ 190569 h 5296383"/>
                <a:gd name="connsiteX9769" fmla="*/ 6551953 w 9310410"/>
                <a:gd name="connsiteY9769" fmla="*/ 194764 h 5296383"/>
                <a:gd name="connsiteX9770" fmla="*/ 6548957 w 9310410"/>
                <a:gd name="connsiteY9770" fmla="*/ 186374 h 5296383"/>
                <a:gd name="connsiteX9771" fmla="*/ 6541166 w 9310410"/>
                <a:gd name="connsiteY9771" fmla="*/ 181580 h 5296383"/>
                <a:gd name="connsiteX9772" fmla="*/ 6529181 w 9310410"/>
                <a:gd name="connsiteY9772" fmla="*/ 182179 h 5296383"/>
                <a:gd name="connsiteX9773" fmla="*/ 6515398 w 9310410"/>
                <a:gd name="connsiteY9773" fmla="*/ 176187 h 5296383"/>
                <a:gd name="connsiteX9774" fmla="*/ 6487231 w 9310410"/>
                <a:gd name="connsiteY9774" fmla="*/ 178584 h 5296383"/>
                <a:gd name="connsiteX9775" fmla="*/ 6454870 w 9310410"/>
                <a:gd name="connsiteY9775" fmla="*/ 168396 h 5296383"/>
                <a:gd name="connsiteX9776" fmla="*/ 6441687 w 9310410"/>
                <a:gd name="connsiteY9776" fmla="*/ 163003 h 5296383"/>
                <a:gd name="connsiteX9777" fmla="*/ 6422510 w 9310410"/>
                <a:gd name="connsiteY9777" fmla="*/ 157010 h 5296383"/>
                <a:gd name="connsiteX9778" fmla="*/ 6399738 w 9310410"/>
                <a:gd name="connsiteY9778" fmla="*/ 159407 h 5296383"/>
                <a:gd name="connsiteX9779" fmla="*/ 6375167 w 9310410"/>
                <a:gd name="connsiteY9779" fmla="*/ 165400 h 5296383"/>
                <a:gd name="connsiteX9780" fmla="*/ 6375767 w 9310410"/>
                <a:gd name="connsiteY9780" fmla="*/ 170194 h 5296383"/>
                <a:gd name="connsiteX9781" fmla="*/ 6260106 w 9310410"/>
                <a:gd name="connsiteY9781" fmla="*/ 262482 h 5296383"/>
                <a:gd name="connsiteX9782" fmla="*/ 6268496 w 9310410"/>
                <a:gd name="connsiteY9782" fmla="*/ 267875 h 5296383"/>
                <a:gd name="connsiteX9783" fmla="*/ 6274489 w 9310410"/>
                <a:gd name="connsiteY9783" fmla="*/ 265478 h 5296383"/>
                <a:gd name="connsiteX9784" fmla="*/ 6287074 w 9310410"/>
                <a:gd name="connsiteY9784" fmla="*/ 266078 h 5296383"/>
                <a:gd name="connsiteX9785" fmla="*/ 6293666 w 9310410"/>
                <a:gd name="connsiteY9785" fmla="*/ 264280 h 5296383"/>
                <a:gd name="connsiteX9786" fmla="*/ 6298460 w 9310410"/>
                <a:gd name="connsiteY9786" fmla="*/ 263681 h 5296383"/>
                <a:gd name="connsiteX9787" fmla="*/ 6310446 w 9310410"/>
                <a:gd name="connsiteY9787" fmla="*/ 267875 h 5296383"/>
                <a:gd name="connsiteX9788" fmla="*/ 6315839 w 9310410"/>
                <a:gd name="connsiteY9788" fmla="*/ 272070 h 5296383"/>
                <a:gd name="connsiteX9789" fmla="*/ 6300857 w 9310410"/>
                <a:gd name="connsiteY9789" fmla="*/ 275666 h 5296383"/>
                <a:gd name="connsiteX9790" fmla="*/ 6303255 w 9310410"/>
                <a:gd name="connsiteY9790" fmla="*/ 284056 h 5296383"/>
                <a:gd name="connsiteX9791" fmla="*/ 6322431 w 9310410"/>
                <a:gd name="connsiteY9791" fmla="*/ 276865 h 5296383"/>
                <a:gd name="connsiteX9792" fmla="*/ 6333817 w 9310410"/>
                <a:gd name="connsiteY9792" fmla="*/ 276265 h 5296383"/>
                <a:gd name="connsiteX9793" fmla="*/ 6341008 w 9310410"/>
                <a:gd name="connsiteY9793" fmla="*/ 276865 h 5296383"/>
                <a:gd name="connsiteX9794" fmla="*/ 6359587 w 9310410"/>
                <a:gd name="connsiteY9794" fmla="*/ 277464 h 5296383"/>
                <a:gd name="connsiteX9795" fmla="*/ 6369175 w 9310410"/>
                <a:gd name="connsiteY9795" fmla="*/ 279861 h 5296383"/>
                <a:gd name="connsiteX9796" fmla="*/ 6387153 w 9310410"/>
                <a:gd name="connsiteY9796" fmla="*/ 285854 h 5296383"/>
                <a:gd name="connsiteX9797" fmla="*/ 6409925 w 9310410"/>
                <a:gd name="connsiteY9797" fmla="*/ 288850 h 5296383"/>
                <a:gd name="connsiteX9798" fmla="*/ 6417716 w 9310410"/>
                <a:gd name="connsiteY9798" fmla="*/ 282857 h 5296383"/>
                <a:gd name="connsiteX9799" fmla="*/ 6412322 w 9310410"/>
                <a:gd name="connsiteY9799" fmla="*/ 276865 h 5296383"/>
                <a:gd name="connsiteX9800" fmla="*/ 6397939 w 9310410"/>
                <a:gd name="connsiteY9800" fmla="*/ 269673 h 5296383"/>
                <a:gd name="connsiteX9801" fmla="*/ 6381160 w 9310410"/>
                <a:gd name="connsiteY9801" fmla="*/ 265478 h 5296383"/>
                <a:gd name="connsiteX9802" fmla="*/ 6367976 w 9310410"/>
                <a:gd name="connsiteY9802" fmla="*/ 257688 h 5296383"/>
                <a:gd name="connsiteX9803" fmla="*/ 6351197 w 9310410"/>
                <a:gd name="connsiteY9803" fmla="*/ 257688 h 5296383"/>
                <a:gd name="connsiteX9804" fmla="*/ 6348200 w 9310410"/>
                <a:gd name="connsiteY9804" fmla="*/ 254691 h 5296383"/>
                <a:gd name="connsiteX9805" fmla="*/ 6339211 w 9310410"/>
                <a:gd name="connsiteY9805" fmla="*/ 250497 h 5296383"/>
                <a:gd name="connsiteX9806" fmla="*/ 6323630 w 9310410"/>
                <a:gd name="connsiteY9806" fmla="*/ 250497 h 5296383"/>
                <a:gd name="connsiteX9807" fmla="*/ 6318236 w 9310410"/>
                <a:gd name="connsiteY9807" fmla="*/ 254092 h 5296383"/>
                <a:gd name="connsiteX9808" fmla="*/ 6311045 w 9310410"/>
                <a:gd name="connsiteY9808" fmla="*/ 252294 h 5296383"/>
                <a:gd name="connsiteX9809" fmla="*/ 6286475 w 9310410"/>
                <a:gd name="connsiteY9809" fmla="*/ 249897 h 5296383"/>
                <a:gd name="connsiteX9810" fmla="*/ 6258908 w 9310410"/>
                <a:gd name="connsiteY9810" fmla="*/ 254092 h 5296383"/>
                <a:gd name="connsiteX9811" fmla="*/ 6260106 w 9310410"/>
                <a:gd name="connsiteY9811" fmla="*/ 262482 h 5296383"/>
                <a:gd name="connsiteX9812" fmla="*/ 6449478 w 9310410"/>
                <a:gd name="connsiteY9812" fmla="*/ 343983 h 5296383"/>
                <a:gd name="connsiteX9813" fmla="*/ 6429701 w 9310410"/>
                <a:gd name="connsiteY9813" fmla="*/ 341586 h 5296383"/>
                <a:gd name="connsiteX9814" fmla="*/ 6405730 w 9310410"/>
                <a:gd name="connsiteY9814" fmla="*/ 333796 h 5296383"/>
                <a:gd name="connsiteX9815" fmla="*/ 6393745 w 9310410"/>
                <a:gd name="connsiteY9815" fmla="*/ 334994 h 5296383"/>
                <a:gd name="connsiteX9816" fmla="*/ 6403333 w 9310410"/>
                <a:gd name="connsiteY9816" fmla="*/ 340388 h 5296383"/>
                <a:gd name="connsiteX9817" fmla="*/ 6420113 w 9310410"/>
                <a:gd name="connsiteY9817" fmla="*/ 348777 h 5296383"/>
                <a:gd name="connsiteX9818" fmla="*/ 6418315 w 9310410"/>
                <a:gd name="connsiteY9818" fmla="*/ 352972 h 5296383"/>
                <a:gd name="connsiteX9819" fmla="*/ 6408128 w 9310410"/>
                <a:gd name="connsiteY9819" fmla="*/ 356568 h 5296383"/>
                <a:gd name="connsiteX9820" fmla="*/ 6410525 w 9310410"/>
                <a:gd name="connsiteY9820" fmla="*/ 363759 h 5296383"/>
                <a:gd name="connsiteX9821" fmla="*/ 6428503 w 9310410"/>
                <a:gd name="connsiteY9821" fmla="*/ 358366 h 5296383"/>
                <a:gd name="connsiteX9822" fmla="*/ 6442885 w 9310410"/>
                <a:gd name="connsiteY9822" fmla="*/ 352373 h 5296383"/>
                <a:gd name="connsiteX9823" fmla="*/ 6451874 w 9310410"/>
                <a:gd name="connsiteY9823" fmla="*/ 355969 h 5296383"/>
                <a:gd name="connsiteX9824" fmla="*/ 6469852 w 9310410"/>
                <a:gd name="connsiteY9824" fmla="*/ 373947 h 5296383"/>
                <a:gd name="connsiteX9825" fmla="*/ 6503412 w 9310410"/>
                <a:gd name="connsiteY9825" fmla="*/ 361961 h 5296383"/>
                <a:gd name="connsiteX9826" fmla="*/ 6499217 w 9310410"/>
                <a:gd name="connsiteY9826" fmla="*/ 355369 h 5296383"/>
                <a:gd name="connsiteX9827" fmla="*/ 6496221 w 9310410"/>
                <a:gd name="connsiteY9827" fmla="*/ 351175 h 5296383"/>
                <a:gd name="connsiteX9828" fmla="*/ 6490827 w 9310410"/>
                <a:gd name="connsiteY9828" fmla="*/ 342785 h 5296383"/>
                <a:gd name="connsiteX9829" fmla="*/ 6485434 w 9310410"/>
                <a:gd name="connsiteY9829" fmla="*/ 340987 h 5296383"/>
                <a:gd name="connsiteX9830" fmla="*/ 6480640 w 9310410"/>
                <a:gd name="connsiteY9830" fmla="*/ 330200 h 5296383"/>
                <a:gd name="connsiteX9831" fmla="*/ 6475845 w 9310410"/>
                <a:gd name="connsiteY9831" fmla="*/ 325406 h 5296383"/>
                <a:gd name="connsiteX9832" fmla="*/ 6468055 w 9310410"/>
                <a:gd name="connsiteY9832" fmla="*/ 321810 h 5296383"/>
                <a:gd name="connsiteX9833" fmla="*/ 6466856 w 9310410"/>
                <a:gd name="connsiteY9833" fmla="*/ 317615 h 5296383"/>
                <a:gd name="connsiteX9834" fmla="*/ 6459665 w 9310410"/>
                <a:gd name="connsiteY9834" fmla="*/ 314619 h 5296383"/>
                <a:gd name="connsiteX9835" fmla="*/ 6445881 w 9310410"/>
                <a:gd name="connsiteY9835" fmla="*/ 312821 h 5296383"/>
                <a:gd name="connsiteX9836" fmla="*/ 6442286 w 9310410"/>
                <a:gd name="connsiteY9836" fmla="*/ 317615 h 5296383"/>
                <a:gd name="connsiteX9837" fmla="*/ 6435694 w 9310410"/>
                <a:gd name="connsiteY9837" fmla="*/ 320012 h 5296383"/>
                <a:gd name="connsiteX9838" fmla="*/ 6419514 w 9310410"/>
                <a:gd name="connsiteY9838" fmla="*/ 319413 h 5296383"/>
                <a:gd name="connsiteX9839" fmla="*/ 6420712 w 9310410"/>
                <a:gd name="connsiteY9839" fmla="*/ 325406 h 5296383"/>
                <a:gd name="connsiteX9840" fmla="*/ 6422510 w 9310410"/>
                <a:gd name="connsiteY9840" fmla="*/ 328402 h 5296383"/>
                <a:gd name="connsiteX9841" fmla="*/ 6425507 w 9310410"/>
                <a:gd name="connsiteY9841" fmla="*/ 335593 h 5296383"/>
                <a:gd name="connsiteX9842" fmla="*/ 6445881 w 9310410"/>
                <a:gd name="connsiteY9842" fmla="*/ 340987 h 5296383"/>
                <a:gd name="connsiteX9843" fmla="*/ 6449478 w 9310410"/>
                <a:gd name="connsiteY9843" fmla="*/ 343983 h 5296383"/>
                <a:gd name="connsiteX9844" fmla="*/ 6596899 w 9310410"/>
                <a:gd name="connsiteY9844" fmla="*/ 460242 h 5296383"/>
                <a:gd name="connsiteX9845" fmla="*/ 6605888 w 9310410"/>
                <a:gd name="connsiteY9845" fmla="*/ 451853 h 5296383"/>
                <a:gd name="connsiteX9846" fmla="*/ 6592104 w 9310410"/>
                <a:gd name="connsiteY9846" fmla="*/ 438669 h 5296383"/>
                <a:gd name="connsiteX9847" fmla="*/ 6583714 w 9310410"/>
                <a:gd name="connsiteY9847" fmla="*/ 425485 h 5296383"/>
                <a:gd name="connsiteX9848" fmla="*/ 6575924 w 9310410"/>
                <a:gd name="connsiteY9848" fmla="*/ 429679 h 5296383"/>
                <a:gd name="connsiteX9849" fmla="*/ 6567534 w 9310410"/>
                <a:gd name="connsiteY9849" fmla="*/ 429080 h 5296383"/>
                <a:gd name="connsiteX9850" fmla="*/ 6560343 w 9310410"/>
                <a:gd name="connsiteY9850" fmla="*/ 429080 h 5296383"/>
                <a:gd name="connsiteX9851" fmla="*/ 6553152 w 9310410"/>
                <a:gd name="connsiteY9851" fmla="*/ 424885 h 5296383"/>
                <a:gd name="connsiteX9852" fmla="*/ 6539369 w 9310410"/>
                <a:gd name="connsiteY9852" fmla="*/ 416495 h 5296383"/>
                <a:gd name="connsiteX9853" fmla="*/ 6536971 w 9310410"/>
                <a:gd name="connsiteY9853" fmla="*/ 414098 h 5296383"/>
                <a:gd name="connsiteX9854" fmla="*/ 6542365 w 9310410"/>
                <a:gd name="connsiteY9854" fmla="*/ 411102 h 5296383"/>
                <a:gd name="connsiteX9855" fmla="*/ 6546560 w 9310410"/>
                <a:gd name="connsiteY9855" fmla="*/ 404510 h 5296383"/>
                <a:gd name="connsiteX9856" fmla="*/ 6548957 w 9310410"/>
                <a:gd name="connsiteY9856" fmla="*/ 400315 h 5296383"/>
                <a:gd name="connsiteX9857" fmla="*/ 6546560 w 9310410"/>
                <a:gd name="connsiteY9857" fmla="*/ 391925 h 5296383"/>
                <a:gd name="connsiteX9858" fmla="*/ 6533376 w 9310410"/>
                <a:gd name="connsiteY9858" fmla="*/ 396719 h 5296383"/>
                <a:gd name="connsiteX9859" fmla="*/ 6500416 w 9310410"/>
                <a:gd name="connsiteY9859" fmla="*/ 405708 h 5296383"/>
                <a:gd name="connsiteX9860" fmla="*/ 6483636 w 9310410"/>
                <a:gd name="connsiteY9860" fmla="*/ 402712 h 5296383"/>
                <a:gd name="connsiteX9861" fmla="*/ 6474048 w 9310410"/>
                <a:gd name="connsiteY9861" fmla="*/ 409903 h 5296383"/>
                <a:gd name="connsiteX9862" fmla="*/ 6486632 w 9310410"/>
                <a:gd name="connsiteY9862" fmla="*/ 423087 h 5296383"/>
                <a:gd name="connsiteX9863" fmla="*/ 6511802 w 9310410"/>
                <a:gd name="connsiteY9863" fmla="*/ 428481 h 5296383"/>
                <a:gd name="connsiteX9864" fmla="*/ 6513001 w 9310410"/>
                <a:gd name="connsiteY9864" fmla="*/ 435073 h 5296383"/>
                <a:gd name="connsiteX9865" fmla="*/ 6506409 w 9310410"/>
                <a:gd name="connsiteY9865" fmla="*/ 437470 h 5296383"/>
                <a:gd name="connsiteX9866" fmla="*/ 6489030 w 9310410"/>
                <a:gd name="connsiteY9866" fmla="*/ 432077 h 5296383"/>
                <a:gd name="connsiteX9867" fmla="*/ 6477643 w 9310410"/>
                <a:gd name="connsiteY9867" fmla="*/ 431477 h 5296383"/>
                <a:gd name="connsiteX9868" fmla="*/ 6469253 w 9310410"/>
                <a:gd name="connsiteY9868" fmla="*/ 436271 h 5296383"/>
                <a:gd name="connsiteX9869" fmla="*/ 6486033 w 9310410"/>
                <a:gd name="connsiteY9869" fmla="*/ 447058 h 5296383"/>
                <a:gd name="connsiteX9870" fmla="*/ 6497420 w 9310410"/>
                <a:gd name="connsiteY9870" fmla="*/ 454250 h 5296383"/>
                <a:gd name="connsiteX9871" fmla="*/ 6505210 w 9310410"/>
                <a:gd name="connsiteY9871" fmla="*/ 455448 h 5296383"/>
                <a:gd name="connsiteX9872" fmla="*/ 6513600 w 9310410"/>
                <a:gd name="connsiteY9872" fmla="*/ 456047 h 5296383"/>
                <a:gd name="connsiteX9873" fmla="*/ 6522589 w 9310410"/>
                <a:gd name="connsiteY9873" fmla="*/ 454849 h 5296383"/>
                <a:gd name="connsiteX9874" fmla="*/ 6530979 w 9310410"/>
                <a:gd name="connsiteY9874" fmla="*/ 457246 h 5296383"/>
                <a:gd name="connsiteX9875" fmla="*/ 6545361 w 9310410"/>
                <a:gd name="connsiteY9875" fmla="*/ 462639 h 5296383"/>
                <a:gd name="connsiteX9876" fmla="*/ 6569332 w 9310410"/>
                <a:gd name="connsiteY9876" fmla="*/ 476423 h 5296383"/>
                <a:gd name="connsiteX9877" fmla="*/ 6580119 w 9310410"/>
                <a:gd name="connsiteY9877" fmla="*/ 474625 h 5296383"/>
                <a:gd name="connsiteX9878" fmla="*/ 6579520 w 9310410"/>
                <a:gd name="connsiteY9878" fmla="*/ 465636 h 5296383"/>
                <a:gd name="connsiteX9879" fmla="*/ 6586711 w 9310410"/>
                <a:gd name="connsiteY9879" fmla="*/ 461441 h 5296383"/>
                <a:gd name="connsiteX9880" fmla="*/ 6596899 w 9310410"/>
                <a:gd name="connsiteY9880" fmla="*/ 460242 h 5296383"/>
                <a:gd name="connsiteX9881" fmla="*/ 6043170 w 9310410"/>
                <a:gd name="connsiteY9881" fmla="*/ 399116 h 5296383"/>
                <a:gd name="connsiteX9882" fmla="*/ 6059949 w 9310410"/>
                <a:gd name="connsiteY9882" fmla="*/ 402113 h 5296383"/>
                <a:gd name="connsiteX9883" fmla="*/ 6076729 w 9310410"/>
                <a:gd name="connsiteY9883" fmla="*/ 399716 h 5296383"/>
                <a:gd name="connsiteX9884" fmla="*/ 6088115 w 9310410"/>
                <a:gd name="connsiteY9884" fmla="*/ 403311 h 5296383"/>
                <a:gd name="connsiteX9885" fmla="*/ 6090512 w 9310410"/>
                <a:gd name="connsiteY9885" fmla="*/ 398517 h 5296383"/>
                <a:gd name="connsiteX9886" fmla="*/ 6094108 w 9310410"/>
                <a:gd name="connsiteY9886" fmla="*/ 394922 h 5296383"/>
                <a:gd name="connsiteX9887" fmla="*/ 6111487 w 9310410"/>
                <a:gd name="connsiteY9887" fmla="*/ 402113 h 5296383"/>
                <a:gd name="connsiteX9888" fmla="*/ 6110288 w 9310410"/>
                <a:gd name="connsiteY9888" fmla="*/ 391326 h 5296383"/>
                <a:gd name="connsiteX9889" fmla="*/ 6113285 w 9310410"/>
                <a:gd name="connsiteY9889" fmla="*/ 386532 h 5296383"/>
                <a:gd name="connsiteX9890" fmla="*/ 6121674 w 9310410"/>
                <a:gd name="connsiteY9890" fmla="*/ 384135 h 5296383"/>
                <a:gd name="connsiteX9891" fmla="*/ 6124072 w 9310410"/>
                <a:gd name="connsiteY9891" fmla="*/ 378142 h 5296383"/>
                <a:gd name="connsiteX9892" fmla="*/ 6128866 w 9310410"/>
                <a:gd name="connsiteY9892" fmla="*/ 374546 h 5296383"/>
                <a:gd name="connsiteX9893" fmla="*/ 6133660 w 9310410"/>
                <a:gd name="connsiteY9893" fmla="*/ 375146 h 5296383"/>
                <a:gd name="connsiteX9894" fmla="*/ 6149241 w 9310410"/>
                <a:gd name="connsiteY9894" fmla="*/ 378142 h 5296383"/>
                <a:gd name="connsiteX9895" fmla="*/ 6154035 w 9310410"/>
                <a:gd name="connsiteY9895" fmla="*/ 366156 h 5296383"/>
                <a:gd name="connsiteX9896" fmla="*/ 6157032 w 9310410"/>
                <a:gd name="connsiteY9896" fmla="*/ 356568 h 5296383"/>
                <a:gd name="connsiteX9897" fmla="*/ 6157631 w 9310410"/>
                <a:gd name="connsiteY9897" fmla="*/ 351175 h 5296383"/>
                <a:gd name="connsiteX9898" fmla="*/ 6153436 w 9310410"/>
                <a:gd name="connsiteY9898" fmla="*/ 343983 h 5296383"/>
                <a:gd name="connsiteX9899" fmla="*/ 6148642 w 9310410"/>
                <a:gd name="connsiteY9899" fmla="*/ 339189 h 5296383"/>
                <a:gd name="connsiteX9900" fmla="*/ 6131862 w 9310410"/>
                <a:gd name="connsiteY9900" fmla="*/ 336792 h 5296383"/>
                <a:gd name="connsiteX9901" fmla="*/ 6123472 w 9310410"/>
                <a:gd name="connsiteY9901" fmla="*/ 336193 h 5296383"/>
                <a:gd name="connsiteX9902" fmla="*/ 6122873 w 9310410"/>
                <a:gd name="connsiteY9902" fmla="*/ 340388 h 5296383"/>
                <a:gd name="connsiteX9903" fmla="*/ 6114483 w 9310410"/>
                <a:gd name="connsiteY9903" fmla="*/ 344583 h 5296383"/>
                <a:gd name="connsiteX9904" fmla="*/ 6083321 w 9310410"/>
                <a:gd name="connsiteY9904" fmla="*/ 358366 h 5296383"/>
                <a:gd name="connsiteX9905" fmla="*/ 6070137 w 9310410"/>
                <a:gd name="connsiteY9905" fmla="*/ 371550 h 5296383"/>
                <a:gd name="connsiteX9906" fmla="*/ 6062346 w 9310410"/>
                <a:gd name="connsiteY9906" fmla="*/ 383535 h 5296383"/>
                <a:gd name="connsiteX9907" fmla="*/ 6056354 w 9310410"/>
                <a:gd name="connsiteY9907" fmla="*/ 387730 h 5296383"/>
                <a:gd name="connsiteX9908" fmla="*/ 6047365 w 9310410"/>
                <a:gd name="connsiteY9908" fmla="*/ 390727 h 5296383"/>
                <a:gd name="connsiteX9909" fmla="*/ 6043170 w 9310410"/>
                <a:gd name="connsiteY9909" fmla="*/ 399116 h 5296383"/>
                <a:gd name="connsiteX9910" fmla="*/ 6185797 w 9310410"/>
                <a:gd name="connsiteY9910" fmla="*/ 413499 h 5296383"/>
                <a:gd name="connsiteX9911" fmla="*/ 6192988 w 9310410"/>
                <a:gd name="connsiteY9911" fmla="*/ 412900 h 5296383"/>
                <a:gd name="connsiteX9912" fmla="*/ 6201378 w 9310410"/>
                <a:gd name="connsiteY9912" fmla="*/ 410503 h 5296383"/>
                <a:gd name="connsiteX9913" fmla="*/ 6210966 w 9310410"/>
                <a:gd name="connsiteY9913" fmla="*/ 411102 h 5296383"/>
                <a:gd name="connsiteX9914" fmla="*/ 6221754 w 9310410"/>
                <a:gd name="connsiteY9914" fmla="*/ 404510 h 5296383"/>
                <a:gd name="connsiteX9915" fmla="*/ 6227746 w 9310410"/>
                <a:gd name="connsiteY9915" fmla="*/ 401514 h 5296383"/>
                <a:gd name="connsiteX9916" fmla="*/ 6241529 w 9310410"/>
                <a:gd name="connsiteY9916" fmla="*/ 403311 h 5296383"/>
                <a:gd name="connsiteX9917" fmla="*/ 6249919 w 9310410"/>
                <a:gd name="connsiteY9917" fmla="*/ 401514 h 5296383"/>
                <a:gd name="connsiteX9918" fmla="*/ 6265500 w 9310410"/>
                <a:gd name="connsiteY9918" fmla="*/ 397319 h 5296383"/>
                <a:gd name="connsiteX9919" fmla="*/ 6272692 w 9310410"/>
                <a:gd name="connsiteY9919" fmla="*/ 399716 h 5296383"/>
                <a:gd name="connsiteX9920" fmla="*/ 6260106 w 9310410"/>
                <a:gd name="connsiteY9920" fmla="*/ 407506 h 5296383"/>
                <a:gd name="connsiteX9921" fmla="*/ 6249919 w 9310410"/>
                <a:gd name="connsiteY9921" fmla="*/ 412900 h 5296383"/>
                <a:gd name="connsiteX9922" fmla="*/ 6240331 w 9310410"/>
                <a:gd name="connsiteY9922" fmla="*/ 420091 h 5296383"/>
                <a:gd name="connsiteX9923" fmla="*/ 6247522 w 9310410"/>
                <a:gd name="connsiteY9923" fmla="*/ 429679 h 5296383"/>
                <a:gd name="connsiteX9924" fmla="*/ 6278085 w 9310410"/>
                <a:gd name="connsiteY9924" fmla="*/ 421889 h 5296383"/>
                <a:gd name="connsiteX9925" fmla="*/ 6296063 w 9310410"/>
                <a:gd name="connsiteY9925" fmla="*/ 409304 h 5296383"/>
                <a:gd name="connsiteX9926" fmla="*/ 6301457 w 9310410"/>
                <a:gd name="connsiteY9926" fmla="*/ 406308 h 5296383"/>
                <a:gd name="connsiteX9927" fmla="*/ 6312244 w 9310410"/>
                <a:gd name="connsiteY9927" fmla="*/ 394322 h 5296383"/>
                <a:gd name="connsiteX9928" fmla="*/ 6320634 w 9310410"/>
                <a:gd name="connsiteY9928" fmla="*/ 392524 h 5296383"/>
                <a:gd name="connsiteX9929" fmla="*/ 6326626 w 9310410"/>
                <a:gd name="connsiteY9929" fmla="*/ 397319 h 5296383"/>
                <a:gd name="connsiteX9930" fmla="*/ 6333817 w 9310410"/>
                <a:gd name="connsiteY9930" fmla="*/ 396120 h 5296383"/>
                <a:gd name="connsiteX9931" fmla="*/ 6344605 w 9310410"/>
                <a:gd name="connsiteY9931" fmla="*/ 394922 h 5296383"/>
                <a:gd name="connsiteX9932" fmla="*/ 6358987 w 9310410"/>
                <a:gd name="connsiteY9932" fmla="*/ 387730 h 5296383"/>
                <a:gd name="connsiteX9933" fmla="*/ 6358388 w 9310410"/>
                <a:gd name="connsiteY9933" fmla="*/ 381138 h 5296383"/>
                <a:gd name="connsiteX9934" fmla="*/ 6351197 w 9310410"/>
                <a:gd name="connsiteY9934" fmla="*/ 370951 h 5296383"/>
                <a:gd name="connsiteX9935" fmla="*/ 6330222 w 9310410"/>
                <a:gd name="connsiteY9935" fmla="*/ 354171 h 5296383"/>
                <a:gd name="connsiteX9936" fmla="*/ 6327226 w 9310410"/>
                <a:gd name="connsiteY9936" fmla="*/ 358965 h 5296383"/>
                <a:gd name="connsiteX9937" fmla="*/ 6334417 w 9310410"/>
                <a:gd name="connsiteY9937" fmla="*/ 370351 h 5296383"/>
                <a:gd name="connsiteX9938" fmla="*/ 6329023 w 9310410"/>
                <a:gd name="connsiteY9938" fmla="*/ 369752 h 5296383"/>
                <a:gd name="connsiteX9939" fmla="*/ 6321233 w 9310410"/>
                <a:gd name="connsiteY9939" fmla="*/ 369153 h 5296383"/>
                <a:gd name="connsiteX9940" fmla="*/ 6317037 w 9310410"/>
                <a:gd name="connsiteY9940" fmla="*/ 368554 h 5296383"/>
                <a:gd name="connsiteX9941" fmla="*/ 6307449 w 9310410"/>
                <a:gd name="connsiteY9941" fmla="*/ 360164 h 5296383"/>
                <a:gd name="connsiteX9942" fmla="*/ 6295464 w 9310410"/>
                <a:gd name="connsiteY9942" fmla="*/ 353572 h 5296383"/>
                <a:gd name="connsiteX9943" fmla="*/ 6282280 w 9310410"/>
                <a:gd name="connsiteY9943" fmla="*/ 345182 h 5296383"/>
                <a:gd name="connsiteX9944" fmla="*/ 6269096 w 9310410"/>
                <a:gd name="connsiteY9944" fmla="*/ 344583 h 5296383"/>
                <a:gd name="connsiteX9945" fmla="*/ 6258908 w 9310410"/>
                <a:gd name="connsiteY9945" fmla="*/ 351175 h 5296383"/>
                <a:gd name="connsiteX9946" fmla="*/ 6263103 w 9310410"/>
                <a:gd name="connsiteY9946" fmla="*/ 365557 h 5296383"/>
                <a:gd name="connsiteX9947" fmla="*/ 6275088 w 9310410"/>
                <a:gd name="connsiteY9947" fmla="*/ 366156 h 5296383"/>
                <a:gd name="connsiteX9948" fmla="*/ 6280482 w 9310410"/>
                <a:gd name="connsiteY9948" fmla="*/ 369153 h 5296383"/>
                <a:gd name="connsiteX9949" fmla="*/ 6279883 w 9310410"/>
                <a:gd name="connsiteY9949" fmla="*/ 375146 h 5296383"/>
                <a:gd name="connsiteX9950" fmla="*/ 6297861 w 9310410"/>
                <a:gd name="connsiteY9950" fmla="*/ 379940 h 5296383"/>
                <a:gd name="connsiteX9951" fmla="*/ 6284677 w 9310410"/>
                <a:gd name="connsiteY9951" fmla="*/ 381738 h 5296383"/>
                <a:gd name="connsiteX9952" fmla="*/ 6266099 w 9310410"/>
                <a:gd name="connsiteY9952" fmla="*/ 383535 h 5296383"/>
                <a:gd name="connsiteX9953" fmla="*/ 6250518 w 9310410"/>
                <a:gd name="connsiteY9953" fmla="*/ 382936 h 5296383"/>
                <a:gd name="connsiteX9954" fmla="*/ 6232540 w 9310410"/>
                <a:gd name="connsiteY9954" fmla="*/ 372748 h 5296383"/>
                <a:gd name="connsiteX9955" fmla="*/ 6215761 w 9310410"/>
                <a:gd name="connsiteY9955" fmla="*/ 372149 h 5296383"/>
                <a:gd name="connsiteX9956" fmla="*/ 6195984 w 9310410"/>
                <a:gd name="connsiteY9956" fmla="*/ 369752 h 5296383"/>
                <a:gd name="connsiteX9957" fmla="*/ 6182201 w 9310410"/>
                <a:gd name="connsiteY9957" fmla="*/ 369153 h 5296383"/>
                <a:gd name="connsiteX9958" fmla="*/ 6181602 w 9310410"/>
                <a:gd name="connsiteY9958" fmla="*/ 374546 h 5296383"/>
                <a:gd name="connsiteX9959" fmla="*/ 6179804 w 9310410"/>
                <a:gd name="connsiteY9959" fmla="*/ 378741 h 5296383"/>
                <a:gd name="connsiteX9960" fmla="*/ 6179804 w 9310410"/>
                <a:gd name="connsiteY9960" fmla="*/ 387730 h 5296383"/>
                <a:gd name="connsiteX9961" fmla="*/ 6189393 w 9310410"/>
                <a:gd name="connsiteY9961" fmla="*/ 387131 h 5296383"/>
                <a:gd name="connsiteX9962" fmla="*/ 6190591 w 9310410"/>
                <a:gd name="connsiteY9962" fmla="*/ 390727 h 5296383"/>
                <a:gd name="connsiteX9963" fmla="*/ 6174411 w 9310410"/>
                <a:gd name="connsiteY9963" fmla="*/ 393723 h 5296383"/>
                <a:gd name="connsiteX9964" fmla="*/ 6176808 w 9310410"/>
                <a:gd name="connsiteY9964" fmla="*/ 397918 h 5296383"/>
                <a:gd name="connsiteX9965" fmla="*/ 6188793 w 9310410"/>
                <a:gd name="connsiteY9965" fmla="*/ 394322 h 5296383"/>
                <a:gd name="connsiteX9966" fmla="*/ 6189393 w 9310410"/>
                <a:gd name="connsiteY9966" fmla="*/ 397918 h 5296383"/>
                <a:gd name="connsiteX9967" fmla="*/ 6176808 w 9310410"/>
                <a:gd name="connsiteY9967" fmla="*/ 402113 h 5296383"/>
                <a:gd name="connsiteX9968" fmla="*/ 6169017 w 9310410"/>
                <a:gd name="connsiteY9968" fmla="*/ 411102 h 5296383"/>
                <a:gd name="connsiteX9969" fmla="*/ 6185797 w 9310410"/>
                <a:gd name="connsiteY9969" fmla="*/ 413499 h 5296383"/>
                <a:gd name="connsiteX9970" fmla="*/ 6149841 w 9310410"/>
                <a:gd name="connsiteY9970" fmla="*/ 447658 h 5296383"/>
                <a:gd name="connsiteX9971" fmla="*/ 6125869 w 9310410"/>
                <a:gd name="connsiteY9971" fmla="*/ 446459 h 5296383"/>
                <a:gd name="connsiteX9972" fmla="*/ 6109090 w 9310410"/>
                <a:gd name="connsiteY9972" fmla="*/ 449455 h 5296383"/>
                <a:gd name="connsiteX9973" fmla="*/ 6087516 w 9310410"/>
                <a:gd name="connsiteY9973" fmla="*/ 457845 h 5296383"/>
                <a:gd name="connsiteX9974" fmla="*/ 6083920 w 9310410"/>
                <a:gd name="connsiteY9974" fmla="*/ 474026 h 5296383"/>
                <a:gd name="connsiteX9975" fmla="*/ 6094108 w 9310410"/>
                <a:gd name="connsiteY9975" fmla="*/ 486011 h 5296383"/>
                <a:gd name="connsiteX9976" fmla="*/ 6098902 w 9310410"/>
                <a:gd name="connsiteY9976" fmla="*/ 493202 h 5296383"/>
                <a:gd name="connsiteX9977" fmla="*/ 6100101 w 9310410"/>
                <a:gd name="connsiteY9977" fmla="*/ 497997 h 5296383"/>
                <a:gd name="connsiteX9978" fmla="*/ 6100700 w 9310410"/>
                <a:gd name="connsiteY9978" fmla="*/ 504589 h 5296383"/>
                <a:gd name="connsiteX9979" fmla="*/ 6100101 w 9310410"/>
                <a:gd name="connsiteY9979" fmla="*/ 519571 h 5296383"/>
                <a:gd name="connsiteX9980" fmla="*/ 6103696 w 9310410"/>
                <a:gd name="connsiteY9980" fmla="*/ 532755 h 5296383"/>
                <a:gd name="connsiteX9981" fmla="*/ 6142649 w 9310410"/>
                <a:gd name="connsiteY9981" fmla="*/ 549534 h 5296383"/>
                <a:gd name="connsiteX9982" fmla="*/ 6164223 w 9310410"/>
                <a:gd name="connsiteY9982" fmla="*/ 551931 h 5296383"/>
                <a:gd name="connsiteX9983" fmla="*/ 6172613 w 9310410"/>
                <a:gd name="connsiteY9983" fmla="*/ 544141 h 5296383"/>
                <a:gd name="connsiteX9984" fmla="*/ 6178605 w 9310410"/>
                <a:gd name="connsiteY9984" fmla="*/ 545339 h 5296383"/>
                <a:gd name="connsiteX9985" fmla="*/ 6194786 w 9310410"/>
                <a:gd name="connsiteY9985" fmla="*/ 538148 h 5296383"/>
                <a:gd name="connsiteX9986" fmla="*/ 6201977 w 9310410"/>
                <a:gd name="connsiteY9986" fmla="*/ 521368 h 5296383"/>
                <a:gd name="connsiteX9987" fmla="*/ 6201378 w 9310410"/>
                <a:gd name="connsiteY9987" fmla="*/ 515975 h 5296383"/>
                <a:gd name="connsiteX9988" fmla="*/ 6206172 w 9310410"/>
                <a:gd name="connsiteY9988" fmla="*/ 507585 h 5296383"/>
                <a:gd name="connsiteX9989" fmla="*/ 6212165 w 9310410"/>
                <a:gd name="connsiteY9989" fmla="*/ 497397 h 5296383"/>
                <a:gd name="connsiteX9990" fmla="*/ 6217558 w 9310410"/>
                <a:gd name="connsiteY9990" fmla="*/ 484813 h 5296383"/>
                <a:gd name="connsiteX9991" fmla="*/ 6237334 w 9310410"/>
                <a:gd name="connsiteY9991" fmla="*/ 466235 h 5296383"/>
                <a:gd name="connsiteX9992" fmla="*/ 6242128 w 9310410"/>
                <a:gd name="connsiteY9992" fmla="*/ 456647 h 5296383"/>
                <a:gd name="connsiteX9993" fmla="*/ 6213364 w 9310410"/>
                <a:gd name="connsiteY9993" fmla="*/ 441066 h 5296383"/>
                <a:gd name="connsiteX9994" fmla="*/ 6180403 w 9310410"/>
                <a:gd name="connsiteY9994" fmla="*/ 444661 h 5296383"/>
                <a:gd name="connsiteX9995" fmla="*/ 6172013 w 9310410"/>
                <a:gd name="connsiteY9995" fmla="*/ 446459 h 5296383"/>
                <a:gd name="connsiteX9996" fmla="*/ 6163024 w 9310410"/>
                <a:gd name="connsiteY9996" fmla="*/ 446459 h 5296383"/>
                <a:gd name="connsiteX9997" fmla="*/ 6149841 w 9310410"/>
                <a:gd name="connsiteY9997" fmla="*/ 447658 h 5296383"/>
                <a:gd name="connsiteX9998" fmla="*/ 6565736 w 9310410"/>
                <a:gd name="connsiteY9998" fmla="*/ 535751 h 5296383"/>
                <a:gd name="connsiteX9999" fmla="*/ 6575325 w 9310410"/>
                <a:gd name="connsiteY9999" fmla="*/ 538148 h 5296383"/>
                <a:gd name="connsiteX10000" fmla="*/ 6586112 w 9310410"/>
                <a:gd name="connsiteY10000" fmla="*/ 538747 h 5296383"/>
                <a:gd name="connsiteX10001" fmla="*/ 6577722 w 9310410"/>
                <a:gd name="connsiteY10001" fmla="*/ 523765 h 5296383"/>
                <a:gd name="connsiteX10002" fmla="*/ 6568133 w 9310410"/>
                <a:gd name="connsiteY10002" fmla="*/ 517173 h 5296383"/>
                <a:gd name="connsiteX10003" fmla="*/ 6527982 w 9310410"/>
                <a:gd name="connsiteY10003" fmla="*/ 512979 h 5296383"/>
                <a:gd name="connsiteX10004" fmla="*/ 6523787 w 9310410"/>
                <a:gd name="connsiteY10004" fmla="*/ 515376 h 5296383"/>
                <a:gd name="connsiteX10005" fmla="*/ 6517195 w 9310410"/>
                <a:gd name="connsiteY10005" fmla="*/ 517773 h 5296383"/>
                <a:gd name="connsiteX10006" fmla="*/ 6493823 w 9310410"/>
                <a:gd name="connsiteY10006" fmla="*/ 509383 h 5296383"/>
                <a:gd name="connsiteX10007" fmla="*/ 6483636 w 9310410"/>
                <a:gd name="connsiteY10007" fmla="*/ 500993 h 5296383"/>
                <a:gd name="connsiteX10008" fmla="*/ 6467456 w 9310410"/>
                <a:gd name="connsiteY10008" fmla="*/ 485412 h 5296383"/>
                <a:gd name="connsiteX10009" fmla="*/ 6458467 w 9310410"/>
                <a:gd name="connsiteY10009" fmla="*/ 483015 h 5296383"/>
                <a:gd name="connsiteX10010" fmla="*/ 6457867 w 9310410"/>
                <a:gd name="connsiteY10010" fmla="*/ 480018 h 5296383"/>
                <a:gd name="connsiteX10011" fmla="*/ 6454870 w 9310410"/>
                <a:gd name="connsiteY10011" fmla="*/ 473426 h 5296383"/>
                <a:gd name="connsiteX10012" fmla="*/ 6432099 w 9310410"/>
                <a:gd name="connsiteY10012" fmla="*/ 456047 h 5296383"/>
                <a:gd name="connsiteX10013" fmla="*/ 6408128 w 9310410"/>
                <a:gd name="connsiteY10013" fmla="*/ 442863 h 5296383"/>
                <a:gd name="connsiteX10014" fmla="*/ 6393745 w 9310410"/>
                <a:gd name="connsiteY10014" fmla="*/ 438669 h 5296383"/>
                <a:gd name="connsiteX10015" fmla="*/ 6385355 w 9310410"/>
                <a:gd name="connsiteY10015" fmla="*/ 439268 h 5296383"/>
                <a:gd name="connsiteX10016" fmla="*/ 6374568 w 9310410"/>
                <a:gd name="connsiteY10016" fmla="*/ 442863 h 5296383"/>
                <a:gd name="connsiteX10017" fmla="*/ 6375167 w 9310410"/>
                <a:gd name="connsiteY10017" fmla="*/ 450654 h 5296383"/>
                <a:gd name="connsiteX10018" fmla="*/ 6379961 w 9310410"/>
                <a:gd name="connsiteY10018" fmla="*/ 456047 h 5296383"/>
                <a:gd name="connsiteX10019" fmla="*/ 6391947 w 9310410"/>
                <a:gd name="connsiteY10019" fmla="*/ 465636 h 5296383"/>
                <a:gd name="connsiteX10020" fmla="*/ 6400337 w 9310410"/>
                <a:gd name="connsiteY10020" fmla="*/ 474625 h 5296383"/>
                <a:gd name="connsiteX10021" fmla="*/ 6412921 w 9310410"/>
                <a:gd name="connsiteY10021" fmla="*/ 492004 h 5296383"/>
                <a:gd name="connsiteX10022" fmla="*/ 6411723 w 9310410"/>
                <a:gd name="connsiteY10022" fmla="*/ 497997 h 5296383"/>
                <a:gd name="connsiteX10023" fmla="*/ 6391947 w 9310410"/>
                <a:gd name="connsiteY10023" fmla="*/ 481217 h 5296383"/>
                <a:gd name="connsiteX10024" fmla="*/ 6381759 w 9310410"/>
                <a:gd name="connsiteY10024" fmla="*/ 472827 h 5296383"/>
                <a:gd name="connsiteX10025" fmla="*/ 6370373 w 9310410"/>
                <a:gd name="connsiteY10025" fmla="*/ 468033 h 5296383"/>
                <a:gd name="connsiteX10026" fmla="*/ 6355990 w 9310410"/>
                <a:gd name="connsiteY10026" fmla="*/ 465037 h 5296383"/>
                <a:gd name="connsiteX10027" fmla="*/ 6345803 w 9310410"/>
                <a:gd name="connsiteY10027" fmla="*/ 469232 h 5296383"/>
                <a:gd name="connsiteX10028" fmla="*/ 6355391 w 9310410"/>
                <a:gd name="connsiteY10028" fmla="*/ 473426 h 5296383"/>
                <a:gd name="connsiteX10029" fmla="*/ 6360785 w 9310410"/>
                <a:gd name="connsiteY10029" fmla="*/ 481816 h 5296383"/>
                <a:gd name="connsiteX10030" fmla="*/ 6356590 w 9310410"/>
                <a:gd name="connsiteY10030" fmla="*/ 487210 h 5296383"/>
                <a:gd name="connsiteX10031" fmla="*/ 6336215 w 9310410"/>
                <a:gd name="connsiteY10031" fmla="*/ 493202 h 5296383"/>
                <a:gd name="connsiteX10032" fmla="*/ 6330821 w 9310410"/>
                <a:gd name="connsiteY10032" fmla="*/ 489008 h 5296383"/>
                <a:gd name="connsiteX10033" fmla="*/ 6317637 w 9310410"/>
                <a:gd name="connsiteY10033" fmla="*/ 474625 h 5296383"/>
                <a:gd name="connsiteX10034" fmla="*/ 6291868 w 9310410"/>
                <a:gd name="connsiteY10034" fmla="*/ 474625 h 5296383"/>
                <a:gd name="connsiteX10035" fmla="*/ 6287074 w 9310410"/>
                <a:gd name="connsiteY10035" fmla="*/ 484813 h 5296383"/>
                <a:gd name="connsiteX10036" fmla="*/ 6279883 w 9310410"/>
                <a:gd name="connsiteY10036" fmla="*/ 489008 h 5296383"/>
                <a:gd name="connsiteX10037" fmla="*/ 6275688 w 9310410"/>
                <a:gd name="connsiteY10037" fmla="*/ 483614 h 5296383"/>
                <a:gd name="connsiteX10038" fmla="*/ 6267897 w 9310410"/>
                <a:gd name="connsiteY10038" fmla="*/ 468632 h 5296383"/>
                <a:gd name="connsiteX10039" fmla="*/ 6248721 w 9310410"/>
                <a:gd name="connsiteY10039" fmla="*/ 469232 h 5296383"/>
                <a:gd name="connsiteX10040" fmla="*/ 6230143 w 9310410"/>
                <a:gd name="connsiteY10040" fmla="*/ 489008 h 5296383"/>
                <a:gd name="connsiteX10041" fmla="*/ 6223551 w 9310410"/>
                <a:gd name="connsiteY10041" fmla="*/ 503989 h 5296383"/>
                <a:gd name="connsiteX10042" fmla="*/ 6217558 w 9310410"/>
                <a:gd name="connsiteY10042" fmla="*/ 514177 h 5296383"/>
                <a:gd name="connsiteX10043" fmla="*/ 6219955 w 9310410"/>
                <a:gd name="connsiteY10043" fmla="*/ 527361 h 5296383"/>
                <a:gd name="connsiteX10044" fmla="*/ 6236735 w 9310410"/>
                <a:gd name="connsiteY10044" fmla="*/ 523166 h 5296383"/>
                <a:gd name="connsiteX10045" fmla="*/ 6237334 w 9310410"/>
                <a:gd name="connsiteY10045" fmla="*/ 530357 h 5296383"/>
                <a:gd name="connsiteX10046" fmla="*/ 6257110 w 9310410"/>
                <a:gd name="connsiteY10046" fmla="*/ 524365 h 5296383"/>
                <a:gd name="connsiteX10047" fmla="*/ 6274489 w 9310410"/>
                <a:gd name="connsiteY10047" fmla="*/ 520170 h 5296383"/>
                <a:gd name="connsiteX10048" fmla="*/ 6286475 w 9310410"/>
                <a:gd name="connsiteY10048" fmla="*/ 521368 h 5296383"/>
                <a:gd name="connsiteX10049" fmla="*/ 6279284 w 9310410"/>
                <a:gd name="connsiteY10049" fmla="*/ 525563 h 5296383"/>
                <a:gd name="connsiteX10050" fmla="*/ 6276287 w 9310410"/>
                <a:gd name="connsiteY10050" fmla="*/ 529758 h 5296383"/>
                <a:gd name="connsiteX10051" fmla="*/ 6275088 w 9310410"/>
                <a:gd name="connsiteY10051" fmla="*/ 533953 h 5296383"/>
                <a:gd name="connsiteX10052" fmla="*/ 6260706 w 9310410"/>
                <a:gd name="connsiteY10052" fmla="*/ 532755 h 5296383"/>
                <a:gd name="connsiteX10053" fmla="*/ 6247522 w 9310410"/>
                <a:gd name="connsiteY10053" fmla="*/ 538148 h 5296383"/>
                <a:gd name="connsiteX10054" fmla="*/ 6248721 w 9310410"/>
                <a:gd name="connsiteY10054" fmla="*/ 548935 h 5296383"/>
                <a:gd name="connsiteX10055" fmla="*/ 6268496 w 9310410"/>
                <a:gd name="connsiteY10055" fmla="*/ 553729 h 5296383"/>
                <a:gd name="connsiteX10056" fmla="*/ 6276886 w 9310410"/>
                <a:gd name="connsiteY10056" fmla="*/ 550733 h 5296383"/>
                <a:gd name="connsiteX10057" fmla="*/ 6296063 w 9310410"/>
                <a:gd name="connsiteY10057" fmla="*/ 550134 h 5296383"/>
                <a:gd name="connsiteX10058" fmla="*/ 6308048 w 9310410"/>
                <a:gd name="connsiteY10058" fmla="*/ 546538 h 5296383"/>
                <a:gd name="connsiteX10059" fmla="*/ 6314041 w 9310410"/>
                <a:gd name="connsiteY10059" fmla="*/ 545339 h 5296383"/>
                <a:gd name="connsiteX10060" fmla="*/ 6324828 w 9310410"/>
                <a:gd name="connsiteY10060" fmla="*/ 545339 h 5296383"/>
                <a:gd name="connsiteX10061" fmla="*/ 6345204 w 9310410"/>
                <a:gd name="connsiteY10061" fmla="*/ 545339 h 5296383"/>
                <a:gd name="connsiteX10062" fmla="*/ 6354792 w 9310410"/>
                <a:gd name="connsiteY10062" fmla="*/ 541744 h 5296383"/>
                <a:gd name="connsiteX10063" fmla="*/ 6366778 w 9310410"/>
                <a:gd name="connsiteY10063" fmla="*/ 544141 h 5296383"/>
                <a:gd name="connsiteX10064" fmla="*/ 6378763 w 9310410"/>
                <a:gd name="connsiteY10064" fmla="*/ 546538 h 5296383"/>
                <a:gd name="connsiteX10065" fmla="*/ 6382958 w 9310410"/>
                <a:gd name="connsiteY10065" fmla="*/ 550733 h 5296383"/>
                <a:gd name="connsiteX10066" fmla="*/ 6375767 w 9310410"/>
                <a:gd name="connsiteY10066" fmla="*/ 556726 h 5296383"/>
                <a:gd name="connsiteX10067" fmla="*/ 6366778 w 9310410"/>
                <a:gd name="connsiteY10067" fmla="*/ 560321 h 5296383"/>
                <a:gd name="connsiteX10068" fmla="*/ 6344005 w 9310410"/>
                <a:gd name="connsiteY10068" fmla="*/ 560920 h 5296383"/>
                <a:gd name="connsiteX10069" fmla="*/ 6326626 w 9310410"/>
                <a:gd name="connsiteY10069" fmla="*/ 565115 h 5296383"/>
                <a:gd name="connsiteX10070" fmla="*/ 6313442 w 9310410"/>
                <a:gd name="connsiteY10070" fmla="*/ 567512 h 5296383"/>
                <a:gd name="connsiteX10071" fmla="*/ 6306850 w 9310410"/>
                <a:gd name="connsiteY10071" fmla="*/ 568711 h 5296383"/>
                <a:gd name="connsiteX10072" fmla="*/ 6294266 w 9310410"/>
                <a:gd name="connsiteY10072" fmla="*/ 573505 h 5296383"/>
                <a:gd name="connsiteX10073" fmla="*/ 6302056 w 9310410"/>
                <a:gd name="connsiteY10073" fmla="*/ 585491 h 5296383"/>
                <a:gd name="connsiteX10074" fmla="*/ 6309247 w 9310410"/>
                <a:gd name="connsiteY10074" fmla="*/ 589686 h 5296383"/>
                <a:gd name="connsiteX10075" fmla="*/ 6326626 w 9310410"/>
                <a:gd name="connsiteY10075" fmla="*/ 592083 h 5296383"/>
                <a:gd name="connsiteX10076" fmla="*/ 6336215 w 9310410"/>
                <a:gd name="connsiteY10076" fmla="*/ 592682 h 5296383"/>
                <a:gd name="connsiteX10077" fmla="*/ 6352994 w 9310410"/>
                <a:gd name="connsiteY10077" fmla="*/ 590285 h 5296383"/>
                <a:gd name="connsiteX10078" fmla="*/ 6376965 w 9310410"/>
                <a:gd name="connsiteY10078" fmla="*/ 598075 h 5296383"/>
                <a:gd name="connsiteX10079" fmla="*/ 6384157 w 9310410"/>
                <a:gd name="connsiteY10079" fmla="*/ 608263 h 5296383"/>
                <a:gd name="connsiteX10080" fmla="*/ 6390149 w 9310410"/>
                <a:gd name="connsiteY10080" fmla="*/ 612458 h 5296383"/>
                <a:gd name="connsiteX10081" fmla="*/ 6397939 w 9310410"/>
                <a:gd name="connsiteY10081" fmla="*/ 613657 h 5296383"/>
                <a:gd name="connsiteX10082" fmla="*/ 6415918 w 9310410"/>
                <a:gd name="connsiteY10082" fmla="*/ 607664 h 5296383"/>
                <a:gd name="connsiteX10083" fmla="*/ 6421311 w 9310410"/>
                <a:gd name="connsiteY10083" fmla="*/ 605866 h 5296383"/>
                <a:gd name="connsiteX10084" fmla="*/ 6438091 w 9310410"/>
                <a:gd name="connsiteY10084" fmla="*/ 597476 h 5296383"/>
                <a:gd name="connsiteX10085" fmla="*/ 6459066 w 9310410"/>
                <a:gd name="connsiteY10085" fmla="*/ 587888 h 5296383"/>
                <a:gd name="connsiteX10086" fmla="*/ 6471051 w 9310410"/>
                <a:gd name="connsiteY10086" fmla="*/ 583693 h 5296383"/>
                <a:gd name="connsiteX10087" fmla="*/ 6492026 w 9310410"/>
                <a:gd name="connsiteY10087" fmla="*/ 570509 h 5296383"/>
                <a:gd name="connsiteX10088" fmla="*/ 6497420 w 9310410"/>
                <a:gd name="connsiteY10088" fmla="*/ 563318 h 5296383"/>
                <a:gd name="connsiteX10089" fmla="*/ 6504611 w 9310410"/>
                <a:gd name="connsiteY10089" fmla="*/ 566913 h 5296383"/>
                <a:gd name="connsiteX10090" fmla="*/ 6521390 w 9310410"/>
                <a:gd name="connsiteY10090" fmla="*/ 569910 h 5296383"/>
                <a:gd name="connsiteX10091" fmla="*/ 6530979 w 9310410"/>
                <a:gd name="connsiteY10091" fmla="*/ 572307 h 5296383"/>
                <a:gd name="connsiteX10092" fmla="*/ 6545361 w 9310410"/>
                <a:gd name="connsiteY10092" fmla="*/ 572906 h 5296383"/>
                <a:gd name="connsiteX10093" fmla="*/ 6551953 w 9310410"/>
                <a:gd name="connsiteY10093" fmla="*/ 572906 h 5296383"/>
                <a:gd name="connsiteX10094" fmla="*/ 6580718 w 9310410"/>
                <a:gd name="connsiteY10094" fmla="*/ 564516 h 5296383"/>
                <a:gd name="connsiteX10095" fmla="*/ 6567534 w 9310410"/>
                <a:gd name="connsiteY10095" fmla="*/ 547137 h 5296383"/>
                <a:gd name="connsiteX10096" fmla="*/ 6559144 w 9310410"/>
                <a:gd name="connsiteY10096" fmla="*/ 549534 h 5296383"/>
                <a:gd name="connsiteX10097" fmla="*/ 6551953 w 9310410"/>
                <a:gd name="connsiteY10097" fmla="*/ 544141 h 5296383"/>
                <a:gd name="connsiteX10098" fmla="*/ 6565736 w 9310410"/>
                <a:gd name="connsiteY10098" fmla="*/ 535751 h 5296383"/>
                <a:gd name="connsiteX10099" fmla="*/ 7018188 w 9310410"/>
                <a:gd name="connsiteY10099" fmla="*/ 678977 h 5296383"/>
                <a:gd name="connsiteX10100" fmla="*/ 7034968 w 9310410"/>
                <a:gd name="connsiteY10100" fmla="*/ 686768 h 5296383"/>
                <a:gd name="connsiteX10101" fmla="*/ 7047553 w 9310410"/>
                <a:gd name="connsiteY10101" fmla="*/ 685569 h 5296383"/>
                <a:gd name="connsiteX10102" fmla="*/ 7051748 w 9310410"/>
                <a:gd name="connsiteY10102" fmla="*/ 674783 h 5296383"/>
                <a:gd name="connsiteX10103" fmla="*/ 7057141 w 9310410"/>
                <a:gd name="connsiteY10103" fmla="*/ 652609 h 5296383"/>
                <a:gd name="connsiteX10104" fmla="*/ 7063733 w 9310410"/>
                <a:gd name="connsiteY10104" fmla="*/ 652010 h 5296383"/>
                <a:gd name="connsiteX10105" fmla="*/ 7074520 w 9310410"/>
                <a:gd name="connsiteY10105" fmla="*/ 654407 h 5296383"/>
                <a:gd name="connsiteX10106" fmla="*/ 7082910 w 9310410"/>
                <a:gd name="connsiteY10106" fmla="*/ 655606 h 5296383"/>
                <a:gd name="connsiteX10107" fmla="*/ 7109877 w 9310410"/>
                <a:gd name="connsiteY10107" fmla="*/ 660999 h 5296383"/>
                <a:gd name="connsiteX10108" fmla="*/ 7121863 w 9310410"/>
                <a:gd name="connsiteY10108" fmla="*/ 662797 h 5296383"/>
                <a:gd name="connsiteX10109" fmla="*/ 7123061 w 9310410"/>
                <a:gd name="connsiteY10109" fmla="*/ 652010 h 5296383"/>
                <a:gd name="connsiteX10110" fmla="*/ 7114672 w 9310410"/>
                <a:gd name="connsiteY10110" fmla="*/ 640025 h 5296383"/>
                <a:gd name="connsiteX10111" fmla="*/ 7107480 w 9310410"/>
                <a:gd name="connsiteY10111" fmla="*/ 640624 h 5296383"/>
                <a:gd name="connsiteX10112" fmla="*/ 7103285 w 9310410"/>
                <a:gd name="connsiteY10112" fmla="*/ 643021 h 5296383"/>
                <a:gd name="connsiteX10113" fmla="*/ 7093097 w 9310410"/>
                <a:gd name="connsiteY10113" fmla="*/ 643620 h 5296383"/>
                <a:gd name="connsiteX10114" fmla="*/ 7089502 w 9310410"/>
                <a:gd name="connsiteY10114" fmla="*/ 641223 h 5296383"/>
                <a:gd name="connsiteX10115" fmla="*/ 7082311 w 9310410"/>
                <a:gd name="connsiteY10115" fmla="*/ 632234 h 5296383"/>
                <a:gd name="connsiteX10116" fmla="*/ 7057141 w 9310410"/>
                <a:gd name="connsiteY10116" fmla="*/ 625043 h 5296383"/>
                <a:gd name="connsiteX10117" fmla="*/ 7035567 w 9310410"/>
                <a:gd name="connsiteY10117" fmla="*/ 622646 h 5296383"/>
                <a:gd name="connsiteX10118" fmla="*/ 7016990 w 9310410"/>
                <a:gd name="connsiteY10118" fmla="*/ 613657 h 5296383"/>
                <a:gd name="connsiteX10119" fmla="*/ 7003806 w 9310410"/>
                <a:gd name="connsiteY10119" fmla="*/ 614256 h 5296383"/>
                <a:gd name="connsiteX10120" fmla="*/ 6996015 w 9310410"/>
                <a:gd name="connsiteY10120" fmla="*/ 616653 h 5296383"/>
                <a:gd name="connsiteX10121" fmla="*/ 6991821 w 9310410"/>
                <a:gd name="connsiteY10121" fmla="*/ 619050 h 5296383"/>
                <a:gd name="connsiteX10122" fmla="*/ 6986427 w 9310410"/>
                <a:gd name="connsiteY10122" fmla="*/ 616653 h 5296383"/>
                <a:gd name="connsiteX10123" fmla="*/ 6981033 w 9310410"/>
                <a:gd name="connsiteY10123" fmla="*/ 611859 h 5296383"/>
                <a:gd name="connsiteX10124" fmla="*/ 6966051 w 9310410"/>
                <a:gd name="connsiteY10124" fmla="*/ 599873 h 5296383"/>
                <a:gd name="connsiteX10125" fmla="*/ 6963055 w 9310410"/>
                <a:gd name="connsiteY10125" fmla="*/ 604068 h 5296383"/>
                <a:gd name="connsiteX10126" fmla="*/ 6968449 w 9310410"/>
                <a:gd name="connsiteY10126" fmla="*/ 615454 h 5296383"/>
                <a:gd name="connsiteX10127" fmla="*/ 6978636 w 9310410"/>
                <a:gd name="connsiteY10127" fmla="*/ 633433 h 5296383"/>
                <a:gd name="connsiteX10128" fmla="*/ 6987625 w 9310410"/>
                <a:gd name="connsiteY10128" fmla="*/ 642422 h 5296383"/>
                <a:gd name="connsiteX10129" fmla="*/ 7003806 w 9310410"/>
                <a:gd name="connsiteY10129" fmla="*/ 657404 h 5296383"/>
                <a:gd name="connsiteX10130" fmla="*/ 7008001 w 9310410"/>
                <a:gd name="connsiteY10130" fmla="*/ 666992 h 5296383"/>
                <a:gd name="connsiteX10131" fmla="*/ 7018188 w 9310410"/>
                <a:gd name="connsiteY10131" fmla="*/ 678977 h 5296383"/>
                <a:gd name="connsiteX10132" fmla="*/ 6665216 w 9310410"/>
                <a:gd name="connsiteY10132" fmla="*/ 335593 h 5296383"/>
                <a:gd name="connsiteX10133" fmla="*/ 6681396 w 9310410"/>
                <a:gd name="connsiteY10133" fmla="*/ 343983 h 5296383"/>
                <a:gd name="connsiteX10134" fmla="*/ 6694580 w 9310410"/>
                <a:gd name="connsiteY10134" fmla="*/ 340388 h 5296383"/>
                <a:gd name="connsiteX10135" fmla="*/ 6746717 w 9310410"/>
                <a:gd name="connsiteY10135" fmla="*/ 335593 h 5296383"/>
                <a:gd name="connsiteX10136" fmla="*/ 6743122 w 9310410"/>
                <a:gd name="connsiteY10136" fmla="*/ 326604 h 5296383"/>
                <a:gd name="connsiteX10137" fmla="*/ 6746717 w 9310410"/>
                <a:gd name="connsiteY10137" fmla="*/ 323608 h 5296383"/>
                <a:gd name="connsiteX10138" fmla="*/ 6752710 w 9310410"/>
                <a:gd name="connsiteY10138" fmla="*/ 327204 h 5296383"/>
                <a:gd name="connsiteX10139" fmla="*/ 6764096 w 9310410"/>
                <a:gd name="connsiteY10139" fmla="*/ 327803 h 5296383"/>
                <a:gd name="connsiteX10140" fmla="*/ 6774284 w 9310410"/>
                <a:gd name="connsiteY10140" fmla="*/ 326005 h 5296383"/>
                <a:gd name="connsiteX10141" fmla="*/ 6789266 w 9310410"/>
                <a:gd name="connsiteY10141" fmla="*/ 323608 h 5296383"/>
                <a:gd name="connsiteX10142" fmla="*/ 6801251 w 9310410"/>
                <a:gd name="connsiteY10142" fmla="*/ 321211 h 5296383"/>
                <a:gd name="connsiteX10143" fmla="*/ 6799453 w 9310410"/>
                <a:gd name="connsiteY10143" fmla="*/ 311622 h 5296383"/>
                <a:gd name="connsiteX10144" fmla="*/ 6801251 w 9310410"/>
                <a:gd name="connsiteY10144" fmla="*/ 306828 h 5296383"/>
                <a:gd name="connsiteX10145" fmla="*/ 6801850 w 9310410"/>
                <a:gd name="connsiteY10145" fmla="*/ 302034 h 5296383"/>
                <a:gd name="connsiteX10146" fmla="*/ 6794060 w 9310410"/>
                <a:gd name="connsiteY10146" fmla="*/ 299637 h 5296383"/>
                <a:gd name="connsiteX10147" fmla="*/ 6789865 w 9310410"/>
                <a:gd name="connsiteY10147" fmla="*/ 292446 h 5296383"/>
                <a:gd name="connsiteX10148" fmla="*/ 6777280 w 9310410"/>
                <a:gd name="connsiteY10148" fmla="*/ 287052 h 5296383"/>
                <a:gd name="connsiteX10149" fmla="*/ 6747316 w 9310410"/>
                <a:gd name="connsiteY10149" fmla="*/ 287652 h 5296383"/>
                <a:gd name="connsiteX10150" fmla="*/ 6723346 w 9310410"/>
                <a:gd name="connsiteY10150" fmla="*/ 292446 h 5296383"/>
                <a:gd name="connsiteX10151" fmla="*/ 6711360 w 9310410"/>
                <a:gd name="connsiteY10151" fmla="*/ 293644 h 5296383"/>
                <a:gd name="connsiteX10152" fmla="*/ 6704169 w 9310410"/>
                <a:gd name="connsiteY10152" fmla="*/ 296641 h 5296383"/>
                <a:gd name="connsiteX10153" fmla="*/ 6696378 w 9310410"/>
                <a:gd name="connsiteY10153" fmla="*/ 302034 h 5296383"/>
                <a:gd name="connsiteX10154" fmla="*/ 6671808 w 9310410"/>
                <a:gd name="connsiteY10154" fmla="*/ 309225 h 5296383"/>
                <a:gd name="connsiteX10155" fmla="*/ 6655028 w 9310410"/>
                <a:gd name="connsiteY10155" fmla="*/ 310424 h 5296383"/>
                <a:gd name="connsiteX10156" fmla="*/ 6641245 w 9310410"/>
                <a:gd name="connsiteY10156" fmla="*/ 310424 h 5296383"/>
                <a:gd name="connsiteX10157" fmla="*/ 6639447 w 9310410"/>
                <a:gd name="connsiteY10157" fmla="*/ 315218 h 5296383"/>
                <a:gd name="connsiteX10158" fmla="*/ 6632256 w 9310410"/>
                <a:gd name="connsiteY10158" fmla="*/ 315218 h 5296383"/>
                <a:gd name="connsiteX10159" fmla="*/ 6619671 w 9310410"/>
                <a:gd name="connsiteY10159" fmla="*/ 314020 h 5296383"/>
                <a:gd name="connsiteX10160" fmla="*/ 6604689 w 9310410"/>
                <a:gd name="connsiteY10160" fmla="*/ 318214 h 5296383"/>
                <a:gd name="connsiteX10161" fmla="*/ 6600494 w 9310410"/>
                <a:gd name="connsiteY10161" fmla="*/ 316417 h 5296383"/>
                <a:gd name="connsiteX10162" fmla="*/ 6593303 w 9310410"/>
                <a:gd name="connsiteY10162" fmla="*/ 309225 h 5296383"/>
                <a:gd name="connsiteX10163" fmla="*/ 6587910 w 9310410"/>
                <a:gd name="connsiteY10163" fmla="*/ 303832 h 5296383"/>
                <a:gd name="connsiteX10164" fmla="*/ 6605289 w 9310410"/>
                <a:gd name="connsiteY10164" fmla="*/ 300836 h 5296383"/>
                <a:gd name="connsiteX10165" fmla="*/ 6597498 w 9310410"/>
                <a:gd name="connsiteY10165" fmla="*/ 296641 h 5296383"/>
                <a:gd name="connsiteX10166" fmla="*/ 6587910 w 9310410"/>
                <a:gd name="connsiteY10166" fmla="*/ 298438 h 5296383"/>
                <a:gd name="connsiteX10167" fmla="*/ 6582516 w 9310410"/>
                <a:gd name="connsiteY10167" fmla="*/ 294843 h 5296383"/>
                <a:gd name="connsiteX10168" fmla="*/ 6569332 w 9310410"/>
                <a:gd name="connsiteY10168" fmla="*/ 293644 h 5296383"/>
                <a:gd name="connsiteX10169" fmla="*/ 6555549 w 9310410"/>
                <a:gd name="connsiteY10169" fmla="*/ 297240 h 5296383"/>
                <a:gd name="connsiteX10170" fmla="*/ 6544762 w 9310410"/>
                <a:gd name="connsiteY10170" fmla="*/ 301435 h 5296383"/>
                <a:gd name="connsiteX10171" fmla="*/ 6536372 w 9310410"/>
                <a:gd name="connsiteY10171" fmla="*/ 303832 h 5296383"/>
                <a:gd name="connsiteX10172" fmla="*/ 6524387 w 9310410"/>
                <a:gd name="connsiteY10172" fmla="*/ 302034 h 5296383"/>
                <a:gd name="connsiteX10173" fmla="*/ 6492026 w 9310410"/>
                <a:gd name="connsiteY10173" fmla="*/ 293644 h 5296383"/>
                <a:gd name="connsiteX10174" fmla="*/ 6481239 w 9310410"/>
                <a:gd name="connsiteY10174" fmla="*/ 297839 h 5296383"/>
                <a:gd name="connsiteX10175" fmla="*/ 6477643 w 9310410"/>
                <a:gd name="connsiteY10175" fmla="*/ 302034 h 5296383"/>
                <a:gd name="connsiteX10176" fmla="*/ 6481838 w 9310410"/>
                <a:gd name="connsiteY10176" fmla="*/ 309225 h 5296383"/>
                <a:gd name="connsiteX10177" fmla="*/ 6492026 w 9310410"/>
                <a:gd name="connsiteY10177" fmla="*/ 312222 h 5296383"/>
                <a:gd name="connsiteX10178" fmla="*/ 6520791 w 9310410"/>
                <a:gd name="connsiteY10178" fmla="*/ 317016 h 5296383"/>
                <a:gd name="connsiteX10179" fmla="*/ 6538170 w 9310410"/>
                <a:gd name="connsiteY10179" fmla="*/ 312821 h 5296383"/>
                <a:gd name="connsiteX10180" fmla="*/ 6548358 w 9310410"/>
                <a:gd name="connsiteY10180" fmla="*/ 314619 h 5296383"/>
                <a:gd name="connsiteX10181" fmla="*/ 6561542 w 9310410"/>
                <a:gd name="connsiteY10181" fmla="*/ 312222 h 5296383"/>
                <a:gd name="connsiteX10182" fmla="*/ 6574725 w 9310410"/>
                <a:gd name="connsiteY10182" fmla="*/ 315218 h 5296383"/>
                <a:gd name="connsiteX10183" fmla="*/ 6581318 w 9310410"/>
                <a:gd name="connsiteY10183" fmla="*/ 320012 h 5296383"/>
                <a:gd name="connsiteX10184" fmla="*/ 6585512 w 9310410"/>
                <a:gd name="connsiteY10184" fmla="*/ 324806 h 5296383"/>
                <a:gd name="connsiteX10185" fmla="*/ 6596300 w 9310410"/>
                <a:gd name="connsiteY10185" fmla="*/ 334994 h 5296383"/>
                <a:gd name="connsiteX10186" fmla="*/ 6595700 w 9310410"/>
                <a:gd name="connsiteY10186" fmla="*/ 339788 h 5296383"/>
                <a:gd name="connsiteX10187" fmla="*/ 6602892 w 9310410"/>
                <a:gd name="connsiteY10187" fmla="*/ 349976 h 5296383"/>
                <a:gd name="connsiteX10188" fmla="*/ 6629859 w 9310410"/>
                <a:gd name="connsiteY10188" fmla="*/ 352373 h 5296383"/>
                <a:gd name="connsiteX10189" fmla="*/ 6646638 w 9310410"/>
                <a:gd name="connsiteY10189" fmla="*/ 350575 h 5296383"/>
                <a:gd name="connsiteX10190" fmla="*/ 6653830 w 9310410"/>
                <a:gd name="connsiteY10190" fmla="*/ 343983 h 5296383"/>
                <a:gd name="connsiteX10191" fmla="*/ 6657425 w 9310410"/>
                <a:gd name="connsiteY10191" fmla="*/ 340987 h 5296383"/>
                <a:gd name="connsiteX10192" fmla="*/ 6661620 w 9310410"/>
                <a:gd name="connsiteY10192" fmla="*/ 337391 h 5296383"/>
                <a:gd name="connsiteX10193" fmla="*/ 6665216 w 9310410"/>
                <a:gd name="connsiteY10193" fmla="*/ 335593 h 5296383"/>
                <a:gd name="connsiteX10194" fmla="*/ 7365767 w 9310410"/>
                <a:gd name="connsiteY10194" fmla="*/ 601671 h 5296383"/>
                <a:gd name="connsiteX10195" fmla="*/ 7375955 w 9310410"/>
                <a:gd name="connsiteY10195" fmla="*/ 607065 h 5296383"/>
                <a:gd name="connsiteX10196" fmla="*/ 7384345 w 9310410"/>
                <a:gd name="connsiteY10196" fmla="*/ 607664 h 5296383"/>
                <a:gd name="connsiteX10197" fmla="*/ 7391536 w 9310410"/>
                <a:gd name="connsiteY10197" fmla="*/ 610061 h 5296383"/>
                <a:gd name="connsiteX10198" fmla="*/ 7396930 w 9310410"/>
                <a:gd name="connsiteY10198" fmla="*/ 608862 h 5296383"/>
                <a:gd name="connsiteX10199" fmla="*/ 7402323 w 9310410"/>
                <a:gd name="connsiteY10199" fmla="*/ 609462 h 5296383"/>
                <a:gd name="connsiteX10200" fmla="*/ 7408316 w 9310410"/>
                <a:gd name="connsiteY10200" fmla="*/ 609462 h 5296383"/>
                <a:gd name="connsiteX10201" fmla="*/ 7417904 w 9310410"/>
                <a:gd name="connsiteY10201" fmla="*/ 608862 h 5296383"/>
                <a:gd name="connsiteX10202" fmla="*/ 7422099 w 9310410"/>
                <a:gd name="connsiteY10202" fmla="*/ 608862 h 5296383"/>
                <a:gd name="connsiteX10203" fmla="*/ 7429290 w 9310410"/>
                <a:gd name="connsiteY10203" fmla="*/ 616653 h 5296383"/>
                <a:gd name="connsiteX10204" fmla="*/ 7438879 w 9310410"/>
                <a:gd name="connsiteY10204" fmla="*/ 616054 h 5296383"/>
                <a:gd name="connsiteX10205" fmla="*/ 7428091 w 9310410"/>
                <a:gd name="connsiteY10205" fmla="*/ 606465 h 5296383"/>
                <a:gd name="connsiteX10206" fmla="*/ 7428091 w 9310410"/>
                <a:gd name="connsiteY10206" fmla="*/ 602270 h 5296383"/>
                <a:gd name="connsiteX10207" fmla="*/ 7433485 w 9310410"/>
                <a:gd name="connsiteY10207" fmla="*/ 601671 h 5296383"/>
                <a:gd name="connsiteX10208" fmla="*/ 7425694 w 9310410"/>
                <a:gd name="connsiteY10208" fmla="*/ 596278 h 5296383"/>
                <a:gd name="connsiteX10209" fmla="*/ 7410712 w 9310410"/>
                <a:gd name="connsiteY10209" fmla="*/ 587289 h 5296383"/>
                <a:gd name="connsiteX10210" fmla="*/ 7414908 w 9310410"/>
                <a:gd name="connsiteY10210" fmla="*/ 588487 h 5296383"/>
                <a:gd name="connsiteX10211" fmla="*/ 7422099 w 9310410"/>
                <a:gd name="connsiteY10211" fmla="*/ 589686 h 5296383"/>
                <a:gd name="connsiteX10212" fmla="*/ 7414908 w 9310410"/>
                <a:gd name="connsiteY10212" fmla="*/ 581895 h 5296383"/>
                <a:gd name="connsiteX10213" fmla="*/ 7404720 w 9310410"/>
                <a:gd name="connsiteY10213" fmla="*/ 573505 h 5296383"/>
                <a:gd name="connsiteX10214" fmla="*/ 7398727 w 9310410"/>
                <a:gd name="connsiteY10214" fmla="*/ 569310 h 5296383"/>
                <a:gd name="connsiteX10215" fmla="*/ 7377153 w 9310410"/>
                <a:gd name="connsiteY10215" fmla="*/ 568711 h 5296383"/>
                <a:gd name="connsiteX10216" fmla="*/ 7372959 w 9310410"/>
                <a:gd name="connsiteY10216" fmla="*/ 559722 h 5296383"/>
                <a:gd name="connsiteX10217" fmla="*/ 7360374 w 9310410"/>
                <a:gd name="connsiteY10217" fmla="*/ 555527 h 5296383"/>
                <a:gd name="connsiteX10218" fmla="*/ 7348988 w 9310410"/>
                <a:gd name="connsiteY10218" fmla="*/ 550134 h 5296383"/>
                <a:gd name="connsiteX10219" fmla="*/ 7345392 w 9310410"/>
                <a:gd name="connsiteY10219" fmla="*/ 550733 h 5296383"/>
                <a:gd name="connsiteX10220" fmla="*/ 7337601 w 9310410"/>
                <a:gd name="connsiteY10220" fmla="*/ 545339 h 5296383"/>
                <a:gd name="connsiteX10221" fmla="*/ 7332208 w 9310410"/>
                <a:gd name="connsiteY10221" fmla="*/ 548935 h 5296383"/>
                <a:gd name="connsiteX10222" fmla="*/ 7326215 w 9310410"/>
                <a:gd name="connsiteY10222" fmla="*/ 549534 h 5296383"/>
                <a:gd name="connsiteX10223" fmla="*/ 7315428 w 9310410"/>
                <a:gd name="connsiteY10223" fmla="*/ 543541 h 5296383"/>
                <a:gd name="connsiteX10224" fmla="*/ 7302244 w 9310410"/>
                <a:gd name="connsiteY10224" fmla="*/ 538148 h 5296383"/>
                <a:gd name="connsiteX10225" fmla="*/ 7287262 w 9310410"/>
                <a:gd name="connsiteY10225" fmla="*/ 536350 h 5296383"/>
                <a:gd name="connsiteX10226" fmla="*/ 7276476 w 9310410"/>
                <a:gd name="connsiteY10226" fmla="*/ 530957 h 5296383"/>
                <a:gd name="connsiteX10227" fmla="*/ 7259097 w 9310410"/>
                <a:gd name="connsiteY10227" fmla="*/ 523166 h 5296383"/>
                <a:gd name="connsiteX10228" fmla="*/ 7256699 w 9310410"/>
                <a:gd name="connsiteY10228" fmla="*/ 520769 h 5296383"/>
                <a:gd name="connsiteX10229" fmla="*/ 7275876 w 9310410"/>
                <a:gd name="connsiteY10229" fmla="*/ 524365 h 5296383"/>
                <a:gd name="connsiteX10230" fmla="*/ 7278273 w 9310410"/>
                <a:gd name="connsiteY10230" fmla="*/ 521968 h 5296383"/>
                <a:gd name="connsiteX10231" fmla="*/ 7272280 w 9310410"/>
                <a:gd name="connsiteY10231" fmla="*/ 516574 h 5296383"/>
                <a:gd name="connsiteX10232" fmla="*/ 7266288 w 9310410"/>
                <a:gd name="connsiteY10232" fmla="*/ 513578 h 5296383"/>
                <a:gd name="connsiteX10233" fmla="*/ 7259097 w 9310410"/>
                <a:gd name="connsiteY10233" fmla="*/ 509383 h 5296383"/>
                <a:gd name="connsiteX10234" fmla="*/ 7272280 w 9310410"/>
                <a:gd name="connsiteY10234" fmla="*/ 506986 h 5296383"/>
                <a:gd name="connsiteX10235" fmla="*/ 7290258 w 9310410"/>
                <a:gd name="connsiteY10235" fmla="*/ 511181 h 5296383"/>
                <a:gd name="connsiteX10236" fmla="*/ 7303443 w 9310410"/>
                <a:gd name="connsiteY10236" fmla="*/ 506387 h 5296383"/>
                <a:gd name="connsiteX10237" fmla="*/ 7307638 w 9310410"/>
                <a:gd name="connsiteY10237" fmla="*/ 509383 h 5296383"/>
                <a:gd name="connsiteX10238" fmla="*/ 7320222 w 9310410"/>
                <a:gd name="connsiteY10238" fmla="*/ 514776 h 5296383"/>
                <a:gd name="connsiteX10239" fmla="*/ 7320821 w 9310410"/>
                <a:gd name="connsiteY10239" fmla="*/ 501592 h 5296383"/>
                <a:gd name="connsiteX10240" fmla="*/ 7325017 w 9310410"/>
                <a:gd name="connsiteY10240" fmla="*/ 499195 h 5296383"/>
                <a:gd name="connsiteX10241" fmla="*/ 7328013 w 9310410"/>
                <a:gd name="connsiteY10241" fmla="*/ 514177 h 5296383"/>
                <a:gd name="connsiteX10242" fmla="*/ 7336403 w 9310410"/>
                <a:gd name="connsiteY10242" fmla="*/ 521968 h 5296383"/>
                <a:gd name="connsiteX10243" fmla="*/ 7344792 w 9310410"/>
                <a:gd name="connsiteY10243" fmla="*/ 527361 h 5296383"/>
                <a:gd name="connsiteX10244" fmla="*/ 7351984 w 9310410"/>
                <a:gd name="connsiteY10244" fmla="*/ 529758 h 5296383"/>
                <a:gd name="connsiteX10245" fmla="*/ 7369962 w 9310410"/>
                <a:gd name="connsiteY10245" fmla="*/ 535751 h 5296383"/>
                <a:gd name="connsiteX10246" fmla="*/ 7374756 w 9310410"/>
                <a:gd name="connsiteY10246" fmla="*/ 535152 h 5296383"/>
                <a:gd name="connsiteX10247" fmla="*/ 7380150 w 9310410"/>
                <a:gd name="connsiteY10247" fmla="*/ 536350 h 5296383"/>
                <a:gd name="connsiteX10248" fmla="*/ 7378352 w 9310410"/>
                <a:gd name="connsiteY10248" fmla="*/ 530957 h 5296383"/>
                <a:gd name="connsiteX10249" fmla="*/ 7371760 w 9310410"/>
                <a:gd name="connsiteY10249" fmla="*/ 523765 h 5296383"/>
                <a:gd name="connsiteX10250" fmla="*/ 7361572 w 9310410"/>
                <a:gd name="connsiteY10250" fmla="*/ 513578 h 5296383"/>
                <a:gd name="connsiteX10251" fmla="*/ 7362171 w 9310410"/>
                <a:gd name="connsiteY10251" fmla="*/ 509383 h 5296383"/>
                <a:gd name="connsiteX10252" fmla="*/ 7374157 w 9310410"/>
                <a:gd name="connsiteY10252" fmla="*/ 513578 h 5296383"/>
                <a:gd name="connsiteX10253" fmla="*/ 7375356 w 9310410"/>
                <a:gd name="connsiteY10253" fmla="*/ 509982 h 5296383"/>
                <a:gd name="connsiteX10254" fmla="*/ 7372359 w 9310410"/>
                <a:gd name="connsiteY10254" fmla="*/ 502192 h 5296383"/>
                <a:gd name="connsiteX10255" fmla="*/ 7371160 w 9310410"/>
                <a:gd name="connsiteY10255" fmla="*/ 497997 h 5296383"/>
                <a:gd name="connsiteX10256" fmla="*/ 7366966 w 9310410"/>
                <a:gd name="connsiteY10256" fmla="*/ 489607 h 5296383"/>
                <a:gd name="connsiteX10257" fmla="*/ 7374157 w 9310410"/>
                <a:gd name="connsiteY10257" fmla="*/ 489607 h 5296383"/>
                <a:gd name="connsiteX10258" fmla="*/ 7370561 w 9310410"/>
                <a:gd name="connsiteY10258" fmla="*/ 478221 h 5296383"/>
                <a:gd name="connsiteX10259" fmla="*/ 7363969 w 9310410"/>
                <a:gd name="connsiteY10259" fmla="*/ 474625 h 5296383"/>
                <a:gd name="connsiteX10260" fmla="*/ 7350785 w 9310410"/>
                <a:gd name="connsiteY10260" fmla="*/ 472228 h 5296383"/>
                <a:gd name="connsiteX10261" fmla="*/ 7329810 w 9310410"/>
                <a:gd name="connsiteY10261" fmla="*/ 486011 h 5296383"/>
                <a:gd name="connsiteX10262" fmla="*/ 7324418 w 9310410"/>
                <a:gd name="connsiteY10262" fmla="*/ 471629 h 5296383"/>
                <a:gd name="connsiteX10263" fmla="*/ 7318425 w 9310410"/>
                <a:gd name="connsiteY10263" fmla="*/ 474026 h 5296383"/>
                <a:gd name="connsiteX10264" fmla="*/ 7314829 w 9310410"/>
                <a:gd name="connsiteY10264" fmla="*/ 477022 h 5296383"/>
                <a:gd name="connsiteX10265" fmla="*/ 7305839 w 9310410"/>
                <a:gd name="connsiteY10265" fmla="*/ 478221 h 5296383"/>
                <a:gd name="connsiteX10266" fmla="*/ 7300447 w 9310410"/>
                <a:gd name="connsiteY10266" fmla="*/ 478820 h 5296383"/>
                <a:gd name="connsiteX10267" fmla="*/ 7292057 w 9310410"/>
                <a:gd name="connsiteY10267" fmla="*/ 460842 h 5296383"/>
                <a:gd name="connsiteX10268" fmla="*/ 7274678 w 9310410"/>
                <a:gd name="connsiteY10268" fmla="*/ 459044 h 5296383"/>
                <a:gd name="connsiteX10269" fmla="*/ 7268685 w 9310410"/>
                <a:gd name="connsiteY10269" fmla="*/ 456047 h 5296383"/>
                <a:gd name="connsiteX10270" fmla="*/ 7264490 w 9310410"/>
                <a:gd name="connsiteY10270" fmla="*/ 451253 h 5296383"/>
                <a:gd name="connsiteX10271" fmla="*/ 7267487 w 9310410"/>
                <a:gd name="connsiteY10271" fmla="*/ 461441 h 5296383"/>
                <a:gd name="connsiteX10272" fmla="*/ 7254302 w 9310410"/>
                <a:gd name="connsiteY10272" fmla="*/ 461441 h 5296383"/>
                <a:gd name="connsiteX10273" fmla="*/ 7249508 w 9310410"/>
                <a:gd name="connsiteY10273" fmla="*/ 463838 h 5296383"/>
                <a:gd name="connsiteX10274" fmla="*/ 7242916 w 9310410"/>
                <a:gd name="connsiteY10274" fmla="*/ 462040 h 5296383"/>
                <a:gd name="connsiteX10275" fmla="*/ 7234526 w 9310410"/>
                <a:gd name="connsiteY10275" fmla="*/ 454849 h 5296383"/>
                <a:gd name="connsiteX10276" fmla="*/ 7206959 w 9310410"/>
                <a:gd name="connsiteY10276" fmla="*/ 444661 h 5296383"/>
                <a:gd name="connsiteX10277" fmla="*/ 7179992 w 9310410"/>
                <a:gd name="connsiteY10277" fmla="*/ 445860 h 5296383"/>
                <a:gd name="connsiteX10278" fmla="*/ 7163812 w 9310410"/>
                <a:gd name="connsiteY10278" fmla="*/ 448257 h 5296383"/>
                <a:gd name="connsiteX10279" fmla="*/ 7167407 w 9310410"/>
                <a:gd name="connsiteY10279" fmla="*/ 444062 h 5296383"/>
                <a:gd name="connsiteX10280" fmla="*/ 7177595 w 9310410"/>
                <a:gd name="connsiteY10280" fmla="*/ 439268 h 5296383"/>
                <a:gd name="connsiteX10281" fmla="*/ 7177595 w 9310410"/>
                <a:gd name="connsiteY10281" fmla="*/ 433874 h 5296383"/>
                <a:gd name="connsiteX10282" fmla="*/ 7170404 w 9310410"/>
                <a:gd name="connsiteY10282" fmla="*/ 434474 h 5296383"/>
                <a:gd name="connsiteX10283" fmla="*/ 7163213 w 9310410"/>
                <a:gd name="connsiteY10283" fmla="*/ 429679 h 5296383"/>
                <a:gd name="connsiteX10284" fmla="*/ 7165010 w 9310410"/>
                <a:gd name="connsiteY10284" fmla="*/ 427282 h 5296383"/>
                <a:gd name="connsiteX10285" fmla="*/ 7175198 w 9310410"/>
                <a:gd name="connsiteY10285" fmla="*/ 429679 h 5296383"/>
                <a:gd name="connsiteX10286" fmla="*/ 7184187 w 9310410"/>
                <a:gd name="connsiteY10286" fmla="*/ 427882 h 5296383"/>
                <a:gd name="connsiteX10287" fmla="*/ 7191378 w 9310410"/>
                <a:gd name="connsiteY10287" fmla="*/ 423687 h 5296383"/>
                <a:gd name="connsiteX10288" fmla="*/ 7194375 w 9310410"/>
                <a:gd name="connsiteY10288" fmla="*/ 419492 h 5296383"/>
                <a:gd name="connsiteX10289" fmla="*/ 7182389 w 9310410"/>
                <a:gd name="connsiteY10289" fmla="*/ 417095 h 5296383"/>
                <a:gd name="connsiteX10290" fmla="*/ 7156021 w 9310410"/>
                <a:gd name="connsiteY10290" fmla="*/ 422488 h 5296383"/>
                <a:gd name="connsiteX10291" fmla="*/ 7148830 w 9310410"/>
                <a:gd name="connsiteY10291" fmla="*/ 422488 h 5296383"/>
                <a:gd name="connsiteX10292" fmla="*/ 7133848 w 9310410"/>
                <a:gd name="connsiteY10292" fmla="*/ 418293 h 5296383"/>
                <a:gd name="connsiteX10293" fmla="*/ 7116469 w 9310410"/>
                <a:gd name="connsiteY10293" fmla="*/ 415297 h 5296383"/>
                <a:gd name="connsiteX10294" fmla="*/ 7118866 w 9310410"/>
                <a:gd name="connsiteY10294" fmla="*/ 412900 h 5296383"/>
                <a:gd name="connsiteX10295" fmla="*/ 7132050 w 9310410"/>
                <a:gd name="connsiteY10295" fmla="*/ 412900 h 5296383"/>
                <a:gd name="connsiteX10296" fmla="*/ 7150028 w 9310410"/>
                <a:gd name="connsiteY10296" fmla="*/ 411102 h 5296383"/>
                <a:gd name="connsiteX10297" fmla="*/ 7160216 w 9310410"/>
                <a:gd name="connsiteY10297" fmla="*/ 407506 h 5296383"/>
                <a:gd name="connsiteX10298" fmla="*/ 7158418 w 9310410"/>
                <a:gd name="connsiteY10298" fmla="*/ 400914 h 5296383"/>
                <a:gd name="connsiteX10299" fmla="*/ 7150028 w 9310410"/>
                <a:gd name="connsiteY10299" fmla="*/ 393723 h 5296383"/>
                <a:gd name="connsiteX10300" fmla="*/ 7138043 w 9310410"/>
                <a:gd name="connsiteY10300" fmla="*/ 389528 h 5296383"/>
                <a:gd name="connsiteX10301" fmla="*/ 7127855 w 9310410"/>
                <a:gd name="connsiteY10301" fmla="*/ 401514 h 5296383"/>
                <a:gd name="connsiteX10302" fmla="*/ 7123061 w 9310410"/>
                <a:gd name="connsiteY10302" fmla="*/ 402113 h 5296383"/>
                <a:gd name="connsiteX10303" fmla="*/ 7119465 w 9310410"/>
                <a:gd name="connsiteY10303" fmla="*/ 397918 h 5296383"/>
                <a:gd name="connsiteX10304" fmla="*/ 7108079 w 9310410"/>
                <a:gd name="connsiteY10304" fmla="*/ 408106 h 5296383"/>
                <a:gd name="connsiteX10305" fmla="*/ 7105083 w 9310410"/>
                <a:gd name="connsiteY10305" fmla="*/ 403911 h 5296383"/>
                <a:gd name="connsiteX10306" fmla="*/ 7118866 w 9310410"/>
                <a:gd name="connsiteY10306" fmla="*/ 390727 h 5296383"/>
                <a:gd name="connsiteX10307" fmla="*/ 7124260 w 9310410"/>
                <a:gd name="connsiteY10307" fmla="*/ 384734 h 5296383"/>
                <a:gd name="connsiteX10308" fmla="*/ 7109278 w 9310410"/>
                <a:gd name="connsiteY10308" fmla="*/ 382337 h 5296383"/>
                <a:gd name="connsiteX10309" fmla="*/ 7096094 w 9310410"/>
                <a:gd name="connsiteY10309" fmla="*/ 388330 h 5296383"/>
                <a:gd name="connsiteX10310" fmla="*/ 7085906 w 9310410"/>
                <a:gd name="connsiteY10310" fmla="*/ 398517 h 5296383"/>
                <a:gd name="connsiteX10311" fmla="*/ 7083509 w 9310410"/>
                <a:gd name="connsiteY10311" fmla="*/ 388330 h 5296383"/>
                <a:gd name="connsiteX10312" fmla="*/ 7076917 w 9310410"/>
                <a:gd name="connsiteY10312" fmla="*/ 384734 h 5296383"/>
                <a:gd name="connsiteX10313" fmla="*/ 7072123 w 9310410"/>
                <a:gd name="connsiteY10313" fmla="*/ 391326 h 5296383"/>
                <a:gd name="connsiteX10314" fmla="*/ 7063733 w 9310410"/>
                <a:gd name="connsiteY10314" fmla="*/ 399116 h 5296383"/>
                <a:gd name="connsiteX10315" fmla="*/ 7060737 w 9310410"/>
                <a:gd name="connsiteY10315" fmla="*/ 390127 h 5296383"/>
                <a:gd name="connsiteX10316" fmla="*/ 7067928 w 9310410"/>
                <a:gd name="connsiteY10316" fmla="*/ 381738 h 5296383"/>
                <a:gd name="connsiteX10317" fmla="*/ 7065531 w 9310410"/>
                <a:gd name="connsiteY10317" fmla="*/ 376344 h 5296383"/>
                <a:gd name="connsiteX10318" fmla="*/ 7057141 w 9310410"/>
                <a:gd name="connsiteY10318" fmla="*/ 375146 h 5296383"/>
                <a:gd name="connsiteX10319" fmla="*/ 7032571 w 9310410"/>
                <a:gd name="connsiteY10319" fmla="*/ 372748 h 5296383"/>
                <a:gd name="connsiteX10320" fmla="*/ 7027777 w 9310410"/>
                <a:gd name="connsiteY10320" fmla="*/ 378142 h 5296383"/>
                <a:gd name="connsiteX10321" fmla="*/ 7033170 w 9310410"/>
                <a:gd name="connsiteY10321" fmla="*/ 387131 h 5296383"/>
                <a:gd name="connsiteX10322" fmla="*/ 7021784 w 9310410"/>
                <a:gd name="connsiteY10322" fmla="*/ 390727 h 5296383"/>
                <a:gd name="connsiteX10323" fmla="*/ 7017589 w 9310410"/>
                <a:gd name="connsiteY10323" fmla="*/ 382337 h 5296383"/>
                <a:gd name="connsiteX10324" fmla="*/ 6997213 w 9310410"/>
                <a:gd name="connsiteY10324" fmla="*/ 376943 h 5296383"/>
                <a:gd name="connsiteX10325" fmla="*/ 7000210 w 9310410"/>
                <a:gd name="connsiteY10325" fmla="*/ 390727 h 5296383"/>
                <a:gd name="connsiteX10326" fmla="*/ 6994217 w 9310410"/>
                <a:gd name="connsiteY10326" fmla="*/ 388330 h 5296383"/>
                <a:gd name="connsiteX10327" fmla="*/ 6987026 w 9310410"/>
                <a:gd name="connsiteY10327" fmla="*/ 385932 h 5296383"/>
                <a:gd name="connsiteX10328" fmla="*/ 6985228 w 9310410"/>
                <a:gd name="connsiteY10328" fmla="*/ 380539 h 5296383"/>
                <a:gd name="connsiteX10329" fmla="*/ 6987625 w 9310410"/>
                <a:gd name="connsiteY10329" fmla="*/ 370351 h 5296383"/>
                <a:gd name="connsiteX10330" fmla="*/ 6976839 w 9310410"/>
                <a:gd name="connsiteY10330" fmla="*/ 361961 h 5296383"/>
                <a:gd name="connsiteX10331" fmla="*/ 6969647 w 9310410"/>
                <a:gd name="connsiteY10331" fmla="*/ 366156 h 5296383"/>
                <a:gd name="connsiteX10332" fmla="*/ 6961857 w 9310410"/>
                <a:gd name="connsiteY10332" fmla="*/ 371550 h 5296383"/>
                <a:gd name="connsiteX10333" fmla="*/ 6959460 w 9310410"/>
                <a:gd name="connsiteY10333" fmla="*/ 369153 h 5296383"/>
                <a:gd name="connsiteX10334" fmla="*/ 6971445 w 9310410"/>
                <a:gd name="connsiteY10334" fmla="*/ 361362 h 5296383"/>
                <a:gd name="connsiteX10335" fmla="*/ 6963654 w 9310410"/>
                <a:gd name="connsiteY10335" fmla="*/ 351774 h 5296383"/>
                <a:gd name="connsiteX10336" fmla="*/ 6943879 w 9310410"/>
                <a:gd name="connsiteY10336" fmla="*/ 354171 h 5296383"/>
                <a:gd name="connsiteX10337" fmla="*/ 6920507 w 9310410"/>
                <a:gd name="connsiteY10337" fmla="*/ 357767 h 5296383"/>
                <a:gd name="connsiteX10338" fmla="*/ 6902529 w 9310410"/>
                <a:gd name="connsiteY10338" fmla="*/ 361961 h 5296383"/>
                <a:gd name="connsiteX10339" fmla="*/ 6901929 w 9310410"/>
                <a:gd name="connsiteY10339" fmla="*/ 378142 h 5296383"/>
                <a:gd name="connsiteX10340" fmla="*/ 6910319 w 9310410"/>
                <a:gd name="connsiteY10340" fmla="*/ 385333 h 5296383"/>
                <a:gd name="connsiteX10341" fmla="*/ 6900131 w 9310410"/>
                <a:gd name="connsiteY10341" fmla="*/ 388929 h 5296383"/>
                <a:gd name="connsiteX10342" fmla="*/ 6892940 w 9310410"/>
                <a:gd name="connsiteY10342" fmla="*/ 378142 h 5296383"/>
                <a:gd name="connsiteX10343" fmla="*/ 6877958 w 9310410"/>
                <a:gd name="connsiteY10343" fmla="*/ 379940 h 5296383"/>
                <a:gd name="connsiteX10344" fmla="*/ 6871366 w 9310410"/>
                <a:gd name="connsiteY10344" fmla="*/ 384734 h 5296383"/>
                <a:gd name="connsiteX10345" fmla="*/ 6869568 w 9310410"/>
                <a:gd name="connsiteY10345" fmla="*/ 390127 h 5296383"/>
                <a:gd name="connsiteX10346" fmla="*/ 6868369 w 9310410"/>
                <a:gd name="connsiteY10346" fmla="*/ 397918 h 5296383"/>
                <a:gd name="connsiteX10347" fmla="*/ 6860579 w 9310410"/>
                <a:gd name="connsiteY10347" fmla="*/ 397918 h 5296383"/>
                <a:gd name="connsiteX10348" fmla="*/ 6859980 w 9310410"/>
                <a:gd name="connsiteY10348" fmla="*/ 393124 h 5296383"/>
                <a:gd name="connsiteX10349" fmla="*/ 6862377 w 9310410"/>
                <a:gd name="connsiteY10349" fmla="*/ 390727 h 5296383"/>
                <a:gd name="connsiteX10350" fmla="*/ 6860579 w 9310410"/>
                <a:gd name="connsiteY10350" fmla="*/ 385932 h 5296383"/>
                <a:gd name="connsiteX10351" fmla="*/ 6848594 w 9310410"/>
                <a:gd name="connsiteY10351" fmla="*/ 371550 h 5296383"/>
                <a:gd name="connsiteX10352" fmla="*/ 6831814 w 9310410"/>
                <a:gd name="connsiteY10352" fmla="*/ 358366 h 5296383"/>
                <a:gd name="connsiteX10353" fmla="*/ 6814435 w 9310410"/>
                <a:gd name="connsiteY10353" fmla="*/ 345182 h 5296383"/>
                <a:gd name="connsiteX10354" fmla="*/ 6791663 w 9310410"/>
                <a:gd name="connsiteY10354" fmla="*/ 348777 h 5296383"/>
                <a:gd name="connsiteX10355" fmla="*/ 6783872 w 9310410"/>
                <a:gd name="connsiteY10355" fmla="*/ 354770 h 5296383"/>
                <a:gd name="connsiteX10356" fmla="*/ 6766493 w 9310410"/>
                <a:gd name="connsiteY10356" fmla="*/ 366156 h 5296383"/>
                <a:gd name="connsiteX10357" fmla="*/ 6768291 w 9310410"/>
                <a:gd name="connsiteY10357" fmla="*/ 370351 h 5296383"/>
                <a:gd name="connsiteX10358" fmla="*/ 6780876 w 9310410"/>
                <a:gd name="connsiteY10358" fmla="*/ 369752 h 5296383"/>
                <a:gd name="connsiteX10359" fmla="*/ 6783273 w 9310410"/>
                <a:gd name="connsiteY10359" fmla="*/ 378741 h 5296383"/>
                <a:gd name="connsiteX10360" fmla="*/ 6773685 w 9310410"/>
                <a:gd name="connsiteY10360" fmla="*/ 382936 h 5296383"/>
                <a:gd name="connsiteX10361" fmla="*/ 6765894 w 9310410"/>
                <a:gd name="connsiteY10361" fmla="*/ 386532 h 5296383"/>
                <a:gd name="connsiteX10362" fmla="*/ 6774284 w 9310410"/>
                <a:gd name="connsiteY10362" fmla="*/ 394922 h 5296383"/>
                <a:gd name="connsiteX10363" fmla="*/ 6784471 w 9310410"/>
                <a:gd name="connsiteY10363" fmla="*/ 396120 h 5296383"/>
                <a:gd name="connsiteX10364" fmla="*/ 6801251 w 9310410"/>
                <a:gd name="connsiteY10364" fmla="*/ 399716 h 5296383"/>
                <a:gd name="connsiteX10365" fmla="*/ 6795857 w 9310410"/>
                <a:gd name="connsiteY10365" fmla="*/ 401514 h 5296383"/>
                <a:gd name="connsiteX10366" fmla="*/ 6785071 w 9310410"/>
                <a:gd name="connsiteY10366" fmla="*/ 403911 h 5296383"/>
                <a:gd name="connsiteX10367" fmla="*/ 6794060 w 9310410"/>
                <a:gd name="connsiteY10367" fmla="*/ 417095 h 5296383"/>
                <a:gd name="connsiteX10368" fmla="*/ 6809042 w 9310410"/>
                <a:gd name="connsiteY10368" fmla="*/ 418893 h 5296383"/>
                <a:gd name="connsiteX10369" fmla="*/ 6819229 w 9310410"/>
                <a:gd name="connsiteY10369" fmla="*/ 423087 h 5296383"/>
                <a:gd name="connsiteX10370" fmla="*/ 6823424 w 9310410"/>
                <a:gd name="connsiteY10370" fmla="*/ 429679 h 5296383"/>
                <a:gd name="connsiteX10371" fmla="*/ 6830616 w 9310410"/>
                <a:gd name="connsiteY10371" fmla="*/ 441665 h 5296383"/>
                <a:gd name="connsiteX10372" fmla="*/ 6823424 w 9310410"/>
                <a:gd name="connsiteY10372" fmla="*/ 440466 h 5296383"/>
                <a:gd name="connsiteX10373" fmla="*/ 6803648 w 9310410"/>
                <a:gd name="connsiteY10373" fmla="*/ 442863 h 5296383"/>
                <a:gd name="connsiteX10374" fmla="*/ 6809641 w 9310410"/>
                <a:gd name="connsiteY10374" fmla="*/ 436871 h 5296383"/>
                <a:gd name="connsiteX10375" fmla="*/ 6815035 w 9310410"/>
                <a:gd name="connsiteY10375" fmla="*/ 431477 h 5296383"/>
                <a:gd name="connsiteX10376" fmla="*/ 6804247 w 9310410"/>
                <a:gd name="connsiteY10376" fmla="*/ 426084 h 5296383"/>
                <a:gd name="connsiteX10377" fmla="*/ 6787468 w 9310410"/>
                <a:gd name="connsiteY10377" fmla="*/ 420091 h 5296383"/>
                <a:gd name="connsiteX10378" fmla="*/ 6761100 w 9310410"/>
                <a:gd name="connsiteY10378" fmla="*/ 394922 h 5296383"/>
                <a:gd name="connsiteX10379" fmla="*/ 6750313 w 9310410"/>
                <a:gd name="connsiteY10379" fmla="*/ 378142 h 5296383"/>
                <a:gd name="connsiteX10380" fmla="*/ 6757504 w 9310410"/>
                <a:gd name="connsiteY10380" fmla="*/ 357167 h 5296383"/>
                <a:gd name="connsiteX10381" fmla="*/ 6753908 w 9310410"/>
                <a:gd name="connsiteY10381" fmla="*/ 352972 h 5296383"/>
                <a:gd name="connsiteX10382" fmla="*/ 6745518 w 9310410"/>
                <a:gd name="connsiteY10382" fmla="*/ 354770 h 5296383"/>
                <a:gd name="connsiteX10383" fmla="*/ 6702371 w 9310410"/>
                <a:gd name="connsiteY10383" fmla="*/ 385932 h 5296383"/>
                <a:gd name="connsiteX10384" fmla="*/ 6699974 w 9310410"/>
                <a:gd name="connsiteY10384" fmla="*/ 404510 h 5296383"/>
                <a:gd name="connsiteX10385" fmla="*/ 6704169 w 9310410"/>
                <a:gd name="connsiteY10385" fmla="*/ 414698 h 5296383"/>
                <a:gd name="connsiteX10386" fmla="*/ 6709562 w 9310410"/>
                <a:gd name="connsiteY10386" fmla="*/ 424885 h 5296383"/>
                <a:gd name="connsiteX10387" fmla="*/ 6719151 w 9310410"/>
                <a:gd name="connsiteY10387" fmla="*/ 433275 h 5296383"/>
                <a:gd name="connsiteX10388" fmla="*/ 6726941 w 9310410"/>
                <a:gd name="connsiteY10388" fmla="*/ 442264 h 5296383"/>
                <a:gd name="connsiteX10389" fmla="*/ 6740125 w 9310410"/>
                <a:gd name="connsiteY10389" fmla="*/ 446459 h 5296383"/>
                <a:gd name="connsiteX10390" fmla="*/ 6746717 w 9310410"/>
                <a:gd name="connsiteY10390" fmla="*/ 445860 h 5296383"/>
                <a:gd name="connsiteX10391" fmla="*/ 6763497 w 9310410"/>
                <a:gd name="connsiteY10391" fmla="*/ 442863 h 5296383"/>
                <a:gd name="connsiteX10392" fmla="*/ 6774284 w 9310410"/>
                <a:gd name="connsiteY10392" fmla="*/ 442863 h 5296383"/>
                <a:gd name="connsiteX10393" fmla="*/ 6786269 w 9310410"/>
                <a:gd name="connsiteY10393" fmla="*/ 445261 h 5296383"/>
                <a:gd name="connsiteX10394" fmla="*/ 6789266 w 9310410"/>
                <a:gd name="connsiteY10394" fmla="*/ 451253 h 5296383"/>
                <a:gd name="connsiteX10395" fmla="*/ 6777280 w 9310410"/>
                <a:gd name="connsiteY10395" fmla="*/ 453650 h 5296383"/>
                <a:gd name="connsiteX10396" fmla="*/ 6752710 w 9310410"/>
                <a:gd name="connsiteY10396" fmla="*/ 453051 h 5296383"/>
                <a:gd name="connsiteX10397" fmla="*/ 6752111 w 9310410"/>
                <a:gd name="connsiteY10397" fmla="*/ 459044 h 5296383"/>
                <a:gd name="connsiteX10398" fmla="*/ 6762897 w 9310410"/>
                <a:gd name="connsiteY10398" fmla="*/ 469831 h 5296383"/>
                <a:gd name="connsiteX10399" fmla="*/ 6789266 w 9310410"/>
                <a:gd name="connsiteY10399" fmla="*/ 478221 h 5296383"/>
                <a:gd name="connsiteX10400" fmla="*/ 6795258 w 9310410"/>
                <a:gd name="connsiteY10400" fmla="*/ 477621 h 5296383"/>
                <a:gd name="connsiteX10401" fmla="*/ 6802449 w 9310410"/>
                <a:gd name="connsiteY10401" fmla="*/ 473426 h 5296383"/>
                <a:gd name="connsiteX10402" fmla="*/ 6804247 w 9310410"/>
                <a:gd name="connsiteY10402" fmla="*/ 466834 h 5296383"/>
                <a:gd name="connsiteX10403" fmla="*/ 6819229 w 9310410"/>
                <a:gd name="connsiteY10403" fmla="*/ 467434 h 5296383"/>
                <a:gd name="connsiteX10404" fmla="*/ 6844998 w 9310410"/>
                <a:gd name="connsiteY10404" fmla="*/ 471629 h 5296383"/>
                <a:gd name="connsiteX10405" fmla="*/ 6877359 w 9310410"/>
                <a:gd name="connsiteY10405" fmla="*/ 466834 h 5296383"/>
                <a:gd name="connsiteX10406" fmla="*/ 6888745 w 9310410"/>
                <a:gd name="connsiteY10406" fmla="*/ 464437 h 5296383"/>
                <a:gd name="connsiteX10407" fmla="*/ 6900730 w 9310410"/>
                <a:gd name="connsiteY10407" fmla="*/ 464437 h 5296383"/>
                <a:gd name="connsiteX10408" fmla="*/ 6902529 w 9310410"/>
                <a:gd name="connsiteY10408" fmla="*/ 459044 h 5296383"/>
                <a:gd name="connsiteX10409" fmla="*/ 6885149 w 9310410"/>
                <a:gd name="connsiteY10409" fmla="*/ 453650 h 5296383"/>
                <a:gd name="connsiteX10410" fmla="*/ 6885749 w 9310410"/>
                <a:gd name="connsiteY10410" fmla="*/ 450654 h 5296383"/>
                <a:gd name="connsiteX10411" fmla="*/ 6913315 w 9310410"/>
                <a:gd name="connsiteY10411" fmla="*/ 460842 h 5296383"/>
                <a:gd name="connsiteX10412" fmla="*/ 6931893 w 9310410"/>
                <a:gd name="connsiteY10412" fmla="*/ 460242 h 5296383"/>
                <a:gd name="connsiteX10413" fmla="*/ 6923503 w 9310410"/>
                <a:gd name="connsiteY10413" fmla="*/ 457845 h 5296383"/>
                <a:gd name="connsiteX10414" fmla="*/ 6906723 w 9310410"/>
                <a:gd name="connsiteY10414" fmla="*/ 452452 h 5296383"/>
                <a:gd name="connsiteX10415" fmla="*/ 6903727 w 9310410"/>
                <a:gd name="connsiteY10415" fmla="*/ 448257 h 5296383"/>
                <a:gd name="connsiteX10416" fmla="*/ 6913315 w 9310410"/>
                <a:gd name="connsiteY10416" fmla="*/ 450654 h 5296383"/>
                <a:gd name="connsiteX10417" fmla="*/ 6933091 w 9310410"/>
                <a:gd name="connsiteY10417" fmla="*/ 451853 h 5296383"/>
                <a:gd name="connsiteX10418" fmla="*/ 6943279 w 9310410"/>
                <a:gd name="connsiteY10418" fmla="*/ 450055 h 5296383"/>
                <a:gd name="connsiteX10419" fmla="*/ 6954066 w 9310410"/>
                <a:gd name="connsiteY10419" fmla="*/ 451853 h 5296383"/>
                <a:gd name="connsiteX10420" fmla="*/ 6956463 w 9310410"/>
                <a:gd name="connsiteY10420" fmla="*/ 441665 h 5296383"/>
                <a:gd name="connsiteX10421" fmla="*/ 6939683 w 9310410"/>
                <a:gd name="connsiteY10421" fmla="*/ 428481 h 5296383"/>
                <a:gd name="connsiteX10422" fmla="*/ 6942680 w 9310410"/>
                <a:gd name="connsiteY10422" fmla="*/ 426683 h 5296383"/>
                <a:gd name="connsiteX10423" fmla="*/ 6951669 w 9310410"/>
                <a:gd name="connsiteY10423" fmla="*/ 433275 h 5296383"/>
                <a:gd name="connsiteX10424" fmla="*/ 6964853 w 9310410"/>
                <a:gd name="connsiteY10424" fmla="*/ 433275 h 5296383"/>
                <a:gd name="connsiteX10425" fmla="*/ 6972643 w 9310410"/>
                <a:gd name="connsiteY10425" fmla="*/ 435073 h 5296383"/>
                <a:gd name="connsiteX10426" fmla="*/ 6988824 w 9310410"/>
                <a:gd name="connsiteY10426" fmla="*/ 448257 h 5296383"/>
                <a:gd name="connsiteX10427" fmla="*/ 7000810 w 9310410"/>
                <a:gd name="connsiteY10427" fmla="*/ 447658 h 5296383"/>
                <a:gd name="connsiteX10428" fmla="*/ 7019387 w 9310410"/>
                <a:gd name="connsiteY10428" fmla="*/ 444661 h 5296383"/>
                <a:gd name="connsiteX10429" fmla="*/ 7043358 w 9310410"/>
                <a:gd name="connsiteY10429" fmla="*/ 456047 h 5296383"/>
                <a:gd name="connsiteX10430" fmla="*/ 7039762 w 9310410"/>
                <a:gd name="connsiteY10430" fmla="*/ 466235 h 5296383"/>
                <a:gd name="connsiteX10431" fmla="*/ 7040362 w 9310410"/>
                <a:gd name="connsiteY10431" fmla="*/ 475824 h 5296383"/>
                <a:gd name="connsiteX10432" fmla="*/ 7049351 w 9310410"/>
                <a:gd name="connsiteY10432" fmla="*/ 478820 h 5296383"/>
                <a:gd name="connsiteX10433" fmla="*/ 7057141 w 9310410"/>
                <a:gd name="connsiteY10433" fmla="*/ 467434 h 5296383"/>
                <a:gd name="connsiteX10434" fmla="*/ 7066130 w 9310410"/>
                <a:gd name="connsiteY10434" fmla="*/ 459044 h 5296383"/>
                <a:gd name="connsiteX10435" fmla="*/ 7072123 w 9310410"/>
                <a:gd name="connsiteY10435" fmla="*/ 461441 h 5296383"/>
                <a:gd name="connsiteX10436" fmla="*/ 7074520 w 9310410"/>
                <a:gd name="connsiteY10436" fmla="*/ 466235 h 5296383"/>
                <a:gd name="connsiteX10437" fmla="*/ 7086505 w 9310410"/>
                <a:gd name="connsiteY10437" fmla="*/ 463838 h 5296383"/>
                <a:gd name="connsiteX10438" fmla="*/ 7093697 w 9310410"/>
                <a:gd name="connsiteY10438" fmla="*/ 470430 h 5296383"/>
                <a:gd name="connsiteX10439" fmla="*/ 7103285 w 9310410"/>
                <a:gd name="connsiteY10439" fmla="*/ 475824 h 5296383"/>
                <a:gd name="connsiteX10440" fmla="*/ 7138643 w 9310410"/>
                <a:gd name="connsiteY10440" fmla="*/ 500394 h 5296383"/>
                <a:gd name="connsiteX10441" fmla="*/ 7151227 w 9310410"/>
                <a:gd name="connsiteY10441" fmla="*/ 496798 h 5296383"/>
                <a:gd name="connsiteX10442" fmla="*/ 7156021 w 9310410"/>
                <a:gd name="connsiteY10442" fmla="*/ 491405 h 5296383"/>
                <a:gd name="connsiteX10443" fmla="*/ 7166808 w 9310410"/>
                <a:gd name="connsiteY10443" fmla="*/ 495600 h 5296383"/>
                <a:gd name="connsiteX10444" fmla="*/ 7161415 w 9310410"/>
                <a:gd name="connsiteY10444" fmla="*/ 497397 h 5296383"/>
                <a:gd name="connsiteX10445" fmla="*/ 7155422 w 9310410"/>
                <a:gd name="connsiteY10445" fmla="*/ 509383 h 5296383"/>
                <a:gd name="connsiteX10446" fmla="*/ 7159017 w 9310410"/>
                <a:gd name="connsiteY10446" fmla="*/ 520769 h 5296383"/>
                <a:gd name="connsiteX10447" fmla="*/ 7171603 w 9310410"/>
                <a:gd name="connsiteY10447" fmla="*/ 526163 h 5296383"/>
                <a:gd name="connsiteX10448" fmla="*/ 7189581 w 9310410"/>
                <a:gd name="connsiteY10448" fmla="*/ 524365 h 5296383"/>
                <a:gd name="connsiteX10449" fmla="*/ 7191977 w 9310410"/>
                <a:gd name="connsiteY10449" fmla="*/ 514776 h 5296383"/>
                <a:gd name="connsiteX10450" fmla="*/ 7201566 w 9310410"/>
                <a:gd name="connsiteY10450" fmla="*/ 517173 h 5296383"/>
                <a:gd name="connsiteX10451" fmla="*/ 7209956 w 9310410"/>
                <a:gd name="connsiteY10451" fmla="*/ 518372 h 5296383"/>
                <a:gd name="connsiteX10452" fmla="*/ 7220743 w 9310410"/>
                <a:gd name="connsiteY10452" fmla="*/ 517773 h 5296383"/>
                <a:gd name="connsiteX10453" fmla="*/ 7233927 w 9310410"/>
                <a:gd name="connsiteY10453" fmla="*/ 516574 h 5296383"/>
                <a:gd name="connsiteX10454" fmla="*/ 7236923 w 9310410"/>
                <a:gd name="connsiteY10454" fmla="*/ 520769 h 5296383"/>
                <a:gd name="connsiteX10455" fmla="*/ 7238721 w 9310410"/>
                <a:gd name="connsiteY10455" fmla="*/ 523765 h 5296383"/>
                <a:gd name="connsiteX10456" fmla="*/ 7244115 w 9310410"/>
                <a:gd name="connsiteY10456" fmla="*/ 526163 h 5296383"/>
                <a:gd name="connsiteX10457" fmla="*/ 7241717 w 9310410"/>
                <a:gd name="connsiteY10457" fmla="*/ 530357 h 5296383"/>
                <a:gd name="connsiteX10458" fmla="*/ 7228534 w 9310410"/>
                <a:gd name="connsiteY10458" fmla="*/ 534552 h 5296383"/>
                <a:gd name="connsiteX10459" fmla="*/ 7220144 w 9310410"/>
                <a:gd name="connsiteY10459" fmla="*/ 540545 h 5296383"/>
                <a:gd name="connsiteX10460" fmla="*/ 7212353 w 9310410"/>
                <a:gd name="connsiteY10460" fmla="*/ 539946 h 5296383"/>
                <a:gd name="connsiteX10461" fmla="*/ 7181790 w 9310410"/>
                <a:gd name="connsiteY10461" fmla="*/ 530357 h 5296383"/>
                <a:gd name="connsiteX10462" fmla="*/ 7163812 w 9310410"/>
                <a:gd name="connsiteY10462" fmla="*/ 538148 h 5296383"/>
                <a:gd name="connsiteX10463" fmla="*/ 7160815 w 9310410"/>
                <a:gd name="connsiteY10463" fmla="*/ 549534 h 5296383"/>
                <a:gd name="connsiteX10464" fmla="*/ 7178794 w 9310410"/>
                <a:gd name="connsiteY10464" fmla="*/ 564516 h 5296383"/>
                <a:gd name="connsiteX10465" fmla="*/ 7178794 w 9310410"/>
                <a:gd name="connsiteY10465" fmla="*/ 568711 h 5296383"/>
                <a:gd name="connsiteX10466" fmla="*/ 7173999 w 9310410"/>
                <a:gd name="connsiteY10466" fmla="*/ 571707 h 5296383"/>
                <a:gd name="connsiteX10467" fmla="*/ 7168606 w 9310410"/>
                <a:gd name="connsiteY10467" fmla="*/ 575902 h 5296383"/>
                <a:gd name="connsiteX10468" fmla="*/ 7163812 w 9310410"/>
                <a:gd name="connsiteY10468" fmla="*/ 578299 h 5296383"/>
                <a:gd name="connsiteX10469" fmla="*/ 7156621 w 9310410"/>
                <a:gd name="connsiteY10469" fmla="*/ 582494 h 5296383"/>
                <a:gd name="connsiteX10470" fmla="*/ 7149429 w 9310410"/>
                <a:gd name="connsiteY10470" fmla="*/ 582494 h 5296383"/>
                <a:gd name="connsiteX10471" fmla="*/ 7129054 w 9310410"/>
                <a:gd name="connsiteY10471" fmla="*/ 586689 h 5296383"/>
                <a:gd name="connsiteX10472" fmla="*/ 7126657 w 9310410"/>
                <a:gd name="connsiteY10472" fmla="*/ 595079 h 5296383"/>
                <a:gd name="connsiteX10473" fmla="*/ 7126657 w 9310410"/>
                <a:gd name="connsiteY10473" fmla="*/ 600473 h 5296383"/>
                <a:gd name="connsiteX10474" fmla="*/ 7132050 w 9310410"/>
                <a:gd name="connsiteY10474" fmla="*/ 613057 h 5296383"/>
                <a:gd name="connsiteX10475" fmla="*/ 7143436 w 9310410"/>
                <a:gd name="connsiteY10475" fmla="*/ 623245 h 5296383"/>
                <a:gd name="connsiteX10476" fmla="*/ 7152425 w 9310410"/>
                <a:gd name="connsiteY10476" fmla="*/ 626241 h 5296383"/>
                <a:gd name="connsiteX10477" fmla="*/ 7157819 w 9310410"/>
                <a:gd name="connsiteY10477" fmla="*/ 625043 h 5296383"/>
                <a:gd name="connsiteX10478" fmla="*/ 7168606 w 9310410"/>
                <a:gd name="connsiteY10478" fmla="*/ 626241 h 5296383"/>
                <a:gd name="connsiteX10479" fmla="*/ 7175198 w 9310410"/>
                <a:gd name="connsiteY10479" fmla="*/ 625043 h 5296383"/>
                <a:gd name="connsiteX10480" fmla="*/ 7180592 w 9310410"/>
                <a:gd name="connsiteY10480" fmla="*/ 620249 h 5296383"/>
                <a:gd name="connsiteX10481" fmla="*/ 7186585 w 9310410"/>
                <a:gd name="connsiteY10481" fmla="*/ 615454 h 5296383"/>
                <a:gd name="connsiteX10482" fmla="*/ 7188382 w 9310410"/>
                <a:gd name="connsiteY10482" fmla="*/ 612458 h 5296383"/>
                <a:gd name="connsiteX10483" fmla="*/ 7198570 w 9310410"/>
                <a:gd name="connsiteY10483" fmla="*/ 613057 h 5296383"/>
                <a:gd name="connsiteX10484" fmla="*/ 7203364 w 9310410"/>
                <a:gd name="connsiteY10484" fmla="*/ 605866 h 5296383"/>
                <a:gd name="connsiteX10485" fmla="*/ 7196772 w 9310410"/>
                <a:gd name="connsiteY10485" fmla="*/ 605866 h 5296383"/>
                <a:gd name="connsiteX10486" fmla="*/ 7192577 w 9310410"/>
                <a:gd name="connsiteY10486" fmla="*/ 598675 h 5296383"/>
                <a:gd name="connsiteX10487" fmla="*/ 7202166 w 9310410"/>
                <a:gd name="connsiteY10487" fmla="*/ 599274 h 5296383"/>
                <a:gd name="connsiteX10488" fmla="*/ 7209357 w 9310410"/>
                <a:gd name="connsiteY10488" fmla="*/ 598675 h 5296383"/>
                <a:gd name="connsiteX10489" fmla="*/ 7213552 w 9310410"/>
                <a:gd name="connsiteY10489" fmla="*/ 599873 h 5296383"/>
                <a:gd name="connsiteX10490" fmla="*/ 7218945 w 9310410"/>
                <a:gd name="connsiteY10490" fmla="*/ 608263 h 5296383"/>
                <a:gd name="connsiteX10491" fmla="*/ 7223140 w 9310410"/>
                <a:gd name="connsiteY10491" fmla="*/ 609462 h 5296383"/>
                <a:gd name="connsiteX10492" fmla="*/ 7226736 w 9310410"/>
                <a:gd name="connsiteY10492" fmla="*/ 605267 h 5296383"/>
                <a:gd name="connsiteX10493" fmla="*/ 7235725 w 9310410"/>
                <a:gd name="connsiteY10493" fmla="*/ 607065 h 5296383"/>
                <a:gd name="connsiteX10494" fmla="*/ 7242916 w 9310410"/>
                <a:gd name="connsiteY10494" fmla="*/ 607664 h 5296383"/>
                <a:gd name="connsiteX10495" fmla="*/ 7256100 w 9310410"/>
                <a:gd name="connsiteY10495" fmla="*/ 618451 h 5296383"/>
                <a:gd name="connsiteX10496" fmla="*/ 7262093 w 9310410"/>
                <a:gd name="connsiteY10496" fmla="*/ 620848 h 5296383"/>
                <a:gd name="connsiteX10497" fmla="*/ 7260295 w 9310410"/>
                <a:gd name="connsiteY10497" fmla="*/ 613057 h 5296383"/>
                <a:gd name="connsiteX10498" fmla="*/ 7267487 w 9310410"/>
                <a:gd name="connsiteY10498" fmla="*/ 617851 h 5296383"/>
                <a:gd name="connsiteX10499" fmla="*/ 7273479 w 9310410"/>
                <a:gd name="connsiteY10499" fmla="*/ 619050 h 5296383"/>
                <a:gd name="connsiteX10500" fmla="*/ 7278872 w 9310410"/>
                <a:gd name="connsiteY10500" fmla="*/ 615454 h 5296383"/>
                <a:gd name="connsiteX10501" fmla="*/ 7285465 w 9310410"/>
                <a:gd name="connsiteY10501" fmla="*/ 616054 h 5296383"/>
                <a:gd name="connsiteX10502" fmla="*/ 7289659 w 9310410"/>
                <a:gd name="connsiteY10502" fmla="*/ 624443 h 5296383"/>
                <a:gd name="connsiteX10503" fmla="*/ 7294454 w 9310410"/>
                <a:gd name="connsiteY10503" fmla="*/ 633433 h 5296383"/>
                <a:gd name="connsiteX10504" fmla="*/ 7310035 w 9310410"/>
                <a:gd name="connsiteY10504" fmla="*/ 636429 h 5296383"/>
                <a:gd name="connsiteX10505" fmla="*/ 7317226 w 9310410"/>
                <a:gd name="connsiteY10505" fmla="*/ 639425 h 5296383"/>
                <a:gd name="connsiteX10506" fmla="*/ 7325616 w 9310410"/>
                <a:gd name="connsiteY10506" fmla="*/ 643620 h 5296383"/>
                <a:gd name="connsiteX10507" fmla="*/ 7338800 w 9310410"/>
                <a:gd name="connsiteY10507" fmla="*/ 645418 h 5296383"/>
                <a:gd name="connsiteX10508" fmla="*/ 7347190 w 9310410"/>
                <a:gd name="connsiteY10508" fmla="*/ 640025 h 5296383"/>
                <a:gd name="connsiteX10509" fmla="*/ 7355579 w 9310410"/>
                <a:gd name="connsiteY10509" fmla="*/ 644220 h 5296383"/>
                <a:gd name="connsiteX10510" fmla="*/ 7366966 w 9310410"/>
                <a:gd name="connsiteY10510" fmla="*/ 650212 h 5296383"/>
                <a:gd name="connsiteX10511" fmla="*/ 7380749 w 9310410"/>
                <a:gd name="connsiteY10511" fmla="*/ 649014 h 5296383"/>
                <a:gd name="connsiteX10512" fmla="*/ 7405919 w 9310410"/>
                <a:gd name="connsiteY10512" fmla="*/ 646617 h 5296383"/>
                <a:gd name="connsiteX10513" fmla="*/ 7420900 w 9310410"/>
                <a:gd name="connsiteY10513" fmla="*/ 647216 h 5296383"/>
                <a:gd name="connsiteX10514" fmla="*/ 7435283 w 9310410"/>
                <a:gd name="connsiteY10514" fmla="*/ 649014 h 5296383"/>
                <a:gd name="connsiteX10515" fmla="*/ 7432287 w 9310410"/>
                <a:gd name="connsiteY10515" fmla="*/ 643620 h 5296383"/>
                <a:gd name="connsiteX10516" fmla="*/ 7429890 w 9310410"/>
                <a:gd name="connsiteY10516" fmla="*/ 638826 h 5296383"/>
                <a:gd name="connsiteX10517" fmla="*/ 7429290 w 9310410"/>
                <a:gd name="connsiteY10517" fmla="*/ 634631 h 5296383"/>
                <a:gd name="connsiteX10518" fmla="*/ 7406518 w 9310410"/>
                <a:gd name="connsiteY10518" fmla="*/ 626241 h 5296383"/>
                <a:gd name="connsiteX10519" fmla="*/ 7380150 w 9310410"/>
                <a:gd name="connsiteY10519" fmla="*/ 620848 h 5296383"/>
                <a:gd name="connsiteX10520" fmla="*/ 7365168 w 9310410"/>
                <a:gd name="connsiteY10520" fmla="*/ 616653 h 5296383"/>
                <a:gd name="connsiteX10521" fmla="*/ 7356778 w 9310410"/>
                <a:gd name="connsiteY10521" fmla="*/ 614855 h 5296383"/>
                <a:gd name="connsiteX10522" fmla="*/ 7339999 w 9310410"/>
                <a:gd name="connsiteY10522" fmla="*/ 609462 h 5296383"/>
                <a:gd name="connsiteX10523" fmla="*/ 7328013 w 9310410"/>
                <a:gd name="connsiteY10523" fmla="*/ 607664 h 5296383"/>
                <a:gd name="connsiteX10524" fmla="*/ 7329810 w 9310410"/>
                <a:gd name="connsiteY10524" fmla="*/ 603469 h 5296383"/>
                <a:gd name="connsiteX10525" fmla="*/ 7344193 w 9310410"/>
                <a:gd name="connsiteY10525" fmla="*/ 604068 h 5296383"/>
                <a:gd name="connsiteX10526" fmla="*/ 7357378 w 9310410"/>
                <a:gd name="connsiteY10526" fmla="*/ 607664 h 5296383"/>
                <a:gd name="connsiteX10527" fmla="*/ 7356778 w 9310410"/>
                <a:gd name="connsiteY10527" fmla="*/ 600473 h 5296383"/>
                <a:gd name="connsiteX10528" fmla="*/ 7365767 w 9310410"/>
                <a:gd name="connsiteY10528" fmla="*/ 601671 h 5296383"/>
                <a:gd name="connsiteX10529" fmla="*/ 4474271 w 9310410"/>
                <a:gd name="connsiteY10529" fmla="*/ 4490360 h 5296383"/>
                <a:gd name="connsiteX10530" fmla="*/ 4474870 w 9310410"/>
                <a:gd name="connsiteY10530" fmla="*/ 4480172 h 5296383"/>
                <a:gd name="connsiteX10531" fmla="*/ 4472473 w 9310410"/>
                <a:gd name="connsiteY10531" fmla="*/ 4468187 h 5296383"/>
                <a:gd name="connsiteX10532" fmla="*/ 4471873 w 9310410"/>
                <a:gd name="connsiteY10532" fmla="*/ 4460396 h 5296383"/>
                <a:gd name="connsiteX10533" fmla="*/ 4470675 w 9310410"/>
                <a:gd name="connsiteY10533" fmla="*/ 4449010 h 5296383"/>
                <a:gd name="connsiteX10534" fmla="*/ 4463484 w 9310410"/>
                <a:gd name="connsiteY10534" fmla="*/ 4446014 h 5296383"/>
                <a:gd name="connsiteX10535" fmla="*/ 4455094 w 9310410"/>
                <a:gd name="connsiteY10535" fmla="*/ 4449609 h 5296383"/>
                <a:gd name="connsiteX10536" fmla="*/ 4447902 w 9310410"/>
                <a:gd name="connsiteY10536" fmla="*/ 4450209 h 5296383"/>
                <a:gd name="connsiteX10537" fmla="*/ 4444307 w 9310410"/>
                <a:gd name="connsiteY10537" fmla="*/ 4452006 h 5296383"/>
                <a:gd name="connsiteX10538" fmla="*/ 4440112 w 9310410"/>
                <a:gd name="connsiteY10538" fmla="*/ 4452006 h 5296383"/>
                <a:gd name="connsiteX10539" fmla="*/ 4434718 w 9310410"/>
                <a:gd name="connsiteY10539" fmla="*/ 4456201 h 5296383"/>
                <a:gd name="connsiteX10540" fmla="*/ 4423332 w 9310410"/>
                <a:gd name="connsiteY10540" fmla="*/ 4458599 h 5296383"/>
                <a:gd name="connsiteX10541" fmla="*/ 4407152 w 9310410"/>
                <a:gd name="connsiteY10541" fmla="*/ 4450209 h 5296383"/>
                <a:gd name="connsiteX10542" fmla="*/ 4392170 w 9310410"/>
                <a:gd name="connsiteY10542" fmla="*/ 4443017 h 5296383"/>
                <a:gd name="connsiteX10543" fmla="*/ 4377787 w 9310410"/>
                <a:gd name="connsiteY10543" fmla="*/ 4438822 h 5296383"/>
                <a:gd name="connsiteX10544" fmla="*/ 4372394 w 9310410"/>
                <a:gd name="connsiteY10544" fmla="*/ 4442418 h 5296383"/>
                <a:gd name="connsiteX10545" fmla="*/ 4372394 w 9310410"/>
                <a:gd name="connsiteY10545" fmla="*/ 4449609 h 5296383"/>
                <a:gd name="connsiteX10546" fmla="*/ 4374791 w 9310410"/>
                <a:gd name="connsiteY10546" fmla="*/ 4459198 h 5296383"/>
                <a:gd name="connsiteX10547" fmla="*/ 4383181 w 9310410"/>
                <a:gd name="connsiteY10547" fmla="*/ 4472981 h 5296383"/>
                <a:gd name="connsiteX10548" fmla="*/ 4387975 w 9310410"/>
                <a:gd name="connsiteY10548" fmla="*/ 4481371 h 5296383"/>
                <a:gd name="connsiteX10549" fmla="*/ 4390372 w 9310410"/>
                <a:gd name="connsiteY10549" fmla="*/ 4488562 h 5296383"/>
                <a:gd name="connsiteX10550" fmla="*/ 4395765 w 9310410"/>
                <a:gd name="connsiteY10550" fmla="*/ 4492757 h 5296383"/>
                <a:gd name="connsiteX10551" fmla="*/ 4399960 w 9310410"/>
                <a:gd name="connsiteY10551" fmla="*/ 4497551 h 5296383"/>
                <a:gd name="connsiteX10552" fmla="*/ 4395765 w 9310410"/>
                <a:gd name="connsiteY10552" fmla="*/ 4498750 h 5296383"/>
                <a:gd name="connsiteX10553" fmla="*/ 4391571 w 9310410"/>
                <a:gd name="connsiteY10553" fmla="*/ 4500548 h 5296383"/>
                <a:gd name="connsiteX10554" fmla="*/ 4393369 w 9310410"/>
                <a:gd name="connsiteY10554" fmla="*/ 4507739 h 5296383"/>
                <a:gd name="connsiteX10555" fmla="*/ 4399361 w 9310410"/>
                <a:gd name="connsiteY10555" fmla="*/ 4517927 h 5296383"/>
                <a:gd name="connsiteX10556" fmla="*/ 4404155 w 9310410"/>
                <a:gd name="connsiteY10556" fmla="*/ 4521522 h 5296383"/>
                <a:gd name="connsiteX10557" fmla="*/ 4414343 w 9310410"/>
                <a:gd name="connsiteY10557" fmla="*/ 4528114 h 5296383"/>
                <a:gd name="connsiteX10558" fmla="*/ 4413744 w 9310410"/>
                <a:gd name="connsiteY10558" fmla="*/ 4530511 h 5296383"/>
                <a:gd name="connsiteX10559" fmla="*/ 4411946 w 9310410"/>
                <a:gd name="connsiteY10559" fmla="*/ 4534107 h 5296383"/>
                <a:gd name="connsiteX10560" fmla="*/ 4423332 w 9310410"/>
                <a:gd name="connsiteY10560" fmla="*/ 4535306 h 5296383"/>
                <a:gd name="connsiteX10561" fmla="*/ 4427527 w 9310410"/>
                <a:gd name="connsiteY10561" fmla="*/ 4535905 h 5296383"/>
                <a:gd name="connsiteX10562" fmla="*/ 4437115 w 9310410"/>
                <a:gd name="connsiteY10562" fmla="*/ 4535306 h 5296383"/>
                <a:gd name="connsiteX10563" fmla="*/ 4440112 w 9310410"/>
                <a:gd name="connsiteY10563" fmla="*/ 4529313 h 5296383"/>
                <a:gd name="connsiteX10564" fmla="*/ 4440112 w 9310410"/>
                <a:gd name="connsiteY10564" fmla="*/ 4537702 h 5296383"/>
                <a:gd name="connsiteX10565" fmla="*/ 4447902 w 9310410"/>
                <a:gd name="connsiteY10565" fmla="*/ 4535306 h 5296383"/>
                <a:gd name="connsiteX10566" fmla="*/ 4447303 w 9310410"/>
                <a:gd name="connsiteY10566" fmla="*/ 4523919 h 5296383"/>
                <a:gd name="connsiteX10567" fmla="*/ 4447902 w 9310410"/>
                <a:gd name="connsiteY10567" fmla="*/ 4514331 h 5296383"/>
                <a:gd name="connsiteX10568" fmla="*/ 4453895 w 9310410"/>
                <a:gd name="connsiteY10568" fmla="*/ 4516728 h 5296383"/>
                <a:gd name="connsiteX10569" fmla="*/ 4453296 w 9310410"/>
                <a:gd name="connsiteY10569" fmla="*/ 4507739 h 5296383"/>
                <a:gd name="connsiteX10570" fmla="*/ 4458689 w 9310410"/>
                <a:gd name="connsiteY10570" fmla="*/ 4517927 h 5296383"/>
                <a:gd name="connsiteX10571" fmla="*/ 4459289 w 9310410"/>
                <a:gd name="connsiteY10571" fmla="*/ 4523320 h 5296383"/>
                <a:gd name="connsiteX10572" fmla="*/ 4463484 w 9310410"/>
                <a:gd name="connsiteY10572" fmla="*/ 4525717 h 5296383"/>
                <a:gd name="connsiteX10573" fmla="*/ 4464083 w 9310410"/>
                <a:gd name="connsiteY10573" fmla="*/ 4514930 h 5296383"/>
                <a:gd name="connsiteX10574" fmla="*/ 4462285 w 9310410"/>
                <a:gd name="connsiteY10574" fmla="*/ 4509537 h 5296383"/>
                <a:gd name="connsiteX10575" fmla="*/ 4464083 w 9310410"/>
                <a:gd name="connsiteY10575" fmla="*/ 4501746 h 5296383"/>
                <a:gd name="connsiteX10576" fmla="*/ 4465881 w 9310410"/>
                <a:gd name="connsiteY10576" fmla="*/ 4492757 h 5296383"/>
                <a:gd name="connsiteX10577" fmla="*/ 4470076 w 9310410"/>
                <a:gd name="connsiteY10577" fmla="*/ 4490959 h 5296383"/>
                <a:gd name="connsiteX10578" fmla="*/ 4474271 w 9310410"/>
                <a:gd name="connsiteY10578" fmla="*/ 4490360 h 5296383"/>
                <a:gd name="connsiteX10579" fmla="*/ 4610306 w 9310410"/>
                <a:gd name="connsiteY10579" fmla="*/ 4037908 h 5296383"/>
                <a:gd name="connsiteX10580" fmla="*/ 4608508 w 9310410"/>
                <a:gd name="connsiteY10580" fmla="*/ 4033713 h 5296383"/>
                <a:gd name="connsiteX10581" fmla="*/ 4607909 w 9310410"/>
                <a:gd name="connsiteY10581" fmla="*/ 4015136 h 5296383"/>
                <a:gd name="connsiteX10582" fmla="*/ 4603714 w 9310410"/>
                <a:gd name="connsiteY10582" fmla="*/ 4002551 h 5296383"/>
                <a:gd name="connsiteX10583" fmla="*/ 4601317 w 9310410"/>
                <a:gd name="connsiteY10583" fmla="*/ 3985771 h 5296383"/>
                <a:gd name="connsiteX10584" fmla="*/ 4600118 w 9310410"/>
                <a:gd name="connsiteY10584" fmla="*/ 3973786 h 5296383"/>
                <a:gd name="connsiteX10585" fmla="*/ 4602515 w 9310410"/>
                <a:gd name="connsiteY10585" fmla="*/ 3949815 h 5296383"/>
                <a:gd name="connsiteX10586" fmla="*/ 4598320 w 9310410"/>
                <a:gd name="connsiteY10586" fmla="*/ 3949216 h 5296383"/>
                <a:gd name="connsiteX10587" fmla="*/ 4594125 w 9310410"/>
                <a:gd name="connsiteY10587" fmla="*/ 3945021 h 5296383"/>
                <a:gd name="connsiteX10588" fmla="*/ 4589331 w 9310410"/>
                <a:gd name="connsiteY10588" fmla="*/ 3930039 h 5296383"/>
                <a:gd name="connsiteX10589" fmla="*/ 4583338 w 9310410"/>
                <a:gd name="connsiteY10589" fmla="*/ 3916855 h 5296383"/>
                <a:gd name="connsiteX10590" fmla="*/ 4577945 w 9310410"/>
                <a:gd name="connsiteY10590" fmla="*/ 3907266 h 5296383"/>
                <a:gd name="connsiteX10591" fmla="*/ 4571353 w 9310410"/>
                <a:gd name="connsiteY10591" fmla="*/ 3898277 h 5296383"/>
                <a:gd name="connsiteX10592" fmla="*/ 4566559 w 9310410"/>
                <a:gd name="connsiteY10592" fmla="*/ 3888689 h 5296383"/>
                <a:gd name="connsiteX10593" fmla="*/ 4558169 w 9310410"/>
                <a:gd name="connsiteY10593" fmla="*/ 3884494 h 5296383"/>
                <a:gd name="connsiteX10594" fmla="*/ 4549779 w 9310410"/>
                <a:gd name="connsiteY10594" fmla="*/ 3881497 h 5296383"/>
                <a:gd name="connsiteX10595" fmla="*/ 4537793 w 9310410"/>
                <a:gd name="connsiteY10595" fmla="*/ 3871909 h 5296383"/>
                <a:gd name="connsiteX10596" fmla="*/ 4534797 w 9310410"/>
                <a:gd name="connsiteY10596" fmla="*/ 3862321 h 5296383"/>
                <a:gd name="connsiteX10597" fmla="*/ 4535996 w 9310410"/>
                <a:gd name="connsiteY10597" fmla="*/ 3839548 h 5296383"/>
                <a:gd name="connsiteX10598" fmla="*/ 4527606 w 9310410"/>
                <a:gd name="connsiteY10598" fmla="*/ 3833555 h 5296383"/>
                <a:gd name="connsiteX10599" fmla="*/ 4516819 w 9310410"/>
                <a:gd name="connsiteY10599" fmla="*/ 3820971 h 5296383"/>
                <a:gd name="connsiteX10600" fmla="*/ 4512025 w 9310410"/>
                <a:gd name="connsiteY10600" fmla="*/ 3825765 h 5296383"/>
                <a:gd name="connsiteX10601" fmla="*/ 4512624 w 9310410"/>
                <a:gd name="connsiteY10601" fmla="*/ 3837151 h 5296383"/>
                <a:gd name="connsiteX10602" fmla="*/ 4502436 w 9310410"/>
                <a:gd name="connsiteY10602" fmla="*/ 3820971 h 5296383"/>
                <a:gd name="connsiteX10603" fmla="*/ 4497043 w 9310410"/>
                <a:gd name="connsiteY10603" fmla="*/ 3807787 h 5296383"/>
                <a:gd name="connsiteX10604" fmla="*/ 4498242 w 9310410"/>
                <a:gd name="connsiteY10604" fmla="*/ 3802993 h 5296383"/>
                <a:gd name="connsiteX10605" fmla="*/ 4499440 w 9310410"/>
                <a:gd name="connsiteY10605" fmla="*/ 3797599 h 5296383"/>
                <a:gd name="connsiteX10606" fmla="*/ 4494047 w 9310410"/>
                <a:gd name="connsiteY10606" fmla="*/ 3791007 h 5296383"/>
                <a:gd name="connsiteX10607" fmla="*/ 4488653 w 9310410"/>
                <a:gd name="connsiteY10607" fmla="*/ 3782617 h 5296383"/>
                <a:gd name="connsiteX10608" fmla="*/ 4481462 w 9310410"/>
                <a:gd name="connsiteY10608" fmla="*/ 3775426 h 5296383"/>
                <a:gd name="connsiteX10609" fmla="*/ 4474271 w 9310410"/>
                <a:gd name="connsiteY10609" fmla="*/ 3770033 h 5296383"/>
                <a:gd name="connsiteX10610" fmla="*/ 4478466 w 9310410"/>
                <a:gd name="connsiteY10610" fmla="*/ 3767635 h 5296383"/>
                <a:gd name="connsiteX10611" fmla="*/ 4479065 w 9310410"/>
                <a:gd name="connsiteY10611" fmla="*/ 3763441 h 5296383"/>
                <a:gd name="connsiteX10612" fmla="*/ 4474870 w 9310410"/>
                <a:gd name="connsiteY10612" fmla="*/ 3758047 h 5296383"/>
                <a:gd name="connsiteX10613" fmla="*/ 4469476 w 9310410"/>
                <a:gd name="connsiteY10613" fmla="*/ 3753852 h 5296383"/>
                <a:gd name="connsiteX10614" fmla="*/ 4455094 w 9310410"/>
                <a:gd name="connsiteY10614" fmla="*/ 3740668 h 5296383"/>
                <a:gd name="connsiteX10615" fmla="*/ 4447902 w 9310410"/>
                <a:gd name="connsiteY10615" fmla="*/ 3737672 h 5296383"/>
                <a:gd name="connsiteX10616" fmla="*/ 4440711 w 9310410"/>
                <a:gd name="connsiteY10616" fmla="*/ 3734675 h 5296383"/>
                <a:gd name="connsiteX10617" fmla="*/ 4438314 w 9310410"/>
                <a:gd name="connsiteY10617" fmla="*/ 3728683 h 5296383"/>
                <a:gd name="connsiteX10618" fmla="*/ 4434119 w 9310410"/>
                <a:gd name="connsiteY10618" fmla="*/ 3725087 h 5296383"/>
                <a:gd name="connsiteX10619" fmla="*/ 4426329 w 9310410"/>
                <a:gd name="connsiteY10619" fmla="*/ 3723888 h 5296383"/>
                <a:gd name="connsiteX10620" fmla="*/ 4420935 w 9310410"/>
                <a:gd name="connsiteY10620" fmla="*/ 3721492 h 5296383"/>
                <a:gd name="connsiteX10621" fmla="*/ 4410148 w 9310410"/>
                <a:gd name="connsiteY10621" fmla="*/ 3712502 h 5296383"/>
                <a:gd name="connsiteX10622" fmla="*/ 4405953 w 9310410"/>
                <a:gd name="connsiteY10622" fmla="*/ 3702315 h 5296383"/>
                <a:gd name="connsiteX10623" fmla="*/ 4404755 w 9310410"/>
                <a:gd name="connsiteY10623" fmla="*/ 3696921 h 5296383"/>
                <a:gd name="connsiteX10624" fmla="*/ 4397564 w 9310410"/>
                <a:gd name="connsiteY10624" fmla="*/ 3689730 h 5296383"/>
                <a:gd name="connsiteX10625" fmla="*/ 4396964 w 9310410"/>
                <a:gd name="connsiteY10625" fmla="*/ 3677744 h 5296383"/>
                <a:gd name="connsiteX10626" fmla="*/ 4400560 w 9310410"/>
                <a:gd name="connsiteY10626" fmla="*/ 3669355 h 5296383"/>
                <a:gd name="connsiteX10627" fmla="*/ 4395166 w 9310410"/>
                <a:gd name="connsiteY10627" fmla="*/ 3659167 h 5296383"/>
                <a:gd name="connsiteX10628" fmla="*/ 4392170 w 9310410"/>
                <a:gd name="connsiteY10628" fmla="*/ 3645983 h 5296383"/>
                <a:gd name="connsiteX10629" fmla="*/ 4387975 w 9310410"/>
                <a:gd name="connsiteY10629" fmla="*/ 3640590 h 5296383"/>
                <a:gd name="connsiteX10630" fmla="*/ 4380784 w 9310410"/>
                <a:gd name="connsiteY10630" fmla="*/ 3632799 h 5296383"/>
                <a:gd name="connsiteX10631" fmla="*/ 4379585 w 9310410"/>
                <a:gd name="connsiteY10631" fmla="*/ 3625608 h 5296383"/>
                <a:gd name="connsiteX10632" fmla="*/ 4381982 w 9310410"/>
                <a:gd name="connsiteY10632" fmla="*/ 3618416 h 5296383"/>
                <a:gd name="connsiteX10633" fmla="*/ 4379585 w 9310410"/>
                <a:gd name="connsiteY10633" fmla="*/ 3610026 h 5296383"/>
                <a:gd name="connsiteX10634" fmla="*/ 4374791 w 9310410"/>
                <a:gd name="connsiteY10634" fmla="*/ 3594445 h 5296383"/>
                <a:gd name="connsiteX10635" fmla="*/ 4375989 w 9310410"/>
                <a:gd name="connsiteY10635" fmla="*/ 3589651 h 5296383"/>
                <a:gd name="connsiteX10636" fmla="*/ 4376589 w 9310410"/>
                <a:gd name="connsiteY10636" fmla="*/ 3584258 h 5296383"/>
                <a:gd name="connsiteX10637" fmla="*/ 4372394 w 9310410"/>
                <a:gd name="connsiteY10637" fmla="*/ 3577066 h 5296383"/>
                <a:gd name="connsiteX10638" fmla="*/ 4369997 w 9310410"/>
                <a:gd name="connsiteY10638" fmla="*/ 3571673 h 5296383"/>
                <a:gd name="connsiteX10639" fmla="*/ 4361607 w 9310410"/>
                <a:gd name="connsiteY10639" fmla="*/ 3566279 h 5296383"/>
                <a:gd name="connsiteX10640" fmla="*/ 4350820 w 9310410"/>
                <a:gd name="connsiteY10640" fmla="*/ 3557889 h 5296383"/>
                <a:gd name="connsiteX10641" fmla="*/ 4346625 w 9310410"/>
                <a:gd name="connsiteY10641" fmla="*/ 3555493 h 5296383"/>
                <a:gd name="connsiteX10642" fmla="*/ 4338235 w 9310410"/>
                <a:gd name="connsiteY10642" fmla="*/ 3557889 h 5296383"/>
                <a:gd name="connsiteX10643" fmla="*/ 4335838 w 9310410"/>
                <a:gd name="connsiteY10643" fmla="*/ 3560886 h 5296383"/>
                <a:gd name="connsiteX10644" fmla="*/ 4331643 w 9310410"/>
                <a:gd name="connsiteY10644" fmla="*/ 3565081 h 5296383"/>
                <a:gd name="connsiteX10645" fmla="*/ 4325651 w 9310410"/>
                <a:gd name="connsiteY10645" fmla="*/ 3554893 h 5296383"/>
                <a:gd name="connsiteX10646" fmla="*/ 4323253 w 9310410"/>
                <a:gd name="connsiteY10646" fmla="*/ 3545305 h 5296383"/>
                <a:gd name="connsiteX10647" fmla="*/ 4323853 w 9310410"/>
                <a:gd name="connsiteY10647" fmla="*/ 3535117 h 5296383"/>
                <a:gd name="connsiteX10648" fmla="*/ 4325051 w 9310410"/>
                <a:gd name="connsiteY10648" fmla="*/ 3529124 h 5296383"/>
                <a:gd name="connsiteX10649" fmla="*/ 4322055 w 9310410"/>
                <a:gd name="connsiteY10649" fmla="*/ 3517738 h 5296383"/>
                <a:gd name="connsiteX10650" fmla="*/ 4320856 w 9310410"/>
                <a:gd name="connsiteY10650" fmla="*/ 3511746 h 5296383"/>
                <a:gd name="connsiteX10651" fmla="*/ 4317261 w 9310410"/>
                <a:gd name="connsiteY10651" fmla="*/ 3508150 h 5296383"/>
                <a:gd name="connsiteX10652" fmla="*/ 4314863 w 9310410"/>
                <a:gd name="connsiteY10652" fmla="*/ 3502757 h 5296383"/>
                <a:gd name="connsiteX10653" fmla="*/ 4311268 w 9310410"/>
                <a:gd name="connsiteY10653" fmla="*/ 3498562 h 5296383"/>
                <a:gd name="connsiteX10654" fmla="*/ 4308871 w 9310410"/>
                <a:gd name="connsiteY10654" fmla="*/ 3493767 h 5296383"/>
                <a:gd name="connsiteX10655" fmla="*/ 4305874 w 9310410"/>
                <a:gd name="connsiteY10655" fmla="*/ 3485377 h 5296383"/>
                <a:gd name="connsiteX10656" fmla="*/ 4302878 w 9310410"/>
                <a:gd name="connsiteY10656" fmla="*/ 3479984 h 5296383"/>
                <a:gd name="connsiteX10657" fmla="*/ 4297485 w 9310410"/>
                <a:gd name="connsiteY10657" fmla="*/ 3474591 h 5296383"/>
                <a:gd name="connsiteX10658" fmla="*/ 4296885 w 9310410"/>
                <a:gd name="connsiteY10658" fmla="*/ 3466201 h 5296383"/>
                <a:gd name="connsiteX10659" fmla="*/ 4295687 w 9310410"/>
                <a:gd name="connsiteY10659" fmla="*/ 3458410 h 5296383"/>
                <a:gd name="connsiteX10660" fmla="*/ 4293290 w 9310410"/>
                <a:gd name="connsiteY10660" fmla="*/ 3451219 h 5296383"/>
                <a:gd name="connsiteX10661" fmla="*/ 4287896 w 9310410"/>
                <a:gd name="connsiteY10661" fmla="*/ 3450020 h 5296383"/>
                <a:gd name="connsiteX10662" fmla="*/ 4280705 w 9310410"/>
                <a:gd name="connsiteY10662" fmla="*/ 3450020 h 5296383"/>
                <a:gd name="connsiteX10663" fmla="*/ 4277709 w 9310410"/>
                <a:gd name="connsiteY10663" fmla="*/ 3460208 h 5296383"/>
                <a:gd name="connsiteX10664" fmla="*/ 4274712 w 9310410"/>
                <a:gd name="connsiteY10664" fmla="*/ 3471594 h 5296383"/>
                <a:gd name="connsiteX10665" fmla="*/ 4271716 w 9310410"/>
                <a:gd name="connsiteY10665" fmla="*/ 3480583 h 5296383"/>
                <a:gd name="connsiteX10666" fmla="*/ 4269918 w 9310410"/>
                <a:gd name="connsiteY10666" fmla="*/ 3486576 h 5296383"/>
                <a:gd name="connsiteX10667" fmla="*/ 4263925 w 9310410"/>
                <a:gd name="connsiteY10667" fmla="*/ 3497363 h 5296383"/>
                <a:gd name="connsiteX10668" fmla="*/ 4271117 w 9310410"/>
                <a:gd name="connsiteY10668" fmla="*/ 3506352 h 5296383"/>
                <a:gd name="connsiteX10669" fmla="*/ 4269319 w 9310410"/>
                <a:gd name="connsiteY10669" fmla="*/ 3510547 h 5296383"/>
                <a:gd name="connsiteX10670" fmla="*/ 4262127 w 9310410"/>
                <a:gd name="connsiteY10670" fmla="*/ 3517139 h 5296383"/>
                <a:gd name="connsiteX10671" fmla="*/ 4267521 w 9310410"/>
                <a:gd name="connsiteY10671" fmla="*/ 3530323 h 5296383"/>
                <a:gd name="connsiteX10672" fmla="*/ 4266322 w 9310410"/>
                <a:gd name="connsiteY10672" fmla="*/ 3535717 h 5296383"/>
                <a:gd name="connsiteX10673" fmla="*/ 4261528 w 9310410"/>
                <a:gd name="connsiteY10673" fmla="*/ 3536915 h 5296383"/>
                <a:gd name="connsiteX10674" fmla="*/ 4260929 w 9310410"/>
                <a:gd name="connsiteY10674" fmla="*/ 3550698 h 5296383"/>
                <a:gd name="connsiteX10675" fmla="*/ 4262727 w 9310410"/>
                <a:gd name="connsiteY10675" fmla="*/ 3563882 h 5296383"/>
                <a:gd name="connsiteX10676" fmla="*/ 4263326 w 9310410"/>
                <a:gd name="connsiteY10676" fmla="*/ 3581860 h 5296383"/>
                <a:gd name="connsiteX10677" fmla="*/ 4262127 w 9310410"/>
                <a:gd name="connsiteY10677" fmla="*/ 3595044 h 5296383"/>
                <a:gd name="connsiteX10678" fmla="*/ 4260330 w 9310410"/>
                <a:gd name="connsiteY10678" fmla="*/ 3609427 h 5296383"/>
                <a:gd name="connsiteX10679" fmla="*/ 4262727 w 9310410"/>
                <a:gd name="connsiteY10679" fmla="*/ 3620214 h 5296383"/>
                <a:gd name="connsiteX10680" fmla="*/ 4257333 w 9310410"/>
                <a:gd name="connsiteY10680" fmla="*/ 3632200 h 5296383"/>
                <a:gd name="connsiteX10681" fmla="*/ 4253138 w 9310410"/>
                <a:gd name="connsiteY10681" fmla="*/ 3640590 h 5296383"/>
                <a:gd name="connsiteX10682" fmla="*/ 4248943 w 9310410"/>
                <a:gd name="connsiteY10682" fmla="*/ 3655571 h 5296383"/>
                <a:gd name="connsiteX10683" fmla="*/ 4241752 w 9310410"/>
                <a:gd name="connsiteY10683" fmla="*/ 3671152 h 5296383"/>
                <a:gd name="connsiteX10684" fmla="*/ 4224972 w 9310410"/>
                <a:gd name="connsiteY10684" fmla="*/ 3672950 h 5296383"/>
                <a:gd name="connsiteX10685" fmla="*/ 4214785 w 9310410"/>
                <a:gd name="connsiteY10685" fmla="*/ 3669355 h 5296383"/>
                <a:gd name="connsiteX10686" fmla="*/ 4199803 w 9310410"/>
                <a:gd name="connsiteY10686" fmla="*/ 3652575 h 5296383"/>
                <a:gd name="connsiteX10687" fmla="*/ 4193211 w 9310410"/>
                <a:gd name="connsiteY10687" fmla="*/ 3644784 h 5296383"/>
                <a:gd name="connsiteX10688" fmla="*/ 4184821 w 9310410"/>
                <a:gd name="connsiteY10688" fmla="*/ 3641788 h 5296383"/>
                <a:gd name="connsiteX10689" fmla="*/ 4174633 w 9310410"/>
                <a:gd name="connsiteY10689" fmla="*/ 3637593 h 5296383"/>
                <a:gd name="connsiteX10690" fmla="*/ 4159052 w 9310410"/>
                <a:gd name="connsiteY10690" fmla="*/ 3630402 h 5296383"/>
                <a:gd name="connsiteX10691" fmla="*/ 4150663 w 9310410"/>
                <a:gd name="connsiteY10691" fmla="*/ 3623210 h 5296383"/>
                <a:gd name="connsiteX10692" fmla="*/ 4144070 w 9310410"/>
                <a:gd name="connsiteY10692" fmla="*/ 3620813 h 5296383"/>
                <a:gd name="connsiteX10693" fmla="*/ 4139276 w 9310410"/>
                <a:gd name="connsiteY10693" fmla="*/ 3618416 h 5296383"/>
                <a:gd name="connsiteX10694" fmla="*/ 4133283 w 9310410"/>
                <a:gd name="connsiteY10694" fmla="*/ 3617218 h 5296383"/>
                <a:gd name="connsiteX10695" fmla="*/ 4127291 w 9310410"/>
                <a:gd name="connsiteY10695" fmla="*/ 3617218 h 5296383"/>
                <a:gd name="connsiteX10696" fmla="*/ 4121897 w 9310410"/>
                <a:gd name="connsiteY10696" fmla="*/ 3615420 h 5296383"/>
                <a:gd name="connsiteX10697" fmla="*/ 4114706 w 9310410"/>
                <a:gd name="connsiteY10697" fmla="*/ 3609427 h 5296383"/>
                <a:gd name="connsiteX10698" fmla="*/ 4105117 w 9310410"/>
                <a:gd name="connsiteY10698" fmla="*/ 3600438 h 5296383"/>
                <a:gd name="connsiteX10699" fmla="*/ 4096128 w 9310410"/>
                <a:gd name="connsiteY10699" fmla="*/ 3596842 h 5296383"/>
                <a:gd name="connsiteX10700" fmla="*/ 4093731 w 9310410"/>
                <a:gd name="connsiteY10700" fmla="*/ 3592648 h 5296383"/>
                <a:gd name="connsiteX10701" fmla="*/ 4094331 w 9310410"/>
                <a:gd name="connsiteY10701" fmla="*/ 3584258 h 5296383"/>
                <a:gd name="connsiteX10702" fmla="*/ 4089536 w 9310410"/>
                <a:gd name="connsiteY10702" fmla="*/ 3578864 h 5296383"/>
                <a:gd name="connsiteX10703" fmla="*/ 4091934 w 9310410"/>
                <a:gd name="connsiteY10703" fmla="*/ 3568077 h 5296383"/>
                <a:gd name="connsiteX10704" fmla="*/ 4098526 w 9310410"/>
                <a:gd name="connsiteY10704" fmla="*/ 3556092 h 5296383"/>
                <a:gd name="connsiteX10705" fmla="*/ 4103320 w 9310410"/>
                <a:gd name="connsiteY10705" fmla="*/ 3545904 h 5296383"/>
                <a:gd name="connsiteX10706" fmla="*/ 4099724 w 9310410"/>
                <a:gd name="connsiteY10706" fmla="*/ 3543507 h 5296383"/>
                <a:gd name="connsiteX10707" fmla="*/ 4094331 w 9310410"/>
                <a:gd name="connsiteY10707" fmla="*/ 3538713 h 5296383"/>
                <a:gd name="connsiteX10708" fmla="*/ 4101522 w 9310410"/>
                <a:gd name="connsiteY10708" fmla="*/ 3528525 h 5296383"/>
                <a:gd name="connsiteX10709" fmla="*/ 4108713 w 9310410"/>
                <a:gd name="connsiteY10709" fmla="*/ 3525529 h 5296383"/>
                <a:gd name="connsiteX10710" fmla="*/ 4112309 w 9310410"/>
                <a:gd name="connsiteY10710" fmla="*/ 3526727 h 5296383"/>
                <a:gd name="connsiteX10711" fmla="*/ 4116504 w 9310410"/>
                <a:gd name="connsiteY10711" fmla="*/ 3525529 h 5296383"/>
                <a:gd name="connsiteX10712" fmla="*/ 4120699 w 9310410"/>
                <a:gd name="connsiteY10712" fmla="*/ 3519536 h 5296383"/>
                <a:gd name="connsiteX10713" fmla="*/ 4117103 w 9310410"/>
                <a:gd name="connsiteY10713" fmla="*/ 3509348 h 5296383"/>
                <a:gd name="connsiteX10714" fmla="*/ 4117702 w 9310410"/>
                <a:gd name="connsiteY10714" fmla="*/ 3502757 h 5296383"/>
                <a:gd name="connsiteX10715" fmla="*/ 4123695 w 9310410"/>
                <a:gd name="connsiteY10715" fmla="*/ 3497363 h 5296383"/>
                <a:gd name="connsiteX10716" fmla="*/ 4123695 w 9310410"/>
                <a:gd name="connsiteY10716" fmla="*/ 3493168 h 5296383"/>
                <a:gd name="connsiteX10717" fmla="*/ 4117702 w 9310410"/>
                <a:gd name="connsiteY10717" fmla="*/ 3488374 h 5296383"/>
                <a:gd name="connsiteX10718" fmla="*/ 4110511 w 9310410"/>
                <a:gd name="connsiteY10718" fmla="*/ 3487775 h 5296383"/>
                <a:gd name="connsiteX10719" fmla="*/ 4108114 w 9310410"/>
                <a:gd name="connsiteY10719" fmla="*/ 3494367 h 5296383"/>
                <a:gd name="connsiteX10720" fmla="*/ 4108713 w 9310410"/>
                <a:gd name="connsiteY10720" fmla="*/ 3501558 h 5296383"/>
                <a:gd name="connsiteX10721" fmla="*/ 4104518 w 9310410"/>
                <a:gd name="connsiteY10721" fmla="*/ 3503955 h 5296383"/>
                <a:gd name="connsiteX10722" fmla="*/ 4097926 w 9310410"/>
                <a:gd name="connsiteY10722" fmla="*/ 3501558 h 5296383"/>
                <a:gd name="connsiteX10723" fmla="*/ 4097327 w 9310410"/>
                <a:gd name="connsiteY10723" fmla="*/ 3496764 h 5296383"/>
                <a:gd name="connsiteX10724" fmla="*/ 4096728 w 9310410"/>
                <a:gd name="connsiteY10724" fmla="*/ 3491370 h 5296383"/>
                <a:gd name="connsiteX10725" fmla="*/ 4089536 w 9310410"/>
                <a:gd name="connsiteY10725" fmla="*/ 3497962 h 5296383"/>
                <a:gd name="connsiteX10726" fmla="*/ 4091934 w 9310410"/>
                <a:gd name="connsiteY10726" fmla="*/ 3493168 h 5296383"/>
                <a:gd name="connsiteX10727" fmla="*/ 4087139 w 9310410"/>
                <a:gd name="connsiteY10727" fmla="*/ 3492569 h 5296383"/>
                <a:gd name="connsiteX10728" fmla="*/ 4067963 w 9310410"/>
                <a:gd name="connsiteY10728" fmla="*/ 3491969 h 5296383"/>
                <a:gd name="connsiteX10729" fmla="*/ 4059573 w 9310410"/>
                <a:gd name="connsiteY10729" fmla="*/ 3491969 h 5296383"/>
                <a:gd name="connsiteX10730" fmla="*/ 4048786 w 9310410"/>
                <a:gd name="connsiteY10730" fmla="*/ 3490172 h 5296383"/>
                <a:gd name="connsiteX10731" fmla="*/ 4039197 w 9310410"/>
                <a:gd name="connsiteY10731" fmla="*/ 3484778 h 5296383"/>
                <a:gd name="connsiteX10732" fmla="*/ 4019421 w 9310410"/>
                <a:gd name="connsiteY10732" fmla="*/ 3473392 h 5296383"/>
                <a:gd name="connsiteX10733" fmla="*/ 4009833 w 9310410"/>
                <a:gd name="connsiteY10733" fmla="*/ 3467399 h 5296383"/>
                <a:gd name="connsiteX10734" fmla="*/ 3999645 w 9310410"/>
                <a:gd name="connsiteY10734" fmla="*/ 3462006 h 5296383"/>
                <a:gd name="connsiteX10735" fmla="*/ 3991255 w 9310410"/>
                <a:gd name="connsiteY10735" fmla="*/ 3462605 h 5296383"/>
                <a:gd name="connsiteX10736" fmla="*/ 3987660 w 9310410"/>
                <a:gd name="connsiteY10736" fmla="*/ 3463204 h 5296383"/>
                <a:gd name="connsiteX10737" fmla="*/ 3982266 w 9310410"/>
                <a:gd name="connsiteY10737" fmla="*/ 3466201 h 5296383"/>
                <a:gd name="connsiteX10738" fmla="*/ 3996649 w 9310410"/>
                <a:gd name="connsiteY10738" fmla="*/ 3469796 h 5296383"/>
                <a:gd name="connsiteX10739" fmla="*/ 4003241 w 9310410"/>
                <a:gd name="connsiteY10739" fmla="*/ 3478186 h 5296383"/>
                <a:gd name="connsiteX10740" fmla="*/ 4007436 w 9310410"/>
                <a:gd name="connsiteY10740" fmla="*/ 3491969 h 5296383"/>
                <a:gd name="connsiteX10741" fmla="*/ 4006237 w 9310410"/>
                <a:gd name="connsiteY10741" fmla="*/ 3496764 h 5296383"/>
                <a:gd name="connsiteX10742" fmla="*/ 4002642 w 9310410"/>
                <a:gd name="connsiteY10742" fmla="*/ 3500958 h 5296383"/>
                <a:gd name="connsiteX10743" fmla="*/ 3997848 w 9310410"/>
                <a:gd name="connsiteY10743" fmla="*/ 3500359 h 5296383"/>
                <a:gd name="connsiteX10744" fmla="*/ 3982866 w 9310410"/>
                <a:gd name="connsiteY10744" fmla="*/ 3494966 h 5296383"/>
                <a:gd name="connsiteX10745" fmla="*/ 3965487 w 9310410"/>
                <a:gd name="connsiteY10745" fmla="*/ 3492569 h 5296383"/>
                <a:gd name="connsiteX10746" fmla="*/ 3961292 w 9310410"/>
                <a:gd name="connsiteY10746" fmla="*/ 3493767 h 5296383"/>
                <a:gd name="connsiteX10747" fmla="*/ 3958295 w 9310410"/>
                <a:gd name="connsiteY10747" fmla="*/ 3494966 h 5296383"/>
                <a:gd name="connsiteX10748" fmla="*/ 3949906 w 9310410"/>
                <a:gd name="connsiteY10748" fmla="*/ 3502757 h 5296383"/>
                <a:gd name="connsiteX10749" fmla="*/ 3945711 w 9310410"/>
                <a:gd name="connsiteY10749" fmla="*/ 3504554 h 5296383"/>
                <a:gd name="connsiteX10750" fmla="*/ 3945112 w 9310410"/>
                <a:gd name="connsiteY10750" fmla="*/ 3499161 h 5296383"/>
                <a:gd name="connsiteX10751" fmla="*/ 3942714 w 9310410"/>
                <a:gd name="connsiteY10751" fmla="*/ 3508150 h 5296383"/>
                <a:gd name="connsiteX10752" fmla="*/ 3939718 w 9310410"/>
                <a:gd name="connsiteY10752" fmla="*/ 3511146 h 5296383"/>
                <a:gd name="connsiteX10753" fmla="*/ 3932527 w 9310410"/>
                <a:gd name="connsiteY10753" fmla="*/ 3518337 h 5296383"/>
                <a:gd name="connsiteX10754" fmla="*/ 3934924 w 9310410"/>
                <a:gd name="connsiteY10754" fmla="*/ 3529724 h 5296383"/>
                <a:gd name="connsiteX10755" fmla="*/ 3934924 w 9310410"/>
                <a:gd name="connsiteY10755" fmla="*/ 3534518 h 5296383"/>
                <a:gd name="connsiteX10756" fmla="*/ 3927133 w 9310410"/>
                <a:gd name="connsiteY10756" fmla="*/ 3538113 h 5296383"/>
                <a:gd name="connsiteX10757" fmla="*/ 3922938 w 9310410"/>
                <a:gd name="connsiteY10757" fmla="*/ 3548301 h 5296383"/>
                <a:gd name="connsiteX10758" fmla="*/ 3918743 w 9310410"/>
                <a:gd name="connsiteY10758" fmla="*/ 3557290 h 5296383"/>
                <a:gd name="connsiteX10759" fmla="*/ 3916946 w 9310410"/>
                <a:gd name="connsiteY10759" fmla="*/ 3572272 h 5296383"/>
                <a:gd name="connsiteX10760" fmla="*/ 3922339 w 9310410"/>
                <a:gd name="connsiteY10760" fmla="*/ 3577066 h 5296383"/>
                <a:gd name="connsiteX10761" fmla="*/ 3927733 w 9310410"/>
                <a:gd name="connsiteY10761" fmla="*/ 3581261 h 5296383"/>
                <a:gd name="connsiteX10762" fmla="*/ 3927133 w 9310410"/>
                <a:gd name="connsiteY10762" fmla="*/ 3585456 h 5296383"/>
                <a:gd name="connsiteX10763" fmla="*/ 3922938 w 9310410"/>
                <a:gd name="connsiteY10763" fmla="*/ 3591449 h 5296383"/>
                <a:gd name="connsiteX10764" fmla="*/ 3918743 w 9310410"/>
                <a:gd name="connsiteY10764" fmla="*/ 3590850 h 5296383"/>
                <a:gd name="connsiteX10765" fmla="*/ 3910353 w 9310410"/>
                <a:gd name="connsiteY10765" fmla="*/ 3590850 h 5296383"/>
                <a:gd name="connsiteX10766" fmla="*/ 3905559 w 9310410"/>
                <a:gd name="connsiteY10766" fmla="*/ 3592048 h 5296383"/>
                <a:gd name="connsiteX10767" fmla="*/ 3886982 w 9310410"/>
                <a:gd name="connsiteY10767" fmla="*/ 3587853 h 5296383"/>
                <a:gd name="connsiteX10768" fmla="*/ 3881588 w 9310410"/>
                <a:gd name="connsiteY10768" fmla="*/ 3595644 h 5296383"/>
                <a:gd name="connsiteX10769" fmla="*/ 3874997 w 9310410"/>
                <a:gd name="connsiteY10769" fmla="*/ 3602835 h 5296383"/>
                <a:gd name="connsiteX10770" fmla="*/ 3873199 w 9310410"/>
                <a:gd name="connsiteY10770" fmla="*/ 3589651 h 5296383"/>
                <a:gd name="connsiteX10771" fmla="*/ 3866007 w 9310410"/>
                <a:gd name="connsiteY10771" fmla="*/ 3574070 h 5296383"/>
                <a:gd name="connsiteX10772" fmla="*/ 3848029 w 9310410"/>
                <a:gd name="connsiteY10772" fmla="*/ 3557290 h 5296383"/>
                <a:gd name="connsiteX10773" fmla="*/ 3837841 w 9310410"/>
                <a:gd name="connsiteY10773" fmla="*/ 3553095 h 5296383"/>
                <a:gd name="connsiteX10774" fmla="*/ 3837242 w 9310410"/>
                <a:gd name="connsiteY10774" fmla="*/ 3557290 h 5296383"/>
                <a:gd name="connsiteX10775" fmla="*/ 3833646 w 9310410"/>
                <a:gd name="connsiteY10775" fmla="*/ 3561485 h 5296383"/>
                <a:gd name="connsiteX10776" fmla="*/ 3828253 w 9310410"/>
                <a:gd name="connsiteY10776" fmla="*/ 3560886 h 5296383"/>
                <a:gd name="connsiteX10777" fmla="*/ 3822260 w 9310410"/>
                <a:gd name="connsiteY10777" fmla="*/ 3559688 h 5296383"/>
                <a:gd name="connsiteX10778" fmla="*/ 3819863 w 9310410"/>
                <a:gd name="connsiteY10778" fmla="*/ 3566279 h 5296383"/>
                <a:gd name="connsiteX10779" fmla="*/ 3816867 w 9310410"/>
                <a:gd name="connsiteY10779" fmla="*/ 3562084 h 5296383"/>
                <a:gd name="connsiteX10780" fmla="*/ 3818065 w 9310410"/>
                <a:gd name="connsiteY10780" fmla="*/ 3557290 h 5296383"/>
                <a:gd name="connsiteX10781" fmla="*/ 3815069 w 9310410"/>
                <a:gd name="connsiteY10781" fmla="*/ 3554893 h 5296383"/>
                <a:gd name="connsiteX10782" fmla="*/ 3810874 w 9310410"/>
                <a:gd name="connsiteY10782" fmla="*/ 3562684 h 5296383"/>
                <a:gd name="connsiteX10783" fmla="*/ 3806679 w 9310410"/>
                <a:gd name="connsiteY10783" fmla="*/ 3569276 h 5296383"/>
                <a:gd name="connsiteX10784" fmla="*/ 3803084 w 9310410"/>
                <a:gd name="connsiteY10784" fmla="*/ 3574669 h 5296383"/>
                <a:gd name="connsiteX10785" fmla="*/ 3800686 w 9310410"/>
                <a:gd name="connsiteY10785" fmla="*/ 3572272 h 5296383"/>
                <a:gd name="connsiteX10786" fmla="*/ 3797091 w 9310410"/>
                <a:gd name="connsiteY10786" fmla="*/ 3572871 h 5296383"/>
                <a:gd name="connsiteX10787" fmla="*/ 3791697 w 9310410"/>
                <a:gd name="connsiteY10787" fmla="*/ 3578265 h 5296383"/>
                <a:gd name="connsiteX10788" fmla="*/ 3789300 w 9310410"/>
                <a:gd name="connsiteY10788" fmla="*/ 3589052 h 5296383"/>
                <a:gd name="connsiteX10789" fmla="*/ 3798290 w 9310410"/>
                <a:gd name="connsiteY10789" fmla="*/ 3593247 h 5296383"/>
                <a:gd name="connsiteX10790" fmla="*/ 3799488 w 9310410"/>
                <a:gd name="connsiteY10790" fmla="*/ 3597442 h 5296383"/>
                <a:gd name="connsiteX10791" fmla="*/ 3791098 w 9310410"/>
                <a:gd name="connsiteY10791" fmla="*/ 3598640 h 5296383"/>
                <a:gd name="connsiteX10792" fmla="*/ 3782708 w 9310410"/>
                <a:gd name="connsiteY10792" fmla="*/ 3601637 h 5296383"/>
                <a:gd name="connsiteX10793" fmla="*/ 3788701 w 9310410"/>
                <a:gd name="connsiteY10793" fmla="*/ 3605232 h 5296383"/>
                <a:gd name="connsiteX10794" fmla="*/ 3791098 w 9310410"/>
                <a:gd name="connsiteY10794" fmla="*/ 3609427 h 5296383"/>
                <a:gd name="connsiteX10795" fmla="*/ 3786903 w 9310410"/>
                <a:gd name="connsiteY10795" fmla="*/ 3611824 h 5296383"/>
                <a:gd name="connsiteX10796" fmla="*/ 3778513 w 9310410"/>
                <a:gd name="connsiteY10796" fmla="*/ 3612424 h 5296383"/>
                <a:gd name="connsiteX10797" fmla="*/ 3776715 w 9310410"/>
                <a:gd name="connsiteY10797" fmla="*/ 3623810 h 5296383"/>
                <a:gd name="connsiteX10798" fmla="*/ 3777315 w 9310410"/>
                <a:gd name="connsiteY10798" fmla="*/ 3628005 h 5296383"/>
                <a:gd name="connsiteX10799" fmla="*/ 3771921 w 9310410"/>
                <a:gd name="connsiteY10799" fmla="*/ 3633997 h 5296383"/>
                <a:gd name="connsiteX10800" fmla="*/ 3777914 w 9310410"/>
                <a:gd name="connsiteY10800" fmla="*/ 3638192 h 5296383"/>
                <a:gd name="connsiteX10801" fmla="*/ 3786304 w 9310410"/>
                <a:gd name="connsiteY10801" fmla="*/ 3639990 h 5296383"/>
                <a:gd name="connsiteX10802" fmla="*/ 3780910 w 9310410"/>
                <a:gd name="connsiteY10802" fmla="*/ 3642387 h 5296383"/>
                <a:gd name="connsiteX10803" fmla="*/ 3775517 w 9310410"/>
                <a:gd name="connsiteY10803" fmla="*/ 3644784 h 5296383"/>
                <a:gd name="connsiteX10804" fmla="*/ 3767726 w 9310410"/>
                <a:gd name="connsiteY10804" fmla="*/ 3644185 h 5296383"/>
                <a:gd name="connsiteX10805" fmla="*/ 3759337 w 9310410"/>
                <a:gd name="connsiteY10805" fmla="*/ 3641788 h 5296383"/>
                <a:gd name="connsiteX10806" fmla="*/ 3754542 w 9310410"/>
                <a:gd name="connsiteY10806" fmla="*/ 3637593 h 5296383"/>
                <a:gd name="connsiteX10807" fmla="*/ 3749149 w 9310410"/>
                <a:gd name="connsiteY10807" fmla="*/ 3632200 h 5296383"/>
                <a:gd name="connsiteX10808" fmla="*/ 3748549 w 9310410"/>
                <a:gd name="connsiteY10808" fmla="*/ 3638791 h 5296383"/>
                <a:gd name="connsiteX10809" fmla="*/ 3747950 w 9310410"/>
                <a:gd name="connsiteY10809" fmla="*/ 3641788 h 5296383"/>
                <a:gd name="connsiteX10810" fmla="*/ 3750947 w 9310410"/>
                <a:gd name="connsiteY10810" fmla="*/ 3649579 h 5296383"/>
                <a:gd name="connsiteX10811" fmla="*/ 3758737 w 9310410"/>
                <a:gd name="connsiteY10811" fmla="*/ 3659766 h 5296383"/>
                <a:gd name="connsiteX10812" fmla="*/ 3754542 w 9310410"/>
                <a:gd name="connsiteY10812" fmla="*/ 3662163 h 5296383"/>
                <a:gd name="connsiteX10813" fmla="*/ 3750348 w 9310410"/>
                <a:gd name="connsiteY10813" fmla="*/ 3664560 h 5296383"/>
                <a:gd name="connsiteX10814" fmla="*/ 3747351 w 9310410"/>
                <a:gd name="connsiteY10814" fmla="*/ 3666957 h 5296383"/>
                <a:gd name="connsiteX10815" fmla="*/ 3732369 w 9310410"/>
                <a:gd name="connsiteY10815" fmla="*/ 3647181 h 5296383"/>
                <a:gd name="connsiteX10816" fmla="*/ 3725777 w 9310410"/>
                <a:gd name="connsiteY10816" fmla="*/ 3643586 h 5296383"/>
                <a:gd name="connsiteX10817" fmla="*/ 3719784 w 9310410"/>
                <a:gd name="connsiteY10817" fmla="*/ 3653174 h 5296383"/>
                <a:gd name="connsiteX10818" fmla="*/ 3710196 w 9310410"/>
                <a:gd name="connsiteY10818" fmla="*/ 3663362 h 5296383"/>
                <a:gd name="connsiteX10819" fmla="*/ 3708998 w 9310410"/>
                <a:gd name="connsiteY10819" fmla="*/ 3676546 h 5296383"/>
                <a:gd name="connsiteX10820" fmla="*/ 3709597 w 9310410"/>
                <a:gd name="connsiteY10820" fmla="*/ 3685535 h 5296383"/>
                <a:gd name="connsiteX10821" fmla="*/ 3711994 w 9310410"/>
                <a:gd name="connsiteY10821" fmla="*/ 3689730 h 5296383"/>
                <a:gd name="connsiteX10822" fmla="*/ 3711994 w 9310410"/>
                <a:gd name="connsiteY10822" fmla="*/ 3696322 h 5296383"/>
                <a:gd name="connsiteX10823" fmla="*/ 3704203 w 9310410"/>
                <a:gd name="connsiteY10823" fmla="*/ 3702914 h 5296383"/>
                <a:gd name="connsiteX10824" fmla="*/ 3696413 w 9310410"/>
                <a:gd name="connsiteY10824" fmla="*/ 3715499 h 5296383"/>
                <a:gd name="connsiteX10825" fmla="*/ 3681431 w 9310410"/>
                <a:gd name="connsiteY10825" fmla="*/ 3744264 h 5296383"/>
                <a:gd name="connsiteX10826" fmla="*/ 3655662 w 9310410"/>
                <a:gd name="connsiteY10826" fmla="*/ 3758646 h 5296383"/>
                <a:gd name="connsiteX10827" fmla="*/ 3637684 w 9310410"/>
                <a:gd name="connsiteY10827" fmla="*/ 3761643 h 5296383"/>
                <a:gd name="connsiteX10828" fmla="*/ 3625099 w 9310410"/>
                <a:gd name="connsiteY10828" fmla="*/ 3768235 h 5296383"/>
                <a:gd name="connsiteX10829" fmla="*/ 3610716 w 9310410"/>
                <a:gd name="connsiteY10829" fmla="*/ 3776624 h 5296383"/>
                <a:gd name="connsiteX10830" fmla="*/ 3598731 w 9310410"/>
                <a:gd name="connsiteY10830" fmla="*/ 3782018 h 5296383"/>
                <a:gd name="connsiteX10831" fmla="*/ 3589143 w 9310410"/>
                <a:gd name="connsiteY10831" fmla="*/ 3787412 h 5296383"/>
                <a:gd name="connsiteX10832" fmla="*/ 3580753 w 9310410"/>
                <a:gd name="connsiteY10832" fmla="*/ 3787412 h 5296383"/>
                <a:gd name="connsiteX10833" fmla="*/ 3575360 w 9310410"/>
                <a:gd name="connsiteY10833" fmla="*/ 3785614 h 5296383"/>
                <a:gd name="connsiteX10834" fmla="*/ 3567569 w 9310410"/>
                <a:gd name="connsiteY10834" fmla="*/ 3782617 h 5296383"/>
                <a:gd name="connsiteX10835" fmla="*/ 3559778 w 9310410"/>
                <a:gd name="connsiteY10835" fmla="*/ 3784415 h 5296383"/>
                <a:gd name="connsiteX10836" fmla="*/ 3545396 w 9310410"/>
                <a:gd name="connsiteY10836" fmla="*/ 3794004 h 5296383"/>
                <a:gd name="connsiteX10837" fmla="*/ 3537006 w 9310410"/>
                <a:gd name="connsiteY10837" fmla="*/ 3801195 h 5296383"/>
                <a:gd name="connsiteX10838" fmla="*/ 3534009 w 9310410"/>
                <a:gd name="connsiteY10838" fmla="*/ 3808386 h 5296383"/>
                <a:gd name="connsiteX10839" fmla="*/ 3527418 w 9310410"/>
                <a:gd name="connsiteY10839" fmla="*/ 3815577 h 5296383"/>
                <a:gd name="connsiteX10840" fmla="*/ 3514234 w 9310410"/>
                <a:gd name="connsiteY10840" fmla="*/ 3822169 h 5296383"/>
                <a:gd name="connsiteX10841" fmla="*/ 3499851 w 9310410"/>
                <a:gd name="connsiteY10841" fmla="*/ 3835354 h 5296383"/>
                <a:gd name="connsiteX10842" fmla="*/ 3496854 w 9310410"/>
                <a:gd name="connsiteY10842" fmla="*/ 3852133 h 5296383"/>
                <a:gd name="connsiteX10843" fmla="*/ 3491461 w 9310410"/>
                <a:gd name="connsiteY10843" fmla="*/ 3844942 h 5296383"/>
                <a:gd name="connsiteX10844" fmla="*/ 3489064 w 9310410"/>
                <a:gd name="connsiteY10844" fmla="*/ 3831758 h 5296383"/>
                <a:gd name="connsiteX10845" fmla="*/ 3484869 w 9310410"/>
                <a:gd name="connsiteY10845" fmla="*/ 3825765 h 5296383"/>
                <a:gd name="connsiteX10846" fmla="*/ 3484270 w 9310410"/>
                <a:gd name="connsiteY10846" fmla="*/ 3843743 h 5296383"/>
                <a:gd name="connsiteX10847" fmla="*/ 3486068 w 9310410"/>
                <a:gd name="connsiteY10847" fmla="*/ 3856927 h 5296383"/>
                <a:gd name="connsiteX10848" fmla="*/ 3489064 w 9310410"/>
                <a:gd name="connsiteY10848" fmla="*/ 3873707 h 5296383"/>
                <a:gd name="connsiteX10849" fmla="*/ 3484869 w 9310410"/>
                <a:gd name="connsiteY10849" fmla="*/ 3895281 h 5296383"/>
                <a:gd name="connsiteX10850" fmla="*/ 3484270 w 9310410"/>
                <a:gd name="connsiteY10850" fmla="*/ 3919851 h 5296383"/>
                <a:gd name="connsiteX10851" fmla="*/ 3488465 w 9310410"/>
                <a:gd name="connsiteY10851" fmla="*/ 3933035 h 5296383"/>
                <a:gd name="connsiteX10852" fmla="*/ 3492660 w 9310410"/>
                <a:gd name="connsiteY10852" fmla="*/ 3940227 h 5296383"/>
                <a:gd name="connsiteX10853" fmla="*/ 3496255 w 9310410"/>
                <a:gd name="connsiteY10853" fmla="*/ 3946219 h 5296383"/>
                <a:gd name="connsiteX10854" fmla="*/ 3499252 w 9310410"/>
                <a:gd name="connsiteY10854" fmla="*/ 3951612 h 5296383"/>
                <a:gd name="connsiteX10855" fmla="*/ 3510039 w 9310410"/>
                <a:gd name="connsiteY10855" fmla="*/ 3963598 h 5296383"/>
                <a:gd name="connsiteX10856" fmla="*/ 3512436 w 9310410"/>
                <a:gd name="connsiteY10856" fmla="*/ 3976782 h 5296383"/>
                <a:gd name="connsiteX10857" fmla="*/ 3508241 w 9310410"/>
                <a:gd name="connsiteY10857" fmla="*/ 3971388 h 5296383"/>
                <a:gd name="connsiteX10858" fmla="*/ 3502847 w 9310410"/>
                <a:gd name="connsiteY10858" fmla="*/ 3968992 h 5296383"/>
                <a:gd name="connsiteX10859" fmla="*/ 3498653 w 9310410"/>
                <a:gd name="connsiteY10859" fmla="*/ 3965396 h 5296383"/>
                <a:gd name="connsiteX10860" fmla="*/ 3490263 w 9310410"/>
                <a:gd name="connsiteY10860" fmla="*/ 3952212 h 5296383"/>
                <a:gd name="connsiteX10861" fmla="*/ 3492660 w 9310410"/>
                <a:gd name="connsiteY10861" fmla="*/ 3960602 h 5296383"/>
                <a:gd name="connsiteX10862" fmla="*/ 3501049 w 9310410"/>
                <a:gd name="connsiteY10862" fmla="*/ 3976183 h 5296383"/>
                <a:gd name="connsiteX10863" fmla="*/ 3503447 w 9310410"/>
                <a:gd name="connsiteY10863" fmla="*/ 3986370 h 5296383"/>
                <a:gd name="connsiteX10864" fmla="*/ 3495057 w 9310410"/>
                <a:gd name="connsiteY10864" fmla="*/ 3977981 h 5296383"/>
                <a:gd name="connsiteX10865" fmla="*/ 3489663 w 9310410"/>
                <a:gd name="connsiteY10865" fmla="*/ 3974385 h 5296383"/>
                <a:gd name="connsiteX10866" fmla="*/ 3489663 w 9310410"/>
                <a:gd name="connsiteY10866" fmla="*/ 3979778 h 5296383"/>
                <a:gd name="connsiteX10867" fmla="*/ 3499252 w 9310410"/>
                <a:gd name="connsiteY10867" fmla="*/ 3993562 h 5296383"/>
                <a:gd name="connsiteX10868" fmla="*/ 3514833 w 9310410"/>
                <a:gd name="connsiteY10868" fmla="*/ 4013937 h 5296383"/>
                <a:gd name="connsiteX10869" fmla="*/ 3520226 w 9310410"/>
                <a:gd name="connsiteY10869" fmla="*/ 4033114 h 5296383"/>
                <a:gd name="connsiteX10870" fmla="*/ 3526219 w 9310410"/>
                <a:gd name="connsiteY10870" fmla="*/ 4049894 h 5296383"/>
                <a:gd name="connsiteX10871" fmla="*/ 3529215 w 9310410"/>
                <a:gd name="connsiteY10871" fmla="*/ 4063078 h 5296383"/>
                <a:gd name="connsiteX10872" fmla="*/ 3540002 w 9310410"/>
                <a:gd name="connsiteY10872" fmla="*/ 4077460 h 5296383"/>
                <a:gd name="connsiteX10873" fmla="*/ 3551988 w 9310410"/>
                <a:gd name="connsiteY10873" fmla="*/ 4104427 h 5296383"/>
                <a:gd name="connsiteX10874" fmla="*/ 3566370 w 9310410"/>
                <a:gd name="connsiteY10874" fmla="*/ 4141582 h 5296383"/>
                <a:gd name="connsiteX10875" fmla="*/ 3578356 w 9310410"/>
                <a:gd name="connsiteY10875" fmla="*/ 4163756 h 5296383"/>
                <a:gd name="connsiteX10876" fmla="*/ 3582551 w 9310410"/>
                <a:gd name="connsiteY10876" fmla="*/ 4182333 h 5296383"/>
                <a:gd name="connsiteX10877" fmla="*/ 3584948 w 9310410"/>
                <a:gd name="connsiteY10877" fmla="*/ 4190123 h 5296383"/>
                <a:gd name="connsiteX10878" fmla="*/ 3584349 w 9310410"/>
                <a:gd name="connsiteY10878" fmla="*/ 4192521 h 5296383"/>
                <a:gd name="connsiteX10879" fmla="*/ 3583749 w 9310410"/>
                <a:gd name="connsiteY10879" fmla="*/ 4199113 h 5296383"/>
                <a:gd name="connsiteX10880" fmla="*/ 3584349 w 9310410"/>
                <a:gd name="connsiteY10880" fmla="*/ 4220087 h 5296383"/>
                <a:gd name="connsiteX10881" fmla="*/ 3575959 w 9310410"/>
                <a:gd name="connsiteY10881" fmla="*/ 4225481 h 5296383"/>
                <a:gd name="connsiteX10882" fmla="*/ 3571764 w 9310410"/>
                <a:gd name="connsiteY10882" fmla="*/ 4226680 h 5296383"/>
                <a:gd name="connsiteX10883" fmla="*/ 3572363 w 9310410"/>
                <a:gd name="connsiteY10883" fmla="*/ 4241661 h 5296383"/>
                <a:gd name="connsiteX10884" fmla="*/ 3578356 w 9310410"/>
                <a:gd name="connsiteY10884" fmla="*/ 4251250 h 5296383"/>
                <a:gd name="connsiteX10885" fmla="*/ 3586746 w 9310410"/>
                <a:gd name="connsiteY10885" fmla="*/ 4253647 h 5296383"/>
                <a:gd name="connsiteX10886" fmla="*/ 3605323 w 9310410"/>
                <a:gd name="connsiteY10886" fmla="*/ 4264434 h 5296383"/>
                <a:gd name="connsiteX10887" fmla="*/ 3612515 w 9310410"/>
                <a:gd name="connsiteY10887" fmla="*/ 4268629 h 5296383"/>
                <a:gd name="connsiteX10888" fmla="*/ 3621504 w 9310410"/>
                <a:gd name="connsiteY10888" fmla="*/ 4271026 h 5296383"/>
                <a:gd name="connsiteX10889" fmla="*/ 3627496 w 9310410"/>
                <a:gd name="connsiteY10889" fmla="*/ 4270426 h 5296383"/>
                <a:gd name="connsiteX10890" fmla="*/ 3637684 w 9310410"/>
                <a:gd name="connsiteY10890" fmla="*/ 4272824 h 5296383"/>
                <a:gd name="connsiteX10891" fmla="*/ 3652666 w 9310410"/>
                <a:gd name="connsiteY10891" fmla="*/ 4273423 h 5296383"/>
                <a:gd name="connsiteX10892" fmla="*/ 3664651 w 9310410"/>
                <a:gd name="connsiteY10892" fmla="*/ 4269827 h 5296383"/>
                <a:gd name="connsiteX10893" fmla="*/ 3667048 w 9310410"/>
                <a:gd name="connsiteY10893" fmla="*/ 4266231 h 5296383"/>
                <a:gd name="connsiteX10894" fmla="*/ 3671243 w 9310410"/>
                <a:gd name="connsiteY10894" fmla="*/ 4259640 h 5296383"/>
                <a:gd name="connsiteX10895" fmla="*/ 3678435 w 9310410"/>
                <a:gd name="connsiteY10895" fmla="*/ 4251849 h 5296383"/>
                <a:gd name="connsiteX10896" fmla="*/ 3689222 w 9310410"/>
                <a:gd name="connsiteY10896" fmla="*/ 4249452 h 5296383"/>
                <a:gd name="connsiteX10897" fmla="*/ 3697012 w 9310410"/>
                <a:gd name="connsiteY10897" fmla="*/ 4242860 h 5296383"/>
                <a:gd name="connsiteX10898" fmla="*/ 3710795 w 9310410"/>
                <a:gd name="connsiteY10898" fmla="*/ 4232073 h 5296383"/>
                <a:gd name="connsiteX10899" fmla="*/ 3718586 w 9310410"/>
                <a:gd name="connsiteY10899" fmla="*/ 4229676 h 5296383"/>
                <a:gd name="connsiteX10900" fmla="*/ 3736564 w 9310410"/>
                <a:gd name="connsiteY10900" fmla="*/ 4229076 h 5296383"/>
                <a:gd name="connsiteX10901" fmla="*/ 3749748 w 9310410"/>
                <a:gd name="connsiteY10901" fmla="*/ 4228477 h 5296383"/>
                <a:gd name="connsiteX10902" fmla="*/ 3762932 w 9310410"/>
                <a:gd name="connsiteY10902" fmla="*/ 4227878 h 5296383"/>
                <a:gd name="connsiteX10903" fmla="*/ 3770124 w 9310410"/>
                <a:gd name="connsiteY10903" fmla="*/ 4230275 h 5296383"/>
                <a:gd name="connsiteX10904" fmla="*/ 3783907 w 9310410"/>
                <a:gd name="connsiteY10904" fmla="*/ 4223683 h 5296383"/>
                <a:gd name="connsiteX10905" fmla="*/ 3790499 w 9310410"/>
                <a:gd name="connsiteY10905" fmla="*/ 4229076 h 5296383"/>
                <a:gd name="connsiteX10906" fmla="*/ 3795892 w 9310410"/>
                <a:gd name="connsiteY10906" fmla="*/ 4229676 h 5296383"/>
                <a:gd name="connsiteX10907" fmla="*/ 3809675 w 9310410"/>
                <a:gd name="connsiteY10907" fmla="*/ 4216492 h 5296383"/>
                <a:gd name="connsiteX10908" fmla="*/ 3822260 w 9310410"/>
                <a:gd name="connsiteY10908" fmla="*/ 4191922 h 5296383"/>
                <a:gd name="connsiteX10909" fmla="*/ 3840838 w 9310410"/>
                <a:gd name="connsiteY10909" fmla="*/ 4181134 h 5296383"/>
                <a:gd name="connsiteX10910" fmla="*/ 3870202 w 9310410"/>
                <a:gd name="connsiteY10910" fmla="*/ 4169748 h 5296383"/>
                <a:gd name="connsiteX10911" fmla="*/ 3900166 w 9310410"/>
                <a:gd name="connsiteY10911" fmla="*/ 4167351 h 5296383"/>
                <a:gd name="connsiteX10912" fmla="*/ 3917545 w 9310410"/>
                <a:gd name="connsiteY10912" fmla="*/ 4161958 h 5296383"/>
                <a:gd name="connsiteX10913" fmla="*/ 3927733 w 9310410"/>
                <a:gd name="connsiteY10913" fmla="*/ 4156564 h 5296383"/>
                <a:gd name="connsiteX10914" fmla="*/ 3945711 w 9310410"/>
                <a:gd name="connsiteY10914" fmla="*/ 4144579 h 5296383"/>
                <a:gd name="connsiteX10915" fmla="*/ 3978072 w 9310410"/>
                <a:gd name="connsiteY10915" fmla="*/ 4139785 h 5296383"/>
                <a:gd name="connsiteX10916" fmla="*/ 3992454 w 9310410"/>
                <a:gd name="connsiteY10916" fmla="*/ 4137387 h 5296383"/>
                <a:gd name="connsiteX10917" fmla="*/ 4002642 w 9310410"/>
                <a:gd name="connsiteY10917" fmla="*/ 4137387 h 5296383"/>
                <a:gd name="connsiteX10918" fmla="*/ 4021219 w 9310410"/>
                <a:gd name="connsiteY10918" fmla="*/ 4154767 h 5296383"/>
                <a:gd name="connsiteX10919" fmla="*/ 4032605 w 9310410"/>
                <a:gd name="connsiteY10919" fmla="*/ 4159561 h 5296383"/>
                <a:gd name="connsiteX10920" fmla="*/ 4044591 w 9310410"/>
                <a:gd name="connsiteY10920" fmla="*/ 4159561 h 5296383"/>
                <a:gd name="connsiteX10921" fmla="*/ 4058974 w 9310410"/>
                <a:gd name="connsiteY10921" fmla="*/ 4160759 h 5296383"/>
                <a:gd name="connsiteX10922" fmla="*/ 4069161 w 9310410"/>
                <a:gd name="connsiteY10922" fmla="*/ 4164355 h 5296383"/>
                <a:gd name="connsiteX10923" fmla="*/ 4071558 w 9310410"/>
                <a:gd name="connsiteY10923" fmla="*/ 4171546 h 5296383"/>
                <a:gd name="connsiteX10924" fmla="*/ 4078150 w 9310410"/>
                <a:gd name="connsiteY10924" fmla="*/ 4174542 h 5296383"/>
                <a:gd name="connsiteX10925" fmla="*/ 4083544 w 9310410"/>
                <a:gd name="connsiteY10925" fmla="*/ 4181734 h 5296383"/>
                <a:gd name="connsiteX10926" fmla="*/ 4082945 w 9310410"/>
                <a:gd name="connsiteY10926" fmla="*/ 4188326 h 5296383"/>
                <a:gd name="connsiteX10927" fmla="*/ 4087739 w 9310410"/>
                <a:gd name="connsiteY10927" fmla="*/ 4194319 h 5296383"/>
                <a:gd name="connsiteX10928" fmla="*/ 4094331 w 9310410"/>
                <a:gd name="connsiteY10928" fmla="*/ 4196716 h 5296383"/>
                <a:gd name="connsiteX10929" fmla="*/ 4101522 w 9310410"/>
                <a:gd name="connsiteY10929" fmla="*/ 4206304 h 5296383"/>
                <a:gd name="connsiteX10930" fmla="*/ 4107515 w 9310410"/>
                <a:gd name="connsiteY10930" fmla="*/ 4213495 h 5296383"/>
                <a:gd name="connsiteX10931" fmla="*/ 4114706 w 9310410"/>
                <a:gd name="connsiteY10931" fmla="*/ 4228477 h 5296383"/>
                <a:gd name="connsiteX10932" fmla="*/ 4117103 w 9310410"/>
                <a:gd name="connsiteY10932" fmla="*/ 4240463 h 5296383"/>
                <a:gd name="connsiteX10933" fmla="*/ 4115305 w 9310410"/>
                <a:gd name="connsiteY10933" fmla="*/ 4243459 h 5296383"/>
                <a:gd name="connsiteX10934" fmla="*/ 4116504 w 9310410"/>
                <a:gd name="connsiteY10934" fmla="*/ 4247654 h 5296383"/>
                <a:gd name="connsiteX10935" fmla="*/ 4126092 w 9310410"/>
                <a:gd name="connsiteY10935" fmla="*/ 4256044 h 5296383"/>
                <a:gd name="connsiteX10936" fmla="*/ 4131486 w 9310410"/>
                <a:gd name="connsiteY10936" fmla="*/ 4248853 h 5296383"/>
                <a:gd name="connsiteX10937" fmla="*/ 4132085 w 9310410"/>
                <a:gd name="connsiteY10937" fmla="*/ 4237466 h 5296383"/>
                <a:gd name="connsiteX10938" fmla="*/ 4136280 w 9310410"/>
                <a:gd name="connsiteY10938" fmla="*/ 4234470 h 5296383"/>
                <a:gd name="connsiteX10939" fmla="*/ 4140475 w 9310410"/>
                <a:gd name="connsiteY10939" fmla="*/ 4230275 h 5296383"/>
                <a:gd name="connsiteX10940" fmla="*/ 4153059 w 9310410"/>
                <a:gd name="connsiteY10940" fmla="*/ 4217091 h 5296383"/>
                <a:gd name="connsiteX10941" fmla="*/ 4171637 w 9310410"/>
                <a:gd name="connsiteY10941" fmla="*/ 4196116 h 5296383"/>
                <a:gd name="connsiteX10942" fmla="*/ 4177030 w 9310410"/>
                <a:gd name="connsiteY10942" fmla="*/ 4185929 h 5296383"/>
                <a:gd name="connsiteX10943" fmla="*/ 4178229 w 9310410"/>
                <a:gd name="connsiteY10943" fmla="*/ 4176340 h 5296383"/>
                <a:gd name="connsiteX10944" fmla="*/ 4177030 w 9310410"/>
                <a:gd name="connsiteY10944" fmla="*/ 4163156 h 5296383"/>
                <a:gd name="connsiteX10945" fmla="*/ 4179428 w 9310410"/>
                <a:gd name="connsiteY10945" fmla="*/ 4165553 h 5296383"/>
                <a:gd name="connsiteX10946" fmla="*/ 4186019 w 9310410"/>
                <a:gd name="connsiteY10946" fmla="*/ 4184730 h 5296383"/>
                <a:gd name="connsiteX10947" fmla="*/ 4185420 w 9310410"/>
                <a:gd name="connsiteY10947" fmla="*/ 4192521 h 5296383"/>
                <a:gd name="connsiteX10948" fmla="*/ 4183623 w 9310410"/>
                <a:gd name="connsiteY10948" fmla="*/ 4200911 h 5296383"/>
                <a:gd name="connsiteX10949" fmla="*/ 4180027 w 9310410"/>
                <a:gd name="connsiteY10949" fmla="*/ 4209900 h 5296383"/>
                <a:gd name="connsiteX10950" fmla="*/ 4175832 w 9310410"/>
                <a:gd name="connsiteY10950" fmla="*/ 4222485 h 5296383"/>
                <a:gd name="connsiteX10951" fmla="*/ 4175233 w 9310410"/>
                <a:gd name="connsiteY10951" fmla="*/ 4240463 h 5296383"/>
                <a:gd name="connsiteX10952" fmla="*/ 4167442 w 9310410"/>
                <a:gd name="connsiteY10952" fmla="*/ 4251849 h 5296383"/>
                <a:gd name="connsiteX10953" fmla="*/ 4160251 w 9310410"/>
                <a:gd name="connsiteY10953" fmla="*/ 4252448 h 5296383"/>
                <a:gd name="connsiteX10954" fmla="*/ 4159052 w 9310410"/>
                <a:gd name="connsiteY10954" fmla="*/ 4259640 h 5296383"/>
                <a:gd name="connsiteX10955" fmla="*/ 4162648 w 9310410"/>
                <a:gd name="connsiteY10955" fmla="*/ 4262036 h 5296383"/>
                <a:gd name="connsiteX10956" fmla="*/ 4177630 w 9310410"/>
                <a:gd name="connsiteY10956" fmla="*/ 4257842 h 5296383"/>
                <a:gd name="connsiteX10957" fmla="*/ 4187218 w 9310410"/>
                <a:gd name="connsiteY10957" fmla="*/ 4245856 h 5296383"/>
                <a:gd name="connsiteX10958" fmla="*/ 4189615 w 9310410"/>
                <a:gd name="connsiteY10958" fmla="*/ 4228477 h 5296383"/>
                <a:gd name="connsiteX10959" fmla="*/ 4193810 w 9310410"/>
                <a:gd name="connsiteY10959" fmla="*/ 4232073 h 5296383"/>
                <a:gd name="connsiteX10960" fmla="*/ 4200402 w 9310410"/>
                <a:gd name="connsiteY10960" fmla="*/ 4238665 h 5296383"/>
                <a:gd name="connsiteX10961" fmla="*/ 4202800 w 9310410"/>
                <a:gd name="connsiteY10961" fmla="*/ 4244058 h 5296383"/>
                <a:gd name="connsiteX10962" fmla="*/ 4202200 w 9310410"/>
                <a:gd name="connsiteY10962" fmla="*/ 4253047 h 5296383"/>
                <a:gd name="connsiteX10963" fmla="*/ 4199204 w 9310410"/>
                <a:gd name="connsiteY10963" fmla="*/ 4263235 h 5296383"/>
                <a:gd name="connsiteX10964" fmla="*/ 4204597 w 9310410"/>
                <a:gd name="connsiteY10964" fmla="*/ 4272824 h 5296383"/>
                <a:gd name="connsiteX10965" fmla="*/ 4220778 w 9310410"/>
                <a:gd name="connsiteY10965" fmla="*/ 4263235 h 5296383"/>
                <a:gd name="connsiteX10966" fmla="*/ 4226770 w 9310410"/>
                <a:gd name="connsiteY10966" fmla="*/ 4262636 h 5296383"/>
                <a:gd name="connsiteX10967" fmla="*/ 4220178 w 9310410"/>
                <a:gd name="connsiteY10967" fmla="*/ 4273423 h 5296383"/>
                <a:gd name="connsiteX10968" fmla="*/ 4231565 w 9310410"/>
                <a:gd name="connsiteY10968" fmla="*/ 4283611 h 5296383"/>
                <a:gd name="connsiteX10969" fmla="*/ 4238756 w 9310410"/>
                <a:gd name="connsiteY10969" fmla="*/ 4302787 h 5296383"/>
                <a:gd name="connsiteX10970" fmla="*/ 4239355 w 9310410"/>
                <a:gd name="connsiteY10970" fmla="*/ 4324960 h 5296383"/>
                <a:gd name="connsiteX10971" fmla="*/ 4272315 w 9310410"/>
                <a:gd name="connsiteY10971" fmla="*/ 4360917 h 5296383"/>
                <a:gd name="connsiteX10972" fmla="*/ 4283102 w 9310410"/>
                <a:gd name="connsiteY10972" fmla="*/ 4362715 h 5296383"/>
                <a:gd name="connsiteX10973" fmla="*/ 4290293 w 9310410"/>
                <a:gd name="connsiteY10973" fmla="*/ 4362115 h 5296383"/>
                <a:gd name="connsiteX10974" fmla="*/ 4295687 w 9310410"/>
                <a:gd name="connsiteY10974" fmla="*/ 4363314 h 5296383"/>
                <a:gd name="connsiteX10975" fmla="*/ 4304077 w 9310410"/>
                <a:gd name="connsiteY10975" fmla="*/ 4365112 h 5296383"/>
                <a:gd name="connsiteX10976" fmla="*/ 4319058 w 9310410"/>
                <a:gd name="connsiteY10976" fmla="*/ 4369906 h 5296383"/>
                <a:gd name="connsiteX10977" fmla="*/ 4324452 w 9310410"/>
                <a:gd name="connsiteY10977" fmla="*/ 4372303 h 5296383"/>
                <a:gd name="connsiteX10978" fmla="*/ 4332842 w 9310410"/>
                <a:gd name="connsiteY10978" fmla="*/ 4375299 h 5296383"/>
                <a:gd name="connsiteX10979" fmla="*/ 4349622 w 9310410"/>
                <a:gd name="connsiteY10979" fmla="*/ 4370505 h 5296383"/>
                <a:gd name="connsiteX10980" fmla="*/ 4365802 w 9310410"/>
                <a:gd name="connsiteY10980" fmla="*/ 4360318 h 5296383"/>
                <a:gd name="connsiteX10981" fmla="*/ 4369997 w 9310410"/>
                <a:gd name="connsiteY10981" fmla="*/ 4354325 h 5296383"/>
                <a:gd name="connsiteX10982" fmla="*/ 4374791 w 9310410"/>
                <a:gd name="connsiteY10982" fmla="*/ 4345935 h 5296383"/>
                <a:gd name="connsiteX10983" fmla="*/ 4381383 w 9310410"/>
                <a:gd name="connsiteY10983" fmla="*/ 4353126 h 5296383"/>
                <a:gd name="connsiteX10984" fmla="*/ 4378986 w 9310410"/>
                <a:gd name="connsiteY10984" fmla="*/ 4363314 h 5296383"/>
                <a:gd name="connsiteX10985" fmla="*/ 4389174 w 9310410"/>
                <a:gd name="connsiteY10985" fmla="*/ 4357321 h 5296383"/>
                <a:gd name="connsiteX10986" fmla="*/ 4391571 w 9310410"/>
                <a:gd name="connsiteY10986" fmla="*/ 4364513 h 5296383"/>
                <a:gd name="connsiteX10987" fmla="*/ 4398163 w 9310410"/>
                <a:gd name="connsiteY10987" fmla="*/ 4372902 h 5296383"/>
                <a:gd name="connsiteX10988" fmla="*/ 4407152 w 9310410"/>
                <a:gd name="connsiteY10988" fmla="*/ 4380093 h 5296383"/>
                <a:gd name="connsiteX10989" fmla="*/ 4412545 w 9310410"/>
                <a:gd name="connsiteY10989" fmla="*/ 4385487 h 5296383"/>
                <a:gd name="connsiteX10990" fmla="*/ 4417340 w 9310410"/>
                <a:gd name="connsiteY10990" fmla="*/ 4389083 h 5296383"/>
                <a:gd name="connsiteX10991" fmla="*/ 4417939 w 9310410"/>
                <a:gd name="connsiteY10991" fmla="*/ 4377697 h 5296383"/>
                <a:gd name="connsiteX10992" fmla="*/ 4417939 w 9310410"/>
                <a:gd name="connsiteY10992" fmla="*/ 4368708 h 5296383"/>
                <a:gd name="connsiteX10993" fmla="*/ 4428126 w 9310410"/>
                <a:gd name="connsiteY10993" fmla="*/ 4369307 h 5296383"/>
                <a:gd name="connsiteX10994" fmla="*/ 4432921 w 9310410"/>
                <a:gd name="connsiteY10994" fmla="*/ 4367509 h 5296383"/>
                <a:gd name="connsiteX10995" fmla="*/ 4446105 w 9310410"/>
                <a:gd name="connsiteY10995" fmla="*/ 4360318 h 5296383"/>
                <a:gd name="connsiteX10996" fmla="*/ 4452097 w 9310410"/>
                <a:gd name="connsiteY10996" fmla="*/ 4351928 h 5296383"/>
                <a:gd name="connsiteX10997" fmla="*/ 4449101 w 9310410"/>
                <a:gd name="connsiteY10997" fmla="*/ 4351928 h 5296383"/>
                <a:gd name="connsiteX10998" fmla="*/ 4447303 w 9310410"/>
                <a:gd name="connsiteY10998" fmla="*/ 4348332 h 5296383"/>
                <a:gd name="connsiteX10999" fmla="*/ 4459888 w 9310410"/>
                <a:gd name="connsiteY10999" fmla="*/ 4344737 h 5296383"/>
                <a:gd name="connsiteX11000" fmla="*/ 4474271 w 9310410"/>
                <a:gd name="connsiteY11000" fmla="*/ 4342938 h 5296383"/>
                <a:gd name="connsiteX11001" fmla="*/ 4495245 w 9310410"/>
                <a:gd name="connsiteY11001" fmla="*/ 4344737 h 5296383"/>
                <a:gd name="connsiteX11002" fmla="*/ 4507830 w 9310410"/>
                <a:gd name="connsiteY11002" fmla="*/ 4339343 h 5296383"/>
                <a:gd name="connsiteX11003" fmla="*/ 4510227 w 9310410"/>
                <a:gd name="connsiteY11003" fmla="*/ 4330953 h 5296383"/>
                <a:gd name="connsiteX11004" fmla="*/ 4513822 w 9310410"/>
                <a:gd name="connsiteY11004" fmla="*/ 4326758 h 5296383"/>
                <a:gd name="connsiteX11005" fmla="*/ 4511426 w 9310410"/>
                <a:gd name="connsiteY11005" fmla="*/ 4321365 h 5296383"/>
                <a:gd name="connsiteX11006" fmla="*/ 4513822 w 9310410"/>
                <a:gd name="connsiteY11006" fmla="*/ 4300390 h 5296383"/>
                <a:gd name="connsiteX11007" fmla="*/ 4525209 w 9310410"/>
                <a:gd name="connsiteY11007" fmla="*/ 4262036 h 5296383"/>
                <a:gd name="connsiteX11008" fmla="*/ 4528205 w 9310410"/>
                <a:gd name="connsiteY11008" fmla="*/ 4250650 h 5296383"/>
                <a:gd name="connsiteX11009" fmla="*/ 4530602 w 9310410"/>
                <a:gd name="connsiteY11009" fmla="*/ 4245856 h 5296383"/>
                <a:gd name="connsiteX11010" fmla="*/ 4536595 w 9310410"/>
                <a:gd name="connsiteY11010" fmla="*/ 4225481 h 5296383"/>
                <a:gd name="connsiteX11011" fmla="*/ 4541988 w 9310410"/>
                <a:gd name="connsiteY11011" fmla="*/ 4208701 h 5296383"/>
                <a:gd name="connsiteX11012" fmla="*/ 4546183 w 9310410"/>
                <a:gd name="connsiteY11012" fmla="*/ 4203308 h 5296383"/>
                <a:gd name="connsiteX11013" fmla="*/ 4553974 w 9310410"/>
                <a:gd name="connsiteY11013" fmla="*/ 4192521 h 5296383"/>
                <a:gd name="connsiteX11014" fmla="*/ 4564761 w 9310410"/>
                <a:gd name="connsiteY11014" fmla="*/ 4181134 h 5296383"/>
                <a:gd name="connsiteX11015" fmla="*/ 4565360 w 9310410"/>
                <a:gd name="connsiteY11015" fmla="*/ 4175142 h 5296383"/>
                <a:gd name="connsiteX11016" fmla="*/ 4568357 w 9310410"/>
                <a:gd name="connsiteY11016" fmla="*/ 4170947 h 5296383"/>
                <a:gd name="connsiteX11017" fmla="*/ 4582140 w 9310410"/>
                <a:gd name="connsiteY11017" fmla="*/ 4154167 h 5296383"/>
                <a:gd name="connsiteX11018" fmla="*/ 4592328 w 9310410"/>
                <a:gd name="connsiteY11018" fmla="*/ 4122406 h 5296383"/>
                <a:gd name="connsiteX11019" fmla="*/ 4591728 w 9310410"/>
                <a:gd name="connsiteY11019" fmla="*/ 4108023 h 5296383"/>
                <a:gd name="connsiteX11020" fmla="*/ 4591728 w 9310410"/>
                <a:gd name="connsiteY11020" fmla="*/ 4097835 h 5296383"/>
                <a:gd name="connsiteX11021" fmla="*/ 4595923 w 9310410"/>
                <a:gd name="connsiteY11021" fmla="*/ 4081655 h 5296383"/>
                <a:gd name="connsiteX11022" fmla="*/ 4600717 w 9310410"/>
                <a:gd name="connsiteY11022" fmla="*/ 4067272 h 5296383"/>
                <a:gd name="connsiteX11023" fmla="*/ 4598919 w 9310410"/>
                <a:gd name="connsiteY11023" fmla="*/ 4061879 h 5296383"/>
                <a:gd name="connsiteX11024" fmla="*/ 4601317 w 9310410"/>
                <a:gd name="connsiteY11024" fmla="*/ 4051691 h 5296383"/>
                <a:gd name="connsiteX11025" fmla="*/ 4607909 w 9310410"/>
                <a:gd name="connsiteY11025" fmla="*/ 4042103 h 5296383"/>
                <a:gd name="connsiteX11026" fmla="*/ 4610306 w 9310410"/>
                <a:gd name="connsiteY11026" fmla="*/ 4037908 h 5296383"/>
                <a:gd name="connsiteX11027" fmla="*/ 4175233 w 9310410"/>
                <a:gd name="connsiteY11027" fmla="*/ 3336158 h 5296383"/>
                <a:gd name="connsiteX11028" fmla="*/ 4156056 w 9310410"/>
                <a:gd name="connsiteY11028" fmla="*/ 3342750 h 5296383"/>
                <a:gd name="connsiteX11029" fmla="*/ 4149464 w 9310410"/>
                <a:gd name="connsiteY11029" fmla="*/ 3355934 h 5296383"/>
                <a:gd name="connsiteX11030" fmla="*/ 4145269 w 9310410"/>
                <a:gd name="connsiteY11030" fmla="*/ 3363725 h 5296383"/>
                <a:gd name="connsiteX11031" fmla="*/ 4148865 w 9310410"/>
                <a:gd name="connsiteY11031" fmla="*/ 3367920 h 5296383"/>
                <a:gd name="connsiteX11032" fmla="*/ 4162648 w 9310410"/>
                <a:gd name="connsiteY11032" fmla="*/ 3366721 h 5296383"/>
                <a:gd name="connsiteX11033" fmla="*/ 4169839 w 9310410"/>
                <a:gd name="connsiteY11033" fmla="*/ 3363125 h 5296383"/>
                <a:gd name="connsiteX11034" fmla="*/ 4178229 w 9310410"/>
                <a:gd name="connsiteY11034" fmla="*/ 3358331 h 5296383"/>
                <a:gd name="connsiteX11035" fmla="*/ 4183023 w 9310410"/>
                <a:gd name="connsiteY11035" fmla="*/ 3344548 h 5296383"/>
                <a:gd name="connsiteX11036" fmla="*/ 4175233 w 9310410"/>
                <a:gd name="connsiteY11036" fmla="*/ 3336158 h 5296383"/>
                <a:gd name="connsiteX11037" fmla="*/ 4172236 w 9310410"/>
                <a:gd name="connsiteY11037" fmla="*/ 3367320 h 5296383"/>
                <a:gd name="connsiteX11038" fmla="*/ 4176431 w 9310410"/>
                <a:gd name="connsiteY11038" fmla="*/ 3370317 h 5296383"/>
                <a:gd name="connsiteX11039" fmla="*/ 4178828 w 9310410"/>
                <a:gd name="connsiteY11039" fmla="*/ 3365523 h 5296383"/>
                <a:gd name="connsiteX11040" fmla="*/ 4172236 w 9310410"/>
                <a:gd name="connsiteY11040" fmla="*/ 3367320 h 5296383"/>
                <a:gd name="connsiteX11041" fmla="*/ 3211001 w 9310410"/>
                <a:gd name="connsiteY11041" fmla="*/ 3283422 h 5296383"/>
                <a:gd name="connsiteX11042" fmla="*/ 3221788 w 9310410"/>
                <a:gd name="connsiteY11042" fmla="*/ 3285819 h 5296383"/>
                <a:gd name="connsiteX11043" fmla="*/ 3224784 w 9310410"/>
                <a:gd name="connsiteY11043" fmla="*/ 3260051 h 5296383"/>
                <a:gd name="connsiteX11044" fmla="*/ 3222987 w 9310410"/>
                <a:gd name="connsiteY11044" fmla="*/ 3242072 h 5296383"/>
                <a:gd name="connsiteX11045" fmla="*/ 3222387 w 9310410"/>
                <a:gd name="connsiteY11045" fmla="*/ 3231285 h 5296383"/>
                <a:gd name="connsiteX11046" fmla="*/ 3222387 w 9310410"/>
                <a:gd name="connsiteY11046" fmla="*/ 3216303 h 5296383"/>
                <a:gd name="connsiteX11047" fmla="*/ 3225383 w 9310410"/>
                <a:gd name="connsiteY11047" fmla="*/ 3205516 h 5296383"/>
                <a:gd name="connsiteX11048" fmla="*/ 3229578 w 9310410"/>
                <a:gd name="connsiteY11048" fmla="*/ 3200123 h 5296383"/>
                <a:gd name="connsiteX11049" fmla="*/ 3224185 w 9310410"/>
                <a:gd name="connsiteY11049" fmla="*/ 3195329 h 5296383"/>
                <a:gd name="connsiteX11050" fmla="*/ 3218792 w 9310410"/>
                <a:gd name="connsiteY11050" fmla="*/ 3188737 h 5296383"/>
                <a:gd name="connsiteX11051" fmla="*/ 3214597 w 9310410"/>
                <a:gd name="connsiteY11051" fmla="*/ 3180946 h 5296383"/>
                <a:gd name="connsiteX11052" fmla="*/ 3209802 w 9310410"/>
                <a:gd name="connsiteY11052" fmla="*/ 3174954 h 5296383"/>
                <a:gd name="connsiteX11053" fmla="*/ 3191225 w 9310410"/>
                <a:gd name="connsiteY11053" fmla="*/ 3171957 h 5296383"/>
                <a:gd name="connsiteX11054" fmla="*/ 3185831 w 9310410"/>
                <a:gd name="connsiteY11054" fmla="*/ 3174954 h 5296383"/>
                <a:gd name="connsiteX11055" fmla="*/ 3181637 w 9310410"/>
                <a:gd name="connsiteY11055" fmla="*/ 3178549 h 5296383"/>
                <a:gd name="connsiteX11056" fmla="*/ 3183434 w 9310410"/>
                <a:gd name="connsiteY11056" fmla="*/ 3167762 h 5296383"/>
                <a:gd name="connsiteX11057" fmla="*/ 3178041 w 9310410"/>
                <a:gd name="connsiteY11057" fmla="*/ 3160571 h 5296383"/>
                <a:gd name="connsiteX11058" fmla="*/ 3175644 w 9310410"/>
                <a:gd name="connsiteY11058" fmla="*/ 3153380 h 5296383"/>
                <a:gd name="connsiteX11059" fmla="*/ 3176243 w 9310410"/>
                <a:gd name="connsiteY11059" fmla="*/ 3147986 h 5296383"/>
                <a:gd name="connsiteX11060" fmla="*/ 3174445 w 9310410"/>
                <a:gd name="connsiteY11060" fmla="*/ 3137799 h 5296383"/>
                <a:gd name="connsiteX11061" fmla="*/ 3168452 w 9310410"/>
                <a:gd name="connsiteY11061" fmla="*/ 3131207 h 5296383"/>
                <a:gd name="connsiteX11062" fmla="*/ 3160662 w 9310410"/>
                <a:gd name="connsiteY11062" fmla="*/ 3127611 h 5296383"/>
                <a:gd name="connsiteX11063" fmla="*/ 3155268 w 9310410"/>
                <a:gd name="connsiteY11063" fmla="*/ 3125214 h 5296383"/>
                <a:gd name="connsiteX11064" fmla="*/ 3144481 w 9310410"/>
                <a:gd name="connsiteY11064" fmla="*/ 3119221 h 5296383"/>
                <a:gd name="connsiteX11065" fmla="*/ 3142085 w 9310410"/>
                <a:gd name="connsiteY11065" fmla="*/ 3115026 h 5296383"/>
                <a:gd name="connsiteX11066" fmla="*/ 3142085 w 9310410"/>
                <a:gd name="connsiteY11066" fmla="*/ 3107835 h 5296383"/>
                <a:gd name="connsiteX11067" fmla="*/ 3145081 w 9310410"/>
                <a:gd name="connsiteY11067" fmla="*/ 3103041 h 5296383"/>
                <a:gd name="connsiteX11068" fmla="*/ 3155268 w 9310410"/>
                <a:gd name="connsiteY11068" fmla="*/ 3097048 h 5296383"/>
                <a:gd name="connsiteX11069" fmla="*/ 3154669 w 9310410"/>
                <a:gd name="connsiteY11069" fmla="*/ 3080868 h 5296383"/>
                <a:gd name="connsiteX11070" fmla="*/ 3138489 w 9310410"/>
                <a:gd name="connsiteY11070" fmla="*/ 3081467 h 5296383"/>
                <a:gd name="connsiteX11071" fmla="*/ 3121110 w 9310410"/>
                <a:gd name="connsiteY11071" fmla="*/ 3086860 h 5296383"/>
                <a:gd name="connsiteX11072" fmla="*/ 3129500 w 9310410"/>
                <a:gd name="connsiteY11072" fmla="*/ 3080868 h 5296383"/>
                <a:gd name="connsiteX11073" fmla="*/ 3121709 w 9310410"/>
                <a:gd name="connsiteY11073" fmla="*/ 3070680 h 5296383"/>
                <a:gd name="connsiteX11074" fmla="*/ 3109724 w 9310410"/>
                <a:gd name="connsiteY11074" fmla="*/ 3053900 h 5296383"/>
                <a:gd name="connsiteX11075" fmla="*/ 3092944 w 9310410"/>
                <a:gd name="connsiteY11075" fmla="*/ 3038319 h 5296383"/>
                <a:gd name="connsiteX11076" fmla="*/ 3084554 w 9310410"/>
                <a:gd name="connsiteY11076" fmla="*/ 3029929 h 5296383"/>
                <a:gd name="connsiteX11077" fmla="*/ 3080359 w 9310410"/>
                <a:gd name="connsiteY11077" fmla="*/ 3016745 h 5296383"/>
                <a:gd name="connsiteX11078" fmla="*/ 3074366 w 9310410"/>
                <a:gd name="connsiteY11078" fmla="*/ 3022139 h 5296383"/>
                <a:gd name="connsiteX11079" fmla="*/ 3068973 w 9310410"/>
                <a:gd name="connsiteY11079" fmla="*/ 3023936 h 5296383"/>
                <a:gd name="connsiteX11080" fmla="*/ 3059385 w 9310410"/>
                <a:gd name="connsiteY11080" fmla="*/ 3007157 h 5296383"/>
                <a:gd name="connsiteX11081" fmla="*/ 3053991 w 9310410"/>
                <a:gd name="connsiteY11081" fmla="*/ 3001164 h 5296383"/>
                <a:gd name="connsiteX11082" fmla="*/ 3049197 w 9310410"/>
                <a:gd name="connsiteY11082" fmla="*/ 2998168 h 5296383"/>
                <a:gd name="connsiteX11083" fmla="*/ 3045002 w 9310410"/>
                <a:gd name="connsiteY11083" fmla="*/ 2991576 h 5296383"/>
                <a:gd name="connsiteX11084" fmla="*/ 3033017 w 9310410"/>
                <a:gd name="connsiteY11084" fmla="*/ 2979590 h 5296383"/>
                <a:gd name="connsiteX11085" fmla="*/ 3019233 w 9310410"/>
                <a:gd name="connsiteY11085" fmla="*/ 2962810 h 5296383"/>
                <a:gd name="connsiteX11086" fmla="*/ 3006049 w 9310410"/>
                <a:gd name="connsiteY11086" fmla="*/ 2953821 h 5296383"/>
                <a:gd name="connsiteX11087" fmla="*/ 3004251 w 9310410"/>
                <a:gd name="connsiteY11087" fmla="*/ 2943634 h 5296383"/>
                <a:gd name="connsiteX11088" fmla="*/ 3000057 w 9310410"/>
                <a:gd name="connsiteY11088" fmla="*/ 2939439 h 5296383"/>
                <a:gd name="connsiteX11089" fmla="*/ 2996461 w 9310410"/>
                <a:gd name="connsiteY11089" fmla="*/ 2932248 h 5296383"/>
                <a:gd name="connsiteX11090" fmla="*/ 2990468 w 9310410"/>
                <a:gd name="connsiteY11090" fmla="*/ 2921461 h 5296383"/>
                <a:gd name="connsiteX11091" fmla="*/ 2978483 w 9310410"/>
                <a:gd name="connsiteY11091" fmla="*/ 2915468 h 5296383"/>
                <a:gd name="connsiteX11092" fmla="*/ 2965299 w 9310410"/>
                <a:gd name="connsiteY11092" fmla="*/ 2913071 h 5296383"/>
                <a:gd name="connsiteX11093" fmla="*/ 2934736 w 9310410"/>
                <a:gd name="connsiteY11093" fmla="*/ 2902284 h 5296383"/>
                <a:gd name="connsiteX11094" fmla="*/ 2919754 w 9310410"/>
                <a:gd name="connsiteY11094" fmla="*/ 2901685 h 5296383"/>
                <a:gd name="connsiteX11095" fmla="*/ 2920353 w 9310410"/>
                <a:gd name="connsiteY11095" fmla="*/ 2913670 h 5296383"/>
                <a:gd name="connsiteX11096" fmla="*/ 2924548 w 9310410"/>
                <a:gd name="connsiteY11096" fmla="*/ 2925056 h 5296383"/>
                <a:gd name="connsiteX11097" fmla="*/ 2938931 w 9310410"/>
                <a:gd name="connsiteY11097" fmla="*/ 2945432 h 5296383"/>
                <a:gd name="connsiteX11098" fmla="*/ 2949717 w 9310410"/>
                <a:gd name="connsiteY11098" fmla="*/ 2959215 h 5296383"/>
                <a:gd name="connsiteX11099" fmla="*/ 2958107 w 9310410"/>
                <a:gd name="connsiteY11099" fmla="*/ 2966406 h 5296383"/>
                <a:gd name="connsiteX11100" fmla="*/ 2967696 w 9310410"/>
                <a:gd name="connsiteY11100" fmla="*/ 2973598 h 5296383"/>
                <a:gd name="connsiteX11101" fmla="*/ 2976086 w 9310410"/>
                <a:gd name="connsiteY11101" fmla="*/ 2986781 h 5296383"/>
                <a:gd name="connsiteX11102" fmla="*/ 2984475 w 9310410"/>
                <a:gd name="connsiteY11102" fmla="*/ 3012550 h 5296383"/>
                <a:gd name="connsiteX11103" fmla="*/ 2989869 w 9310410"/>
                <a:gd name="connsiteY11103" fmla="*/ 3016745 h 5296383"/>
                <a:gd name="connsiteX11104" fmla="*/ 2998259 w 9310410"/>
                <a:gd name="connsiteY11104" fmla="*/ 3020940 h 5296383"/>
                <a:gd name="connsiteX11105" fmla="*/ 3016237 w 9310410"/>
                <a:gd name="connsiteY11105" fmla="*/ 3040117 h 5296383"/>
                <a:gd name="connsiteX11106" fmla="*/ 3019233 w 9310410"/>
                <a:gd name="connsiteY11106" fmla="*/ 3058095 h 5296383"/>
                <a:gd name="connsiteX11107" fmla="*/ 3024028 w 9310410"/>
                <a:gd name="connsiteY11107" fmla="*/ 3076073 h 5296383"/>
                <a:gd name="connsiteX11108" fmla="*/ 3030619 w 9310410"/>
                <a:gd name="connsiteY11108" fmla="*/ 3084463 h 5296383"/>
                <a:gd name="connsiteX11109" fmla="*/ 3039009 w 9310410"/>
                <a:gd name="connsiteY11109" fmla="*/ 3088658 h 5296383"/>
                <a:gd name="connsiteX11110" fmla="*/ 3045601 w 9310410"/>
                <a:gd name="connsiteY11110" fmla="*/ 3097048 h 5296383"/>
                <a:gd name="connsiteX11111" fmla="*/ 3051594 w 9310410"/>
                <a:gd name="connsiteY11111" fmla="*/ 3107236 h 5296383"/>
                <a:gd name="connsiteX11112" fmla="*/ 3059385 w 9310410"/>
                <a:gd name="connsiteY11112" fmla="*/ 3124614 h 5296383"/>
                <a:gd name="connsiteX11113" fmla="*/ 3061782 w 9310410"/>
                <a:gd name="connsiteY11113" fmla="*/ 3141394 h 5296383"/>
                <a:gd name="connsiteX11114" fmla="*/ 3068374 w 9310410"/>
                <a:gd name="connsiteY11114" fmla="*/ 3151582 h 5296383"/>
                <a:gd name="connsiteX11115" fmla="*/ 3073168 w 9310410"/>
                <a:gd name="connsiteY11115" fmla="*/ 3164766 h 5296383"/>
                <a:gd name="connsiteX11116" fmla="*/ 3077363 w 9310410"/>
                <a:gd name="connsiteY11116" fmla="*/ 3179149 h 5296383"/>
                <a:gd name="connsiteX11117" fmla="*/ 3088749 w 9310410"/>
                <a:gd name="connsiteY11117" fmla="*/ 3192332 h 5296383"/>
                <a:gd name="connsiteX11118" fmla="*/ 3097738 w 9310410"/>
                <a:gd name="connsiteY11118" fmla="*/ 3207914 h 5296383"/>
                <a:gd name="connsiteX11119" fmla="*/ 3103731 w 9310410"/>
                <a:gd name="connsiteY11119" fmla="*/ 3212109 h 5296383"/>
                <a:gd name="connsiteX11120" fmla="*/ 3107926 w 9310410"/>
                <a:gd name="connsiteY11120" fmla="*/ 3216303 h 5296383"/>
                <a:gd name="connsiteX11121" fmla="*/ 3113919 w 9310410"/>
                <a:gd name="connsiteY11121" fmla="*/ 3228289 h 5296383"/>
                <a:gd name="connsiteX11122" fmla="*/ 3118114 w 9310410"/>
                <a:gd name="connsiteY11122" fmla="*/ 3237877 h 5296383"/>
                <a:gd name="connsiteX11123" fmla="*/ 3128900 w 9310410"/>
                <a:gd name="connsiteY11123" fmla="*/ 3246267 h 5296383"/>
                <a:gd name="connsiteX11124" fmla="*/ 3140886 w 9310410"/>
                <a:gd name="connsiteY11124" fmla="*/ 3255256 h 5296383"/>
                <a:gd name="connsiteX11125" fmla="*/ 3157666 w 9310410"/>
                <a:gd name="connsiteY11125" fmla="*/ 3267242 h 5296383"/>
                <a:gd name="connsiteX11126" fmla="*/ 3170850 w 9310410"/>
                <a:gd name="connsiteY11126" fmla="*/ 3280426 h 5296383"/>
                <a:gd name="connsiteX11127" fmla="*/ 3185232 w 9310410"/>
                <a:gd name="connsiteY11127" fmla="*/ 3292411 h 5296383"/>
                <a:gd name="connsiteX11128" fmla="*/ 3190626 w 9310410"/>
                <a:gd name="connsiteY11128" fmla="*/ 3285819 h 5296383"/>
                <a:gd name="connsiteX11129" fmla="*/ 3203810 w 9310410"/>
                <a:gd name="connsiteY11129" fmla="*/ 3284621 h 5296383"/>
                <a:gd name="connsiteX11130" fmla="*/ 3211001 w 9310410"/>
                <a:gd name="connsiteY11130" fmla="*/ 3283422 h 5296383"/>
                <a:gd name="connsiteX11131" fmla="*/ 3861213 w 9310410"/>
                <a:gd name="connsiteY11131" fmla="*/ 3020940 h 5296383"/>
                <a:gd name="connsiteX11132" fmla="*/ 3852823 w 9310410"/>
                <a:gd name="connsiteY11132" fmla="*/ 3057496 h 5296383"/>
                <a:gd name="connsiteX11133" fmla="*/ 3855221 w 9310410"/>
                <a:gd name="connsiteY11133" fmla="*/ 3075474 h 5296383"/>
                <a:gd name="connsiteX11134" fmla="*/ 3858816 w 9310410"/>
                <a:gd name="connsiteY11134" fmla="*/ 3100044 h 5296383"/>
                <a:gd name="connsiteX11135" fmla="*/ 3872599 w 9310410"/>
                <a:gd name="connsiteY11135" fmla="*/ 3118622 h 5296383"/>
                <a:gd name="connsiteX11136" fmla="*/ 3876794 w 9310410"/>
                <a:gd name="connsiteY11136" fmla="*/ 3115625 h 5296383"/>
                <a:gd name="connsiteX11137" fmla="*/ 3867805 w 9310410"/>
                <a:gd name="connsiteY11137" fmla="*/ 3101243 h 5296383"/>
                <a:gd name="connsiteX11138" fmla="*/ 3864809 w 9310410"/>
                <a:gd name="connsiteY11138" fmla="*/ 3090456 h 5296383"/>
                <a:gd name="connsiteX11139" fmla="*/ 3866607 w 9310410"/>
                <a:gd name="connsiteY11139" fmla="*/ 3073676 h 5296383"/>
                <a:gd name="connsiteX11140" fmla="*/ 3885783 w 9310410"/>
                <a:gd name="connsiteY11140" fmla="*/ 3081467 h 5296383"/>
                <a:gd name="connsiteX11141" fmla="*/ 3888181 w 9310410"/>
                <a:gd name="connsiteY11141" fmla="*/ 3076673 h 5296383"/>
                <a:gd name="connsiteX11142" fmla="*/ 3874397 w 9310410"/>
                <a:gd name="connsiteY11142" fmla="*/ 3066485 h 5296383"/>
                <a:gd name="connsiteX11143" fmla="*/ 3881588 w 9310410"/>
                <a:gd name="connsiteY11143" fmla="*/ 3057496 h 5296383"/>
                <a:gd name="connsiteX11144" fmla="*/ 3886982 w 9310410"/>
                <a:gd name="connsiteY11144" fmla="*/ 3047308 h 5296383"/>
                <a:gd name="connsiteX11145" fmla="*/ 3882188 w 9310410"/>
                <a:gd name="connsiteY11145" fmla="*/ 3044911 h 5296383"/>
                <a:gd name="connsiteX11146" fmla="*/ 3872000 w 9310410"/>
                <a:gd name="connsiteY11146" fmla="*/ 3046110 h 5296383"/>
                <a:gd name="connsiteX11147" fmla="*/ 3866607 w 9310410"/>
                <a:gd name="connsiteY11147" fmla="*/ 3053900 h 5296383"/>
                <a:gd name="connsiteX11148" fmla="*/ 3860015 w 9310410"/>
                <a:gd name="connsiteY11148" fmla="*/ 3056897 h 5296383"/>
                <a:gd name="connsiteX11149" fmla="*/ 3867206 w 9310410"/>
                <a:gd name="connsiteY11149" fmla="*/ 3044312 h 5296383"/>
                <a:gd name="connsiteX11150" fmla="*/ 3868404 w 9310410"/>
                <a:gd name="connsiteY11150" fmla="*/ 3032926 h 5296383"/>
                <a:gd name="connsiteX11151" fmla="*/ 3864809 w 9310410"/>
                <a:gd name="connsiteY11151" fmla="*/ 3022738 h 5296383"/>
                <a:gd name="connsiteX11152" fmla="*/ 3861213 w 9310410"/>
                <a:gd name="connsiteY11152" fmla="*/ 3020940 h 5296383"/>
                <a:gd name="connsiteX11153" fmla="*/ 3634088 w 9310410"/>
                <a:gd name="connsiteY11153" fmla="*/ 3056297 h 5296383"/>
                <a:gd name="connsiteX11154" fmla="*/ 3625099 w 9310410"/>
                <a:gd name="connsiteY11154" fmla="*/ 3071279 h 5296383"/>
                <a:gd name="connsiteX11155" fmla="*/ 3622702 w 9310410"/>
                <a:gd name="connsiteY11155" fmla="*/ 3079669 h 5296383"/>
                <a:gd name="connsiteX11156" fmla="*/ 3622702 w 9310410"/>
                <a:gd name="connsiteY11156" fmla="*/ 3083864 h 5296383"/>
                <a:gd name="connsiteX11157" fmla="*/ 3618507 w 9310410"/>
                <a:gd name="connsiteY11157" fmla="*/ 3091055 h 5296383"/>
                <a:gd name="connsiteX11158" fmla="*/ 3614911 w 9310410"/>
                <a:gd name="connsiteY11158" fmla="*/ 3096448 h 5296383"/>
                <a:gd name="connsiteX11159" fmla="*/ 3619106 w 9310410"/>
                <a:gd name="connsiteY11159" fmla="*/ 3104838 h 5296383"/>
                <a:gd name="connsiteX11160" fmla="*/ 3621504 w 9310410"/>
                <a:gd name="connsiteY11160" fmla="*/ 3113228 h 5296383"/>
                <a:gd name="connsiteX11161" fmla="*/ 3619706 w 9310410"/>
                <a:gd name="connsiteY11161" fmla="*/ 3118622 h 5296383"/>
                <a:gd name="connsiteX11162" fmla="*/ 3613713 w 9310410"/>
                <a:gd name="connsiteY11162" fmla="*/ 3122817 h 5296383"/>
                <a:gd name="connsiteX11163" fmla="*/ 3606522 w 9310410"/>
                <a:gd name="connsiteY11163" fmla="*/ 3139596 h 5296383"/>
                <a:gd name="connsiteX11164" fmla="*/ 3605922 w 9310410"/>
                <a:gd name="connsiteY11164" fmla="*/ 3155178 h 5296383"/>
                <a:gd name="connsiteX11165" fmla="*/ 3604724 w 9310410"/>
                <a:gd name="connsiteY11165" fmla="*/ 3162369 h 5296383"/>
                <a:gd name="connsiteX11166" fmla="*/ 3601128 w 9310410"/>
                <a:gd name="connsiteY11166" fmla="*/ 3168961 h 5296383"/>
                <a:gd name="connsiteX11167" fmla="*/ 3596933 w 9310410"/>
                <a:gd name="connsiteY11167" fmla="*/ 3180347 h 5296383"/>
                <a:gd name="connsiteX11168" fmla="*/ 3594536 w 9310410"/>
                <a:gd name="connsiteY11168" fmla="*/ 3189336 h 5296383"/>
                <a:gd name="connsiteX11169" fmla="*/ 3593937 w 9310410"/>
                <a:gd name="connsiteY11169" fmla="*/ 3197726 h 5296383"/>
                <a:gd name="connsiteX11170" fmla="*/ 3594536 w 9310410"/>
                <a:gd name="connsiteY11170" fmla="*/ 3206116 h 5296383"/>
                <a:gd name="connsiteX11171" fmla="*/ 3600529 w 9310410"/>
                <a:gd name="connsiteY11171" fmla="*/ 3207314 h 5296383"/>
                <a:gd name="connsiteX11172" fmla="*/ 3608320 w 9310410"/>
                <a:gd name="connsiteY11172" fmla="*/ 3207914 h 5296383"/>
                <a:gd name="connsiteX11173" fmla="*/ 3611915 w 9310410"/>
                <a:gd name="connsiteY11173" fmla="*/ 3227690 h 5296383"/>
                <a:gd name="connsiteX11174" fmla="*/ 3613114 w 9310410"/>
                <a:gd name="connsiteY11174" fmla="*/ 3237877 h 5296383"/>
                <a:gd name="connsiteX11175" fmla="*/ 3611915 w 9310410"/>
                <a:gd name="connsiteY11175" fmla="*/ 3254657 h 5296383"/>
                <a:gd name="connsiteX11176" fmla="*/ 3609518 w 9310410"/>
                <a:gd name="connsiteY11176" fmla="*/ 3268440 h 5296383"/>
                <a:gd name="connsiteX11177" fmla="*/ 3613713 w 9310410"/>
                <a:gd name="connsiteY11177" fmla="*/ 3282223 h 5296383"/>
                <a:gd name="connsiteX11178" fmla="*/ 3625698 w 9310410"/>
                <a:gd name="connsiteY11178" fmla="*/ 3281025 h 5296383"/>
                <a:gd name="connsiteX11179" fmla="*/ 3637684 w 9310410"/>
                <a:gd name="connsiteY11179" fmla="*/ 3278628 h 5296383"/>
                <a:gd name="connsiteX11180" fmla="*/ 3639482 w 9310410"/>
                <a:gd name="connsiteY11180" fmla="*/ 3271437 h 5296383"/>
                <a:gd name="connsiteX11181" fmla="*/ 3638882 w 9310410"/>
                <a:gd name="connsiteY11181" fmla="*/ 3253458 h 5296383"/>
                <a:gd name="connsiteX11182" fmla="*/ 3637085 w 9310410"/>
                <a:gd name="connsiteY11182" fmla="*/ 3236080 h 5296383"/>
                <a:gd name="connsiteX11183" fmla="*/ 3638283 w 9310410"/>
                <a:gd name="connsiteY11183" fmla="*/ 3219300 h 5296383"/>
                <a:gd name="connsiteX11184" fmla="*/ 3637684 w 9310410"/>
                <a:gd name="connsiteY11184" fmla="*/ 3205516 h 5296383"/>
                <a:gd name="connsiteX11185" fmla="*/ 3635886 w 9310410"/>
                <a:gd name="connsiteY11185" fmla="*/ 3186340 h 5296383"/>
                <a:gd name="connsiteX11186" fmla="*/ 3660457 w 9310410"/>
                <a:gd name="connsiteY11186" fmla="*/ 3183943 h 5296383"/>
                <a:gd name="connsiteX11187" fmla="*/ 3657460 w 9310410"/>
                <a:gd name="connsiteY11187" fmla="*/ 3206715 h 5296383"/>
                <a:gd name="connsiteX11188" fmla="*/ 3671842 w 9310410"/>
                <a:gd name="connsiteY11188" fmla="*/ 3228289 h 5296383"/>
                <a:gd name="connsiteX11189" fmla="*/ 3674240 w 9310410"/>
                <a:gd name="connsiteY11189" fmla="*/ 3236080 h 5296383"/>
                <a:gd name="connsiteX11190" fmla="*/ 3673041 w 9310410"/>
                <a:gd name="connsiteY11190" fmla="*/ 3243870 h 5296383"/>
                <a:gd name="connsiteX11191" fmla="*/ 3677835 w 9310410"/>
                <a:gd name="connsiteY11191" fmla="*/ 3252859 h 5296383"/>
                <a:gd name="connsiteX11192" fmla="*/ 3691019 w 9310410"/>
                <a:gd name="connsiteY11192" fmla="*/ 3257054 h 5296383"/>
                <a:gd name="connsiteX11193" fmla="*/ 3691019 w 9310410"/>
                <a:gd name="connsiteY11193" fmla="*/ 3249863 h 5296383"/>
                <a:gd name="connsiteX11194" fmla="*/ 3701806 w 9310410"/>
                <a:gd name="connsiteY11194" fmla="*/ 3234881 h 5296383"/>
                <a:gd name="connsiteX11195" fmla="*/ 3707200 w 9310410"/>
                <a:gd name="connsiteY11195" fmla="*/ 3228888 h 5296383"/>
                <a:gd name="connsiteX11196" fmla="*/ 3690420 w 9310410"/>
                <a:gd name="connsiteY11196" fmla="*/ 3209711 h 5296383"/>
                <a:gd name="connsiteX11197" fmla="*/ 3695813 w 9310410"/>
                <a:gd name="connsiteY11197" fmla="*/ 3195928 h 5296383"/>
                <a:gd name="connsiteX11198" fmla="*/ 3695214 w 9310410"/>
                <a:gd name="connsiteY11198" fmla="*/ 3190535 h 5296383"/>
                <a:gd name="connsiteX11199" fmla="*/ 3692218 w 9310410"/>
                <a:gd name="connsiteY11199" fmla="*/ 3183343 h 5296383"/>
                <a:gd name="connsiteX11200" fmla="*/ 3686824 w 9310410"/>
                <a:gd name="connsiteY11200" fmla="*/ 3179149 h 5296383"/>
                <a:gd name="connsiteX11201" fmla="*/ 3679034 w 9310410"/>
                <a:gd name="connsiteY11201" fmla="*/ 3173755 h 5296383"/>
                <a:gd name="connsiteX11202" fmla="*/ 3667648 w 9310410"/>
                <a:gd name="connsiteY11202" fmla="*/ 3165365 h 5296383"/>
                <a:gd name="connsiteX11203" fmla="*/ 3662254 w 9310410"/>
                <a:gd name="connsiteY11203" fmla="*/ 3155178 h 5296383"/>
                <a:gd name="connsiteX11204" fmla="*/ 3668846 w 9310410"/>
                <a:gd name="connsiteY11204" fmla="*/ 3157575 h 5296383"/>
                <a:gd name="connsiteX11205" fmla="*/ 3679034 w 9310410"/>
                <a:gd name="connsiteY11205" fmla="*/ 3153979 h 5296383"/>
                <a:gd name="connsiteX11206" fmla="*/ 3695813 w 9310410"/>
                <a:gd name="connsiteY11206" fmla="*/ 3143192 h 5296383"/>
                <a:gd name="connsiteX11207" fmla="*/ 3706600 w 9310410"/>
                <a:gd name="connsiteY11207" fmla="*/ 3127012 h 5296383"/>
                <a:gd name="connsiteX11208" fmla="*/ 3716788 w 9310410"/>
                <a:gd name="connsiteY11208" fmla="*/ 3121618 h 5296383"/>
                <a:gd name="connsiteX11209" fmla="*/ 3724579 w 9310410"/>
                <a:gd name="connsiteY11209" fmla="*/ 3122218 h 5296383"/>
                <a:gd name="connsiteX11210" fmla="*/ 3717388 w 9310410"/>
                <a:gd name="connsiteY11210" fmla="*/ 3111430 h 5296383"/>
                <a:gd name="connsiteX11211" fmla="*/ 3706600 w 9310410"/>
                <a:gd name="connsiteY11211" fmla="*/ 3113828 h 5296383"/>
                <a:gd name="connsiteX11212" fmla="*/ 3698810 w 9310410"/>
                <a:gd name="connsiteY11212" fmla="*/ 3116824 h 5296383"/>
                <a:gd name="connsiteX11213" fmla="*/ 3691618 w 9310410"/>
                <a:gd name="connsiteY11213" fmla="*/ 3120419 h 5296383"/>
                <a:gd name="connsiteX11214" fmla="*/ 3683229 w 9310410"/>
                <a:gd name="connsiteY11214" fmla="*/ 3124015 h 5296383"/>
                <a:gd name="connsiteX11215" fmla="*/ 3676037 w 9310410"/>
                <a:gd name="connsiteY11215" fmla="*/ 3124015 h 5296383"/>
                <a:gd name="connsiteX11216" fmla="*/ 3671842 w 9310410"/>
                <a:gd name="connsiteY11216" fmla="*/ 3128210 h 5296383"/>
                <a:gd name="connsiteX11217" fmla="*/ 3658658 w 9310410"/>
                <a:gd name="connsiteY11217" fmla="*/ 3141394 h 5296383"/>
                <a:gd name="connsiteX11218" fmla="*/ 3643677 w 9310410"/>
                <a:gd name="connsiteY11218" fmla="*/ 3136001 h 5296383"/>
                <a:gd name="connsiteX11219" fmla="*/ 3634687 w 9310410"/>
                <a:gd name="connsiteY11219" fmla="*/ 3122817 h 5296383"/>
                <a:gd name="connsiteX11220" fmla="*/ 3628096 w 9310410"/>
                <a:gd name="connsiteY11220" fmla="*/ 3101842 h 5296383"/>
                <a:gd name="connsiteX11221" fmla="*/ 3628695 w 9310410"/>
                <a:gd name="connsiteY11221" fmla="*/ 3094651 h 5296383"/>
                <a:gd name="connsiteX11222" fmla="*/ 3633489 w 9310410"/>
                <a:gd name="connsiteY11222" fmla="*/ 3078470 h 5296383"/>
                <a:gd name="connsiteX11223" fmla="*/ 3651467 w 9310410"/>
                <a:gd name="connsiteY11223" fmla="*/ 3070081 h 5296383"/>
                <a:gd name="connsiteX11224" fmla="*/ 3676637 w 9310410"/>
                <a:gd name="connsiteY11224" fmla="*/ 3067683 h 5296383"/>
                <a:gd name="connsiteX11225" fmla="*/ 3707200 w 9310410"/>
                <a:gd name="connsiteY11225" fmla="*/ 3069481 h 5296383"/>
                <a:gd name="connsiteX11226" fmla="*/ 3716788 w 9310410"/>
                <a:gd name="connsiteY11226" fmla="*/ 3073676 h 5296383"/>
                <a:gd name="connsiteX11227" fmla="*/ 3735366 w 9310410"/>
                <a:gd name="connsiteY11227" fmla="*/ 3077871 h 5296383"/>
                <a:gd name="connsiteX11228" fmla="*/ 3759337 w 9310410"/>
                <a:gd name="connsiteY11228" fmla="*/ 3065286 h 5296383"/>
                <a:gd name="connsiteX11229" fmla="*/ 3776116 w 9310410"/>
                <a:gd name="connsiteY11229" fmla="*/ 3050305 h 5296383"/>
                <a:gd name="connsiteX11230" fmla="*/ 3780311 w 9310410"/>
                <a:gd name="connsiteY11230" fmla="*/ 3042514 h 5296383"/>
                <a:gd name="connsiteX11231" fmla="*/ 3780910 w 9310410"/>
                <a:gd name="connsiteY11231" fmla="*/ 3035323 h 5296383"/>
                <a:gd name="connsiteX11232" fmla="*/ 3774918 w 9310410"/>
                <a:gd name="connsiteY11232" fmla="*/ 3031727 h 5296383"/>
                <a:gd name="connsiteX11233" fmla="*/ 3762932 w 9310410"/>
                <a:gd name="connsiteY11233" fmla="*/ 3044312 h 5296383"/>
                <a:gd name="connsiteX11234" fmla="*/ 3750348 w 9310410"/>
                <a:gd name="connsiteY11234" fmla="*/ 3055099 h 5296383"/>
                <a:gd name="connsiteX11235" fmla="*/ 3737163 w 9310410"/>
                <a:gd name="connsiteY11235" fmla="*/ 3059294 h 5296383"/>
                <a:gd name="connsiteX11236" fmla="*/ 3713792 w 9310410"/>
                <a:gd name="connsiteY11236" fmla="*/ 3060492 h 5296383"/>
                <a:gd name="connsiteX11237" fmla="*/ 3707200 w 9310410"/>
                <a:gd name="connsiteY11237" fmla="*/ 3058694 h 5296383"/>
                <a:gd name="connsiteX11238" fmla="*/ 3694615 w 9310410"/>
                <a:gd name="connsiteY11238" fmla="*/ 3054499 h 5296383"/>
                <a:gd name="connsiteX11239" fmla="*/ 3673041 w 9310410"/>
                <a:gd name="connsiteY11239" fmla="*/ 3048507 h 5296383"/>
                <a:gd name="connsiteX11240" fmla="*/ 3665850 w 9310410"/>
                <a:gd name="connsiteY11240" fmla="*/ 3047308 h 5296383"/>
                <a:gd name="connsiteX11241" fmla="*/ 3650269 w 9310410"/>
                <a:gd name="connsiteY11241" fmla="*/ 3052702 h 5296383"/>
                <a:gd name="connsiteX11242" fmla="*/ 3640680 w 9310410"/>
                <a:gd name="connsiteY11242" fmla="*/ 3058095 h 5296383"/>
                <a:gd name="connsiteX11243" fmla="*/ 3634088 w 9310410"/>
                <a:gd name="connsiteY11243" fmla="*/ 3056297 h 5296383"/>
                <a:gd name="connsiteX11244" fmla="*/ 3867805 w 9310410"/>
                <a:gd name="connsiteY11244" fmla="*/ 3205516 h 5296383"/>
                <a:gd name="connsiteX11245" fmla="*/ 3873199 w 9310410"/>
                <a:gd name="connsiteY11245" fmla="*/ 3200123 h 5296383"/>
                <a:gd name="connsiteX11246" fmla="*/ 3885184 w 9310410"/>
                <a:gd name="connsiteY11246" fmla="*/ 3202520 h 5296383"/>
                <a:gd name="connsiteX11247" fmla="*/ 3892375 w 9310410"/>
                <a:gd name="connsiteY11247" fmla="*/ 3200123 h 5296383"/>
                <a:gd name="connsiteX11248" fmla="*/ 3901364 w 9310410"/>
                <a:gd name="connsiteY11248" fmla="*/ 3200722 h 5296383"/>
                <a:gd name="connsiteX11249" fmla="*/ 3909754 w 9310410"/>
                <a:gd name="connsiteY11249" fmla="*/ 3198925 h 5296383"/>
                <a:gd name="connsiteX11250" fmla="*/ 3921141 w 9310410"/>
                <a:gd name="connsiteY11250" fmla="*/ 3201921 h 5296383"/>
                <a:gd name="connsiteX11251" fmla="*/ 3936123 w 9310410"/>
                <a:gd name="connsiteY11251" fmla="*/ 3210910 h 5296383"/>
                <a:gd name="connsiteX11252" fmla="*/ 3940917 w 9310410"/>
                <a:gd name="connsiteY11252" fmla="*/ 3203719 h 5296383"/>
                <a:gd name="connsiteX11253" fmla="*/ 3931328 w 9310410"/>
                <a:gd name="connsiteY11253" fmla="*/ 3189935 h 5296383"/>
                <a:gd name="connsiteX11254" fmla="*/ 3909155 w 9310410"/>
                <a:gd name="connsiteY11254" fmla="*/ 3185141 h 5296383"/>
                <a:gd name="connsiteX11255" fmla="*/ 3897170 w 9310410"/>
                <a:gd name="connsiteY11255" fmla="*/ 3184542 h 5296383"/>
                <a:gd name="connsiteX11256" fmla="*/ 3891776 w 9310410"/>
                <a:gd name="connsiteY11256" fmla="*/ 3183343 h 5296383"/>
                <a:gd name="connsiteX11257" fmla="*/ 3877393 w 9310410"/>
                <a:gd name="connsiteY11257" fmla="*/ 3184542 h 5296383"/>
                <a:gd name="connsiteX11258" fmla="*/ 3869004 w 9310410"/>
                <a:gd name="connsiteY11258" fmla="*/ 3190535 h 5296383"/>
                <a:gd name="connsiteX11259" fmla="*/ 3866607 w 9310410"/>
                <a:gd name="connsiteY11259" fmla="*/ 3198925 h 5296383"/>
                <a:gd name="connsiteX11260" fmla="*/ 3865408 w 9310410"/>
                <a:gd name="connsiteY11260" fmla="*/ 3204318 h 5296383"/>
                <a:gd name="connsiteX11261" fmla="*/ 3867805 w 9310410"/>
                <a:gd name="connsiteY11261" fmla="*/ 3205516 h 5296383"/>
                <a:gd name="connsiteX11262" fmla="*/ 3655063 w 9310410"/>
                <a:gd name="connsiteY11262" fmla="*/ 3415862 h 5296383"/>
                <a:gd name="connsiteX11263" fmla="*/ 3647272 w 9310410"/>
                <a:gd name="connsiteY11263" fmla="*/ 3411667 h 5296383"/>
                <a:gd name="connsiteX11264" fmla="*/ 3636486 w 9310410"/>
                <a:gd name="connsiteY11264" fmla="*/ 3406273 h 5296383"/>
                <a:gd name="connsiteX11265" fmla="*/ 3623301 w 9310410"/>
                <a:gd name="connsiteY11265" fmla="*/ 3406873 h 5296383"/>
                <a:gd name="connsiteX11266" fmla="*/ 3611316 w 9310410"/>
                <a:gd name="connsiteY11266" fmla="*/ 3411067 h 5296383"/>
                <a:gd name="connsiteX11267" fmla="*/ 3611316 w 9310410"/>
                <a:gd name="connsiteY11267" fmla="*/ 3417660 h 5296383"/>
                <a:gd name="connsiteX11268" fmla="*/ 3623301 w 9310410"/>
                <a:gd name="connsiteY11268" fmla="*/ 3418858 h 5296383"/>
                <a:gd name="connsiteX11269" fmla="*/ 3632890 w 9310410"/>
                <a:gd name="connsiteY11269" fmla="*/ 3423652 h 5296383"/>
                <a:gd name="connsiteX11270" fmla="*/ 3644875 w 9310410"/>
                <a:gd name="connsiteY11270" fmla="*/ 3432042 h 5296383"/>
                <a:gd name="connsiteX11271" fmla="*/ 3656861 w 9310410"/>
                <a:gd name="connsiteY11271" fmla="*/ 3431443 h 5296383"/>
                <a:gd name="connsiteX11272" fmla="*/ 3659258 w 9310410"/>
                <a:gd name="connsiteY11272" fmla="*/ 3421855 h 5296383"/>
                <a:gd name="connsiteX11273" fmla="*/ 3655063 w 9310410"/>
                <a:gd name="connsiteY11273" fmla="*/ 3415862 h 5296383"/>
                <a:gd name="connsiteX11274" fmla="*/ 3743156 w 9310410"/>
                <a:gd name="connsiteY11274" fmla="*/ 3436836 h 5296383"/>
                <a:gd name="connsiteX11275" fmla="*/ 3759936 w 9310410"/>
                <a:gd name="connsiteY11275" fmla="*/ 3432042 h 5296383"/>
                <a:gd name="connsiteX11276" fmla="*/ 3784506 w 9310410"/>
                <a:gd name="connsiteY11276" fmla="*/ 3413465 h 5296383"/>
                <a:gd name="connsiteX11277" fmla="*/ 3804282 w 9310410"/>
                <a:gd name="connsiteY11277" fmla="*/ 3397284 h 5296383"/>
                <a:gd name="connsiteX11278" fmla="*/ 3828253 w 9310410"/>
                <a:gd name="connsiteY11278" fmla="*/ 3384100 h 5296383"/>
                <a:gd name="connsiteX11279" fmla="*/ 3837841 w 9310410"/>
                <a:gd name="connsiteY11279" fmla="*/ 3376310 h 5296383"/>
                <a:gd name="connsiteX11280" fmla="*/ 3840239 w 9310410"/>
                <a:gd name="connsiteY11280" fmla="*/ 3370916 h 5296383"/>
                <a:gd name="connsiteX11281" fmla="*/ 3819863 w 9310410"/>
                <a:gd name="connsiteY11281" fmla="*/ 3375111 h 5296383"/>
                <a:gd name="connsiteX11282" fmla="*/ 3809675 w 9310410"/>
                <a:gd name="connsiteY11282" fmla="*/ 3374512 h 5296383"/>
                <a:gd name="connsiteX11283" fmla="*/ 3801286 w 9310410"/>
                <a:gd name="connsiteY11283" fmla="*/ 3376909 h 5296383"/>
                <a:gd name="connsiteX11284" fmla="*/ 3794095 w 9310410"/>
                <a:gd name="connsiteY11284" fmla="*/ 3379306 h 5296383"/>
                <a:gd name="connsiteX11285" fmla="*/ 3778513 w 9310410"/>
                <a:gd name="connsiteY11285" fmla="*/ 3390692 h 5296383"/>
                <a:gd name="connsiteX11286" fmla="*/ 3761734 w 9310410"/>
                <a:gd name="connsiteY11286" fmla="*/ 3400880 h 5296383"/>
                <a:gd name="connsiteX11287" fmla="*/ 3747950 w 9310410"/>
                <a:gd name="connsiteY11287" fmla="*/ 3413465 h 5296383"/>
                <a:gd name="connsiteX11288" fmla="*/ 3737763 w 9310410"/>
                <a:gd name="connsiteY11288" fmla="*/ 3425450 h 5296383"/>
                <a:gd name="connsiteX11289" fmla="*/ 3741958 w 9310410"/>
                <a:gd name="connsiteY11289" fmla="*/ 3427847 h 5296383"/>
                <a:gd name="connsiteX11290" fmla="*/ 3741358 w 9310410"/>
                <a:gd name="connsiteY11290" fmla="*/ 3433241 h 5296383"/>
                <a:gd name="connsiteX11291" fmla="*/ 3743156 w 9310410"/>
                <a:gd name="connsiteY11291" fmla="*/ 3436836 h 5296383"/>
                <a:gd name="connsiteX11292" fmla="*/ 3305087 w 9310410"/>
                <a:gd name="connsiteY11292" fmla="*/ 3076073 h 5296383"/>
                <a:gd name="connsiteX11293" fmla="*/ 3310480 w 9310410"/>
                <a:gd name="connsiteY11293" fmla="*/ 3086860 h 5296383"/>
                <a:gd name="connsiteX11294" fmla="*/ 3313477 w 9310410"/>
                <a:gd name="connsiteY11294" fmla="*/ 3098846 h 5296383"/>
                <a:gd name="connsiteX11295" fmla="*/ 3312278 w 9310410"/>
                <a:gd name="connsiteY11295" fmla="*/ 3106037 h 5296383"/>
                <a:gd name="connsiteX11296" fmla="*/ 3315275 w 9310410"/>
                <a:gd name="connsiteY11296" fmla="*/ 3113228 h 5296383"/>
                <a:gd name="connsiteX11297" fmla="*/ 3330856 w 9310410"/>
                <a:gd name="connsiteY11297" fmla="*/ 3125214 h 5296383"/>
                <a:gd name="connsiteX11298" fmla="*/ 3340444 w 9310410"/>
                <a:gd name="connsiteY11298" fmla="*/ 3141394 h 5296383"/>
                <a:gd name="connsiteX11299" fmla="*/ 3338047 w 9310410"/>
                <a:gd name="connsiteY11299" fmla="*/ 3149784 h 5296383"/>
                <a:gd name="connsiteX11300" fmla="*/ 3338646 w 9310410"/>
                <a:gd name="connsiteY11300" fmla="*/ 3155777 h 5296383"/>
                <a:gd name="connsiteX11301" fmla="*/ 3340444 w 9310410"/>
                <a:gd name="connsiteY11301" fmla="*/ 3161769 h 5296383"/>
                <a:gd name="connsiteX11302" fmla="*/ 3342841 w 9310410"/>
                <a:gd name="connsiteY11302" fmla="*/ 3165964 h 5296383"/>
                <a:gd name="connsiteX11303" fmla="*/ 3343440 w 9310410"/>
                <a:gd name="connsiteY11303" fmla="*/ 3173156 h 5296383"/>
                <a:gd name="connsiteX11304" fmla="*/ 3348834 w 9310410"/>
                <a:gd name="connsiteY11304" fmla="*/ 3193531 h 5296383"/>
                <a:gd name="connsiteX11305" fmla="*/ 3358422 w 9310410"/>
                <a:gd name="connsiteY11305" fmla="*/ 3196527 h 5296383"/>
                <a:gd name="connsiteX11306" fmla="*/ 3368610 w 9310410"/>
                <a:gd name="connsiteY11306" fmla="*/ 3197726 h 5296383"/>
                <a:gd name="connsiteX11307" fmla="*/ 3385390 w 9310410"/>
                <a:gd name="connsiteY11307" fmla="*/ 3196527 h 5296383"/>
                <a:gd name="connsiteX11308" fmla="*/ 3387787 w 9310410"/>
                <a:gd name="connsiteY11308" fmla="*/ 3190535 h 5296383"/>
                <a:gd name="connsiteX11309" fmla="*/ 3390783 w 9310410"/>
                <a:gd name="connsiteY11309" fmla="*/ 3182744 h 5296383"/>
                <a:gd name="connsiteX11310" fmla="*/ 3391982 w 9310410"/>
                <a:gd name="connsiteY11310" fmla="*/ 3202520 h 5296383"/>
                <a:gd name="connsiteX11311" fmla="*/ 3392581 w 9310410"/>
                <a:gd name="connsiteY11311" fmla="*/ 3219300 h 5296383"/>
                <a:gd name="connsiteX11312" fmla="*/ 3409960 w 9310410"/>
                <a:gd name="connsiteY11312" fmla="*/ 3210910 h 5296383"/>
                <a:gd name="connsiteX11313" fmla="*/ 3423144 w 9310410"/>
                <a:gd name="connsiteY11313" fmla="*/ 3206715 h 5296383"/>
                <a:gd name="connsiteX11314" fmla="*/ 3423743 w 9310410"/>
                <a:gd name="connsiteY11314" fmla="*/ 3204318 h 5296383"/>
                <a:gd name="connsiteX11315" fmla="*/ 3427339 w 9310410"/>
                <a:gd name="connsiteY11315" fmla="*/ 3199524 h 5296383"/>
                <a:gd name="connsiteX11316" fmla="*/ 3431534 w 9310410"/>
                <a:gd name="connsiteY11316" fmla="*/ 3198925 h 5296383"/>
                <a:gd name="connsiteX11317" fmla="*/ 3439923 w 9310410"/>
                <a:gd name="connsiteY11317" fmla="*/ 3198325 h 5296383"/>
                <a:gd name="connsiteX11318" fmla="*/ 3444718 w 9310410"/>
                <a:gd name="connsiteY11318" fmla="*/ 3201321 h 5296383"/>
                <a:gd name="connsiteX11319" fmla="*/ 3456104 w 9310410"/>
                <a:gd name="connsiteY11319" fmla="*/ 3205516 h 5296383"/>
                <a:gd name="connsiteX11320" fmla="*/ 3471086 w 9310410"/>
                <a:gd name="connsiteY11320" fmla="*/ 3204917 h 5296383"/>
                <a:gd name="connsiteX11321" fmla="*/ 3475880 w 9310410"/>
                <a:gd name="connsiteY11321" fmla="*/ 3207314 h 5296383"/>
                <a:gd name="connsiteX11322" fmla="*/ 3473483 w 9310410"/>
                <a:gd name="connsiteY11322" fmla="*/ 3223495 h 5296383"/>
                <a:gd name="connsiteX11323" fmla="*/ 3479476 w 9310410"/>
                <a:gd name="connsiteY11323" fmla="*/ 3228289 h 5296383"/>
                <a:gd name="connsiteX11324" fmla="*/ 3503447 w 9310410"/>
                <a:gd name="connsiteY11324" fmla="*/ 3216303 h 5296383"/>
                <a:gd name="connsiteX11325" fmla="*/ 3511836 w 9310410"/>
                <a:gd name="connsiteY11325" fmla="*/ 3206715 h 5296383"/>
                <a:gd name="connsiteX11326" fmla="*/ 3516631 w 9310410"/>
                <a:gd name="connsiteY11326" fmla="*/ 3194130 h 5296383"/>
                <a:gd name="connsiteX11327" fmla="*/ 3519028 w 9310410"/>
                <a:gd name="connsiteY11327" fmla="*/ 3190535 h 5296383"/>
                <a:gd name="connsiteX11328" fmla="*/ 3521425 w 9310410"/>
                <a:gd name="connsiteY11328" fmla="*/ 3181545 h 5296383"/>
                <a:gd name="connsiteX11329" fmla="*/ 3523822 w 9310410"/>
                <a:gd name="connsiteY11329" fmla="*/ 3177350 h 5296383"/>
                <a:gd name="connsiteX11330" fmla="*/ 3529215 w 9310410"/>
                <a:gd name="connsiteY11330" fmla="*/ 3167163 h 5296383"/>
                <a:gd name="connsiteX11331" fmla="*/ 3522624 w 9310410"/>
                <a:gd name="connsiteY11331" fmla="*/ 3165365 h 5296383"/>
                <a:gd name="connsiteX11332" fmla="*/ 3520226 w 9310410"/>
                <a:gd name="connsiteY11332" fmla="*/ 3161769 h 5296383"/>
                <a:gd name="connsiteX11333" fmla="*/ 3520825 w 9310410"/>
                <a:gd name="connsiteY11333" fmla="*/ 3153380 h 5296383"/>
                <a:gd name="connsiteX11334" fmla="*/ 3520825 w 9310410"/>
                <a:gd name="connsiteY11334" fmla="*/ 3147387 h 5296383"/>
                <a:gd name="connsiteX11335" fmla="*/ 3526219 w 9310410"/>
                <a:gd name="connsiteY11335" fmla="*/ 3135401 h 5296383"/>
                <a:gd name="connsiteX11336" fmla="*/ 3544197 w 9310410"/>
                <a:gd name="connsiteY11336" fmla="*/ 3116225 h 5296383"/>
                <a:gd name="connsiteX11337" fmla="*/ 3546594 w 9310410"/>
                <a:gd name="connsiteY11337" fmla="*/ 3107236 h 5296383"/>
                <a:gd name="connsiteX11338" fmla="*/ 3548392 w 9310410"/>
                <a:gd name="connsiteY11338" fmla="*/ 3096448 h 5296383"/>
                <a:gd name="connsiteX11339" fmla="*/ 3551988 w 9310410"/>
                <a:gd name="connsiteY11339" fmla="*/ 3069481 h 5296383"/>
                <a:gd name="connsiteX11340" fmla="*/ 3562175 w 9310410"/>
                <a:gd name="connsiteY11340" fmla="*/ 3061092 h 5296383"/>
                <a:gd name="connsiteX11341" fmla="*/ 3562775 w 9310410"/>
                <a:gd name="connsiteY11341" fmla="*/ 3055698 h 5296383"/>
                <a:gd name="connsiteX11342" fmla="*/ 3566970 w 9310410"/>
                <a:gd name="connsiteY11342" fmla="*/ 3055099 h 5296383"/>
                <a:gd name="connsiteX11343" fmla="*/ 3574760 w 9310410"/>
                <a:gd name="connsiteY11343" fmla="*/ 3062290 h 5296383"/>
                <a:gd name="connsiteX11344" fmla="*/ 3583749 w 9310410"/>
                <a:gd name="connsiteY11344" fmla="*/ 3063489 h 5296383"/>
                <a:gd name="connsiteX11345" fmla="*/ 3590341 w 9310410"/>
                <a:gd name="connsiteY11345" fmla="*/ 3063489 h 5296383"/>
                <a:gd name="connsiteX11346" fmla="*/ 3594536 w 9310410"/>
                <a:gd name="connsiteY11346" fmla="*/ 3059294 h 5296383"/>
                <a:gd name="connsiteX11347" fmla="*/ 3595136 w 9310410"/>
                <a:gd name="connsiteY11347" fmla="*/ 3054499 h 5296383"/>
                <a:gd name="connsiteX11348" fmla="*/ 3585547 w 9310410"/>
                <a:gd name="connsiteY11348" fmla="*/ 3046709 h 5296383"/>
                <a:gd name="connsiteX11349" fmla="*/ 3581352 w 9310410"/>
                <a:gd name="connsiteY11349" fmla="*/ 3040117 h 5296383"/>
                <a:gd name="connsiteX11350" fmla="*/ 3574760 w 9310410"/>
                <a:gd name="connsiteY11350" fmla="*/ 3036521 h 5296383"/>
                <a:gd name="connsiteX11351" fmla="*/ 3562775 w 9310410"/>
                <a:gd name="connsiteY11351" fmla="*/ 3026334 h 5296383"/>
                <a:gd name="connsiteX11352" fmla="*/ 3551389 w 9310410"/>
                <a:gd name="connsiteY11352" fmla="*/ 3017944 h 5296383"/>
                <a:gd name="connsiteX11353" fmla="*/ 3549591 w 9310410"/>
                <a:gd name="connsiteY11353" fmla="*/ 3011352 h 5296383"/>
                <a:gd name="connsiteX11354" fmla="*/ 3565172 w 9310410"/>
                <a:gd name="connsiteY11354" fmla="*/ 3013150 h 5296383"/>
                <a:gd name="connsiteX11355" fmla="*/ 3572962 w 9310410"/>
                <a:gd name="connsiteY11355" fmla="*/ 3008955 h 5296383"/>
                <a:gd name="connsiteX11356" fmla="*/ 3563374 w 9310410"/>
                <a:gd name="connsiteY11356" fmla="*/ 3001763 h 5296383"/>
                <a:gd name="connsiteX11357" fmla="*/ 3551988 w 9310410"/>
                <a:gd name="connsiteY11357" fmla="*/ 2998767 h 5296383"/>
                <a:gd name="connsiteX11358" fmla="*/ 3549591 w 9310410"/>
                <a:gd name="connsiteY11358" fmla="*/ 2993973 h 5296383"/>
                <a:gd name="connsiteX11359" fmla="*/ 3549591 w 9310410"/>
                <a:gd name="connsiteY11359" fmla="*/ 2987381 h 5296383"/>
                <a:gd name="connsiteX11360" fmla="*/ 3551988 w 9310410"/>
                <a:gd name="connsiteY11360" fmla="*/ 2983785 h 5296383"/>
                <a:gd name="connsiteX11361" fmla="*/ 3549591 w 9310410"/>
                <a:gd name="connsiteY11361" fmla="*/ 2978392 h 5296383"/>
                <a:gd name="connsiteX11362" fmla="*/ 3548392 w 9310410"/>
                <a:gd name="connsiteY11362" fmla="*/ 2970601 h 5296383"/>
                <a:gd name="connsiteX11363" fmla="*/ 3556183 w 9310410"/>
                <a:gd name="connsiteY11363" fmla="*/ 2968803 h 5296383"/>
                <a:gd name="connsiteX11364" fmla="*/ 3556183 w 9310410"/>
                <a:gd name="connsiteY11364" fmla="*/ 2960413 h 5296383"/>
                <a:gd name="connsiteX11365" fmla="*/ 3553785 w 9310410"/>
                <a:gd name="connsiteY11365" fmla="*/ 2953222 h 5296383"/>
                <a:gd name="connsiteX11366" fmla="*/ 3555584 w 9310410"/>
                <a:gd name="connsiteY11366" fmla="*/ 2946630 h 5296383"/>
                <a:gd name="connsiteX11367" fmla="*/ 3562175 w 9310410"/>
                <a:gd name="connsiteY11367" fmla="*/ 2947829 h 5296383"/>
                <a:gd name="connsiteX11368" fmla="*/ 3574161 w 9310410"/>
                <a:gd name="connsiteY11368" fmla="*/ 2948428 h 5296383"/>
                <a:gd name="connsiteX11369" fmla="*/ 3584349 w 9310410"/>
                <a:gd name="connsiteY11369" fmla="*/ 2943634 h 5296383"/>
                <a:gd name="connsiteX11370" fmla="*/ 3588544 w 9310410"/>
                <a:gd name="connsiteY11370" fmla="*/ 2939439 h 5296383"/>
                <a:gd name="connsiteX11371" fmla="*/ 3583150 w 9310410"/>
                <a:gd name="connsiteY11371" fmla="*/ 2935843 h 5296383"/>
                <a:gd name="connsiteX11372" fmla="*/ 3577157 w 9310410"/>
                <a:gd name="connsiteY11372" fmla="*/ 2934645 h 5296383"/>
                <a:gd name="connsiteX11373" fmla="*/ 3574760 w 9310410"/>
                <a:gd name="connsiteY11373" fmla="*/ 2927453 h 5296383"/>
                <a:gd name="connsiteX11374" fmla="*/ 3586746 w 9310410"/>
                <a:gd name="connsiteY11374" fmla="*/ 2926854 h 5296383"/>
                <a:gd name="connsiteX11375" fmla="*/ 3598731 w 9310410"/>
                <a:gd name="connsiteY11375" fmla="*/ 2925056 h 5296383"/>
                <a:gd name="connsiteX11376" fmla="*/ 3610716 w 9310410"/>
                <a:gd name="connsiteY11376" fmla="*/ 2914869 h 5296383"/>
                <a:gd name="connsiteX11377" fmla="*/ 3605323 w 9310410"/>
                <a:gd name="connsiteY11377" fmla="*/ 2909475 h 5296383"/>
                <a:gd name="connsiteX11378" fmla="*/ 3590341 w 9310410"/>
                <a:gd name="connsiteY11378" fmla="*/ 2904681 h 5296383"/>
                <a:gd name="connsiteX11379" fmla="*/ 3562775 w 9310410"/>
                <a:gd name="connsiteY11379" fmla="*/ 2895692 h 5296383"/>
                <a:gd name="connsiteX11380" fmla="*/ 3558580 w 9310410"/>
                <a:gd name="connsiteY11380" fmla="*/ 2890898 h 5296383"/>
                <a:gd name="connsiteX11381" fmla="*/ 3560378 w 9310410"/>
                <a:gd name="connsiteY11381" fmla="*/ 2884905 h 5296383"/>
                <a:gd name="connsiteX11382" fmla="*/ 3561576 w 9310410"/>
                <a:gd name="connsiteY11382" fmla="*/ 2880111 h 5296383"/>
                <a:gd name="connsiteX11383" fmla="*/ 3556183 w 9310410"/>
                <a:gd name="connsiteY11383" fmla="*/ 2869324 h 5296383"/>
                <a:gd name="connsiteX11384" fmla="*/ 3548991 w 9310410"/>
                <a:gd name="connsiteY11384" fmla="*/ 2862133 h 5296383"/>
                <a:gd name="connsiteX11385" fmla="*/ 3542399 w 9310410"/>
                <a:gd name="connsiteY11385" fmla="*/ 2865129 h 5296383"/>
                <a:gd name="connsiteX11386" fmla="*/ 3534609 w 9310410"/>
                <a:gd name="connsiteY11386" fmla="*/ 2865129 h 5296383"/>
                <a:gd name="connsiteX11387" fmla="*/ 3529215 w 9310410"/>
                <a:gd name="connsiteY11387" fmla="*/ 2864530 h 5296383"/>
                <a:gd name="connsiteX11388" fmla="*/ 3521425 w 9310410"/>
                <a:gd name="connsiteY11388" fmla="*/ 2876515 h 5296383"/>
                <a:gd name="connsiteX11389" fmla="*/ 3511237 w 9310410"/>
                <a:gd name="connsiteY11389" fmla="*/ 2896890 h 5296383"/>
                <a:gd name="connsiteX11390" fmla="*/ 3501049 w 9310410"/>
                <a:gd name="connsiteY11390" fmla="*/ 2908876 h 5296383"/>
                <a:gd name="connsiteX11391" fmla="*/ 3498653 w 9310410"/>
                <a:gd name="connsiteY11391" fmla="*/ 2915468 h 5296383"/>
                <a:gd name="connsiteX11392" fmla="*/ 3496255 w 9310410"/>
                <a:gd name="connsiteY11392" fmla="*/ 2922659 h 5296383"/>
                <a:gd name="connsiteX11393" fmla="*/ 3491461 w 9310410"/>
                <a:gd name="connsiteY11393" fmla="*/ 2923259 h 5296383"/>
                <a:gd name="connsiteX11394" fmla="*/ 3492060 w 9310410"/>
                <a:gd name="connsiteY11394" fmla="*/ 2921461 h 5296383"/>
                <a:gd name="connsiteX11395" fmla="*/ 3483671 w 9310410"/>
                <a:gd name="connsiteY11395" fmla="*/ 2922060 h 5296383"/>
                <a:gd name="connsiteX11396" fmla="*/ 3469288 w 9310410"/>
                <a:gd name="connsiteY11396" fmla="*/ 2931049 h 5296383"/>
                <a:gd name="connsiteX11397" fmla="*/ 3456104 w 9310410"/>
                <a:gd name="connsiteY11397" fmla="*/ 2940038 h 5296383"/>
                <a:gd name="connsiteX11398" fmla="*/ 3445916 w 9310410"/>
                <a:gd name="connsiteY11398" fmla="*/ 2955619 h 5296383"/>
                <a:gd name="connsiteX11399" fmla="*/ 3432732 w 9310410"/>
                <a:gd name="connsiteY11399" fmla="*/ 2970002 h 5296383"/>
                <a:gd name="connsiteX11400" fmla="*/ 3423144 w 9310410"/>
                <a:gd name="connsiteY11400" fmla="*/ 2986781 h 5296383"/>
                <a:gd name="connsiteX11401" fmla="*/ 3409960 w 9310410"/>
                <a:gd name="connsiteY11401" fmla="*/ 2992175 h 5296383"/>
                <a:gd name="connsiteX11402" fmla="*/ 3388985 w 9310410"/>
                <a:gd name="connsiteY11402" fmla="*/ 2998767 h 5296383"/>
                <a:gd name="connsiteX11403" fmla="*/ 3382393 w 9310410"/>
                <a:gd name="connsiteY11403" fmla="*/ 3008955 h 5296383"/>
                <a:gd name="connsiteX11404" fmla="*/ 3376401 w 9310410"/>
                <a:gd name="connsiteY11404" fmla="*/ 3013150 h 5296383"/>
                <a:gd name="connsiteX11405" fmla="*/ 3372206 w 9310410"/>
                <a:gd name="connsiteY11405" fmla="*/ 3020940 h 5296383"/>
                <a:gd name="connsiteX11406" fmla="*/ 3368011 w 9310410"/>
                <a:gd name="connsiteY11406" fmla="*/ 3028731 h 5296383"/>
                <a:gd name="connsiteX11407" fmla="*/ 3368610 w 9310410"/>
                <a:gd name="connsiteY11407" fmla="*/ 3035922 h 5296383"/>
                <a:gd name="connsiteX11408" fmla="*/ 3364415 w 9310410"/>
                <a:gd name="connsiteY11408" fmla="*/ 3038319 h 5296383"/>
                <a:gd name="connsiteX11409" fmla="*/ 3356625 w 9310410"/>
                <a:gd name="connsiteY11409" fmla="*/ 3032926 h 5296383"/>
                <a:gd name="connsiteX11410" fmla="*/ 3348235 w 9310410"/>
                <a:gd name="connsiteY11410" fmla="*/ 3028731 h 5296383"/>
                <a:gd name="connsiteX11411" fmla="*/ 3341043 w 9310410"/>
                <a:gd name="connsiteY11411" fmla="*/ 3028731 h 5296383"/>
                <a:gd name="connsiteX11412" fmla="*/ 3332054 w 9310410"/>
                <a:gd name="connsiteY11412" fmla="*/ 3025734 h 5296383"/>
                <a:gd name="connsiteX11413" fmla="*/ 3327859 w 9310410"/>
                <a:gd name="connsiteY11413" fmla="*/ 3017344 h 5296383"/>
                <a:gd name="connsiteX11414" fmla="*/ 3315874 w 9310410"/>
                <a:gd name="connsiteY11414" fmla="*/ 3029929 h 5296383"/>
                <a:gd name="connsiteX11415" fmla="*/ 3311679 w 9310410"/>
                <a:gd name="connsiteY11415" fmla="*/ 3035323 h 5296383"/>
                <a:gd name="connsiteX11416" fmla="*/ 3307484 w 9310410"/>
                <a:gd name="connsiteY11416" fmla="*/ 3046110 h 5296383"/>
                <a:gd name="connsiteX11417" fmla="*/ 3305087 w 9310410"/>
                <a:gd name="connsiteY11417" fmla="*/ 3064687 h 5296383"/>
                <a:gd name="connsiteX11418" fmla="*/ 3305087 w 9310410"/>
                <a:gd name="connsiteY11418" fmla="*/ 3076073 h 5296383"/>
                <a:gd name="connsiteX11419" fmla="*/ 3952902 w 9310410"/>
                <a:gd name="connsiteY11419" fmla="*/ 3131207 h 5296383"/>
                <a:gd name="connsiteX11420" fmla="*/ 3952902 w 9310410"/>
                <a:gd name="connsiteY11420" fmla="*/ 3139596 h 5296383"/>
                <a:gd name="connsiteX11421" fmla="*/ 3959494 w 9310410"/>
                <a:gd name="connsiteY11421" fmla="*/ 3136600 h 5296383"/>
                <a:gd name="connsiteX11422" fmla="*/ 3966086 w 9310410"/>
                <a:gd name="connsiteY11422" fmla="*/ 3133604 h 5296383"/>
                <a:gd name="connsiteX11423" fmla="*/ 3977472 w 9310410"/>
                <a:gd name="connsiteY11423" fmla="*/ 3136600 h 5296383"/>
                <a:gd name="connsiteX11424" fmla="*/ 3978671 w 9310410"/>
                <a:gd name="connsiteY11424" fmla="*/ 3140795 h 5296383"/>
                <a:gd name="connsiteX11425" fmla="*/ 3987061 w 9310410"/>
                <a:gd name="connsiteY11425" fmla="*/ 3159372 h 5296383"/>
                <a:gd name="connsiteX11426" fmla="*/ 3999046 w 9310410"/>
                <a:gd name="connsiteY11426" fmla="*/ 3159972 h 5296383"/>
                <a:gd name="connsiteX11427" fmla="*/ 4013429 w 9310410"/>
                <a:gd name="connsiteY11427" fmla="*/ 3159972 h 5296383"/>
                <a:gd name="connsiteX11428" fmla="*/ 4022418 w 9310410"/>
                <a:gd name="connsiteY11428" fmla="*/ 3159372 h 5296383"/>
                <a:gd name="connsiteX11429" fmla="*/ 4029609 w 9310410"/>
                <a:gd name="connsiteY11429" fmla="*/ 3155178 h 5296383"/>
                <a:gd name="connsiteX11430" fmla="*/ 4035602 w 9310410"/>
                <a:gd name="connsiteY11430" fmla="*/ 3157575 h 5296383"/>
                <a:gd name="connsiteX11431" fmla="*/ 4035003 w 9310410"/>
                <a:gd name="connsiteY11431" fmla="*/ 3162968 h 5296383"/>
                <a:gd name="connsiteX11432" fmla="*/ 4032605 w 9310410"/>
                <a:gd name="connsiteY11432" fmla="*/ 3168361 h 5296383"/>
                <a:gd name="connsiteX11433" fmla="*/ 4027811 w 9310410"/>
                <a:gd name="connsiteY11433" fmla="*/ 3173755 h 5296383"/>
                <a:gd name="connsiteX11434" fmla="*/ 4023616 w 9310410"/>
                <a:gd name="connsiteY11434" fmla="*/ 3174354 h 5296383"/>
                <a:gd name="connsiteX11435" fmla="*/ 4006237 w 9310410"/>
                <a:gd name="connsiteY11435" fmla="*/ 3169560 h 5296383"/>
                <a:gd name="connsiteX11436" fmla="*/ 3990656 w 9310410"/>
                <a:gd name="connsiteY11436" fmla="*/ 3171957 h 5296383"/>
                <a:gd name="connsiteX11437" fmla="*/ 3976873 w 9310410"/>
                <a:gd name="connsiteY11437" fmla="*/ 3177350 h 5296383"/>
                <a:gd name="connsiteX11438" fmla="*/ 3982866 w 9310410"/>
                <a:gd name="connsiteY11438" fmla="*/ 3181545 h 5296383"/>
                <a:gd name="connsiteX11439" fmla="*/ 3994851 w 9310410"/>
                <a:gd name="connsiteY11439" fmla="*/ 3188138 h 5296383"/>
                <a:gd name="connsiteX11440" fmla="*/ 4002043 w 9310410"/>
                <a:gd name="connsiteY11440" fmla="*/ 3192332 h 5296383"/>
                <a:gd name="connsiteX11441" fmla="*/ 4003840 w 9310410"/>
                <a:gd name="connsiteY11441" fmla="*/ 3201321 h 5296383"/>
                <a:gd name="connsiteX11442" fmla="*/ 4004440 w 9310410"/>
                <a:gd name="connsiteY11442" fmla="*/ 3213906 h 5296383"/>
                <a:gd name="connsiteX11443" fmla="*/ 4008635 w 9310410"/>
                <a:gd name="connsiteY11443" fmla="*/ 3227091 h 5296383"/>
                <a:gd name="connsiteX11444" fmla="*/ 4020620 w 9310410"/>
                <a:gd name="connsiteY11444" fmla="*/ 3210311 h 5296383"/>
                <a:gd name="connsiteX11445" fmla="*/ 4020620 w 9310410"/>
                <a:gd name="connsiteY11445" fmla="*/ 3203719 h 5296383"/>
                <a:gd name="connsiteX11446" fmla="*/ 4027811 w 9310410"/>
                <a:gd name="connsiteY11446" fmla="*/ 3196527 h 5296383"/>
                <a:gd name="connsiteX11447" fmla="*/ 4030208 w 9310410"/>
                <a:gd name="connsiteY11447" fmla="*/ 3186340 h 5296383"/>
                <a:gd name="connsiteX11448" fmla="*/ 4032605 w 9310410"/>
                <a:gd name="connsiteY11448" fmla="*/ 3190535 h 5296383"/>
                <a:gd name="connsiteX11449" fmla="*/ 4033205 w 9310410"/>
                <a:gd name="connsiteY11449" fmla="*/ 3205516 h 5296383"/>
                <a:gd name="connsiteX11450" fmla="*/ 4037999 w 9310410"/>
                <a:gd name="connsiteY11450" fmla="*/ 3212708 h 5296383"/>
                <a:gd name="connsiteX11451" fmla="*/ 4042194 w 9310410"/>
                <a:gd name="connsiteY11451" fmla="*/ 3216903 h 5296383"/>
                <a:gd name="connsiteX11452" fmla="*/ 4048786 w 9310410"/>
                <a:gd name="connsiteY11452" fmla="*/ 3219300 h 5296383"/>
                <a:gd name="connsiteX11453" fmla="*/ 4054179 w 9310410"/>
                <a:gd name="connsiteY11453" fmla="*/ 3218701 h 5296383"/>
                <a:gd name="connsiteX11454" fmla="*/ 4057775 w 9310410"/>
                <a:gd name="connsiteY11454" fmla="*/ 3221098 h 5296383"/>
                <a:gd name="connsiteX11455" fmla="*/ 4060172 w 9310410"/>
                <a:gd name="connsiteY11455" fmla="*/ 3223495 h 5296383"/>
                <a:gd name="connsiteX11456" fmla="*/ 4067363 w 9310410"/>
                <a:gd name="connsiteY11456" fmla="*/ 3231285 h 5296383"/>
                <a:gd name="connsiteX11457" fmla="*/ 4081147 w 9310410"/>
                <a:gd name="connsiteY11457" fmla="*/ 3233682 h 5296383"/>
                <a:gd name="connsiteX11458" fmla="*/ 4112908 w 9310410"/>
                <a:gd name="connsiteY11458" fmla="*/ 3242072 h 5296383"/>
                <a:gd name="connsiteX11459" fmla="*/ 4139876 w 9310410"/>
                <a:gd name="connsiteY11459" fmla="*/ 3260051 h 5296383"/>
                <a:gd name="connsiteX11460" fmla="*/ 4148865 w 9310410"/>
                <a:gd name="connsiteY11460" fmla="*/ 3266043 h 5296383"/>
                <a:gd name="connsiteX11461" fmla="*/ 4157254 w 9310410"/>
                <a:gd name="connsiteY11461" fmla="*/ 3273234 h 5296383"/>
                <a:gd name="connsiteX11462" fmla="*/ 4165644 w 9310410"/>
                <a:gd name="connsiteY11462" fmla="*/ 3272635 h 5296383"/>
                <a:gd name="connsiteX11463" fmla="*/ 4171038 w 9310410"/>
                <a:gd name="connsiteY11463" fmla="*/ 3275032 h 5296383"/>
                <a:gd name="connsiteX11464" fmla="*/ 4164446 w 9310410"/>
                <a:gd name="connsiteY11464" fmla="*/ 3281025 h 5296383"/>
                <a:gd name="connsiteX11465" fmla="*/ 4171637 w 9310410"/>
                <a:gd name="connsiteY11465" fmla="*/ 3301400 h 5296383"/>
                <a:gd name="connsiteX11466" fmla="*/ 4175233 w 9310410"/>
                <a:gd name="connsiteY11466" fmla="*/ 3312187 h 5296383"/>
                <a:gd name="connsiteX11467" fmla="*/ 4172836 w 9310410"/>
                <a:gd name="connsiteY11467" fmla="*/ 3319978 h 5296383"/>
                <a:gd name="connsiteX11468" fmla="*/ 4184821 w 9310410"/>
                <a:gd name="connsiteY11468" fmla="*/ 3325371 h 5296383"/>
                <a:gd name="connsiteX11469" fmla="*/ 4187818 w 9310410"/>
                <a:gd name="connsiteY11469" fmla="*/ 3328967 h 5296383"/>
                <a:gd name="connsiteX11470" fmla="*/ 4184821 w 9310410"/>
                <a:gd name="connsiteY11470" fmla="*/ 3335559 h 5296383"/>
                <a:gd name="connsiteX11471" fmla="*/ 4184222 w 9310410"/>
                <a:gd name="connsiteY11471" fmla="*/ 3351140 h 5296383"/>
                <a:gd name="connsiteX11472" fmla="*/ 4184821 w 9310410"/>
                <a:gd name="connsiteY11472" fmla="*/ 3363125 h 5296383"/>
                <a:gd name="connsiteX11473" fmla="*/ 4195009 w 9310410"/>
                <a:gd name="connsiteY11473" fmla="*/ 3357732 h 5296383"/>
                <a:gd name="connsiteX11474" fmla="*/ 4208193 w 9310410"/>
                <a:gd name="connsiteY11474" fmla="*/ 3357133 h 5296383"/>
                <a:gd name="connsiteX11475" fmla="*/ 4215384 w 9310410"/>
                <a:gd name="connsiteY11475" fmla="*/ 3354736 h 5296383"/>
                <a:gd name="connsiteX11476" fmla="*/ 4218980 w 9310410"/>
                <a:gd name="connsiteY11476" fmla="*/ 3356534 h 5296383"/>
                <a:gd name="connsiteX11477" fmla="*/ 4230965 w 9310410"/>
                <a:gd name="connsiteY11477" fmla="*/ 3372714 h 5296383"/>
                <a:gd name="connsiteX11478" fmla="*/ 4242951 w 9310410"/>
                <a:gd name="connsiteY11478" fmla="*/ 3385898 h 5296383"/>
                <a:gd name="connsiteX11479" fmla="*/ 4250142 w 9310410"/>
                <a:gd name="connsiteY11479" fmla="*/ 3390692 h 5296383"/>
                <a:gd name="connsiteX11480" fmla="*/ 4250142 w 9310410"/>
                <a:gd name="connsiteY11480" fmla="*/ 3389494 h 5296383"/>
                <a:gd name="connsiteX11481" fmla="*/ 4261528 w 9310410"/>
                <a:gd name="connsiteY11481" fmla="*/ 3390093 h 5296383"/>
                <a:gd name="connsiteX11482" fmla="*/ 4280106 w 9310410"/>
                <a:gd name="connsiteY11482" fmla="*/ 3390692 h 5296383"/>
                <a:gd name="connsiteX11483" fmla="*/ 4284900 w 9310410"/>
                <a:gd name="connsiteY11483" fmla="*/ 3392490 h 5296383"/>
                <a:gd name="connsiteX11484" fmla="*/ 4296885 w 9310410"/>
                <a:gd name="connsiteY11484" fmla="*/ 3394887 h 5296383"/>
                <a:gd name="connsiteX11485" fmla="*/ 4313665 w 9310410"/>
                <a:gd name="connsiteY11485" fmla="*/ 3390692 h 5296383"/>
                <a:gd name="connsiteX11486" fmla="*/ 4317261 w 9310410"/>
                <a:gd name="connsiteY11486" fmla="*/ 3378707 h 5296383"/>
                <a:gd name="connsiteX11487" fmla="*/ 4307073 w 9310410"/>
                <a:gd name="connsiteY11487" fmla="*/ 3371515 h 5296383"/>
                <a:gd name="connsiteX11488" fmla="*/ 4298683 w 9310410"/>
                <a:gd name="connsiteY11488" fmla="*/ 3366721 h 5296383"/>
                <a:gd name="connsiteX11489" fmla="*/ 4286098 w 9310410"/>
                <a:gd name="connsiteY11489" fmla="*/ 3366122 h 5296383"/>
                <a:gd name="connsiteX11490" fmla="*/ 4301080 w 9310410"/>
                <a:gd name="connsiteY11490" fmla="*/ 3363125 h 5296383"/>
                <a:gd name="connsiteX11491" fmla="*/ 4317860 w 9310410"/>
                <a:gd name="connsiteY11491" fmla="*/ 3360729 h 5296383"/>
                <a:gd name="connsiteX11492" fmla="*/ 4319658 w 9310410"/>
                <a:gd name="connsiteY11492" fmla="*/ 3356534 h 5296383"/>
                <a:gd name="connsiteX11493" fmla="*/ 4323253 w 9310410"/>
                <a:gd name="connsiteY11493" fmla="*/ 3353537 h 5296383"/>
                <a:gd name="connsiteX11494" fmla="*/ 4331643 w 9310410"/>
                <a:gd name="connsiteY11494" fmla="*/ 3347544 h 5296383"/>
                <a:gd name="connsiteX11495" fmla="*/ 4321456 w 9310410"/>
                <a:gd name="connsiteY11495" fmla="*/ 3331364 h 5296383"/>
                <a:gd name="connsiteX11496" fmla="*/ 4334040 w 9310410"/>
                <a:gd name="connsiteY11496" fmla="*/ 3338555 h 5296383"/>
                <a:gd name="connsiteX11497" fmla="*/ 4342430 w 9310410"/>
                <a:gd name="connsiteY11497" fmla="*/ 3336758 h 5296383"/>
                <a:gd name="connsiteX11498" fmla="*/ 4341831 w 9310410"/>
                <a:gd name="connsiteY11498" fmla="*/ 3330765 h 5296383"/>
                <a:gd name="connsiteX11499" fmla="*/ 4347224 w 9310410"/>
                <a:gd name="connsiteY11499" fmla="*/ 3332563 h 5296383"/>
                <a:gd name="connsiteX11500" fmla="*/ 4359809 w 9310410"/>
                <a:gd name="connsiteY11500" fmla="*/ 3339754 h 5296383"/>
                <a:gd name="connsiteX11501" fmla="*/ 4373593 w 9310410"/>
                <a:gd name="connsiteY11501" fmla="*/ 3348144 h 5296383"/>
                <a:gd name="connsiteX11502" fmla="*/ 4389174 w 9310410"/>
                <a:gd name="connsiteY11502" fmla="*/ 3354136 h 5296383"/>
                <a:gd name="connsiteX11503" fmla="*/ 4410747 w 9310410"/>
                <a:gd name="connsiteY11503" fmla="*/ 3376310 h 5296383"/>
                <a:gd name="connsiteX11504" fmla="*/ 4413744 w 9310410"/>
                <a:gd name="connsiteY11504" fmla="*/ 3382302 h 5296383"/>
                <a:gd name="connsiteX11505" fmla="*/ 4420935 w 9310410"/>
                <a:gd name="connsiteY11505" fmla="*/ 3387696 h 5296383"/>
                <a:gd name="connsiteX11506" fmla="*/ 4426329 w 9310410"/>
                <a:gd name="connsiteY11506" fmla="*/ 3392490 h 5296383"/>
                <a:gd name="connsiteX11507" fmla="*/ 4427527 w 9310410"/>
                <a:gd name="connsiteY11507" fmla="*/ 3401479 h 5296383"/>
                <a:gd name="connsiteX11508" fmla="*/ 4432921 w 9310410"/>
                <a:gd name="connsiteY11508" fmla="*/ 3403876 h 5296383"/>
                <a:gd name="connsiteX11509" fmla="*/ 4441310 w 9310410"/>
                <a:gd name="connsiteY11509" fmla="*/ 3417060 h 5296383"/>
                <a:gd name="connsiteX11510" fmla="*/ 4447303 w 9310410"/>
                <a:gd name="connsiteY11510" fmla="*/ 3422454 h 5296383"/>
                <a:gd name="connsiteX11511" fmla="*/ 4453296 w 9310410"/>
                <a:gd name="connsiteY11511" fmla="*/ 3422454 h 5296383"/>
                <a:gd name="connsiteX11512" fmla="*/ 4465281 w 9310410"/>
                <a:gd name="connsiteY11512" fmla="*/ 3425450 h 5296383"/>
                <a:gd name="connsiteX11513" fmla="*/ 4476068 w 9310410"/>
                <a:gd name="connsiteY11513" fmla="*/ 3426649 h 5296383"/>
                <a:gd name="connsiteX11514" fmla="*/ 4492249 w 9310410"/>
                <a:gd name="connsiteY11514" fmla="*/ 3427847 h 5296383"/>
                <a:gd name="connsiteX11515" fmla="*/ 4497642 w 9310410"/>
                <a:gd name="connsiteY11515" fmla="*/ 3430244 h 5296383"/>
                <a:gd name="connsiteX11516" fmla="*/ 4501837 w 9310410"/>
                <a:gd name="connsiteY11516" fmla="*/ 3432042 h 5296383"/>
                <a:gd name="connsiteX11517" fmla="*/ 4511426 w 9310410"/>
                <a:gd name="connsiteY11517" fmla="*/ 3436237 h 5296383"/>
                <a:gd name="connsiteX11518" fmla="*/ 4513223 w 9310410"/>
                <a:gd name="connsiteY11518" fmla="*/ 3440432 h 5296383"/>
                <a:gd name="connsiteX11519" fmla="*/ 4522812 w 9310410"/>
                <a:gd name="connsiteY11519" fmla="*/ 3444027 h 5296383"/>
                <a:gd name="connsiteX11520" fmla="*/ 4524010 w 9310410"/>
                <a:gd name="connsiteY11520" fmla="*/ 3434439 h 5296383"/>
                <a:gd name="connsiteX11521" fmla="*/ 4526407 w 9310410"/>
                <a:gd name="connsiteY11521" fmla="*/ 3430244 h 5296383"/>
                <a:gd name="connsiteX11522" fmla="*/ 4535996 w 9310410"/>
                <a:gd name="connsiteY11522" fmla="*/ 3430844 h 5296383"/>
                <a:gd name="connsiteX11523" fmla="*/ 4534198 w 9310410"/>
                <a:gd name="connsiteY11523" fmla="*/ 3427248 h 5296383"/>
                <a:gd name="connsiteX11524" fmla="*/ 4514422 w 9310410"/>
                <a:gd name="connsiteY11524" fmla="*/ 3420656 h 5296383"/>
                <a:gd name="connsiteX11525" fmla="*/ 4510826 w 9310410"/>
                <a:gd name="connsiteY11525" fmla="*/ 3409869 h 5296383"/>
                <a:gd name="connsiteX11526" fmla="*/ 4515620 w 9310410"/>
                <a:gd name="connsiteY11526" fmla="*/ 3405674 h 5296383"/>
                <a:gd name="connsiteX11527" fmla="*/ 4499440 w 9310410"/>
                <a:gd name="connsiteY11527" fmla="*/ 3403277 h 5296383"/>
                <a:gd name="connsiteX11528" fmla="*/ 4492848 w 9310410"/>
                <a:gd name="connsiteY11528" fmla="*/ 3390093 h 5296383"/>
                <a:gd name="connsiteX11529" fmla="*/ 4488653 w 9310410"/>
                <a:gd name="connsiteY11529" fmla="*/ 3383501 h 5296383"/>
                <a:gd name="connsiteX11530" fmla="*/ 4479664 w 9310410"/>
                <a:gd name="connsiteY11530" fmla="*/ 3386497 h 5296383"/>
                <a:gd name="connsiteX11531" fmla="*/ 4469476 w 9310410"/>
                <a:gd name="connsiteY11531" fmla="*/ 3380504 h 5296383"/>
                <a:gd name="connsiteX11532" fmla="*/ 4464083 w 9310410"/>
                <a:gd name="connsiteY11532" fmla="*/ 3369718 h 5296383"/>
                <a:gd name="connsiteX11533" fmla="*/ 4458689 w 9310410"/>
                <a:gd name="connsiteY11533" fmla="*/ 3361927 h 5296383"/>
                <a:gd name="connsiteX11534" fmla="*/ 4453296 w 9310410"/>
                <a:gd name="connsiteY11534" fmla="*/ 3352938 h 5296383"/>
                <a:gd name="connsiteX11535" fmla="*/ 4434119 w 9310410"/>
                <a:gd name="connsiteY11535" fmla="*/ 3333162 h 5296383"/>
                <a:gd name="connsiteX11536" fmla="*/ 4422134 w 9310410"/>
                <a:gd name="connsiteY11536" fmla="*/ 3314584 h 5296383"/>
                <a:gd name="connsiteX11537" fmla="*/ 4430524 w 9310410"/>
                <a:gd name="connsiteY11537" fmla="*/ 3311588 h 5296383"/>
                <a:gd name="connsiteX11538" fmla="*/ 4446704 w 9310410"/>
                <a:gd name="connsiteY11538" fmla="*/ 3307393 h 5296383"/>
                <a:gd name="connsiteX11539" fmla="*/ 4444307 w 9310410"/>
                <a:gd name="connsiteY11539" fmla="*/ 3288816 h 5296383"/>
                <a:gd name="connsiteX11540" fmla="*/ 4432921 w 9310410"/>
                <a:gd name="connsiteY11540" fmla="*/ 3280426 h 5296383"/>
                <a:gd name="connsiteX11541" fmla="*/ 4419137 w 9310410"/>
                <a:gd name="connsiteY11541" fmla="*/ 3279827 h 5296383"/>
                <a:gd name="connsiteX11542" fmla="*/ 4403556 w 9310410"/>
                <a:gd name="connsiteY11542" fmla="*/ 3270837 h 5296383"/>
                <a:gd name="connsiteX11543" fmla="*/ 4391571 w 9310410"/>
                <a:gd name="connsiteY11543" fmla="*/ 3266043 h 5296383"/>
                <a:gd name="connsiteX11544" fmla="*/ 4384979 w 9310410"/>
                <a:gd name="connsiteY11544" fmla="*/ 3255856 h 5296383"/>
                <a:gd name="connsiteX11545" fmla="*/ 4381383 w 9310410"/>
                <a:gd name="connsiteY11545" fmla="*/ 3243870 h 5296383"/>
                <a:gd name="connsiteX11546" fmla="*/ 4369398 w 9310410"/>
                <a:gd name="connsiteY11546" fmla="*/ 3231285 h 5296383"/>
                <a:gd name="connsiteX11547" fmla="*/ 4359210 w 9310410"/>
                <a:gd name="connsiteY11547" fmla="*/ 3219300 h 5296383"/>
                <a:gd name="connsiteX11548" fmla="*/ 4343629 w 9310410"/>
                <a:gd name="connsiteY11548" fmla="*/ 3206116 h 5296383"/>
                <a:gd name="connsiteX11549" fmla="*/ 4330445 w 9310410"/>
                <a:gd name="connsiteY11549" fmla="*/ 3203719 h 5296383"/>
                <a:gd name="connsiteX11550" fmla="*/ 4312467 w 9310410"/>
                <a:gd name="connsiteY11550" fmla="*/ 3198325 h 5296383"/>
                <a:gd name="connsiteX11551" fmla="*/ 4285499 w 9310410"/>
                <a:gd name="connsiteY11551" fmla="*/ 3189935 h 5296383"/>
                <a:gd name="connsiteX11552" fmla="*/ 4275312 w 9310410"/>
                <a:gd name="connsiteY11552" fmla="*/ 3183343 h 5296383"/>
                <a:gd name="connsiteX11553" fmla="*/ 4260330 w 9310410"/>
                <a:gd name="connsiteY11553" fmla="*/ 3176751 h 5296383"/>
                <a:gd name="connsiteX11554" fmla="*/ 4245348 w 9310410"/>
                <a:gd name="connsiteY11554" fmla="*/ 3171957 h 5296383"/>
                <a:gd name="connsiteX11555" fmla="*/ 4236958 w 9310410"/>
                <a:gd name="connsiteY11555" fmla="*/ 3168961 h 5296383"/>
                <a:gd name="connsiteX11556" fmla="*/ 4229767 w 9310410"/>
                <a:gd name="connsiteY11556" fmla="*/ 3164766 h 5296383"/>
                <a:gd name="connsiteX11557" fmla="*/ 4217781 w 9310410"/>
                <a:gd name="connsiteY11557" fmla="*/ 3162968 h 5296383"/>
                <a:gd name="connsiteX11558" fmla="*/ 4182424 w 9310410"/>
                <a:gd name="connsiteY11558" fmla="*/ 3149784 h 5296383"/>
                <a:gd name="connsiteX11559" fmla="*/ 4162648 w 9310410"/>
                <a:gd name="connsiteY11559" fmla="*/ 3138997 h 5296383"/>
                <a:gd name="connsiteX11560" fmla="*/ 4155457 w 9310410"/>
                <a:gd name="connsiteY11560" fmla="*/ 3138398 h 5296383"/>
                <a:gd name="connsiteX11561" fmla="*/ 4142872 w 9310410"/>
                <a:gd name="connsiteY11561" fmla="*/ 3138997 h 5296383"/>
                <a:gd name="connsiteX11562" fmla="*/ 4132684 w 9310410"/>
                <a:gd name="connsiteY11562" fmla="*/ 3150983 h 5296383"/>
                <a:gd name="connsiteX11563" fmla="*/ 4125493 w 9310410"/>
                <a:gd name="connsiteY11563" fmla="*/ 3159972 h 5296383"/>
                <a:gd name="connsiteX11564" fmla="*/ 4115305 w 9310410"/>
                <a:gd name="connsiteY11564" fmla="*/ 3162369 h 5296383"/>
                <a:gd name="connsiteX11565" fmla="*/ 4108114 w 9310410"/>
                <a:gd name="connsiteY11565" fmla="*/ 3163567 h 5296383"/>
                <a:gd name="connsiteX11566" fmla="*/ 4094930 w 9310410"/>
                <a:gd name="connsiteY11566" fmla="*/ 3176751 h 5296383"/>
                <a:gd name="connsiteX11567" fmla="*/ 4084143 w 9310410"/>
                <a:gd name="connsiteY11567" fmla="*/ 3192932 h 5296383"/>
                <a:gd name="connsiteX11568" fmla="*/ 4064367 w 9310410"/>
                <a:gd name="connsiteY11568" fmla="*/ 3195928 h 5296383"/>
                <a:gd name="connsiteX11569" fmla="*/ 4060172 w 9310410"/>
                <a:gd name="connsiteY11569" fmla="*/ 3187538 h 5296383"/>
                <a:gd name="connsiteX11570" fmla="*/ 4058974 w 9310410"/>
                <a:gd name="connsiteY11570" fmla="*/ 3182744 h 5296383"/>
                <a:gd name="connsiteX11571" fmla="*/ 4057176 w 9310410"/>
                <a:gd name="connsiteY11571" fmla="*/ 3172556 h 5296383"/>
                <a:gd name="connsiteX11572" fmla="*/ 4052381 w 9310410"/>
                <a:gd name="connsiteY11572" fmla="*/ 3170159 h 5296383"/>
                <a:gd name="connsiteX11573" fmla="*/ 4048786 w 9310410"/>
                <a:gd name="connsiteY11573" fmla="*/ 3176751 h 5296383"/>
                <a:gd name="connsiteX11574" fmla="*/ 4044591 w 9310410"/>
                <a:gd name="connsiteY11574" fmla="*/ 3159972 h 5296383"/>
                <a:gd name="connsiteX11575" fmla="*/ 4042194 w 9310410"/>
                <a:gd name="connsiteY11575" fmla="*/ 3138997 h 5296383"/>
                <a:gd name="connsiteX11576" fmla="*/ 4037400 w 9310410"/>
                <a:gd name="connsiteY11576" fmla="*/ 3116824 h 5296383"/>
                <a:gd name="connsiteX11577" fmla="*/ 4021219 w 9310410"/>
                <a:gd name="connsiteY11577" fmla="*/ 3109033 h 5296383"/>
                <a:gd name="connsiteX11578" fmla="*/ 3998447 w 9310410"/>
                <a:gd name="connsiteY11578" fmla="*/ 3101842 h 5296383"/>
                <a:gd name="connsiteX11579" fmla="*/ 3981068 w 9310410"/>
                <a:gd name="connsiteY11579" fmla="*/ 3104838 h 5296383"/>
                <a:gd name="connsiteX11580" fmla="*/ 3964888 w 9310410"/>
                <a:gd name="connsiteY11580" fmla="*/ 3111430 h 5296383"/>
                <a:gd name="connsiteX11581" fmla="*/ 3956498 w 9310410"/>
                <a:gd name="connsiteY11581" fmla="*/ 3124614 h 5296383"/>
                <a:gd name="connsiteX11582" fmla="*/ 3952902 w 9310410"/>
                <a:gd name="connsiteY11582" fmla="*/ 3131207 h 5296383"/>
                <a:gd name="connsiteX11583" fmla="*/ 1105152 w 9310410"/>
                <a:gd name="connsiteY11583" fmla="*/ 903106 h 5296383"/>
                <a:gd name="connsiteX11584" fmla="*/ 1096763 w 9310410"/>
                <a:gd name="connsiteY11584" fmla="*/ 902507 h 5296383"/>
                <a:gd name="connsiteX11585" fmla="*/ 1099160 w 9310410"/>
                <a:gd name="connsiteY11585" fmla="*/ 908499 h 5296383"/>
                <a:gd name="connsiteX11586" fmla="*/ 1105152 w 9310410"/>
                <a:gd name="connsiteY11586" fmla="*/ 903106 h 5296383"/>
                <a:gd name="connsiteX11587" fmla="*/ 1121333 w 9310410"/>
                <a:gd name="connsiteY11587" fmla="*/ 877936 h 5296383"/>
                <a:gd name="connsiteX11588" fmla="*/ 1124329 w 9310410"/>
                <a:gd name="connsiteY11588" fmla="*/ 875539 h 5296383"/>
                <a:gd name="connsiteX11589" fmla="*/ 1121932 w 9310410"/>
                <a:gd name="connsiteY11589" fmla="*/ 873142 h 5296383"/>
                <a:gd name="connsiteX11590" fmla="*/ 1121333 w 9310410"/>
                <a:gd name="connsiteY11590" fmla="*/ 877936 h 5296383"/>
                <a:gd name="connsiteX11591" fmla="*/ 1077586 w 9310410"/>
                <a:gd name="connsiteY11591" fmla="*/ 1020564 h 5296383"/>
                <a:gd name="connsiteX11592" fmla="*/ 1084178 w 9310410"/>
                <a:gd name="connsiteY11592" fmla="*/ 1021163 h 5296383"/>
                <a:gd name="connsiteX11593" fmla="*/ 1078784 w 9310410"/>
                <a:gd name="connsiteY11593" fmla="*/ 1013972 h 5296383"/>
                <a:gd name="connsiteX11594" fmla="*/ 1077586 w 9310410"/>
                <a:gd name="connsiteY11594" fmla="*/ 1020564 h 5296383"/>
                <a:gd name="connsiteX11595" fmla="*/ 1162083 w 9310410"/>
                <a:gd name="connsiteY11595" fmla="*/ 761078 h 5296383"/>
                <a:gd name="connsiteX11596" fmla="*/ 1163881 w 9310410"/>
                <a:gd name="connsiteY11596" fmla="*/ 758082 h 5296383"/>
                <a:gd name="connsiteX11597" fmla="*/ 1161484 w 9310410"/>
                <a:gd name="connsiteY11597" fmla="*/ 756284 h 5296383"/>
                <a:gd name="connsiteX11598" fmla="*/ 1162083 w 9310410"/>
                <a:gd name="connsiteY11598" fmla="*/ 761078 h 5296383"/>
                <a:gd name="connsiteX11599" fmla="*/ 1201635 w 9310410"/>
                <a:gd name="connsiteY11599" fmla="*/ 735309 h 5296383"/>
                <a:gd name="connsiteX11600" fmla="*/ 1208827 w 9310410"/>
                <a:gd name="connsiteY11600" fmla="*/ 728717 h 5296383"/>
                <a:gd name="connsiteX11601" fmla="*/ 1205830 w 9310410"/>
                <a:gd name="connsiteY11601" fmla="*/ 725721 h 5296383"/>
                <a:gd name="connsiteX11602" fmla="*/ 1197440 w 9310410"/>
                <a:gd name="connsiteY11602" fmla="*/ 728118 h 5296383"/>
                <a:gd name="connsiteX11603" fmla="*/ 1192047 w 9310410"/>
                <a:gd name="connsiteY11603" fmla="*/ 728118 h 5296383"/>
                <a:gd name="connsiteX11604" fmla="*/ 1184256 w 9310410"/>
                <a:gd name="connsiteY11604" fmla="*/ 736508 h 5296383"/>
                <a:gd name="connsiteX11605" fmla="*/ 1183058 w 9310410"/>
                <a:gd name="connsiteY11605" fmla="*/ 743100 h 5296383"/>
                <a:gd name="connsiteX11606" fmla="*/ 1193845 w 9310410"/>
                <a:gd name="connsiteY11606" fmla="*/ 740103 h 5296383"/>
                <a:gd name="connsiteX11607" fmla="*/ 1201635 w 9310410"/>
                <a:gd name="connsiteY11607" fmla="*/ 735309 h 5296383"/>
                <a:gd name="connsiteX11608" fmla="*/ 1180062 w 9310410"/>
                <a:gd name="connsiteY11608" fmla="*/ 768269 h 5296383"/>
                <a:gd name="connsiteX11609" fmla="*/ 1184256 w 9310410"/>
                <a:gd name="connsiteY11609" fmla="*/ 763475 h 5296383"/>
                <a:gd name="connsiteX11610" fmla="*/ 1187852 w 9310410"/>
                <a:gd name="connsiteY11610" fmla="*/ 755085 h 5296383"/>
                <a:gd name="connsiteX11611" fmla="*/ 1187852 w 9310410"/>
                <a:gd name="connsiteY11611" fmla="*/ 747295 h 5296383"/>
                <a:gd name="connsiteX11612" fmla="*/ 1182459 w 9310410"/>
                <a:gd name="connsiteY11612" fmla="*/ 749692 h 5296383"/>
                <a:gd name="connsiteX11613" fmla="*/ 1180062 w 9310410"/>
                <a:gd name="connsiteY11613" fmla="*/ 753887 h 5296383"/>
                <a:gd name="connsiteX11614" fmla="*/ 1178264 w 9310410"/>
                <a:gd name="connsiteY11614" fmla="*/ 764074 h 5296383"/>
                <a:gd name="connsiteX11615" fmla="*/ 1180062 w 9310410"/>
                <a:gd name="connsiteY11615" fmla="*/ 768269 h 5296383"/>
                <a:gd name="connsiteX11616" fmla="*/ 1157289 w 9310410"/>
                <a:gd name="connsiteY11616" fmla="*/ 792839 h 5296383"/>
                <a:gd name="connsiteX11617" fmla="*/ 1161484 w 9310410"/>
                <a:gd name="connsiteY11617" fmla="*/ 792240 h 5296383"/>
                <a:gd name="connsiteX11618" fmla="*/ 1160885 w 9310410"/>
                <a:gd name="connsiteY11618" fmla="*/ 786847 h 5296383"/>
                <a:gd name="connsiteX11619" fmla="*/ 1155491 w 9310410"/>
                <a:gd name="connsiteY11619" fmla="*/ 783850 h 5296383"/>
                <a:gd name="connsiteX11620" fmla="*/ 1150098 w 9310410"/>
                <a:gd name="connsiteY11620" fmla="*/ 786247 h 5296383"/>
                <a:gd name="connsiteX11621" fmla="*/ 1148300 w 9310410"/>
                <a:gd name="connsiteY11621" fmla="*/ 790442 h 5296383"/>
                <a:gd name="connsiteX11622" fmla="*/ 1157289 w 9310410"/>
                <a:gd name="connsiteY11622" fmla="*/ 792839 h 5296383"/>
                <a:gd name="connsiteX11623" fmla="*/ 1132120 w 9310410"/>
                <a:gd name="connsiteY11623" fmla="*/ 815612 h 5296383"/>
                <a:gd name="connsiteX11624" fmla="*/ 1136914 w 9310410"/>
                <a:gd name="connsiteY11624" fmla="*/ 808421 h 5296383"/>
                <a:gd name="connsiteX11625" fmla="*/ 1132120 w 9310410"/>
                <a:gd name="connsiteY11625" fmla="*/ 806023 h 5296383"/>
                <a:gd name="connsiteX11626" fmla="*/ 1129723 w 9310410"/>
                <a:gd name="connsiteY11626" fmla="*/ 812016 h 5296383"/>
                <a:gd name="connsiteX11627" fmla="*/ 1132120 w 9310410"/>
                <a:gd name="connsiteY11627" fmla="*/ 815612 h 5296383"/>
                <a:gd name="connsiteX11628" fmla="*/ 1144704 w 9310410"/>
                <a:gd name="connsiteY11628" fmla="*/ 810218 h 5296383"/>
                <a:gd name="connsiteX11629" fmla="*/ 1148300 w 9310410"/>
                <a:gd name="connsiteY11629" fmla="*/ 807821 h 5296383"/>
                <a:gd name="connsiteX11630" fmla="*/ 1141109 w 9310410"/>
                <a:gd name="connsiteY11630" fmla="*/ 806623 h 5296383"/>
                <a:gd name="connsiteX11631" fmla="*/ 1144704 w 9310410"/>
                <a:gd name="connsiteY11631" fmla="*/ 810218 h 5296383"/>
                <a:gd name="connsiteX11632" fmla="*/ 1289129 w 9310410"/>
                <a:gd name="connsiteY11632" fmla="*/ 719129 h 5296383"/>
                <a:gd name="connsiteX11633" fmla="*/ 1297519 w 9310410"/>
                <a:gd name="connsiteY11633" fmla="*/ 723923 h 5296383"/>
                <a:gd name="connsiteX11634" fmla="*/ 1293324 w 9310410"/>
                <a:gd name="connsiteY11634" fmla="*/ 716732 h 5296383"/>
                <a:gd name="connsiteX11635" fmla="*/ 1289129 w 9310410"/>
                <a:gd name="connsiteY11635" fmla="*/ 719129 h 5296383"/>
                <a:gd name="connsiteX11636" fmla="*/ 1121932 w 9310410"/>
                <a:gd name="connsiteY11636" fmla="*/ 907900 h 5296383"/>
                <a:gd name="connsiteX11637" fmla="*/ 1114741 w 9310410"/>
                <a:gd name="connsiteY11637" fmla="*/ 904304 h 5296383"/>
                <a:gd name="connsiteX11638" fmla="*/ 1108748 w 9310410"/>
                <a:gd name="connsiteY11638" fmla="*/ 908499 h 5296383"/>
                <a:gd name="connsiteX11639" fmla="*/ 1100957 w 9310410"/>
                <a:gd name="connsiteY11639" fmla="*/ 910896 h 5296383"/>
                <a:gd name="connsiteX11640" fmla="*/ 1088972 w 9310410"/>
                <a:gd name="connsiteY11640" fmla="*/ 916290 h 5296383"/>
                <a:gd name="connsiteX11641" fmla="*/ 1078784 w 9310410"/>
                <a:gd name="connsiteY11641" fmla="*/ 918687 h 5296383"/>
                <a:gd name="connsiteX11642" fmla="*/ 1085976 w 9310410"/>
                <a:gd name="connsiteY11642" fmla="*/ 922283 h 5296383"/>
                <a:gd name="connsiteX11643" fmla="*/ 1083578 w 9310410"/>
                <a:gd name="connsiteY11643" fmla="*/ 932470 h 5296383"/>
                <a:gd name="connsiteX11644" fmla="*/ 1073391 w 9310410"/>
                <a:gd name="connsiteY11644" fmla="*/ 944456 h 5296383"/>
                <a:gd name="connsiteX11645" fmla="*/ 1057810 w 9310410"/>
                <a:gd name="connsiteY11645" fmla="*/ 948651 h 5296383"/>
                <a:gd name="connsiteX11646" fmla="*/ 1051817 w 9310410"/>
                <a:gd name="connsiteY11646" fmla="*/ 949250 h 5296383"/>
                <a:gd name="connsiteX11647" fmla="*/ 1044626 w 9310410"/>
                <a:gd name="connsiteY11647" fmla="*/ 951647 h 5296383"/>
                <a:gd name="connsiteX11648" fmla="*/ 1041030 w 9310410"/>
                <a:gd name="connsiteY11648" fmla="*/ 954044 h 5296383"/>
                <a:gd name="connsiteX11649" fmla="*/ 1036236 w 9310410"/>
                <a:gd name="connsiteY11649" fmla="*/ 957640 h 5296383"/>
                <a:gd name="connsiteX11650" fmla="*/ 1049420 w 9310410"/>
                <a:gd name="connsiteY11650" fmla="*/ 963633 h 5296383"/>
                <a:gd name="connsiteX11651" fmla="*/ 1052416 w 9310410"/>
                <a:gd name="connsiteY11651" fmla="*/ 967827 h 5296383"/>
                <a:gd name="connsiteX11652" fmla="*/ 1056611 w 9310410"/>
                <a:gd name="connsiteY11652" fmla="*/ 975618 h 5296383"/>
                <a:gd name="connsiteX11653" fmla="*/ 1076387 w 9310410"/>
                <a:gd name="connsiteY11653" fmla="*/ 975019 h 5296383"/>
                <a:gd name="connsiteX11654" fmla="*/ 1086575 w 9310410"/>
                <a:gd name="connsiteY11654" fmla="*/ 975019 h 5296383"/>
                <a:gd name="connsiteX11655" fmla="*/ 1078185 w 9310410"/>
                <a:gd name="connsiteY11655" fmla="*/ 982210 h 5296383"/>
                <a:gd name="connsiteX11656" fmla="*/ 1067997 w 9310410"/>
                <a:gd name="connsiteY11656" fmla="*/ 986405 h 5296383"/>
                <a:gd name="connsiteX11657" fmla="*/ 1059607 w 9310410"/>
                <a:gd name="connsiteY11657" fmla="*/ 990001 h 5296383"/>
                <a:gd name="connsiteX11658" fmla="*/ 1047622 w 9310410"/>
                <a:gd name="connsiteY11658" fmla="*/ 984008 h 5296383"/>
                <a:gd name="connsiteX11659" fmla="*/ 1039232 w 9310410"/>
                <a:gd name="connsiteY11659" fmla="*/ 984607 h 5296383"/>
                <a:gd name="connsiteX11660" fmla="*/ 1036835 w 9310410"/>
                <a:gd name="connsiteY11660" fmla="*/ 988802 h 5296383"/>
                <a:gd name="connsiteX11661" fmla="*/ 1028445 w 9310410"/>
                <a:gd name="connsiteY11661" fmla="*/ 991798 h 5296383"/>
                <a:gd name="connsiteX11662" fmla="*/ 1019456 w 9310410"/>
                <a:gd name="connsiteY11662" fmla="*/ 999589 h 5296383"/>
                <a:gd name="connsiteX11663" fmla="*/ 1008669 w 9310410"/>
                <a:gd name="connsiteY11663" fmla="*/ 1003185 h 5296383"/>
                <a:gd name="connsiteX11664" fmla="*/ 995485 w 9310410"/>
                <a:gd name="connsiteY11664" fmla="*/ 1010376 h 5296383"/>
                <a:gd name="connsiteX11665" fmla="*/ 980503 w 9310410"/>
                <a:gd name="connsiteY11665" fmla="*/ 1013372 h 5296383"/>
                <a:gd name="connsiteX11666" fmla="*/ 981103 w 9310410"/>
                <a:gd name="connsiteY11666" fmla="*/ 1018766 h 5296383"/>
                <a:gd name="connsiteX11667" fmla="*/ 986496 w 9310410"/>
                <a:gd name="connsiteY11667" fmla="*/ 1021163 h 5296383"/>
                <a:gd name="connsiteX11668" fmla="*/ 991290 w 9310410"/>
                <a:gd name="connsiteY11668" fmla="*/ 1021762 h 5296383"/>
                <a:gd name="connsiteX11669" fmla="*/ 1000879 w 9310410"/>
                <a:gd name="connsiteY11669" fmla="*/ 1017567 h 5296383"/>
                <a:gd name="connsiteX11670" fmla="*/ 1009268 w 9310410"/>
                <a:gd name="connsiteY11670" fmla="*/ 1015170 h 5296383"/>
                <a:gd name="connsiteX11671" fmla="*/ 1020655 w 9310410"/>
                <a:gd name="connsiteY11671" fmla="*/ 1016968 h 5296383"/>
                <a:gd name="connsiteX11672" fmla="*/ 1028445 w 9310410"/>
                <a:gd name="connsiteY11672" fmla="*/ 1024159 h 5296383"/>
                <a:gd name="connsiteX11673" fmla="*/ 1035037 w 9310410"/>
                <a:gd name="connsiteY11673" fmla="*/ 1019365 h 5296383"/>
                <a:gd name="connsiteX11674" fmla="*/ 1043427 w 9310410"/>
                <a:gd name="connsiteY11674" fmla="*/ 1015170 h 5296383"/>
                <a:gd name="connsiteX11675" fmla="*/ 1053615 w 9310410"/>
                <a:gd name="connsiteY11675" fmla="*/ 1014571 h 5296383"/>
                <a:gd name="connsiteX11676" fmla="*/ 1062005 w 9310410"/>
                <a:gd name="connsiteY11676" fmla="*/ 1016369 h 5296383"/>
                <a:gd name="connsiteX11677" fmla="*/ 1066199 w 9310410"/>
                <a:gd name="connsiteY11677" fmla="*/ 1016968 h 5296383"/>
                <a:gd name="connsiteX11678" fmla="*/ 1073990 w 9310410"/>
                <a:gd name="connsiteY11678" fmla="*/ 1014571 h 5296383"/>
                <a:gd name="connsiteX11679" fmla="*/ 1082380 w 9310410"/>
                <a:gd name="connsiteY11679" fmla="*/ 1013372 h 5296383"/>
                <a:gd name="connsiteX11680" fmla="*/ 1087174 w 9310410"/>
                <a:gd name="connsiteY11680" fmla="*/ 1012773 h 5296383"/>
                <a:gd name="connsiteX11681" fmla="*/ 1099759 w 9310410"/>
                <a:gd name="connsiteY11681" fmla="*/ 1015769 h 5296383"/>
                <a:gd name="connsiteX11682" fmla="*/ 1114741 w 9310410"/>
                <a:gd name="connsiteY11682" fmla="*/ 1019964 h 5296383"/>
                <a:gd name="connsiteX11683" fmla="*/ 1133318 w 9310410"/>
                <a:gd name="connsiteY11683" fmla="*/ 1022361 h 5296383"/>
                <a:gd name="connsiteX11684" fmla="*/ 1146502 w 9310410"/>
                <a:gd name="connsiteY11684" fmla="*/ 1016369 h 5296383"/>
                <a:gd name="connsiteX11685" fmla="*/ 1148899 w 9310410"/>
                <a:gd name="connsiteY11685" fmla="*/ 1008578 h 5296383"/>
                <a:gd name="connsiteX11686" fmla="*/ 1144704 w 9310410"/>
                <a:gd name="connsiteY11686" fmla="*/ 1002585 h 5296383"/>
                <a:gd name="connsiteX11687" fmla="*/ 1147701 w 9310410"/>
                <a:gd name="connsiteY11687" fmla="*/ 995394 h 5296383"/>
                <a:gd name="connsiteX11688" fmla="*/ 1160885 w 9310410"/>
                <a:gd name="connsiteY11688" fmla="*/ 991798 h 5296383"/>
                <a:gd name="connsiteX11689" fmla="*/ 1178264 w 9310410"/>
                <a:gd name="connsiteY11689" fmla="*/ 979214 h 5296383"/>
                <a:gd name="connsiteX11690" fmla="*/ 1188451 w 9310410"/>
                <a:gd name="connsiteY11690" fmla="*/ 973221 h 5296383"/>
                <a:gd name="connsiteX11691" fmla="*/ 1199238 w 9310410"/>
                <a:gd name="connsiteY11691" fmla="*/ 961835 h 5296383"/>
                <a:gd name="connsiteX11692" fmla="*/ 1199838 w 9310410"/>
                <a:gd name="connsiteY11692" fmla="*/ 946853 h 5296383"/>
                <a:gd name="connsiteX11693" fmla="*/ 1186654 w 9310410"/>
                <a:gd name="connsiteY11693" fmla="*/ 942059 h 5296383"/>
                <a:gd name="connsiteX11694" fmla="*/ 1179462 w 9310410"/>
                <a:gd name="connsiteY11694" fmla="*/ 943856 h 5296383"/>
                <a:gd name="connsiteX11695" fmla="*/ 1187852 w 9310410"/>
                <a:gd name="connsiteY11695" fmla="*/ 933070 h 5296383"/>
                <a:gd name="connsiteX11696" fmla="*/ 1190249 w 9310410"/>
                <a:gd name="connsiteY11696" fmla="*/ 918088 h 5296383"/>
                <a:gd name="connsiteX11697" fmla="*/ 1185455 w 9310410"/>
                <a:gd name="connsiteY11697" fmla="*/ 912694 h 5296383"/>
                <a:gd name="connsiteX11698" fmla="*/ 1192646 w 9310410"/>
                <a:gd name="connsiteY11698" fmla="*/ 915091 h 5296383"/>
                <a:gd name="connsiteX11699" fmla="*/ 1197440 w 9310410"/>
                <a:gd name="connsiteY11699" fmla="*/ 912095 h 5296383"/>
                <a:gd name="connsiteX11700" fmla="*/ 1202834 w 9310410"/>
                <a:gd name="connsiteY11700" fmla="*/ 900709 h 5296383"/>
                <a:gd name="connsiteX11701" fmla="*/ 1205830 w 9310410"/>
                <a:gd name="connsiteY11701" fmla="*/ 891720 h 5296383"/>
                <a:gd name="connsiteX11702" fmla="*/ 1200437 w 9310410"/>
                <a:gd name="connsiteY11702" fmla="*/ 879734 h 5296383"/>
                <a:gd name="connsiteX11703" fmla="*/ 1199838 w 9310410"/>
                <a:gd name="connsiteY11703" fmla="*/ 872543 h 5296383"/>
                <a:gd name="connsiteX11704" fmla="*/ 1209426 w 9310410"/>
                <a:gd name="connsiteY11704" fmla="*/ 856363 h 5296383"/>
                <a:gd name="connsiteX11705" fmla="*/ 1216018 w 9310410"/>
                <a:gd name="connsiteY11705" fmla="*/ 841980 h 5296383"/>
                <a:gd name="connsiteX11706" fmla="*/ 1210625 w 9310410"/>
                <a:gd name="connsiteY11706" fmla="*/ 826998 h 5296383"/>
                <a:gd name="connsiteX11707" fmla="*/ 1195043 w 9310410"/>
                <a:gd name="connsiteY11707" fmla="*/ 821605 h 5296383"/>
                <a:gd name="connsiteX11708" fmla="*/ 1200437 w 9310410"/>
                <a:gd name="connsiteY11708" fmla="*/ 816810 h 5296383"/>
                <a:gd name="connsiteX11709" fmla="*/ 1215419 w 9310410"/>
                <a:gd name="connsiteY11709" fmla="*/ 817410 h 5296383"/>
                <a:gd name="connsiteX11710" fmla="*/ 1225007 w 9310410"/>
                <a:gd name="connsiteY11710" fmla="*/ 812016 h 5296383"/>
                <a:gd name="connsiteX11711" fmla="*/ 1232198 w 9310410"/>
                <a:gd name="connsiteY11711" fmla="*/ 804226 h 5296383"/>
                <a:gd name="connsiteX11712" fmla="*/ 1242985 w 9310410"/>
                <a:gd name="connsiteY11712" fmla="*/ 798233 h 5296383"/>
                <a:gd name="connsiteX11713" fmla="*/ 1265158 w 9310410"/>
                <a:gd name="connsiteY11713" fmla="*/ 783251 h 5296383"/>
                <a:gd name="connsiteX11714" fmla="*/ 1269353 w 9310410"/>
                <a:gd name="connsiteY11714" fmla="*/ 770666 h 5296383"/>
                <a:gd name="connsiteX11715" fmla="*/ 1259166 w 9310410"/>
                <a:gd name="connsiteY11715" fmla="*/ 768269 h 5296383"/>
                <a:gd name="connsiteX11716" fmla="*/ 1244184 w 9310410"/>
                <a:gd name="connsiteY11716" fmla="*/ 762876 h 5296383"/>
                <a:gd name="connsiteX11717" fmla="*/ 1245382 w 9310410"/>
                <a:gd name="connsiteY11717" fmla="*/ 752688 h 5296383"/>
                <a:gd name="connsiteX11718" fmla="*/ 1263960 w 9310410"/>
                <a:gd name="connsiteY11718" fmla="*/ 749092 h 5296383"/>
                <a:gd name="connsiteX11719" fmla="*/ 1277144 w 9310410"/>
                <a:gd name="connsiteY11719" fmla="*/ 740703 h 5296383"/>
                <a:gd name="connsiteX11720" fmla="*/ 1267556 w 9310410"/>
                <a:gd name="connsiteY11720" fmla="*/ 732313 h 5296383"/>
                <a:gd name="connsiteX11721" fmla="*/ 1250776 w 9310410"/>
                <a:gd name="connsiteY11721" fmla="*/ 727519 h 5296383"/>
                <a:gd name="connsiteX11722" fmla="*/ 1235195 w 9310410"/>
                <a:gd name="connsiteY11722" fmla="*/ 727519 h 5296383"/>
                <a:gd name="connsiteX11723" fmla="*/ 1222011 w 9310410"/>
                <a:gd name="connsiteY11723" fmla="*/ 736508 h 5296383"/>
                <a:gd name="connsiteX11724" fmla="*/ 1202235 w 9310410"/>
                <a:gd name="connsiteY11724" fmla="*/ 753887 h 5296383"/>
                <a:gd name="connsiteX11725" fmla="*/ 1195043 w 9310410"/>
                <a:gd name="connsiteY11725" fmla="*/ 758082 h 5296383"/>
                <a:gd name="connsiteX11726" fmla="*/ 1190848 w 9310410"/>
                <a:gd name="connsiteY11726" fmla="*/ 763475 h 5296383"/>
                <a:gd name="connsiteX11727" fmla="*/ 1191448 w 9310410"/>
                <a:gd name="connsiteY11727" fmla="*/ 767071 h 5296383"/>
                <a:gd name="connsiteX11728" fmla="*/ 1186054 w 9310410"/>
                <a:gd name="connsiteY11728" fmla="*/ 773063 h 5296383"/>
                <a:gd name="connsiteX11729" fmla="*/ 1184256 w 9310410"/>
                <a:gd name="connsiteY11729" fmla="*/ 779056 h 5296383"/>
                <a:gd name="connsiteX11730" fmla="*/ 1178863 w 9310410"/>
                <a:gd name="connsiteY11730" fmla="*/ 774861 h 5296383"/>
                <a:gd name="connsiteX11731" fmla="*/ 1174668 w 9310410"/>
                <a:gd name="connsiteY11731" fmla="*/ 779655 h 5296383"/>
                <a:gd name="connsiteX11732" fmla="*/ 1168076 w 9310410"/>
                <a:gd name="connsiteY11732" fmla="*/ 784450 h 5296383"/>
                <a:gd name="connsiteX11733" fmla="*/ 1160285 w 9310410"/>
                <a:gd name="connsiteY11733" fmla="*/ 785049 h 5296383"/>
                <a:gd name="connsiteX11734" fmla="*/ 1168675 w 9310410"/>
                <a:gd name="connsiteY11734" fmla="*/ 790442 h 5296383"/>
                <a:gd name="connsiteX11735" fmla="*/ 1174069 w 9310410"/>
                <a:gd name="connsiteY11735" fmla="*/ 792839 h 5296383"/>
                <a:gd name="connsiteX11736" fmla="*/ 1161484 w 9310410"/>
                <a:gd name="connsiteY11736" fmla="*/ 801829 h 5296383"/>
                <a:gd name="connsiteX11737" fmla="*/ 1143506 w 9310410"/>
                <a:gd name="connsiteY11737" fmla="*/ 819807 h 5296383"/>
                <a:gd name="connsiteX11738" fmla="*/ 1140509 w 9310410"/>
                <a:gd name="connsiteY11738" fmla="*/ 825200 h 5296383"/>
                <a:gd name="connsiteX11739" fmla="*/ 1151296 w 9310410"/>
                <a:gd name="connsiteY11739" fmla="*/ 817410 h 5296383"/>
                <a:gd name="connsiteX11740" fmla="*/ 1160885 w 9310410"/>
                <a:gd name="connsiteY11740" fmla="*/ 807222 h 5296383"/>
                <a:gd name="connsiteX11741" fmla="*/ 1165080 w 9310410"/>
                <a:gd name="connsiteY11741" fmla="*/ 808421 h 5296383"/>
                <a:gd name="connsiteX11742" fmla="*/ 1158488 w 9310410"/>
                <a:gd name="connsiteY11742" fmla="*/ 812616 h 5296383"/>
                <a:gd name="connsiteX11743" fmla="*/ 1163881 w 9310410"/>
                <a:gd name="connsiteY11743" fmla="*/ 816211 h 5296383"/>
                <a:gd name="connsiteX11744" fmla="*/ 1169275 w 9310410"/>
                <a:gd name="connsiteY11744" fmla="*/ 816810 h 5296383"/>
                <a:gd name="connsiteX11745" fmla="*/ 1157289 w 9310410"/>
                <a:gd name="connsiteY11745" fmla="*/ 827597 h 5296383"/>
                <a:gd name="connsiteX11746" fmla="*/ 1142307 w 9310410"/>
                <a:gd name="connsiteY11746" fmla="*/ 840781 h 5296383"/>
                <a:gd name="connsiteX11747" fmla="*/ 1128524 w 9310410"/>
                <a:gd name="connsiteY11747" fmla="*/ 850370 h 5296383"/>
                <a:gd name="connsiteX11748" fmla="*/ 1132120 w 9310410"/>
                <a:gd name="connsiteY11748" fmla="*/ 852767 h 5296383"/>
                <a:gd name="connsiteX11749" fmla="*/ 1137513 w 9310410"/>
                <a:gd name="connsiteY11749" fmla="*/ 852767 h 5296383"/>
                <a:gd name="connsiteX11750" fmla="*/ 1158488 w 9310410"/>
                <a:gd name="connsiteY11750" fmla="*/ 856363 h 5296383"/>
                <a:gd name="connsiteX11751" fmla="*/ 1162083 w 9310410"/>
                <a:gd name="connsiteY11751" fmla="*/ 859359 h 5296383"/>
                <a:gd name="connsiteX11752" fmla="*/ 1147701 w 9310410"/>
                <a:gd name="connsiteY11752" fmla="*/ 870745 h 5296383"/>
                <a:gd name="connsiteX11753" fmla="*/ 1148300 w 9310410"/>
                <a:gd name="connsiteY11753" fmla="*/ 882131 h 5296383"/>
                <a:gd name="connsiteX11754" fmla="*/ 1150098 w 9310410"/>
                <a:gd name="connsiteY11754" fmla="*/ 886326 h 5296383"/>
                <a:gd name="connsiteX11755" fmla="*/ 1141708 w 9310410"/>
                <a:gd name="connsiteY11755" fmla="*/ 891120 h 5296383"/>
                <a:gd name="connsiteX11756" fmla="*/ 1139311 w 9310410"/>
                <a:gd name="connsiteY11756" fmla="*/ 898312 h 5296383"/>
                <a:gd name="connsiteX11757" fmla="*/ 1130921 w 9310410"/>
                <a:gd name="connsiteY11757" fmla="*/ 911496 h 5296383"/>
                <a:gd name="connsiteX11758" fmla="*/ 1121932 w 9310410"/>
                <a:gd name="connsiteY11758" fmla="*/ 907900 h 5296383"/>
                <a:gd name="connsiteX11759" fmla="*/ 4510826 w 9310410"/>
                <a:gd name="connsiteY11759" fmla="*/ 3255856 h 5296383"/>
                <a:gd name="connsiteX11760" fmla="*/ 4497642 w 9310410"/>
                <a:gd name="connsiteY11760" fmla="*/ 3268440 h 5296383"/>
                <a:gd name="connsiteX11761" fmla="*/ 4468877 w 9310410"/>
                <a:gd name="connsiteY11761" fmla="*/ 3264245 h 5296383"/>
                <a:gd name="connsiteX11762" fmla="*/ 4461086 w 9310410"/>
                <a:gd name="connsiteY11762" fmla="*/ 3269040 h 5296383"/>
                <a:gd name="connsiteX11763" fmla="*/ 4469476 w 9310410"/>
                <a:gd name="connsiteY11763" fmla="*/ 3278628 h 5296383"/>
                <a:gd name="connsiteX11764" fmla="*/ 4476667 w 9310410"/>
                <a:gd name="connsiteY11764" fmla="*/ 3285220 h 5296383"/>
                <a:gd name="connsiteX11765" fmla="*/ 4489252 w 9310410"/>
                <a:gd name="connsiteY11765" fmla="*/ 3288816 h 5296383"/>
                <a:gd name="connsiteX11766" fmla="*/ 4499440 w 9310410"/>
                <a:gd name="connsiteY11766" fmla="*/ 3291213 h 5296383"/>
                <a:gd name="connsiteX11767" fmla="*/ 4512624 w 9310410"/>
                <a:gd name="connsiteY11767" fmla="*/ 3291812 h 5296383"/>
                <a:gd name="connsiteX11768" fmla="*/ 4522812 w 9310410"/>
                <a:gd name="connsiteY11768" fmla="*/ 3292411 h 5296383"/>
                <a:gd name="connsiteX11769" fmla="*/ 4538992 w 9310410"/>
                <a:gd name="connsiteY11769" fmla="*/ 3289415 h 5296383"/>
                <a:gd name="connsiteX11770" fmla="*/ 4556970 w 9310410"/>
                <a:gd name="connsiteY11770" fmla="*/ 3282223 h 5296383"/>
                <a:gd name="connsiteX11771" fmla="*/ 4561165 w 9310410"/>
                <a:gd name="connsiteY11771" fmla="*/ 3276830 h 5296383"/>
                <a:gd name="connsiteX11772" fmla="*/ 4563562 w 9310410"/>
                <a:gd name="connsiteY11772" fmla="*/ 3273234 h 5296383"/>
                <a:gd name="connsiteX11773" fmla="*/ 4576147 w 9310410"/>
                <a:gd name="connsiteY11773" fmla="*/ 3269639 h 5296383"/>
                <a:gd name="connsiteX11774" fmla="*/ 4573750 w 9310410"/>
                <a:gd name="connsiteY11774" fmla="*/ 3264845 h 5296383"/>
                <a:gd name="connsiteX11775" fmla="*/ 4573151 w 9310410"/>
                <a:gd name="connsiteY11775" fmla="*/ 3252859 h 5296383"/>
                <a:gd name="connsiteX11776" fmla="*/ 4580342 w 9310410"/>
                <a:gd name="connsiteY11776" fmla="*/ 3237877 h 5296383"/>
                <a:gd name="connsiteX11777" fmla="*/ 4576746 w 9310410"/>
                <a:gd name="connsiteY11777" fmla="*/ 3224094 h 5296383"/>
                <a:gd name="connsiteX11778" fmla="*/ 4570754 w 9310410"/>
                <a:gd name="connsiteY11778" fmla="*/ 3227690 h 5296383"/>
                <a:gd name="connsiteX11779" fmla="*/ 4565360 w 9310410"/>
                <a:gd name="connsiteY11779" fmla="*/ 3230087 h 5296383"/>
                <a:gd name="connsiteX11780" fmla="*/ 4558169 w 9310410"/>
                <a:gd name="connsiteY11780" fmla="*/ 3238476 h 5296383"/>
                <a:gd name="connsiteX11781" fmla="*/ 4553375 w 9310410"/>
                <a:gd name="connsiteY11781" fmla="*/ 3252260 h 5296383"/>
                <a:gd name="connsiteX11782" fmla="*/ 4547981 w 9310410"/>
                <a:gd name="connsiteY11782" fmla="*/ 3260051 h 5296383"/>
                <a:gd name="connsiteX11783" fmla="*/ 4539591 w 9310410"/>
                <a:gd name="connsiteY11783" fmla="*/ 3265444 h 5296383"/>
                <a:gd name="connsiteX11784" fmla="*/ 4532400 w 9310410"/>
                <a:gd name="connsiteY11784" fmla="*/ 3269639 h 5296383"/>
                <a:gd name="connsiteX11785" fmla="*/ 4528205 w 9310410"/>
                <a:gd name="connsiteY11785" fmla="*/ 3269639 h 5296383"/>
                <a:gd name="connsiteX11786" fmla="*/ 4521613 w 9310410"/>
                <a:gd name="connsiteY11786" fmla="*/ 3270238 h 5296383"/>
                <a:gd name="connsiteX11787" fmla="*/ 4513223 w 9310410"/>
                <a:gd name="connsiteY11787" fmla="*/ 3263047 h 5296383"/>
                <a:gd name="connsiteX11788" fmla="*/ 4510826 w 9310410"/>
                <a:gd name="connsiteY11788" fmla="*/ 3255856 h 5296383"/>
                <a:gd name="connsiteX11789" fmla="*/ 4591129 w 9310410"/>
                <a:gd name="connsiteY11789" fmla="*/ 3227690 h 5296383"/>
                <a:gd name="connsiteX11790" fmla="*/ 4595324 w 9310410"/>
                <a:gd name="connsiteY11790" fmla="*/ 3243271 h 5296383"/>
                <a:gd name="connsiteX11791" fmla="*/ 4602515 w 9310410"/>
                <a:gd name="connsiteY11791" fmla="*/ 3243271 h 5296383"/>
                <a:gd name="connsiteX11792" fmla="*/ 4606710 w 9310410"/>
                <a:gd name="connsiteY11792" fmla="*/ 3233682 h 5296383"/>
                <a:gd name="connsiteX11793" fmla="*/ 4604912 w 9310410"/>
                <a:gd name="connsiteY11793" fmla="*/ 3221697 h 5296383"/>
                <a:gd name="connsiteX11794" fmla="*/ 4595923 w 9310410"/>
                <a:gd name="connsiteY11794" fmla="*/ 3214506 h 5296383"/>
                <a:gd name="connsiteX11795" fmla="*/ 4586335 w 9310410"/>
                <a:gd name="connsiteY11795" fmla="*/ 3206116 h 5296383"/>
                <a:gd name="connsiteX11796" fmla="*/ 4573750 w 9310410"/>
                <a:gd name="connsiteY11796" fmla="*/ 3194730 h 5296383"/>
                <a:gd name="connsiteX11797" fmla="*/ 4558169 w 9310410"/>
                <a:gd name="connsiteY11797" fmla="*/ 3185141 h 5296383"/>
                <a:gd name="connsiteX11798" fmla="*/ 4550378 w 9310410"/>
                <a:gd name="connsiteY11798" fmla="*/ 3180946 h 5296383"/>
                <a:gd name="connsiteX11799" fmla="*/ 4546183 w 9310410"/>
                <a:gd name="connsiteY11799" fmla="*/ 3183343 h 5296383"/>
                <a:gd name="connsiteX11800" fmla="*/ 4568956 w 9310410"/>
                <a:gd name="connsiteY11800" fmla="*/ 3201921 h 5296383"/>
                <a:gd name="connsiteX11801" fmla="*/ 4591129 w 9310410"/>
                <a:gd name="connsiteY11801" fmla="*/ 3227690 h 5296383"/>
                <a:gd name="connsiteX11802" fmla="*/ 1174668 w 9310410"/>
                <a:gd name="connsiteY11802" fmla="*/ 303233 h 5296383"/>
                <a:gd name="connsiteX11803" fmla="*/ 1198040 w 9310410"/>
                <a:gd name="connsiteY11803" fmla="*/ 302633 h 5296383"/>
                <a:gd name="connsiteX11804" fmla="*/ 1202235 w 9310410"/>
                <a:gd name="connsiteY11804" fmla="*/ 303233 h 5296383"/>
                <a:gd name="connsiteX11805" fmla="*/ 1210025 w 9310410"/>
                <a:gd name="connsiteY11805" fmla="*/ 302633 h 5296383"/>
                <a:gd name="connsiteX11806" fmla="*/ 1217217 w 9310410"/>
                <a:gd name="connsiteY11806" fmla="*/ 303233 h 5296383"/>
                <a:gd name="connsiteX11807" fmla="*/ 1234596 w 9310410"/>
                <a:gd name="connsiteY11807" fmla="*/ 302034 h 5296383"/>
                <a:gd name="connsiteX11808" fmla="*/ 1266956 w 9310410"/>
                <a:gd name="connsiteY11808" fmla="*/ 297839 h 5296383"/>
                <a:gd name="connsiteX11809" fmla="*/ 1277144 w 9310410"/>
                <a:gd name="connsiteY11809" fmla="*/ 292446 h 5296383"/>
                <a:gd name="connsiteX11810" fmla="*/ 1284335 w 9310410"/>
                <a:gd name="connsiteY11810" fmla="*/ 293045 h 5296383"/>
                <a:gd name="connsiteX11811" fmla="*/ 1309505 w 9310410"/>
                <a:gd name="connsiteY11811" fmla="*/ 291247 h 5296383"/>
                <a:gd name="connsiteX11812" fmla="*/ 1332876 w 9310410"/>
                <a:gd name="connsiteY11812" fmla="*/ 288850 h 5296383"/>
                <a:gd name="connsiteX11813" fmla="*/ 1349057 w 9310410"/>
                <a:gd name="connsiteY11813" fmla="*/ 287652 h 5296383"/>
                <a:gd name="connsiteX11814" fmla="*/ 1350855 w 9310410"/>
                <a:gd name="connsiteY11814" fmla="*/ 280460 h 5296383"/>
                <a:gd name="connsiteX11815" fmla="*/ 1331079 w 9310410"/>
                <a:gd name="connsiteY11815" fmla="*/ 269074 h 5296383"/>
                <a:gd name="connsiteX11816" fmla="*/ 1320891 w 9310410"/>
                <a:gd name="connsiteY11816" fmla="*/ 264879 h 5296383"/>
                <a:gd name="connsiteX11817" fmla="*/ 1311302 w 9310410"/>
                <a:gd name="connsiteY11817" fmla="*/ 261283 h 5296383"/>
                <a:gd name="connsiteX11818" fmla="*/ 1290927 w 9310410"/>
                <a:gd name="connsiteY11818" fmla="*/ 257688 h 5296383"/>
                <a:gd name="connsiteX11819" fmla="*/ 1277743 w 9310410"/>
                <a:gd name="connsiteY11819" fmla="*/ 257089 h 5296383"/>
                <a:gd name="connsiteX11820" fmla="*/ 1269353 w 9310410"/>
                <a:gd name="connsiteY11820" fmla="*/ 253493 h 5296383"/>
                <a:gd name="connsiteX11821" fmla="*/ 1275346 w 9310410"/>
                <a:gd name="connsiteY11821" fmla="*/ 250497 h 5296383"/>
                <a:gd name="connsiteX11822" fmla="*/ 1295122 w 9310410"/>
                <a:gd name="connsiteY11822" fmla="*/ 254691 h 5296383"/>
                <a:gd name="connsiteX11823" fmla="*/ 1292126 w 9310410"/>
                <a:gd name="connsiteY11823" fmla="*/ 250497 h 5296383"/>
                <a:gd name="connsiteX11824" fmla="*/ 1276545 w 9310410"/>
                <a:gd name="connsiteY11824" fmla="*/ 243904 h 5296383"/>
                <a:gd name="connsiteX11825" fmla="*/ 1283736 w 9310410"/>
                <a:gd name="connsiteY11825" fmla="*/ 238511 h 5296383"/>
                <a:gd name="connsiteX11826" fmla="*/ 1294523 w 9310410"/>
                <a:gd name="connsiteY11826" fmla="*/ 233717 h 5296383"/>
                <a:gd name="connsiteX11827" fmla="*/ 1306508 w 9310410"/>
                <a:gd name="connsiteY11827" fmla="*/ 233717 h 5296383"/>
                <a:gd name="connsiteX11828" fmla="*/ 1316097 w 9310410"/>
                <a:gd name="connsiteY11828" fmla="*/ 237912 h 5296383"/>
                <a:gd name="connsiteX11829" fmla="*/ 1338869 w 9310410"/>
                <a:gd name="connsiteY11829" fmla="*/ 239110 h 5296383"/>
                <a:gd name="connsiteX11830" fmla="*/ 1346660 w 9310410"/>
                <a:gd name="connsiteY11830" fmla="*/ 233118 h 5296383"/>
                <a:gd name="connsiteX11831" fmla="*/ 1338270 w 9310410"/>
                <a:gd name="connsiteY11831" fmla="*/ 227724 h 5296383"/>
                <a:gd name="connsiteX11832" fmla="*/ 1334075 w 9310410"/>
                <a:gd name="connsiteY11832" fmla="*/ 215139 h 5296383"/>
                <a:gd name="connsiteX11833" fmla="*/ 1336472 w 9310410"/>
                <a:gd name="connsiteY11833" fmla="*/ 209147 h 5296383"/>
                <a:gd name="connsiteX11834" fmla="*/ 1338869 w 9310410"/>
                <a:gd name="connsiteY11834" fmla="*/ 221132 h 5296383"/>
                <a:gd name="connsiteX11835" fmla="*/ 1346060 w 9310410"/>
                <a:gd name="connsiteY11835" fmla="*/ 225327 h 5296383"/>
                <a:gd name="connsiteX11836" fmla="*/ 1352652 w 9310410"/>
                <a:gd name="connsiteY11836" fmla="*/ 234915 h 5296383"/>
                <a:gd name="connsiteX11837" fmla="*/ 1356847 w 9310410"/>
                <a:gd name="connsiteY11837" fmla="*/ 237912 h 5296383"/>
                <a:gd name="connsiteX11838" fmla="*/ 1356248 w 9310410"/>
                <a:gd name="connsiteY11838" fmla="*/ 245103 h 5296383"/>
                <a:gd name="connsiteX11839" fmla="*/ 1350855 w 9310410"/>
                <a:gd name="connsiteY11839" fmla="*/ 260085 h 5296383"/>
                <a:gd name="connsiteX11840" fmla="*/ 1356248 w 9310410"/>
                <a:gd name="connsiteY11840" fmla="*/ 272070 h 5296383"/>
                <a:gd name="connsiteX11841" fmla="*/ 1369432 w 9310410"/>
                <a:gd name="connsiteY11841" fmla="*/ 276865 h 5296383"/>
                <a:gd name="connsiteX11842" fmla="*/ 1377822 w 9310410"/>
                <a:gd name="connsiteY11842" fmla="*/ 273868 h 5296383"/>
                <a:gd name="connsiteX11843" fmla="*/ 1397598 w 9310410"/>
                <a:gd name="connsiteY11843" fmla="*/ 263081 h 5296383"/>
                <a:gd name="connsiteX11844" fmla="*/ 1403591 w 9310410"/>
                <a:gd name="connsiteY11844" fmla="*/ 251096 h 5296383"/>
                <a:gd name="connsiteX11845" fmla="*/ 1406587 w 9310410"/>
                <a:gd name="connsiteY11845" fmla="*/ 247500 h 5296383"/>
                <a:gd name="connsiteX11846" fmla="*/ 1408385 w 9310410"/>
                <a:gd name="connsiteY11846" fmla="*/ 241507 h 5296383"/>
                <a:gd name="connsiteX11847" fmla="*/ 1410782 w 9310410"/>
                <a:gd name="connsiteY11847" fmla="*/ 237312 h 5296383"/>
                <a:gd name="connsiteX11848" fmla="*/ 1408984 w 9310410"/>
                <a:gd name="connsiteY11848" fmla="*/ 225327 h 5296383"/>
                <a:gd name="connsiteX11849" fmla="*/ 1389807 w 9310410"/>
                <a:gd name="connsiteY11849" fmla="*/ 213342 h 5296383"/>
                <a:gd name="connsiteX11850" fmla="*/ 1378421 w 9310410"/>
                <a:gd name="connsiteY11850" fmla="*/ 215139 h 5296383"/>
                <a:gd name="connsiteX11851" fmla="*/ 1397598 w 9310410"/>
                <a:gd name="connsiteY11851" fmla="*/ 209746 h 5296383"/>
                <a:gd name="connsiteX11852" fmla="*/ 1401793 w 9310410"/>
                <a:gd name="connsiteY11852" fmla="*/ 207349 h 5296383"/>
                <a:gd name="connsiteX11853" fmla="*/ 1396999 w 9310410"/>
                <a:gd name="connsiteY11853" fmla="*/ 201356 h 5296383"/>
                <a:gd name="connsiteX11854" fmla="*/ 1383815 w 9310410"/>
                <a:gd name="connsiteY11854" fmla="*/ 197161 h 5296383"/>
                <a:gd name="connsiteX11855" fmla="*/ 1386811 w 9310410"/>
                <a:gd name="connsiteY11855" fmla="*/ 194764 h 5296383"/>
                <a:gd name="connsiteX11856" fmla="*/ 1399995 w 9310410"/>
                <a:gd name="connsiteY11856" fmla="*/ 195363 h 5296383"/>
                <a:gd name="connsiteX11857" fmla="*/ 1411381 w 9310410"/>
                <a:gd name="connsiteY11857" fmla="*/ 192966 h 5296383"/>
                <a:gd name="connsiteX11858" fmla="*/ 1396999 w 9310410"/>
                <a:gd name="connsiteY11858" fmla="*/ 186973 h 5296383"/>
                <a:gd name="connsiteX11859" fmla="*/ 1386212 w 9310410"/>
                <a:gd name="connsiteY11859" fmla="*/ 182779 h 5296383"/>
                <a:gd name="connsiteX11860" fmla="*/ 1401194 w 9310410"/>
                <a:gd name="connsiteY11860" fmla="*/ 177385 h 5296383"/>
                <a:gd name="connsiteX11861" fmla="*/ 1409583 w 9310410"/>
                <a:gd name="connsiteY11861" fmla="*/ 181580 h 5296383"/>
                <a:gd name="connsiteX11862" fmla="*/ 1420970 w 9310410"/>
                <a:gd name="connsiteY11862" fmla="*/ 184576 h 5296383"/>
                <a:gd name="connsiteX11863" fmla="*/ 1431157 w 9310410"/>
                <a:gd name="connsiteY11863" fmla="*/ 184576 h 5296383"/>
                <a:gd name="connsiteX11864" fmla="*/ 1435951 w 9310410"/>
                <a:gd name="connsiteY11864" fmla="*/ 178584 h 5296383"/>
                <a:gd name="connsiteX11865" fmla="*/ 1440146 w 9310410"/>
                <a:gd name="connsiteY11865" fmla="*/ 177984 h 5296383"/>
                <a:gd name="connsiteX11866" fmla="*/ 1450334 w 9310410"/>
                <a:gd name="connsiteY11866" fmla="*/ 182179 h 5296383"/>
                <a:gd name="connsiteX11867" fmla="*/ 1465316 w 9310410"/>
                <a:gd name="connsiteY11867" fmla="*/ 186973 h 5296383"/>
                <a:gd name="connsiteX11868" fmla="*/ 1470709 w 9310410"/>
                <a:gd name="connsiteY11868" fmla="*/ 194165 h 5296383"/>
                <a:gd name="connsiteX11869" fmla="*/ 1462320 w 9310410"/>
                <a:gd name="connsiteY11869" fmla="*/ 189970 h 5296383"/>
                <a:gd name="connsiteX11870" fmla="*/ 1458125 w 9310410"/>
                <a:gd name="connsiteY11870" fmla="*/ 194165 h 5296383"/>
                <a:gd name="connsiteX11871" fmla="*/ 1477301 w 9310410"/>
                <a:gd name="connsiteY11871" fmla="*/ 200757 h 5296383"/>
                <a:gd name="connsiteX11872" fmla="*/ 1490485 w 9310410"/>
                <a:gd name="connsiteY11872" fmla="*/ 203753 h 5296383"/>
                <a:gd name="connsiteX11873" fmla="*/ 1501872 w 9310410"/>
                <a:gd name="connsiteY11873" fmla="*/ 201356 h 5296383"/>
                <a:gd name="connsiteX11874" fmla="*/ 1510861 w 9310410"/>
                <a:gd name="connsiteY11874" fmla="*/ 195363 h 5296383"/>
                <a:gd name="connsiteX11875" fmla="*/ 1507265 w 9310410"/>
                <a:gd name="connsiteY11875" fmla="*/ 189970 h 5296383"/>
                <a:gd name="connsiteX11876" fmla="*/ 1498276 w 9310410"/>
                <a:gd name="connsiteY11876" fmla="*/ 192367 h 5296383"/>
                <a:gd name="connsiteX11877" fmla="*/ 1492883 w 9310410"/>
                <a:gd name="connsiteY11877" fmla="*/ 191168 h 5296383"/>
                <a:gd name="connsiteX11878" fmla="*/ 1497077 w 9310410"/>
                <a:gd name="connsiteY11878" fmla="*/ 180981 h 5296383"/>
                <a:gd name="connsiteX11879" fmla="*/ 1502471 w 9310410"/>
                <a:gd name="connsiteY11879" fmla="*/ 180981 h 5296383"/>
                <a:gd name="connsiteX11880" fmla="*/ 1516254 w 9310410"/>
                <a:gd name="connsiteY11880" fmla="*/ 174988 h 5296383"/>
                <a:gd name="connsiteX11881" fmla="*/ 1528240 w 9310410"/>
                <a:gd name="connsiteY11881" fmla="*/ 174389 h 5296383"/>
                <a:gd name="connsiteX11882" fmla="*/ 1541424 w 9310410"/>
                <a:gd name="connsiteY11882" fmla="*/ 182779 h 5296383"/>
                <a:gd name="connsiteX11883" fmla="*/ 1549814 w 9310410"/>
                <a:gd name="connsiteY11883" fmla="*/ 188771 h 5296383"/>
                <a:gd name="connsiteX11884" fmla="*/ 1551611 w 9310410"/>
                <a:gd name="connsiteY11884" fmla="*/ 181580 h 5296383"/>
                <a:gd name="connsiteX11885" fmla="*/ 1547416 w 9310410"/>
                <a:gd name="connsiteY11885" fmla="*/ 171392 h 5296383"/>
                <a:gd name="connsiteX11886" fmla="*/ 1546218 w 9310410"/>
                <a:gd name="connsiteY11886" fmla="*/ 164201 h 5296383"/>
                <a:gd name="connsiteX11887" fmla="*/ 1551611 w 9310410"/>
                <a:gd name="connsiteY11887" fmla="*/ 160006 h 5296383"/>
                <a:gd name="connsiteX11888" fmla="*/ 1560600 w 9310410"/>
                <a:gd name="connsiteY11888" fmla="*/ 156411 h 5296383"/>
                <a:gd name="connsiteX11889" fmla="*/ 1560600 w 9310410"/>
                <a:gd name="connsiteY11889" fmla="*/ 146223 h 5296383"/>
                <a:gd name="connsiteX11890" fmla="*/ 1562998 w 9310410"/>
                <a:gd name="connsiteY11890" fmla="*/ 148021 h 5296383"/>
                <a:gd name="connsiteX11891" fmla="*/ 1568391 w 9310410"/>
                <a:gd name="connsiteY11891" fmla="*/ 158808 h 5296383"/>
                <a:gd name="connsiteX11892" fmla="*/ 1580976 w 9310410"/>
                <a:gd name="connsiteY11892" fmla="*/ 165999 h 5296383"/>
                <a:gd name="connsiteX11893" fmla="*/ 1589965 w 9310410"/>
                <a:gd name="connsiteY11893" fmla="*/ 161804 h 5296383"/>
                <a:gd name="connsiteX11894" fmla="*/ 1595358 w 9310410"/>
                <a:gd name="connsiteY11894" fmla="*/ 156411 h 5296383"/>
                <a:gd name="connsiteX11895" fmla="*/ 1600752 w 9310410"/>
                <a:gd name="connsiteY11895" fmla="*/ 151017 h 5296383"/>
                <a:gd name="connsiteX11896" fmla="*/ 1589366 w 9310410"/>
                <a:gd name="connsiteY11896" fmla="*/ 144425 h 5296383"/>
                <a:gd name="connsiteX11897" fmla="*/ 1580376 w 9310410"/>
                <a:gd name="connsiteY11897" fmla="*/ 137234 h 5296383"/>
                <a:gd name="connsiteX11898" fmla="*/ 1587568 w 9310410"/>
                <a:gd name="connsiteY11898" fmla="*/ 139631 h 5296383"/>
                <a:gd name="connsiteX11899" fmla="*/ 1601950 w 9310410"/>
                <a:gd name="connsiteY11899" fmla="*/ 142028 h 5296383"/>
                <a:gd name="connsiteX11900" fmla="*/ 1600153 w 9310410"/>
                <a:gd name="connsiteY11900" fmla="*/ 136035 h 5296383"/>
                <a:gd name="connsiteX11901" fmla="*/ 1589965 w 9310410"/>
                <a:gd name="connsiteY11901" fmla="*/ 130642 h 5296383"/>
                <a:gd name="connsiteX11902" fmla="*/ 1590564 w 9310410"/>
                <a:gd name="connsiteY11902" fmla="*/ 125248 h 5296383"/>
                <a:gd name="connsiteX11903" fmla="*/ 1594160 w 9310410"/>
                <a:gd name="connsiteY11903" fmla="*/ 122851 h 5296383"/>
                <a:gd name="connsiteX11904" fmla="*/ 1602550 w 9310410"/>
                <a:gd name="connsiteY11904" fmla="*/ 118656 h 5296383"/>
                <a:gd name="connsiteX11905" fmla="*/ 1606745 w 9310410"/>
                <a:gd name="connsiteY11905" fmla="*/ 121653 h 5296383"/>
                <a:gd name="connsiteX11906" fmla="*/ 1615134 w 9310410"/>
                <a:gd name="connsiteY11906" fmla="*/ 122252 h 5296383"/>
                <a:gd name="connsiteX11907" fmla="*/ 1621127 w 9310410"/>
                <a:gd name="connsiteY11907" fmla="*/ 119855 h 5296383"/>
                <a:gd name="connsiteX11908" fmla="*/ 1627120 w 9310410"/>
                <a:gd name="connsiteY11908" fmla="*/ 119256 h 5296383"/>
                <a:gd name="connsiteX11909" fmla="*/ 1640304 w 9310410"/>
                <a:gd name="connsiteY11909" fmla="*/ 120454 h 5296383"/>
                <a:gd name="connsiteX11910" fmla="*/ 1650492 w 9310410"/>
                <a:gd name="connsiteY11910" fmla="*/ 127645 h 5296383"/>
                <a:gd name="connsiteX11911" fmla="*/ 1665473 w 9310410"/>
                <a:gd name="connsiteY11911" fmla="*/ 127645 h 5296383"/>
                <a:gd name="connsiteX11912" fmla="*/ 1667870 w 9310410"/>
                <a:gd name="connsiteY11912" fmla="*/ 120454 h 5296383"/>
                <a:gd name="connsiteX11913" fmla="*/ 1658282 w 9310410"/>
                <a:gd name="connsiteY11913" fmla="*/ 114461 h 5296383"/>
                <a:gd name="connsiteX11914" fmla="*/ 1661878 w 9310410"/>
                <a:gd name="connsiteY11914" fmla="*/ 107869 h 5296383"/>
                <a:gd name="connsiteX11915" fmla="*/ 1670867 w 9310410"/>
                <a:gd name="connsiteY11915" fmla="*/ 111465 h 5296383"/>
                <a:gd name="connsiteX11916" fmla="*/ 1676860 w 9310410"/>
                <a:gd name="connsiteY11916" fmla="*/ 110266 h 5296383"/>
                <a:gd name="connsiteX11917" fmla="*/ 1671466 w 9310410"/>
                <a:gd name="connsiteY11917" fmla="*/ 99479 h 5296383"/>
                <a:gd name="connsiteX11918" fmla="*/ 1670867 w 9310410"/>
                <a:gd name="connsiteY11918" fmla="*/ 90490 h 5296383"/>
                <a:gd name="connsiteX11919" fmla="*/ 1678658 w 9310410"/>
                <a:gd name="connsiteY11919" fmla="*/ 92887 h 5296383"/>
                <a:gd name="connsiteX11920" fmla="*/ 1685249 w 9310410"/>
                <a:gd name="connsiteY11920" fmla="*/ 97082 h 5296383"/>
                <a:gd name="connsiteX11921" fmla="*/ 1699033 w 9310410"/>
                <a:gd name="connsiteY11921" fmla="*/ 94685 h 5296383"/>
                <a:gd name="connsiteX11922" fmla="*/ 1715213 w 9310410"/>
                <a:gd name="connsiteY11922" fmla="*/ 86295 h 5296383"/>
                <a:gd name="connsiteX11923" fmla="*/ 1731993 w 9310410"/>
                <a:gd name="connsiteY11923" fmla="*/ 76108 h 5296383"/>
                <a:gd name="connsiteX11924" fmla="*/ 1734989 w 9310410"/>
                <a:gd name="connsiteY11924" fmla="*/ 73711 h 5296383"/>
                <a:gd name="connsiteX11925" fmla="*/ 1757162 w 9310410"/>
                <a:gd name="connsiteY11925" fmla="*/ 67119 h 5296383"/>
                <a:gd name="connsiteX11926" fmla="*/ 1781733 w 9310410"/>
                <a:gd name="connsiteY11926" fmla="*/ 66519 h 5296383"/>
                <a:gd name="connsiteX11927" fmla="*/ 1790722 w 9310410"/>
                <a:gd name="connsiteY11927" fmla="*/ 64122 h 5296383"/>
                <a:gd name="connsiteX11928" fmla="*/ 1778736 w 9310410"/>
                <a:gd name="connsiteY11928" fmla="*/ 54534 h 5296383"/>
                <a:gd name="connsiteX11929" fmla="*/ 1754765 w 9310410"/>
                <a:gd name="connsiteY11929" fmla="*/ 54534 h 5296383"/>
                <a:gd name="connsiteX11930" fmla="*/ 1754765 w 9310410"/>
                <a:gd name="connsiteY11930" fmla="*/ 51538 h 5296383"/>
                <a:gd name="connsiteX11931" fmla="*/ 1769148 w 9310410"/>
                <a:gd name="connsiteY11931" fmla="*/ 44346 h 5296383"/>
                <a:gd name="connsiteX11932" fmla="*/ 1782931 w 9310410"/>
                <a:gd name="connsiteY11932" fmla="*/ 49740 h 5296383"/>
                <a:gd name="connsiteX11933" fmla="*/ 1796115 w 9310410"/>
                <a:gd name="connsiteY11933" fmla="*/ 55133 h 5296383"/>
                <a:gd name="connsiteX11934" fmla="*/ 1822483 w 9310410"/>
                <a:gd name="connsiteY11934" fmla="*/ 58130 h 5296383"/>
                <a:gd name="connsiteX11935" fmla="*/ 1818288 w 9310410"/>
                <a:gd name="connsiteY11935" fmla="*/ 46743 h 5296383"/>
                <a:gd name="connsiteX11936" fmla="*/ 1796115 w 9310410"/>
                <a:gd name="connsiteY11936" fmla="*/ 41350 h 5296383"/>
                <a:gd name="connsiteX11937" fmla="*/ 1801509 w 9310410"/>
                <a:gd name="connsiteY11937" fmla="*/ 37754 h 5296383"/>
                <a:gd name="connsiteX11938" fmla="*/ 1821285 w 9310410"/>
                <a:gd name="connsiteY11938" fmla="*/ 40151 h 5296383"/>
                <a:gd name="connsiteX11939" fmla="*/ 1832071 w 9310410"/>
                <a:gd name="connsiteY11939" fmla="*/ 44346 h 5296383"/>
                <a:gd name="connsiteX11940" fmla="*/ 1844057 w 9310410"/>
                <a:gd name="connsiteY11940" fmla="*/ 49140 h 5296383"/>
                <a:gd name="connsiteX11941" fmla="*/ 1868627 w 9310410"/>
                <a:gd name="connsiteY11941" fmla="*/ 49740 h 5296383"/>
                <a:gd name="connsiteX11942" fmla="*/ 1893198 w 9310410"/>
                <a:gd name="connsiteY11942" fmla="*/ 47343 h 5296383"/>
                <a:gd name="connsiteX11943" fmla="*/ 1911176 w 9310410"/>
                <a:gd name="connsiteY11943" fmla="*/ 47942 h 5296383"/>
                <a:gd name="connsiteX11944" fmla="*/ 1926757 w 9310410"/>
                <a:gd name="connsiteY11944" fmla="*/ 45545 h 5296383"/>
                <a:gd name="connsiteX11945" fmla="*/ 1920764 w 9310410"/>
                <a:gd name="connsiteY11945" fmla="*/ 35357 h 5296383"/>
                <a:gd name="connsiteX11946" fmla="*/ 1907580 w 9310410"/>
                <a:gd name="connsiteY11946" fmla="*/ 26967 h 5296383"/>
                <a:gd name="connsiteX11947" fmla="*/ 1899190 w 9310410"/>
                <a:gd name="connsiteY11947" fmla="*/ 20375 h 5296383"/>
                <a:gd name="connsiteX11948" fmla="*/ 1880613 w 9310410"/>
                <a:gd name="connsiteY11948" fmla="*/ 2996 h 5296383"/>
                <a:gd name="connsiteX11949" fmla="*/ 1628318 w 9310410"/>
                <a:gd name="connsiteY11949" fmla="*/ 2996 h 5296383"/>
                <a:gd name="connsiteX11950" fmla="*/ 1594759 w 9310410"/>
                <a:gd name="connsiteY11950" fmla="*/ 20375 h 5296383"/>
                <a:gd name="connsiteX11951" fmla="*/ 1454529 w 9310410"/>
                <a:gd name="connsiteY11951" fmla="*/ 101277 h 5296383"/>
                <a:gd name="connsiteX11952" fmla="*/ 1309505 w 9310410"/>
                <a:gd name="connsiteY11952" fmla="*/ 192966 h 5296383"/>
                <a:gd name="connsiteX11953" fmla="*/ 1162683 w 9310410"/>
                <a:gd name="connsiteY11953" fmla="*/ 296641 h 5296383"/>
                <a:gd name="connsiteX11954" fmla="*/ 1174668 w 9310410"/>
                <a:gd name="connsiteY11954" fmla="*/ 303233 h 5296383"/>
                <a:gd name="connsiteX11955" fmla="*/ 1299916 w 9310410"/>
                <a:gd name="connsiteY11955" fmla="*/ 713136 h 5296383"/>
                <a:gd name="connsiteX11956" fmla="*/ 1298718 w 9310410"/>
                <a:gd name="connsiteY11956" fmla="*/ 710140 h 5296383"/>
                <a:gd name="connsiteX11957" fmla="*/ 1299916 w 9310410"/>
                <a:gd name="connsiteY11957" fmla="*/ 713136 h 5296383"/>
                <a:gd name="connsiteX11958" fmla="*/ 1284934 w 9310410"/>
                <a:gd name="connsiteY11958" fmla="*/ 725122 h 5296383"/>
                <a:gd name="connsiteX11959" fmla="*/ 1286133 w 9310410"/>
                <a:gd name="connsiteY11959" fmla="*/ 725122 h 5296383"/>
                <a:gd name="connsiteX11960" fmla="*/ 1286732 w 9310410"/>
                <a:gd name="connsiteY11960" fmla="*/ 724522 h 5296383"/>
                <a:gd name="connsiteX11961" fmla="*/ 1286732 w 9310410"/>
                <a:gd name="connsiteY11961" fmla="*/ 721526 h 5296383"/>
                <a:gd name="connsiteX11962" fmla="*/ 1285534 w 9310410"/>
                <a:gd name="connsiteY11962" fmla="*/ 720327 h 5296383"/>
                <a:gd name="connsiteX11963" fmla="*/ 1284934 w 9310410"/>
                <a:gd name="connsiteY11963" fmla="*/ 720327 h 5296383"/>
                <a:gd name="connsiteX11964" fmla="*/ 1284335 w 9310410"/>
                <a:gd name="connsiteY11964" fmla="*/ 720927 h 5296383"/>
                <a:gd name="connsiteX11965" fmla="*/ 1283736 w 9310410"/>
                <a:gd name="connsiteY11965" fmla="*/ 721526 h 5296383"/>
                <a:gd name="connsiteX11966" fmla="*/ 1283736 w 9310410"/>
                <a:gd name="connsiteY11966" fmla="*/ 723923 h 5296383"/>
                <a:gd name="connsiteX11967" fmla="*/ 1284934 w 9310410"/>
                <a:gd name="connsiteY11967" fmla="*/ 725122 h 5296383"/>
                <a:gd name="connsiteX11968" fmla="*/ 1173469 w 9310410"/>
                <a:gd name="connsiteY11968" fmla="*/ 745497 h 5296383"/>
                <a:gd name="connsiteX11969" fmla="*/ 1173469 w 9310410"/>
                <a:gd name="connsiteY11969" fmla="*/ 747295 h 5296383"/>
                <a:gd name="connsiteX11970" fmla="*/ 1174069 w 9310410"/>
                <a:gd name="connsiteY11970" fmla="*/ 747295 h 5296383"/>
                <a:gd name="connsiteX11971" fmla="*/ 1174668 w 9310410"/>
                <a:gd name="connsiteY11971" fmla="*/ 747295 h 5296383"/>
                <a:gd name="connsiteX11972" fmla="*/ 1174069 w 9310410"/>
                <a:gd name="connsiteY11972" fmla="*/ 744298 h 5296383"/>
                <a:gd name="connsiteX11973" fmla="*/ 1173469 w 9310410"/>
                <a:gd name="connsiteY11973" fmla="*/ 743699 h 5296383"/>
                <a:gd name="connsiteX11974" fmla="*/ 1173469 w 9310410"/>
                <a:gd name="connsiteY11974" fmla="*/ 745497 h 5296383"/>
                <a:gd name="connsiteX11975" fmla="*/ 1171072 w 9310410"/>
                <a:gd name="connsiteY11975" fmla="*/ 753287 h 5296383"/>
                <a:gd name="connsiteX11976" fmla="*/ 1171072 w 9310410"/>
                <a:gd name="connsiteY11976" fmla="*/ 753287 h 5296383"/>
                <a:gd name="connsiteX11977" fmla="*/ 1171072 w 9310410"/>
                <a:gd name="connsiteY11977" fmla="*/ 753287 h 5296383"/>
                <a:gd name="connsiteX11978" fmla="*/ 1171072 w 9310410"/>
                <a:gd name="connsiteY11978" fmla="*/ 753287 h 5296383"/>
                <a:gd name="connsiteX11979" fmla="*/ 1171672 w 9310410"/>
                <a:gd name="connsiteY11979" fmla="*/ 753287 h 5296383"/>
                <a:gd name="connsiteX11980" fmla="*/ 1170473 w 9310410"/>
                <a:gd name="connsiteY11980" fmla="*/ 750890 h 5296383"/>
                <a:gd name="connsiteX11981" fmla="*/ 1170473 w 9310410"/>
                <a:gd name="connsiteY11981" fmla="*/ 750890 h 5296383"/>
                <a:gd name="connsiteX11982" fmla="*/ 1170473 w 9310410"/>
                <a:gd name="connsiteY11982" fmla="*/ 750890 h 5296383"/>
                <a:gd name="connsiteX11983" fmla="*/ 1171072 w 9310410"/>
                <a:gd name="connsiteY11983" fmla="*/ 753287 h 5296383"/>
                <a:gd name="connsiteX11984" fmla="*/ 1151296 w 9310410"/>
                <a:gd name="connsiteY11984" fmla="*/ 766471 h 5296383"/>
                <a:gd name="connsiteX11985" fmla="*/ 1151296 w 9310410"/>
                <a:gd name="connsiteY11985" fmla="*/ 766471 h 5296383"/>
                <a:gd name="connsiteX11986" fmla="*/ 1151296 w 9310410"/>
                <a:gd name="connsiteY11986" fmla="*/ 766471 h 5296383"/>
                <a:gd name="connsiteX11987" fmla="*/ 1151896 w 9310410"/>
                <a:gd name="connsiteY11987" fmla="*/ 762276 h 5296383"/>
                <a:gd name="connsiteX11988" fmla="*/ 1151296 w 9310410"/>
                <a:gd name="connsiteY11988" fmla="*/ 762876 h 5296383"/>
                <a:gd name="connsiteX11989" fmla="*/ 1151296 w 9310410"/>
                <a:gd name="connsiteY11989" fmla="*/ 766471 h 5296383"/>
                <a:gd name="connsiteX11990" fmla="*/ 1172271 w 9310410"/>
                <a:gd name="connsiteY11990" fmla="*/ 771865 h 5296383"/>
                <a:gd name="connsiteX11991" fmla="*/ 1172271 w 9310410"/>
                <a:gd name="connsiteY11991" fmla="*/ 771865 h 5296383"/>
                <a:gd name="connsiteX11992" fmla="*/ 1172271 w 9310410"/>
                <a:gd name="connsiteY11992" fmla="*/ 771865 h 5296383"/>
                <a:gd name="connsiteX11993" fmla="*/ 1171672 w 9310410"/>
                <a:gd name="connsiteY11993" fmla="*/ 769468 h 5296383"/>
                <a:gd name="connsiteX11994" fmla="*/ 1171672 w 9310410"/>
                <a:gd name="connsiteY11994" fmla="*/ 769468 h 5296383"/>
                <a:gd name="connsiteX11995" fmla="*/ 1171672 w 9310410"/>
                <a:gd name="connsiteY11995" fmla="*/ 769468 h 5296383"/>
                <a:gd name="connsiteX11996" fmla="*/ 1172271 w 9310410"/>
                <a:gd name="connsiteY11996" fmla="*/ 771865 h 5296383"/>
                <a:gd name="connsiteX11997" fmla="*/ 1162083 w 9310410"/>
                <a:gd name="connsiteY11997" fmla="*/ 778457 h 5296383"/>
                <a:gd name="connsiteX11998" fmla="*/ 1163282 w 9310410"/>
                <a:gd name="connsiteY11998" fmla="*/ 777858 h 5296383"/>
                <a:gd name="connsiteX11999" fmla="*/ 1163282 w 9310410"/>
                <a:gd name="connsiteY11999" fmla="*/ 777258 h 5296383"/>
                <a:gd name="connsiteX12000" fmla="*/ 1162083 w 9310410"/>
                <a:gd name="connsiteY12000" fmla="*/ 776659 h 5296383"/>
                <a:gd name="connsiteX12001" fmla="*/ 1158488 w 9310410"/>
                <a:gd name="connsiteY12001" fmla="*/ 777258 h 5296383"/>
                <a:gd name="connsiteX12002" fmla="*/ 1160285 w 9310410"/>
                <a:gd name="connsiteY12002" fmla="*/ 777858 h 5296383"/>
                <a:gd name="connsiteX12003" fmla="*/ 1162083 w 9310410"/>
                <a:gd name="connsiteY12003" fmla="*/ 778457 h 5296383"/>
                <a:gd name="connsiteX12004" fmla="*/ 1151296 w 9310410"/>
                <a:gd name="connsiteY12004" fmla="*/ 779056 h 5296383"/>
                <a:gd name="connsiteX12005" fmla="*/ 1152495 w 9310410"/>
                <a:gd name="connsiteY12005" fmla="*/ 779056 h 5296383"/>
                <a:gd name="connsiteX12006" fmla="*/ 1151296 w 9310410"/>
                <a:gd name="connsiteY12006" fmla="*/ 777858 h 5296383"/>
                <a:gd name="connsiteX12007" fmla="*/ 1150098 w 9310410"/>
                <a:gd name="connsiteY12007" fmla="*/ 777858 h 5296383"/>
                <a:gd name="connsiteX12008" fmla="*/ 1149499 w 9310410"/>
                <a:gd name="connsiteY12008" fmla="*/ 777858 h 5296383"/>
                <a:gd name="connsiteX12009" fmla="*/ 1149499 w 9310410"/>
                <a:gd name="connsiteY12009" fmla="*/ 778457 h 5296383"/>
                <a:gd name="connsiteX12010" fmla="*/ 1151296 w 9310410"/>
                <a:gd name="connsiteY12010" fmla="*/ 779056 h 5296383"/>
                <a:gd name="connsiteX12011" fmla="*/ 1151296 w 9310410"/>
                <a:gd name="connsiteY12011" fmla="*/ 804226 h 5296383"/>
                <a:gd name="connsiteX12012" fmla="*/ 1151296 w 9310410"/>
                <a:gd name="connsiteY12012" fmla="*/ 804226 h 5296383"/>
                <a:gd name="connsiteX12013" fmla="*/ 1151896 w 9310410"/>
                <a:gd name="connsiteY12013" fmla="*/ 806623 h 5296383"/>
                <a:gd name="connsiteX12014" fmla="*/ 1151896 w 9310410"/>
                <a:gd name="connsiteY12014" fmla="*/ 806623 h 5296383"/>
                <a:gd name="connsiteX12015" fmla="*/ 1151896 w 9310410"/>
                <a:gd name="connsiteY12015" fmla="*/ 806623 h 5296383"/>
                <a:gd name="connsiteX12016" fmla="*/ 1152495 w 9310410"/>
                <a:gd name="connsiteY12016" fmla="*/ 806023 h 5296383"/>
                <a:gd name="connsiteX12017" fmla="*/ 1152495 w 9310410"/>
                <a:gd name="connsiteY12017" fmla="*/ 805424 h 5296383"/>
                <a:gd name="connsiteX12018" fmla="*/ 1151296 w 9310410"/>
                <a:gd name="connsiteY12018" fmla="*/ 804226 h 5296383"/>
                <a:gd name="connsiteX12019" fmla="*/ 1151296 w 9310410"/>
                <a:gd name="connsiteY12019" fmla="*/ 804226 h 5296383"/>
                <a:gd name="connsiteX12020" fmla="*/ 1471309 w 9310410"/>
                <a:gd name="connsiteY12020" fmla="*/ 729316 h 5296383"/>
                <a:gd name="connsiteX12021" fmla="*/ 1469511 w 9310410"/>
                <a:gd name="connsiteY12021" fmla="*/ 730515 h 5296383"/>
                <a:gd name="connsiteX12022" fmla="*/ 1468312 w 9310410"/>
                <a:gd name="connsiteY12022" fmla="*/ 735309 h 5296383"/>
                <a:gd name="connsiteX12023" fmla="*/ 1472507 w 9310410"/>
                <a:gd name="connsiteY12023" fmla="*/ 731114 h 5296383"/>
                <a:gd name="connsiteX12024" fmla="*/ 1472507 w 9310410"/>
                <a:gd name="connsiteY12024" fmla="*/ 728717 h 5296383"/>
                <a:gd name="connsiteX12025" fmla="*/ 1471309 w 9310410"/>
                <a:gd name="connsiteY12025" fmla="*/ 729316 h 5296383"/>
                <a:gd name="connsiteX12026" fmla="*/ 1479099 w 9310410"/>
                <a:gd name="connsiteY12026" fmla="*/ 728717 h 5296383"/>
                <a:gd name="connsiteX12027" fmla="*/ 1477901 w 9310410"/>
                <a:gd name="connsiteY12027" fmla="*/ 729316 h 5296383"/>
                <a:gd name="connsiteX12028" fmla="*/ 1476702 w 9310410"/>
                <a:gd name="connsiteY12028" fmla="*/ 733511 h 5296383"/>
                <a:gd name="connsiteX12029" fmla="*/ 1476702 w 9310410"/>
                <a:gd name="connsiteY12029" fmla="*/ 734710 h 5296383"/>
                <a:gd name="connsiteX12030" fmla="*/ 1477301 w 9310410"/>
                <a:gd name="connsiteY12030" fmla="*/ 733511 h 5296383"/>
                <a:gd name="connsiteX12031" fmla="*/ 1478500 w 9310410"/>
                <a:gd name="connsiteY12031" fmla="*/ 731714 h 5296383"/>
                <a:gd name="connsiteX12032" fmla="*/ 1479699 w 9310410"/>
                <a:gd name="connsiteY12032" fmla="*/ 729916 h 5296383"/>
                <a:gd name="connsiteX12033" fmla="*/ 1479699 w 9310410"/>
                <a:gd name="connsiteY12033" fmla="*/ 728717 h 5296383"/>
                <a:gd name="connsiteX12034" fmla="*/ 1479099 w 9310410"/>
                <a:gd name="connsiteY12034" fmla="*/ 728717 h 5296383"/>
                <a:gd name="connsiteX12035" fmla="*/ 1459922 w 9310410"/>
                <a:gd name="connsiteY12035" fmla="*/ 749092 h 5296383"/>
                <a:gd name="connsiteX12036" fmla="*/ 1460522 w 9310410"/>
                <a:gd name="connsiteY12036" fmla="*/ 746695 h 5296383"/>
                <a:gd name="connsiteX12037" fmla="*/ 1459922 w 9310410"/>
                <a:gd name="connsiteY12037" fmla="*/ 746096 h 5296383"/>
                <a:gd name="connsiteX12038" fmla="*/ 1458125 w 9310410"/>
                <a:gd name="connsiteY12038" fmla="*/ 750890 h 5296383"/>
                <a:gd name="connsiteX12039" fmla="*/ 1458125 w 9310410"/>
                <a:gd name="connsiteY12039" fmla="*/ 750890 h 5296383"/>
                <a:gd name="connsiteX12040" fmla="*/ 1458125 w 9310410"/>
                <a:gd name="connsiteY12040" fmla="*/ 750890 h 5296383"/>
                <a:gd name="connsiteX12041" fmla="*/ 1459922 w 9310410"/>
                <a:gd name="connsiteY12041" fmla="*/ 749092 h 5296383"/>
                <a:gd name="connsiteX12042" fmla="*/ 1480298 w 9310410"/>
                <a:gd name="connsiteY12042" fmla="*/ 725721 h 5296383"/>
                <a:gd name="connsiteX12043" fmla="*/ 1480298 w 9310410"/>
                <a:gd name="connsiteY12043" fmla="*/ 725721 h 5296383"/>
                <a:gd name="connsiteX12044" fmla="*/ 1480298 w 9310410"/>
                <a:gd name="connsiteY12044" fmla="*/ 725721 h 5296383"/>
                <a:gd name="connsiteX12045" fmla="*/ 1480298 w 9310410"/>
                <a:gd name="connsiteY12045" fmla="*/ 725721 h 5296383"/>
                <a:gd name="connsiteX12046" fmla="*/ 1481496 w 9310410"/>
                <a:gd name="connsiteY12046" fmla="*/ 725721 h 5296383"/>
                <a:gd name="connsiteX12047" fmla="*/ 1479699 w 9310410"/>
                <a:gd name="connsiteY12047" fmla="*/ 722724 h 5296383"/>
                <a:gd name="connsiteX12048" fmla="*/ 1479699 w 9310410"/>
                <a:gd name="connsiteY12048" fmla="*/ 722724 h 5296383"/>
                <a:gd name="connsiteX12049" fmla="*/ 1479699 w 9310410"/>
                <a:gd name="connsiteY12049" fmla="*/ 722724 h 5296383"/>
                <a:gd name="connsiteX12050" fmla="*/ 1479699 w 9310410"/>
                <a:gd name="connsiteY12050" fmla="*/ 725122 h 5296383"/>
                <a:gd name="connsiteX12051" fmla="*/ 1480298 w 9310410"/>
                <a:gd name="connsiteY12051" fmla="*/ 725721 h 5296383"/>
                <a:gd name="connsiteX12052" fmla="*/ 1509662 w 9310410"/>
                <a:gd name="connsiteY12052" fmla="*/ 681974 h 5296383"/>
                <a:gd name="connsiteX12053" fmla="*/ 1509662 w 9310410"/>
                <a:gd name="connsiteY12053" fmla="*/ 683172 h 5296383"/>
                <a:gd name="connsiteX12054" fmla="*/ 1509662 w 9310410"/>
                <a:gd name="connsiteY12054" fmla="*/ 684371 h 5296383"/>
                <a:gd name="connsiteX12055" fmla="*/ 1509662 w 9310410"/>
                <a:gd name="connsiteY12055" fmla="*/ 684970 h 5296383"/>
                <a:gd name="connsiteX12056" fmla="*/ 1510262 w 9310410"/>
                <a:gd name="connsiteY12056" fmla="*/ 684970 h 5296383"/>
                <a:gd name="connsiteX12057" fmla="*/ 1510861 w 9310410"/>
                <a:gd name="connsiteY12057" fmla="*/ 684371 h 5296383"/>
                <a:gd name="connsiteX12058" fmla="*/ 1511460 w 9310410"/>
                <a:gd name="connsiteY12058" fmla="*/ 683772 h 5296383"/>
                <a:gd name="connsiteX12059" fmla="*/ 1509662 w 9310410"/>
                <a:gd name="connsiteY12059" fmla="*/ 681974 h 5296383"/>
                <a:gd name="connsiteX12060" fmla="*/ 1509662 w 9310410"/>
                <a:gd name="connsiteY12060" fmla="*/ 681974 h 5296383"/>
                <a:gd name="connsiteX12061" fmla="*/ 1391605 w 9310410"/>
                <a:gd name="connsiteY12061" fmla="*/ 907301 h 5296383"/>
                <a:gd name="connsiteX12062" fmla="*/ 1391006 w 9310410"/>
                <a:gd name="connsiteY12062" fmla="*/ 909099 h 5296383"/>
                <a:gd name="connsiteX12063" fmla="*/ 1391605 w 9310410"/>
                <a:gd name="connsiteY12063" fmla="*/ 910896 h 5296383"/>
                <a:gd name="connsiteX12064" fmla="*/ 1392204 w 9310410"/>
                <a:gd name="connsiteY12064" fmla="*/ 909099 h 5296383"/>
                <a:gd name="connsiteX12065" fmla="*/ 1391605 w 9310410"/>
                <a:gd name="connsiteY12065" fmla="*/ 907301 h 5296383"/>
                <a:gd name="connsiteX12066" fmla="*/ 1388010 w 9310410"/>
                <a:gd name="connsiteY12066" fmla="*/ 914492 h 5296383"/>
                <a:gd name="connsiteX12067" fmla="*/ 1388010 w 9310410"/>
                <a:gd name="connsiteY12067" fmla="*/ 914492 h 5296383"/>
                <a:gd name="connsiteX12068" fmla="*/ 1387410 w 9310410"/>
                <a:gd name="connsiteY12068" fmla="*/ 914492 h 5296383"/>
                <a:gd name="connsiteX12069" fmla="*/ 1386811 w 9310410"/>
                <a:gd name="connsiteY12069" fmla="*/ 915091 h 5296383"/>
                <a:gd name="connsiteX12070" fmla="*/ 1387410 w 9310410"/>
                <a:gd name="connsiteY12070" fmla="*/ 915691 h 5296383"/>
                <a:gd name="connsiteX12071" fmla="*/ 1388010 w 9310410"/>
                <a:gd name="connsiteY12071" fmla="*/ 915691 h 5296383"/>
                <a:gd name="connsiteX12072" fmla="*/ 1388010 w 9310410"/>
                <a:gd name="connsiteY12072" fmla="*/ 915691 h 5296383"/>
                <a:gd name="connsiteX12073" fmla="*/ 1388010 w 9310410"/>
                <a:gd name="connsiteY12073" fmla="*/ 915691 h 5296383"/>
                <a:gd name="connsiteX12074" fmla="*/ 1388609 w 9310410"/>
                <a:gd name="connsiteY12074" fmla="*/ 915691 h 5296383"/>
                <a:gd name="connsiteX12075" fmla="*/ 1389208 w 9310410"/>
                <a:gd name="connsiteY12075" fmla="*/ 915091 h 5296383"/>
                <a:gd name="connsiteX12076" fmla="*/ 1388609 w 9310410"/>
                <a:gd name="connsiteY12076" fmla="*/ 914492 h 5296383"/>
                <a:gd name="connsiteX12077" fmla="*/ 1388010 w 9310410"/>
                <a:gd name="connsiteY12077" fmla="*/ 914492 h 5296383"/>
                <a:gd name="connsiteX12078" fmla="*/ 1388010 w 9310410"/>
                <a:gd name="connsiteY12078" fmla="*/ 914492 h 5296383"/>
                <a:gd name="connsiteX12079" fmla="*/ 1392804 w 9310410"/>
                <a:gd name="connsiteY12079" fmla="*/ 915691 h 5296383"/>
                <a:gd name="connsiteX12080" fmla="*/ 1392204 w 9310410"/>
                <a:gd name="connsiteY12080" fmla="*/ 914492 h 5296383"/>
                <a:gd name="connsiteX12081" fmla="*/ 1391605 w 9310410"/>
                <a:gd name="connsiteY12081" fmla="*/ 915691 h 5296383"/>
                <a:gd name="connsiteX12082" fmla="*/ 1392204 w 9310410"/>
                <a:gd name="connsiteY12082" fmla="*/ 916889 h 5296383"/>
                <a:gd name="connsiteX12083" fmla="*/ 1392804 w 9310410"/>
                <a:gd name="connsiteY12083" fmla="*/ 915691 h 5296383"/>
                <a:gd name="connsiteX12084" fmla="*/ 1030243 w 9310410"/>
                <a:gd name="connsiteY12084" fmla="*/ 1047531 h 5296383"/>
                <a:gd name="connsiteX12085" fmla="*/ 1029044 w 9310410"/>
                <a:gd name="connsiteY12085" fmla="*/ 1048130 h 5296383"/>
                <a:gd name="connsiteX12086" fmla="*/ 1028445 w 9310410"/>
                <a:gd name="connsiteY12086" fmla="*/ 1049329 h 5296383"/>
                <a:gd name="connsiteX12087" fmla="*/ 1029044 w 9310410"/>
                <a:gd name="connsiteY12087" fmla="*/ 1050527 h 5296383"/>
                <a:gd name="connsiteX12088" fmla="*/ 1030243 w 9310410"/>
                <a:gd name="connsiteY12088" fmla="*/ 1051127 h 5296383"/>
                <a:gd name="connsiteX12089" fmla="*/ 1031442 w 9310410"/>
                <a:gd name="connsiteY12089" fmla="*/ 1050527 h 5296383"/>
                <a:gd name="connsiteX12090" fmla="*/ 1032041 w 9310410"/>
                <a:gd name="connsiteY12090" fmla="*/ 1049329 h 5296383"/>
                <a:gd name="connsiteX12091" fmla="*/ 1031442 w 9310410"/>
                <a:gd name="connsiteY12091" fmla="*/ 1048130 h 5296383"/>
                <a:gd name="connsiteX12092" fmla="*/ 1030243 w 9310410"/>
                <a:gd name="connsiteY12092" fmla="*/ 1047531 h 5296383"/>
                <a:gd name="connsiteX12093" fmla="*/ 1036236 w 9310410"/>
                <a:gd name="connsiteY12093" fmla="*/ 1048130 h 5296383"/>
                <a:gd name="connsiteX12094" fmla="*/ 1035636 w 9310410"/>
                <a:gd name="connsiteY12094" fmla="*/ 1046932 h 5296383"/>
                <a:gd name="connsiteX12095" fmla="*/ 1035037 w 9310410"/>
                <a:gd name="connsiteY12095" fmla="*/ 1048130 h 5296383"/>
                <a:gd name="connsiteX12096" fmla="*/ 1035636 w 9310410"/>
                <a:gd name="connsiteY12096" fmla="*/ 1049329 h 5296383"/>
                <a:gd name="connsiteX12097" fmla="*/ 1036236 w 9310410"/>
                <a:gd name="connsiteY12097" fmla="*/ 1048130 h 5296383"/>
                <a:gd name="connsiteX12098" fmla="*/ 1033239 w 9310410"/>
                <a:gd name="connsiteY12098" fmla="*/ 1052924 h 5296383"/>
                <a:gd name="connsiteX12099" fmla="*/ 1034438 w 9310410"/>
                <a:gd name="connsiteY12099" fmla="*/ 1052325 h 5296383"/>
                <a:gd name="connsiteX12100" fmla="*/ 1035037 w 9310410"/>
                <a:gd name="connsiteY12100" fmla="*/ 1051127 h 5296383"/>
                <a:gd name="connsiteX12101" fmla="*/ 1034438 w 9310410"/>
                <a:gd name="connsiteY12101" fmla="*/ 1049928 h 5296383"/>
                <a:gd name="connsiteX12102" fmla="*/ 1033239 w 9310410"/>
                <a:gd name="connsiteY12102" fmla="*/ 1049329 h 5296383"/>
                <a:gd name="connsiteX12103" fmla="*/ 1031442 w 9310410"/>
                <a:gd name="connsiteY12103" fmla="*/ 1051127 h 5296383"/>
                <a:gd name="connsiteX12104" fmla="*/ 1033239 w 9310410"/>
                <a:gd name="connsiteY12104" fmla="*/ 1052924 h 5296383"/>
                <a:gd name="connsiteX12105" fmla="*/ 1013463 w 9310410"/>
                <a:gd name="connsiteY12105" fmla="*/ 1073300 h 5296383"/>
                <a:gd name="connsiteX12106" fmla="*/ 1013463 w 9310410"/>
                <a:gd name="connsiteY12106" fmla="*/ 1073300 h 5296383"/>
                <a:gd name="connsiteX12107" fmla="*/ 1013463 w 9310410"/>
                <a:gd name="connsiteY12107" fmla="*/ 1073300 h 5296383"/>
                <a:gd name="connsiteX12108" fmla="*/ 1013463 w 9310410"/>
                <a:gd name="connsiteY12108" fmla="*/ 1073300 h 5296383"/>
                <a:gd name="connsiteX12109" fmla="*/ 1012265 w 9310410"/>
                <a:gd name="connsiteY12109" fmla="*/ 1075098 h 5296383"/>
                <a:gd name="connsiteX12110" fmla="*/ 1012864 w 9310410"/>
                <a:gd name="connsiteY12110" fmla="*/ 1076296 h 5296383"/>
                <a:gd name="connsiteX12111" fmla="*/ 1013463 w 9310410"/>
                <a:gd name="connsiteY12111" fmla="*/ 1076296 h 5296383"/>
                <a:gd name="connsiteX12112" fmla="*/ 1013463 w 9310410"/>
                <a:gd name="connsiteY12112" fmla="*/ 1076296 h 5296383"/>
                <a:gd name="connsiteX12113" fmla="*/ 1013463 w 9310410"/>
                <a:gd name="connsiteY12113" fmla="*/ 1076296 h 5296383"/>
                <a:gd name="connsiteX12114" fmla="*/ 1014063 w 9310410"/>
                <a:gd name="connsiteY12114" fmla="*/ 1076296 h 5296383"/>
                <a:gd name="connsiteX12115" fmla="*/ 1014662 w 9310410"/>
                <a:gd name="connsiteY12115" fmla="*/ 1075098 h 5296383"/>
                <a:gd name="connsiteX12116" fmla="*/ 1013463 w 9310410"/>
                <a:gd name="connsiteY12116" fmla="*/ 1073300 h 5296383"/>
                <a:gd name="connsiteX12117" fmla="*/ 1013463 w 9310410"/>
                <a:gd name="connsiteY12117" fmla="*/ 1073300 h 5296383"/>
                <a:gd name="connsiteX12118" fmla="*/ 957132 w 9310410"/>
                <a:gd name="connsiteY12118" fmla="*/ 1111054 h 5296383"/>
                <a:gd name="connsiteX12119" fmla="*/ 955933 w 9310410"/>
                <a:gd name="connsiteY12119" fmla="*/ 1109256 h 5296383"/>
                <a:gd name="connsiteX12120" fmla="*/ 954734 w 9310410"/>
                <a:gd name="connsiteY12120" fmla="*/ 1111054 h 5296383"/>
                <a:gd name="connsiteX12121" fmla="*/ 955933 w 9310410"/>
                <a:gd name="connsiteY12121" fmla="*/ 1112852 h 5296383"/>
                <a:gd name="connsiteX12122" fmla="*/ 957132 w 9310410"/>
                <a:gd name="connsiteY12122" fmla="*/ 1111054 h 5296383"/>
                <a:gd name="connsiteX12123" fmla="*/ 971514 w 9310410"/>
                <a:gd name="connsiteY12123" fmla="*/ 1121242 h 5296383"/>
                <a:gd name="connsiteX12124" fmla="*/ 970316 w 9310410"/>
                <a:gd name="connsiteY12124" fmla="*/ 1120642 h 5296383"/>
                <a:gd name="connsiteX12125" fmla="*/ 968518 w 9310410"/>
                <a:gd name="connsiteY12125" fmla="*/ 1121841 h 5296383"/>
                <a:gd name="connsiteX12126" fmla="*/ 970316 w 9310410"/>
                <a:gd name="connsiteY12126" fmla="*/ 1123039 h 5296383"/>
                <a:gd name="connsiteX12127" fmla="*/ 971514 w 9310410"/>
                <a:gd name="connsiteY12127" fmla="*/ 1122440 h 5296383"/>
                <a:gd name="connsiteX12128" fmla="*/ 972113 w 9310410"/>
                <a:gd name="connsiteY12128" fmla="*/ 1121841 h 5296383"/>
                <a:gd name="connsiteX12129" fmla="*/ 971514 w 9310410"/>
                <a:gd name="connsiteY12129" fmla="*/ 1121242 h 5296383"/>
                <a:gd name="connsiteX12130" fmla="*/ 972113 w 9310410"/>
                <a:gd name="connsiteY12130" fmla="*/ 1172180 h 5296383"/>
                <a:gd name="connsiteX12131" fmla="*/ 972113 w 9310410"/>
                <a:gd name="connsiteY12131" fmla="*/ 1172180 h 5296383"/>
                <a:gd name="connsiteX12132" fmla="*/ 972113 w 9310410"/>
                <a:gd name="connsiteY12132" fmla="*/ 1172180 h 5296383"/>
                <a:gd name="connsiteX12133" fmla="*/ 973312 w 9310410"/>
                <a:gd name="connsiteY12133" fmla="*/ 1170382 h 5296383"/>
                <a:gd name="connsiteX12134" fmla="*/ 972113 w 9310410"/>
                <a:gd name="connsiteY12134" fmla="*/ 1168584 h 5296383"/>
                <a:gd name="connsiteX12135" fmla="*/ 972113 w 9310410"/>
                <a:gd name="connsiteY12135" fmla="*/ 1168584 h 5296383"/>
                <a:gd name="connsiteX12136" fmla="*/ 972113 w 9310410"/>
                <a:gd name="connsiteY12136" fmla="*/ 1168584 h 5296383"/>
                <a:gd name="connsiteX12137" fmla="*/ 970915 w 9310410"/>
                <a:gd name="connsiteY12137" fmla="*/ 1170382 h 5296383"/>
                <a:gd name="connsiteX12138" fmla="*/ 972113 w 9310410"/>
                <a:gd name="connsiteY12138" fmla="*/ 1172180 h 5296383"/>
                <a:gd name="connsiteX12139" fmla="*/ 969716 w 9310410"/>
                <a:gd name="connsiteY12139" fmla="*/ 1178173 h 5296383"/>
                <a:gd name="connsiteX12140" fmla="*/ 969716 w 9310410"/>
                <a:gd name="connsiteY12140" fmla="*/ 1178173 h 5296383"/>
                <a:gd name="connsiteX12141" fmla="*/ 969716 w 9310410"/>
                <a:gd name="connsiteY12141" fmla="*/ 1178173 h 5296383"/>
                <a:gd name="connsiteX12142" fmla="*/ 969117 w 9310410"/>
                <a:gd name="connsiteY12142" fmla="*/ 1180570 h 5296383"/>
                <a:gd name="connsiteX12143" fmla="*/ 969716 w 9310410"/>
                <a:gd name="connsiteY12143" fmla="*/ 1182967 h 5296383"/>
                <a:gd name="connsiteX12144" fmla="*/ 969716 w 9310410"/>
                <a:gd name="connsiteY12144" fmla="*/ 1182967 h 5296383"/>
                <a:gd name="connsiteX12145" fmla="*/ 969716 w 9310410"/>
                <a:gd name="connsiteY12145" fmla="*/ 1182967 h 5296383"/>
                <a:gd name="connsiteX12146" fmla="*/ 969716 w 9310410"/>
                <a:gd name="connsiteY12146" fmla="*/ 1182967 h 5296383"/>
                <a:gd name="connsiteX12147" fmla="*/ 970316 w 9310410"/>
                <a:gd name="connsiteY12147" fmla="*/ 1181768 h 5296383"/>
                <a:gd name="connsiteX12148" fmla="*/ 970316 w 9310410"/>
                <a:gd name="connsiteY12148" fmla="*/ 1181169 h 5296383"/>
                <a:gd name="connsiteX12149" fmla="*/ 970316 w 9310410"/>
                <a:gd name="connsiteY12149" fmla="*/ 1180570 h 5296383"/>
                <a:gd name="connsiteX12150" fmla="*/ 969716 w 9310410"/>
                <a:gd name="connsiteY12150" fmla="*/ 1178173 h 5296383"/>
                <a:gd name="connsiteX12151" fmla="*/ 969716 w 9310410"/>
                <a:gd name="connsiteY12151" fmla="*/ 1178173 h 5296383"/>
                <a:gd name="connsiteX12152" fmla="*/ 1003875 w 9310410"/>
                <a:gd name="connsiteY12152" fmla="*/ 855763 h 5296383"/>
                <a:gd name="connsiteX12153" fmla="*/ 1003875 w 9310410"/>
                <a:gd name="connsiteY12153" fmla="*/ 855763 h 5296383"/>
                <a:gd name="connsiteX12154" fmla="*/ 1003875 w 9310410"/>
                <a:gd name="connsiteY12154" fmla="*/ 855763 h 5296383"/>
                <a:gd name="connsiteX12155" fmla="*/ 1003875 w 9310410"/>
                <a:gd name="connsiteY12155" fmla="*/ 855763 h 5296383"/>
                <a:gd name="connsiteX12156" fmla="*/ 1003875 w 9310410"/>
                <a:gd name="connsiteY12156" fmla="*/ 855763 h 5296383"/>
                <a:gd name="connsiteX12157" fmla="*/ 1004474 w 9310410"/>
                <a:gd name="connsiteY12157" fmla="*/ 854565 h 5296383"/>
                <a:gd name="connsiteX12158" fmla="*/ 1004474 w 9310410"/>
                <a:gd name="connsiteY12158" fmla="*/ 853366 h 5296383"/>
                <a:gd name="connsiteX12159" fmla="*/ 1004474 w 9310410"/>
                <a:gd name="connsiteY12159" fmla="*/ 853366 h 5296383"/>
                <a:gd name="connsiteX12160" fmla="*/ 1004474 w 9310410"/>
                <a:gd name="connsiteY12160" fmla="*/ 853366 h 5296383"/>
                <a:gd name="connsiteX12161" fmla="*/ 1004474 w 9310410"/>
                <a:gd name="connsiteY12161" fmla="*/ 853366 h 5296383"/>
                <a:gd name="connsiteX12162" fmla="*/ 1004474 w 9310410"/>
                <a:gd name="connsiteY12162" fmla="*/ 853366 h 5296383"/>
                <a:gd name="connsiteX12163" fmla="*/ 1004474 w 9310410"/>
                <a:gd name="connsiteY12163" fmla="*/ 854565 h 5296383"/>
                <a:gd name="connsiteX12164" fmla="*/ 1003875 w 9310410"/>
                <a:gd name="connsiteY12164" fmla="*/ 855763 h 5296383"/>
                <a:gd name="connsiteX12165" fmla="*/ 991290 w 9310410"/>
                <a:gd name="connsiteY12165" fmla="*/ 861157 h 5296383"/>
                <a:gd name="connsiteX12166" fmla="*/ 991290 w 9310410"/>
                <a:gd name="connsiteY12166" fmla="*/ 861157 h 5296383"/>
                <a:gd name="connsiteX12167" fmla="*/ 991290 w 9310410"/>
                <a:gd name="connsiteY12167" fmla="*/ 861157 h 5296383"/>
                <a:gd name="connsiteX12168" fmla="*/ 991290 w 9310410"/>
                <a:gd name="connsiteY12168" fmla="*/ 861157 h 5296383"/>
                <a:gd name="connsiteX12169" fmla="*/ 991890 w 9310410"/>
                <a:gd name="connsiteY12169" fmla="*/ 860557 h 5296383"/>
                <a:gd name="connsiteX12170" fmla="*/ 991890 w 9310410"/>
                <a:gd name="connsiteY12170" fmla="*/ 859958 h 5296383"/>
                <a:gd name="connsiteX12171" fmla="*/ 991890 w 9310410"/>
                <a:gd name="connsiteY12171" fmla="*/ 859958 h 5296383"/>
                <a:gd name="connsiteX12172" fmla="*/ 991890 w 9310410"/>
                <a:gd name="connsiteY12172" fmla="*/ 859958 h 5296383"/>
                <a:gd name="connsiteX12173" fmla="*/ 991890 w 9310410"/>
                <a:gd name="connsiteY12173" fmla="*/ 859958 h 5296383"/>
                <a:gd name="connsiteX12174" fmla="*/ 991290 w 9310410"/>
                <a:gd name="connsiteY12174" fmla="*/ 859958 h 5296383"/>
                <a:gd name="connsiteX12175" fmla="*/ 991290 w 9310410"/>
                <a:gd name="connsiteY12175" fmla="*/ 860557 h 5296383"/>
                <a:gd name="connsiteX12176" fmla="*/ 991290 w 9310410"/>
                <a:gd name="connsiteY12176" fmla="*/ 861157 h 5296383"/>
                <a:gd name="connsiteX12177" fmla="*/ 991290 w 9310410"/>
                <a:gd name="connsiteY12177" fmla="*/ 861157 h 5296383"/>
                <a:gd name="connsiteX12178" fmla="*/ 992489 w 9310410"/>
                <a:gd name="connsiteY12178" fmla="*/ 867749 h 5296383"/>
                <a:gd name="connsiteX12179" fmla="*/ 992489 w 9310410"/>
                <a:gd name="connsiteY12179" fmla="*/ 867749 h 5296383"/>
                <a:gd name="connsiteX12180" fmla="*/ 992489 w 9310410"/>
                <a:gd name="connsiteY12180" fmla="*/ 867749 h 5296383"/>
                <a:gd name="connsiteX12181" fmla="*/ 992489 w 9310410"/>
                <a:gd name="connsiteY12181" fmla="*/ 867749 h 5296383"/>
                <a:gd name="connsiteX12182" fmla="*/ 994287 w 9310410"/>
                <a:gd name="connsiteY12182" fmla="*/ 867149 h 5296383"/>
                <a:gd name="connsiteX12183" fmla="*/ 993088 w 9310410"/>
                <a:gd name="connsiteY12183" fmla="*/ 866550 h 5296383"/>
                <a:gd name="connsiteX12184" fmla="*/ 992489 w 9310410"/>
                <a:gd name="connsiteY12184" fmla="*/ 866550 h 5296383"/>
                <a:gd name="connsiteX12185" fmla="*/ 992489 w 9310410"/>
                <a:gd name="connsiteY12185" fmla="*/ 866550 h 5296383"/>
                <a:gd name="connsiteX12186" fmla="*/ 992489 w 9310410"/>
                <a:gd name="connsiteY12186" fmla="*/ 866550 h 5296383"/>
                <a:gd name="connsiteX12187" fmla="*/ 990691 w 9310410"/>
                <a:gd name="connsiteY12187" fmla="*/ 867149 h 5296383"/>
                <a:gd name="connsiteX12188" fmla="*/ 992489 w 9310410"/>
                <a:gd name="connsiteY12188" fmla="*/ 867749 h 5296383"/>
                <a:gd name="connsiteX12189" fmla="*/ 993088 w 9310410"/>
                <a:gd name="connsiteY12189" fmla="*/ 875539 h 5296383"/>
                <a:gd name="connsiteX12190" fmla="*/ 993088 w 9310410"/>
                <a:gd name="connsiteY12190" fmla="*/ 875539 h 5296383"/>
                <a:gd name="connsiteX12191" fmla="*/ 993088 w 9310410"/>
                <a:gd name="connsiteY12191" fmla="*/ 875539 h 5296383"/>
                <a:gd name="connsiteX12192" fmla="*/ 992489 w 9310410"/>
                <a:gd name="connsiteY12192" fmla="*/ 875539 h 5296383"/>
                <a:gd name="connsiteX12193" fmla="*/ 992489 w 9310410"/>
                <a:gd name="connsiteY12193" fmla="*/ 876139 h 5296383"/>
                <a:gd name="connsiteX12194" fmla="*/ 992489 w 9310410"/>
                <a:gd name="connsiteY12194" fmla="*/ 876738 h 5296383"/>
                <a:gd name="connsiteX12195" fmla="*/ 993088 w 9310410"/>
                <a:gd name="connsiteY12195" fmla="*/ 876738 h 5296383"/>
                <a:gd name="connsiteX12196" fmla="*/ 993088 w 9310410"/>
                <a:gd name="connsiteY12196" fmla="*/ 876738 h 5296383"/>
                <a:gd name="connsiteX12197" fmla="*/ 993088 w 9310410"/>
                <a:gd name="connsiteY12197" fmla="*/ 876738 h 5296383"/>
                <a:gd name="connsiteX12198" fmla="*/ 993687 w 9310410"/>
                <a:gd name="connsiteY12198" fmla="*/ 876139 h 5296383"/>
                <a:gd name="connsiteX12199" fmla="*/ 993088 w 9310410"/>
                <a:gd name="connsiteY12199" fmla="*/ 875539 h 5296383"/>
                <a:gd name="connsiteX12200" fmla="*/ 991290 w 9310410"/>
                <a:gd name="connsiteY12200" fmla="*/ 884528 h 5296383"/>
                <a:gd name="connsiteX12201" fmla="*/ 991290 w 9310410"/>
                <a:gd name="connsiteY12201" fmla="*/ 884528 h 5296383"/>
                <a:gd name="connsiteX12202" fmla="*/ 991290 w 9310410"/>
                <a:gd name="connsiteY12202" fmla="*/ 884528 h 5296383"/>
                <a:gd name="connsiteX12203" fmla="*/ 991890 w 9310410"/>
                <a:gd name="connsiteY12203" fmla="*/ 883929 h 5296383"/>
                <a:gd name="connsiteX12204" fmla="*/ 991290 w 9310410"/>
                <a:gd name="connsiteY12204" fmla="*/ 883330 h 5296383"/>
                <a:gd name="connsiteX12205" fmla="*/ 991290 w 9310410"/>
                <a:gd name="connsiteY12205" fmla="*/ 883330 h 5296383"/>
                <a:gd name="connsiteX12206" fmla="*/ 991290 w 9310410"/>
                <a:gd name="connsiteY12206" fmla="*/ 883330 h 5296383"/>
                <a:gd name="connsiteX12207" fmla="*/ 990691 w 9310410"/>
                <a:gd name="connsiteY12207" fmla="*/ 883330 h 5296383"/>
                <a:gd name="connsiteX12208" fmla="*/ 990691 w 9310410"/>
                <a:gd name="connsiteY12208" fmla="*/ 883929 h 5296383"/>
                <a:gd name="connsiteX12209" fmla="*/ 990691 w 9310410"/>
                <a:gd name="connsiteY12209" fmla="*/ 884528 h 5296383"/>
                <a:gd name="connsiteX12210" fmla="*/ 991290 w 9310410"/>
                <a:gd name="connsiteY12210" fmla="*/ 884528 h 5296383"/>
                <a:gd name="connsiteX12211" fmla="*/ 999680 w 9310410"/>
                <a:gd name="connsiteY12211" fmla="*/ 859359 h 5296383"/>
                <a:gd name="connsiteX12212" fmla="*/ 999680 w 9310410"/>
                <a:gd name="connsiteY12212" fmla="*/ 859359 h 5296383"/>
                <a:gd name="connsiteX12213" fmla="*/ 999680 w 9310410"/>
                <a:gd name="connsiteY12213" fmla="*/ 859359 h 5296383"/>
                <a:gd name="connsiteX12214" fmla="*/ 999680 w 9310410"/>
                <a:gd name="connsiteY12214" fmla="*/ 859359 h 5296383"/>
                <a:gd name="connsiteX12215" fmla="*/ 1000279 w 9310410"/>
                <a:gd name="connsiteY12215" fmla="*/ 858160 h 5296383"/>
                <a:gd name="connsiteX12216" fmla="*/ 1000279 w 9310410"/>
                <a:gd name="connsiteY12216" fmla="*/ 857561 h 5296383"/>
                <a:gd name="connsiteX12217" fmla="*/ 999680 w 9310410"/>
                <a:gd name="connsiteY12217" fmla="*/ 856962 h 5296383"/>
                <a:gd name="connsiteX12218" fmla="*/ 999680 w 9310410"/>
                <a:gd name="connsiteY12218" fmla="*/ 856962 h 5296383"/>
                <a:gd name="connsiteX12219" fmla="*/ 999680 w 9310410"/>
                <a:gd name="connsiteY12219" fmla="*/ 856962 h 5296383"/>
                <a:gd name="connsiteX12220" fmla="*/ 999081 w 9310410"/>
                <a:gd name="connsiteY12220" fmla="*/ 857561 h 5296383"/>
                <a:gd name="connsiteX12221" fmla="*/ 999081 w 9310410"/>
                <a:gd name="connsiteY12221" fmla="*/ 858160 h 5296383"/>
                <a:gd name="connsiteX12222" fmla="*/ 999680 w 9310410"/>
                <a:gd name="connsiteY12222" fmla="*/ 859359 h 5296383"/>
                <a:gd name="connsiteX12223" fmla="*/ 999680 w 9310410"/>
                <a:gd name="connsiteY12223" fmla="*/ 859359 h 5296383"/>
                <a:gd name="connsiteX12224" fmla="*/ 664087 w 9310410"/>
                <a:gd name="connsiteY12224" fmla="*/ 4848726 h 5296383"/>
                <a:gd name="connsiteX12225" fmla="*/ 664087 w 9310410"/>
                <a:gd name="connsiteY12225" fmla="*/ 4848726 h 5296383"/>
                <a:gd name="connsiteX12226" fmla="*/ 664087 w 9310410"/>
                <a:gd name="connsiteY12226" fmla="*/ 4848726 h 5296383"/>
                <a:gd name="connsiteX12227" fmla="*/ 664087 w 9310410"/>
                <a:gd name="connsiteY12227" fmla="*/ 4848726 h 5296383"/>
                <a:gd name="connsiteX12228" fmla="*/ 663487 w 9310410"/>
                <a:gd name="connsiteY12228" fmla="*/ 4850524 h 5296383"/>
                <a:gd name="connsiteX12229" fmla="*/ 663487 w 9310410"/>
                <a:gd name="connsiteY12229" fmla="*/ 4851722 h 5296383"/>
                <a:gd name="connsiteX12230" fmla="*/ 664087 w 9310410"/>
                <a:gd name="connsiteY12230" fmla="*/ 4852321 h 5296383"/>
                <a:gd name="connsiteX12231" fmla="*/ 664087 w 9310410"/>
                <a:gd name="connsiteY12231" fmla="*/ 4852321 h 5296383"/>
                <a:gd name="connsiteX12232" fmla="*/ 664087 w 9310410"/>
                <a:gd name="connsiteY12232" fmla="*/ 4852321 h 5296383"/>
                <a:gd name="connsiteX12233" fmla="*/ 664686 w 9310410"/>
                <a:gd name="connsiteY12233" fmla="*/ 4851722 h 5296383"/>
                <a:gd name="connsiteX12234" fmla="*/ 664686 w 9310410"/>
                <a:gd name="connsiteY12234" fmla="*/ 4850524 h 5296383"/>
                <a:gd name="connsiteX12235" fmla="*/ 664087 w 9310410"/>
                <a:gd name="connsiteY12235" fmla="*/ 4848726 h 5296383"/>
                <a:gd name="connsiteX12236" fmla="*/ 664087 w 9310410"/>
                <a:gd name="connsiteY12236" fmla="*/ 4848726 h 5296383"/>
                <a:gd name="connsiteX12237" fmla="*/ 1254371 w 9310410"/>
                <a:gd name="connsiteY12237" fmla="*/ 5293986 h 5296383"/>
                <a:gd name="connsiteX12238" fmla="*/ 1254371 w 9310410"/>
                <a:gd name="connsiteY12238" fmla="*/ 5293986 h 5296383"/>
                <a:gd name="connsiteX12239" fmla="*/ 1254371 w 9310410"/>
                <a:gd name="connsiteY12239" fmla="*/ 5293986 h 5296383"/>
                <a:gd name="connsiteX12240" fmla="*/ 1252574 w 9310410"/>
                <a:gd name="connsiteY12240" fmla="*/ 5295185 h 5296383"/>
                <a:gd name="connsiteX12241" fmla="*/ 1254371 w 9310410"/>
                <a:gd name="connsiteY12241" fmla="*/ 5296384 h 5296383"/>
                <a:gd name="connsiteX12242" fmla="*/ 1254371 w 9310410"/>
                <a:gd name="connsiteY12242" fmla="*/ 5296384 h 5296383"/>
                <a:gd name="connsiteX12243" fmla="*/ 1254371 w 9310410"/>
                <a:gd name="connsiteY12243" fmla="*/ 5296384 h 5296383"/>
                <a:gd name="connsiteX12244" fmla="*/ 1255570 w 9310410"/>
                <a:gd name="connsiteY12244" fmla="*/ 5295784 h 5296383"/>
                <a:gd name="connsiteX12245" fmla="*/ 1256169 w 9310410"/>
                <a:gd name="connsiteY12245" fmla="*/ 5294586 h 5296383"/>
                <a:gd name="connsiteX12246" fmla="*/ 1255570 w 9310410"/>
                <a:gd name="connsiteY12246" fmla="*/ 5293387 h 5296383"/>
                <a:gd name="connsiteX12247" fmla="*/ 1254371 w 9310410"/>
                <a:gd name="connsiteY12247" fmla="*/ 5293986 h 5296383"/>
                <a:gd name="connsiteX12248" fmla="*/ 1391006 w 9310410"/>
                <a:gd name="connsiteY12248" fmla="*/ 3923447 h 5296383"/>
                <a:gd name="connsiteX12249" fmla="*/ 1391006 w 9310410"/>
                <a:gd name="connsiteY12249" fmla="*/ 3923447 h 5296383"/>
                <a:gd name="connsiteX12250" fmla="*/ 1391006 w 9310410"/>
                <a:gd name="connsiteY12250" fmla="*/ 3923447 h 5296383"/>
                <a:gd name="connsiteX12251" fmla="*/ 1390407 w 9310410"/>
                <a:gd name="connsiteY12251" fmla="*/ 3924046 h 5296383"/>
                <a:gd name="connsiteX12252" fmla="*/ 1394002 w 9310410"/>
                <a:gd name="connsiteY12252" fmla="*/ 3927642 h 5296383"/>
                <a:gd name="connsiteX12253" fmla="*/ 1394002 w 9310410"/>
                <a:gd name="connsiteY12253" fmla="*/ 3927642 h 5296383"/>
                <a:gd name="connsiteX12254" fmla="*/ 1394002 w 9310410"/>
                <a:gd name="connsiteY12254" fmla="*/ 3927642 h 5296383"/>
                <a:gd name="connsiteX12255" fmla="*/ 1392804 w 9310410"/>
                <a:gd name="connsiteY12255" fmla="*/ 3924645 h 5296383"/>
                <a:gd name="connsiteX12256" fmla="*/ 1392204 w 9310410"/>
                <a:gd name="connsiteY12256" fmla="*/ 3924046 h 5296383"/>
                <a:gd name="connsiteX12257" fmla="*/ 1391006 w 9310410"/>
                <a:gd name="connsiteY12257" fmla="*/ 3923447 h 5296383"/>
                <a:gd name="connsiteX12258" fmla="*/ 1419172 w 9310410"/>
                <a:gd name="connsiteY12258" fmla="*/ 3968392 h 5296383"/>
                <a:gd name="connsiteX12259" fmla="*/ 1419172 w 9310410"/>
                <a:gd name="connsiteY12259" fmla="*/ 3963598 h 5296383"/>
                <a:gd name="connsiteX12260" fmla="*/ 1418573 w 9310410"/>
                <a:gd name="connsiteY12260" fmla="*/ 3962999 h 5296383"/>
                <a:gd name="connsiteX12261" fmla="*/ 1417973 w 9310410"/>
                <a:gd name="connsiteY12261" fmla="*/ 3962999 h 5296383"/>
                <a:gd name="connsiteX12262" fmla="*/ 1417374 w 9310410"/>
                <a:gd name="connsiteY12262" fmla="*/ 3963598 h 5296383"/>
                <a:gd name="connsiteX12263" fmla="*/ 1416775 w 9310410"/>
                <a:gd name="connsiteY12263" fmla="*/ 3965995 h 5296383"/>
                <a:gd name="connsiteX12264" fmla="*/ 1417973 w 9310410"/>
                <a:gd name="connsiteY12264" fmla="*/ 3967793 h 5296383"/>
                <a:gd name="connsiteX12265" fmla="*/ 1419172 w 9310410"/>
                <a:gd name="connsiteY12265" fmla="*/ 3968392 h 5296383"/>
                <a:gd name="connsiteX12266" fmla="*/ 1419172 w 9310410"/>
                <a:gd name="connsiteY12266" fmla="*/ 3968392 h 5296383"/>
                <a:gd name="connsiteX12267" fmla="*/ 1419172 w 9310410"/>
                <a:gd name="connsiteY12267" fmla="*/ 3968392 h 5296383"/>
                <a:gd name="connsiteX12268" fmla="*/ 1420370 w 9310410"/>
                <a:gd name="connsiteY12268" fmla="*/ 3974385 h 5296383"/>
                <a:gd name="connsiteX12269" fmla="*/ 1420370 w 9310410"/>
                <a:gd name="connsiteY12269" fmla="*/ 3974385 h 5296383"/>
                <a:gd name="connsiteX12270" fmla="*/ 1420370 w 9310410"/>
                <a:gd name="connsiteY12270" fmla="*/ 3974385 h 5296383"/>
                <a:gd name="connsiteX12271" fmla="*/ 1419771 w 9310410"/>
                <a:gd name="connsiteY12271" fmla="*/ 3971988 h 5296383"/>
                <a:gd name="connsiteX12272" fmla="*/ 1419771 w 9310410"/>
                <a:gd name="connsiteY12272" fmla="*/ 3971988 h 5296383"/>
                <a:gd name="connsiteX12273" fmla="*/ 1419771 w 9310410"/>
                <a:gd name="connsiteY12273" fmla="*/ 3971988 h 5296383"/>
                <a:gd name="connsiteX12274" fmla="*/ 1420370 w 9310410"/>
                <a:gd name="connsiteY12274" fmla="*/ 3974385 h 5296383"/>
                <a:gd name="connsiteX12275" fmla="*/ 1454529 w 9310410"/>
                <a:gd name="connsiteY12275" fmla="*/ 3787412 h 5296383"/>
                <a:gd name="connsiteX12276" fmla="*/ 1454529 w 9310410"/>
                <a:gd name="connsiteY12276" fmla="*/ 3787412 h 5296383"/>
                <a:gd name="connsiteX12277" fmla="*/ 1454529 w 9310410"/>
                <a:gd name="connsiteY12277" fmla="*/ 3787412 h 5296383"/>
                <a:gd name="connsiteX12278" fmla="*/ 1453330 w 9310410"/>
                <a:gd name="connsiteY12278" fmla="*/ 3788011 h 5296383"/>
                <a:gd name="connsiteX12279" fmla="*/ 1453330 w 9310410"/>
                <a:gd name="connsiteY12279" fmla="*/ 3789209 h 5296383"/>
                <a:gd name="connsiteX12280" fmla="*/ 1454529 w 9310410"/>
                <a:gd name="connsiteY12280" fmla="*/ 3791606 h 5296383"/>
                <a:gd name="connsiteX12281" fmla="*/ 1454529 w 9310410"/>
                <a:gd name="connsiteY12281" fmla="*/ 3791606 h 5296383"/>
                <a:gd name="connsiteX12282" fmla="*/ 1454529 w 9310410"/>
                <a:gd name="connsiteY12282" fmla="*/ 3791606 h 5296383"/>
                <a:gd name="connsiteX12283" fmla="*/ 1454529 w 9310410"/>
                <a:gd name="connsiteY12283" fmla="*/ 3787412 h 5296383"/>
                <a:gd name="connsiteX12284" fmla="*/ 1475504 w 9310410"/>
                <a:gd name="connsiteY12284" fmla="*/ 3749657 h 5296383"/>
                <a:gd name="connsiteX12285" fmla="*/ 1474904 w 9310410"/>
                <a:gd name="connsiteY12285" fmla="*/ 3750856 h 5296383"/>
                <a:gd name="connsiteX12286" fmla="*/ 1475504 w 9310410"/>
                <a:gd name="connsiteY12286" fmla="*/ 3750856 h 5296383"/>
                <a:gd name="connsiteX12287" fmla="*/ 1476103 w 9310410"/>
                <a:gd name="connsiteY12287" fmla="*/ 3750856 h 5296383"/>
                <a:gd name="connsiteX12288" fmla="*/ 1476702 w 9310410"/>
                <a:gd name="connsiteY12288" fmla="*/ 3749657 h 5296383"/>
                <a:gd name="connsiteX12289" fmla="*/ 1476702 w 9310410"/>
                <a:gd name="connsiteY12289" fmla="*/ 3748459 h 5296383"/>
                <a:gd name="connsiteX12290" fmla="*/ 1475504 w 9310410"/>
                <a:gd name="connsiteY12290" fmla="*/ 3749657 h 5296383"/>
                <a:gd name="connsiteX12291" fmla="*/ 1462919 w 9310410"/>
                <a:gd name="connsiteY12291" fmla="*/ 3780220 h 5296383"/>
                <a:gd name="connsiteX12292" fmla="*/ 1462919 w 9310410"/>
                <a:gd name="connsiteY12292" fmla="*/ 3780220 h 5296383"/>
                <a:gd name="connsiteX12293" fmla="*/ 1462919 w 9310410"/>
                <a:gd name="connsiteY12293" fmla="*/ 3780220 h 5296383"/>
                <a:gd name="connsiteX12294" fmla="*/ 1462919 w 9310410"/>
                <a:gd name="connsiteY12294" fmla="*/ 3780220 h 5296383"/>
                <a:gd name="connsiteX12295" fmla="*/ 1461720 w 9310410"/>
                <a:gd name="connsiteY12295" fmla="*/ 3780220 h 5296383"/>
                <a:gd name="connsiteX12296" fmla="*/ 1461720 w 9310410"/>
                <a:gd name="connsiteY12296" fmla="*/ 3781419 h 5296383"/>
                <a:gd name="connsiteX12297" fmla="*/ 1461720 w 9310410"/>
                <a:gd name="connsiteY12297" fmla="*/ 3782617 h 5296383"/>
                <a:gd name="connsiteX12298" fmla="*/ 1462320 w 9310410"/>
                <a:gd name="connsiteY12298" fmla="*/ 3783217 h 5296383"/>
                <a:gd name="connsiteX12299" fmla="*/ 1462320 w 9310410"/>
                <a:gd name="connsiteY12299" fmla="*/ 3783217 h 5296383"/>
                <a:gd name="connsiteX12300" fmla="*/ 1462320 w 9310410"/>
                <a:gd name="connsiteY12300" fmla="*/ 3783217 h 5296383"/>
                <a:gd name="connsiteX12301" fmla="*/ 1462919 w 9310410"/>
                <a:gd name="connsiteY12301" fmla="*/ 3783217 h 5296383"/>
                <a:gd name="connsiteX12302" fmla="*/ 1463518 w 9310410"/>
                <a:gd name="connsiteY12302" fmla="*/ 3782018 h 5296383"/>
                <a:gd name="connsiteX12303" fmla="*/ 1462919 w 9310410"/>
                <a:gd name="connsiteY12303" fmla="*/ 3780220 h 5296383"/>
                <a:gd name="connsiteX12304" fmla="*/ 2170661 w 9310410"/>
                <a:gd name="connsiteY12304" fmla="*/ 698154 h 5296383"/>
                <a:gd name="connsiteX12305" fmla="*/ 2170661 w 9310410"/>
                <a:gd name="connsiteY12305" fmla="*/ 698154 h 5296383"/>
                <a:gd name="connsiteX12306" fmla="*/ 2171261 w 9310410"/>
                <a:gd name="connsiteY12306" fmla="*/ 699952 h 5296383"/>
                <a:gd name="connsiteX12307" fmla="*/ 2172459 w 9310410"/>
                <a:gd name="connsiteY12307" fmla="*/ 700551 h 5296383"/>
                <a:gd name="connsiteX12308" fmla="*/ 2170661 w 9310410"/>
                <a:gd name="connsiteY12308" fmla="*/ 698154 h 5296383"/>
                <a:gd name="connsiteX12309" fmla="*/ 2170661 w 9310410"/>
                <a:gd name="connsiteY12309" fmla="*/ 698154 h 5296383"/>
                <a:gd name="connsiteX12310" fmla="*/ 2179650 w 9310410"/>
                <a:gd name="connsiteY12310" fmla="*/ 693959 h 5296383"/>
                <a:gd name="connsiteX12311" fmla="*/ 2179650 w 9310410"/>
                <a:gd name="connsiteY12311" fmla="*/ 693959 h 5296383"/>
                <a:gd name="connsiteX12312" fmla="*/ 2179650 w 9310410"/>
                <a:gd name="connsiteY12312" fmla="*/ 693959 h 5296383"/>
                <a:gd name="connsiteX12313" fmla="*/ 2179650 w 9310410"/>
                <a:gd name="connsiteY12313" fmla="*/ 696356 h 5296383"/>
                <a:gd name="connsiteX12314" fmla="*/ 2179650 w 9310410"/>
                <a:gd name="connsiteY12314" fmla="*/ 696356 h 5296383"/>
                <a:gd name="connsiteX12315" fmla="*/ 2180250 w 9310410"/>
                <a:gd name="connsiteY12315" fmla="*/ 696356 h 5296383"/>
                <a:gd name="connsiteX12316" fmla="*/ 2180849 w 9310410"/>
                <a:gd name="connsiteY12316" fmla="*/ 695757 h 5296383"/>
                <a:gd name="connsiteX12317" fmla="*/ 2180849 w 9310410"/>
                <a:gd name="connsiteY12317" fmla="*/ 695158 h 5296383"/>
                <a:gd name="connsiteX12318" fmla="*/ 2179650 w 9310410"/>
                <a:gd name="connsiteY12318" fmla="*/ 693959 h 5296383"/>
                <a:gd name="connsiteX12319" fmla="*/ 1741581 w 9310410"/>
                <a:gd name="connsiteY12319" fmla="*/ 768868 h 5296383"/>
                <a:gd name="connsiteX12320" fmla="*/ 1740982 w 9310410"/>
                <a:gd name="connsiteY12320" fmla="*/ 768868 h 5296383"/>
                <a:gd name="connsiteX12321" fmla="*/ 1740383 w 9310410"/>
                <a:gd name="connsiteY12321" fmla="*/ 769468 h 5296383"/>
                <a:gd name="connsiteX12322" fmla="*/ 1742180 w 9310410"/>
                <a:gd name="connsiteY12322" fmla="*/ 771266 h 5296383"/>
                <a:gd name="connsiteX12323" fmla="*/ 1742180 w 9310410"/>
                <a:gd name="connsiteY12323" fmla="*/ 771266 h 5296383"/>
                <a:gd name="connsiteX12324" fmla="*/ 1742180 w 9310410"/>
                <a:gd name="connsiteY12324" fmla="*/ 771266 h 5296383"/>
                <a:gd name="connsiteX12325" fmla="*/ 1741581 w 9310410"/>
                <a:gd name="connsiteY12325" fmla="*/ 768868 h 5296383"/>
                <a:gd name="connsiteX12326" fmla="*/ 1741581 w 9310410"/>
                <a:gd name="connsiteY12326" fmla="*/ 768868 h 5296383"/>
                <a:gd name="connsiteX12327" fmla="*/ 1739783 w 9310410"/>
                <a:gd name="connsiteY12327" fmla="*/ 780255 h 5296383"/>
                <a:gd name="connsiteX12328" fmla="*/ 1739783 w 9310410"/>
                <a:gd name="connsiteY12328" fmla="*/ 780255 h 5296383"/>
                <a:gd name="connsiteX12329" fmla="*/ 1739783 w 9310410"/>
                <a:gd name="connsiteY12329" fmla="*/ 780255 h 5296383"/>
                <a:gd name="connsiteX12330" fmla="*/ 1739783 w 9310410"/>
                <a:gd name="connsiteY12330" fmla="*/ 780255 h 5296383"/>
                <a:gd name="connsiteX12331" fmla="*/ 1739184 w 9310410"/>
                <a:gd name="connsiteY12331" fmla="*/ 781453 h 5296383"/>
                <a:gd name="connsiteX12332" fmla="*/ 1739783 w 9310410"/>
                <a:gd name="connsiteY12332" fmla="*/ 788045 h 5296383"/>
                <a:gd name="connsiteX12333" fmla="*/ 1739783 w 9310410"/>
                <a:gd name="connsiteY12333" fmla="*/ 788045 h 5296383"/>
                <a:gd name="connsiteX12334" fmla="*/ 1739783 w 9310410"/>
                <a:gd name="connsiteY12334" fmla="*/ 788045 h 5296383"/>
                <a:gd name="connsiteX12335" fmla="*/ 1739783 w 9310410"/>
                <a:gd name="connsiteY12335" fmla="*/ 780255 h 5296383"/>
                <a:gd name="connsiteX12336" fmla="*/ 6466856 w 9310410"/>
                <a:gd name="connsiteY12336" fmla="*/ 620249 h 5296383"/>
                <a:gd name="connsiteX12337" fmla="*/ 6466856 w 9310410"/>
                <a:gd name="connsiteY12337" fmla="*/ 620249 h 5296383"/>
                <a:gd name="connsiteX12338" fmla="*/ 6465658 w 9310410"/>
                <a:gd name="connsiteY12338" fmla="*/ 622646 h 5296383"/>
                <a:gd name="connsiteX12339" fmla="*/ 6466856 w 9310410"/>
                <a:gd name="connsiteY12339" fmla="*/ 623245 h 5296383"/>
                <a:gd name="connsiteX12340" fmla="*/ 6466856 w 9310410"/>
                <a:gd name="connsiteY12340" fmla="*/ 623245 h 5296383"/>
                <a:gd name="connsiteX12341" fmla="*/ 6466856 w 9310410"/>
                <a:gd name="connsiteY12341" fmla="*/ 623245 h 5296383"/>
                <a:gd name="connsiteX12342" fmla="*/ 6467456 w 9310410"/>
                <a:gd name="connsiteY12342" fmla="*/ 623245 h 5296383"/>
                <a:gd name="connsiteX12343" fmla="*/ 6466856 w 9310410"/>
                <a:gd name="connsiteY12343" fmla="*/ 620249 h 5296383"/>
                <a:gd name="connsiteX12344" fmla="*/ 6466856 w 9310410"/>
                <a:gd name="connsiteY12344" fmla="*/ 620249 h 5296383"/>
                <a:gd name="connsiteX12345" fmla="*/ 6458467 w 9310410"/>
                <a:gd name="connsiteY12345" fmla="*/ 614855 h 5296383"/>
                <a:gd name="connsiteX12346" fmla="*/ 6457867 w 9310410"/>
                <a:gd name="connsiteY12346" fmla="*/ 617252 h 5296383"/>
                <a:gd name="connsiteX12347" fmla="*/ 6457867 w 9310410"/>
                <a:gd name="connsiteY12347" fmla="*/ 617252 h 5296383"/>
                <a:gd name="connsiteX12348" fmla="*/ 6457867 w 9310410"/>
                <a:gd name="connsiteY12348" fmla="*/ 617252 h 5296383"/>
                <a:gd name="connsiteX12349" fmla="*/ 6459066 w 9310410"/>
                <a:gd name="connsiteY12349" fmla="*/ 617252 h 5296383"/>
                <a:gd name="connsiteX12350" fmla="*/ 6459665 w 9310410"/>
                <a:gd name="connsiteY12350" fmla="*/ 616054 h 5296383"/>
                <a:gd name="connsiteX12351" fmla="*/ 6458467 w 9310410"/>
                <a:gd name="connsiteY12351" fmla="*/ 614855 h 5296383"/>
                <a:gd name="connsiteX12352" fmla="*/ 6458467 w 9310410"/>
                <a:gd name="connsiteY12352" fmla="*/ 614855 h 5296383"/>
                <a:gd name="connsiteX12353" fmla="*/ 6458467 w 9310410"/>
                <a:gd name="connsiteY12353" fmla="*/ 614855 h 5296383"/>
                <a:gd name="connsiteX12354" fmla="*/ 6417117 w 9310410"/>
                <a:gd name="connsiteY12354" fmla="*/ 615454 h 5296383"/>
                <a:gd name="connsiteX12355" fmla="*/ 6417117 w 9310410"/>
                <a:gd name="connsiteY12355" fmla="*/ 615454 h 5296383"/>
                <a:gd name="connsiteX12356" fmla="*/ 6417117 w 9310410"/>
                <a:gd name="connsiteY12356" fmla="*/ 615454 h 5296383"/>
                <a:gd name="connsiteX12357" fmla="*/ 6415918 w 9310410"/>
                <a:gd name="connsiteY12357" fmla="*/ 615454 h 5296383"/>
                <a:gd name="connsiteX12358" fmla="*/ 6416518 w 9310410"/>
                <a:gd name="connsiteY12358" fmla="*/ 617851 h 5296383"/>
                <a:gd name="connsiteX12359" fmla="*/ 6417117 w 9310410"/>
                <a:gd name="connsiteY12359" fmla="*/ 617851 h 5296383"/>
                <a:gd name="connsiteX12360" fmla="*/ 6417716 w 9310410"/>
                <a:gd name="connsiteY12360" fmla="*/ 617851 h 5296383"/>
                <a:gd name="connsiteX12361" fmla="*/ 6418315 w 9310410"/>
                <a:gd name="connsiteY12361" fmla="*/ 617252 h 5296383"/>
                <a:gd name="connsiteX12362" fmla="*/ 6417117 w 9310410"/>
                <a:gd name="connsiteY12362" fmla="*/ 615454 h 5296383"/>
                <a:gd name="connsiteX12363" fmla="*/ 5880767 w 9310410"/>
                <a:gd name="connsiteY12363" fmla="*/ 646017 h 5296383"/>
                <a:gd name="connsiteX12364" fmla="*/ 5883763 w 9310410"/>
                <a:gd name="connsiteY12364" fmla="*/ 646017 h 5296383"/>
                <a:gd name="connsiteX12365" fmla="*/ 5884362 w 9310410"/>
                <a:gd name="connsiteY12365" fmla="*/ 645418 h 5296383"/>
                <a:gd name="connsiteX12366" fmla="*/ 5883163 w 9310410"/>
                <a:gd name="connsiteY12366" fmla="*/ 644220 h 5296383"/>
                <a:gd name="connsiteX12367" fmla="*/ 5880767 w 9310410"/>
                <a:gd name="connsiteY12367" fmla="*/ 643620 h 5296383"/>
                <a:gd name="connsiteX12368" fmla="*/ 5879568 w 9310410"/>
                <a:gd name="connsiteY12368" fmla="*/ 643620 h 5296383"/>
                <a:gd name="connsiteX12369" fmla="*/ 5878369 w 9310410"/>
                <a:gd name="connsiteY12369" fmla="*/ 644220 h 5296383"/>
                <a:gd name="connsiteX12370" fmla="*/ 5880767 w 9310410"/>
                <a:gd name="connsiteY12370" fmla="*/ 646017 h 5296383"/>
                <a:gd name="connsiteX12371" fmla="*/ 5835821 w 9310410"/>
                <a:gd name="connsiteY12371" fmla="*/ 653209 h 5296383"/>
                <a:gd name="connsiteX12372" fmla="*/ 5837019 w 9310410"/>
                <a:gd name="connsiteY12372" fmla="*/ 652609 h 5296383"/>
                <a:gd name="connsiteX12373" fmla="*/ 5837619 w 9310410"/>
                <a:gd name="connsiteY12373" fmla="*/ 652010 h 5296383"/>
                <a:gd name="connsiteX12374" fmla="*/ 5837619 w 9310410"/>
                <a:gd name="connsiteY12374" fmla="*/ 650812 h 5296383"/>
                <a:gd name="connsiteX12375" fmla="*/ 5837619 w 9310410"/>
                <a:gd name="connsiteY12375" fmla="*/ 650812 h 5296383"/>
                <a:gd name="connsiteX12376" fmla="*/ 5837619 w 9310410"/>
                <a:gd name="connsiteY12376" fmla="*/ 650812 h 5296383"/>
                <a:gd name="connsiteX12377" fmla="*/ 5837019 w 9310410"/>
                <a:gd name="connsiteY12377" fmla="*/ 650812 h 5296383"/>
                <a:gd name="connsiteX12378" fmla="*/ 5835821 w 9310410"/>
                <a:gd name="connsiteY12378" fmla="*/ 653209 h 5296383"/>
                <a:gd name="connsiteX12379" fmla="*/ 5835821 w 9310410"/>
                <a:gd name="connsiteY12379" fmla="*/ 653209 h 5296383"/>
                <a:gd name="connsiteX12380" fmla="*/ 5835821 w 9310410"/>
                <a:gd name="connsiteY12380" fmla="*/ 653209 h 5296383"/>
                <a:gd name="connsiteX12381" fmla="*/ 5744132 w 9310410"/>
                <a:gd name="connsiteY12381" fmla="*/ 647216 h 5296383"/>
                <a:gd name="connsiteX12382" fmla="*/ 5745330 w 9310410"/>
                <a:gd name="connsiteY12382" fmla="*/ 646017 h 5296383"/>
                <a:gd name="connsiteX12383" fmla="*/ 5744132 w 9310410"/>
                <a:gd name="connsiteY12383" fmla="*/ 644819 h 5296383"/>
                <a:gd name="connsiteX12384" fmla="*/ 5742934 w 9310410"/>
                <a:gd name="connsiteY12384" fmla="*/ 646017 h 5296383"/>
                <a:gd name="connsiteX12385" fmla="*/ 5744132 w 9310410"/>
                <a:gd name="connsiteY12385" fmla="*/ 647216 h 5296383"/>
                <a:gd name="connsiteX12386" fmla="*/ 5695591 w 9310410"/>
                <a:gd name="connsiteY12386" fmla="*/ 646617 h 5296383"/>
                <a:gd name="connsiteX12387" fmla="*/ 5695591 w 9310410"/>
                <a:gd name="connsiteY12387" fmla="*/ 646617 h 5296383"/>
                <a:gd name="connsiteX12388" fmla="*/ 5695591 w 9310410"/>
                <a:gd name="connsiteY12388" fmla="*/ 646617 h 5296383"/>
                <a:gd name="connsiteX12389" fmla="*/ 5696190 w 9310410"/>
                <a:gd name="connsiteY12389" fmla="*/ 646017 h 5296383"/>
                <a:gd name="connsiteX12390" fmla="*/ 5695591 w 9310410"/>
                <a:gd name="connsiteY12390" fmla="*/ 643620 h 5296383"/>
                <a:gd name="connsiteX12391" fmla="*/ 5695591 w 9310410"/>
                <a:gd name="connsiteY12391" fmla="*/ 643620 h 5296383"/>
                <a:gd name="connsiteX12392" fmla="*/ 5695591 w 9310410"/>
                <a:gd name="connsiteY12392" fmla="*/ 643620 h 5296383"/>
                <a:gd name="connsiteX12393" fmla="*/ 5694992 w 9310410"/>
                <a:gd name="connsiteY12393" fmla="*/ 644220 h 5296383"/>
                <a:gd name="connsiteX12394" fmla="*/ 5694392 w 9310410"/>
                <a:gd name="connsiteY12394" fmla="*/ 645418 h 5296383"/>
                <a:gd name="connsiteX12395" fmla="*/ 5695591 w 9310410"/>
                <a:gd name="connsiteY12395" fmla="*/ 646617 h 5296383"/>
                <a:gd name="connsiteX12396" fmla="*/ 5658436 w 9310410"/>
                <a:gd name="connsiteY12396" fmla="*/ 652609 h 5296383"/>
                <a:gd name="connsiteX12397" fmla="*/ 5659634 w 9310410"/>
                <a:gd name="connsiteY12397" fmla="*/ 652609 h 5296383"/>
                <a:gd name="connsiteX12398" fmla="*/ 5657837 w 9310410"/>
                <a:gd name="connsiteY12398" fmla="*/ 650812 h 5296383"/>
                <a:gd name="connsiteX12399" fmla="*/ 5657237 w 9310410"/>
                <a:gd name="connsiteY12399" fmla="*/ 651411 h 5296383"/>
                <a:gd name="connsiteX12400" fmla="*/ 5658436 w 9310410"/>
                <a:gd name="connsiteY12400" fmla="*/ 652609 h 5296383"/>
                <a:gd name="connsiteX12401" fmla="*/ 7826010 w 9310410"/>
                <a:gd name="connsiteY12401" fmla="*/ 326005 h 5296383"/>
                <a:gd name="connsiteX12402" fmla="*/ 7826010 w 9310410"/>
                <a:gd name="connsiteY12402" fmla="*/ 326005 h 5296383"/>
                <a:gd name="connsiteX12403" fmla="*/ 7824811 w 9310410"/>
                <a:gd name="connsiteY12403" fmla="*/ 327204 h 5296383"/>
                <a:gd name="connsiteX12404" fmla="*/ 7826010 w 9310410"/>
                <a:gd name="connsiteY12404" fmla="*/ 328402 h 5296383"/>
                <a:gd name="connsiteX12405" fmla="*/ 7826010 w 9310410"/>
                <a:gd name="connsiteY12405" fmla="*/ 328402 h 5296383"/>
                <a:gd name="connsiteX12406" fmla="*/ 7826010 w 9310410"/>
                <a:gd name="connsiteY12406" fmla="*/ 328402 h 5296383"/>
                <a:gd name="connsiteX12407" fmla="*/ 7827208 w 9310410"/>
                <a:gd name="connsiteY12407" fmla="*/ 327204 h 5296383"/>
                <a:gd name="connsiteX12408" fmla="*/ 7826010 w 9310410"/>
                <a:gd name="connsiteY12408" fmla="*/ 326005 h 5296383"/>
                <a:gd name="connsiteX12409" fmla="*/ 7826010 w 9310410"/>
                <a:gd name="connsiteY12409" fmla="*/ 326005 h 5296383"/>
                <a:gd name="connsiteX12410" fmla="*/ 7829605 w 9310410"/>
                <a:gd name="connsiteY12410" fmla="*/ 378142 h 5296383"/>
                <a:gd name="connsiteX12411" fmla="*/ 7829605 w 9310410"/>
                <a:gd name="connsiteY12411" fmla="*/ 378142 h 5296383"/>
                <a:gd name="connsiteX12412" fmla="*/ 7829605 w 9310410"/>
                <a:gd name="connsiteY12412" fmla="*/ 378142 h 5296383"/>
                <a:gd name="connsiteX12413" fmla="*/ 7828407 w 9310410"/>
                <a:gd name="connsiteY12413" fmla="*/ 379340 h 5296383"/>
                <a:gd name="connsiteX12414" fmla="*/ 7829006 w 9310410"/>
                <a:gd name="connsiteY12414" fmla="*/ 380539 h 5296383"/>
                <a:gd name="connsiteX12415" fmla="*/ 7829605 w 9310410"/>
                <a:gd name="connsiteY12415" fmla="*/ 380539 h 5296383"/>
                <a:gd name="connsiteX12416" fmla="*/ 7829605 w 9310410"/>
                <a:gd name="connsiteY12416" fmla="*/ 380539 h 5296383"/>
                <a:gd name="connsiteX12417" fmla="*/ 7829605 w 9310410"/>
                <a:gd name="connsiteY12417" fmla="*/ 380539 h 5296383"/>
                <a:gd name="connsiteX12418" fmla="*/ 7830204 w 9310410"/>
                <a:gd name="connsiteY12418" fmla="*/ 379940 h 5296383"/>
                <a:gd name="connsiteX12419" fmla="*/ 7830804 w 9310410"/>
                <a:gd name="connsiteY12419" fmla="*/ 379340 h 5296383"/>
                <a:gd name="connsiteX12420" fmla="*/ 7830204 w 9310410"/>
                <a:gd name="connsiteY12420" fmla="*/ 378741 h 5296383"/>
                <a:gd name="connsiteX12421" fmla="*/ 7829605 w 9310410"/>
                <a:gd name="connsiteY12421" fmla="*/ 378142 h 5296383"/>
                <a:gd name="connsiteX12422" fmla="*/ 7829605 w 9310410"/>
                <a:gd name="connsiteY12422" fmla="*/ 378142 h 5296383"/>
                <a:gd name="connsiteX12423" fmla="*/ 7449665 w 9310410"/>
                <a:gd name="connsiteY12423" fmla="*/ 378142 h 5296383"/>
                <a:gd name="connsiteX12424" fmla="*/ 7449665 w 9310410"/>
                <a:gd name="connsiteY12424" fmla="*/ 378142 h 5296383"/>
                <a:gd name="connsiteX12425" fmla="*/ 7449665 w 9310410"/>
                <a:gd name="connsiteY12425" fmla="*/ 378142 h 5296383"/>
                <a:gd name="connsiteX12426" fmla="*/ 7450864 w 9310410"/>
                <a:gd name="connsiteY12426" fmla="*/ 376943 h 5296383"/>
                <a:gd name="connsiteX12427" fmla="*/ 7449665 w 9310410"/>
                <a:gd name="connsiteY12427" fmla="*/ 375745 h 5296383"/>
                <a:gd name="connsiteX12428" fmla="*/ 7449665 w 9310410"/>
                <a:gd name="connsiteY12428" fmla="*/ 375745 h 5296383"/>
                <a:gd name="connsiteX12429" fmla="*/ 7449665 w 9310410"/>
                <a:gd name="connsiteY12429" fmla="*/ 375745 h 5296383"/>
                <a:gd name="connsiteX12430" fmla="*/ 7449066 w 9310410"/>
                <a:gd name="connsiteY12430" fmla="*/ 375745 h 5296383"/>
                <a:gd name="connsiteX12431" fmla="*/ 7448467 w 9310410"/>
                <a:gd name="connsiteY12431" fmla="*/ 376943 h 5296383"/>
                <a:gd name="connsiteX12432" fmla="*/ 7449665 w 9310410"/>
                <a:gd name="connsiteY12432" fmla="*/ 378142 h 5296383"/>
                <a:gd name="connsiteX12433" fmla="*/ 7449665 w 9310410"/>
                <a:gd name="connsiteY12433" fmla="*/ 378142 h 5296383"/>
                <a:gd name="connsiteX12434" fmla="*/ 7343594 w 9310410"/>
                <a:gd name="connsiteY12434" fmla="*/ 309225 h 5296383"/>
                <a:gd name="connsiteX12435" fmla="*/ 7343594 w 9310410"/>
                <a:gd name="connsiteY12435" fmla="*/ 309225 h 5296383"/>
                <a:gd name="connsiteX12436" fmla="*/ 7343594 w 9310410"/>
                <a:gd name="connsiteY12436" fmla="*/ 309225 h 5296383"/>
                <a:gd name="connsiteX12437" fmla="*/ 7345392 w 9310410"/>
                <a:gd name="connsiteY12437" fmla="*/ 309225 h 5296383"/>
                <a:gd name="connsiteX12438" fmla="*/ 7345392 w 9310410"/>
                <a:gd name="connsiteY12438" fmla="*/ 308027 h 5296383"/>
                <a:gd name="connsiteX12439" fmla="*/ 7344193 w 9310410"/>
                <a:gd name="connsiteY12439" fmla="*/ 307428 h 5296383"/>
                <a:gd name="connsiteX12440" fmla="*/ 7339999 w 9310410"/>
                <a:gd name="connsiteY12440" fmla="*/ 308027 h 5296383"/>
                <a:gd name="connsiteX12441" fmla="*/ 7341197 w 9310410"/>
                <a:gd name="connsiteY12441" fmla="*/ 309225 h 5296383"/>
                <a:gd name="connsiteX12442" fmla="*/ 7343594 w 9310410"/>
                <a:gd name="connsiteY12442" fmla="*/ 309225 h 5296383"/>
                <a:gd name="connsiteX12443" fmla="*/ 7401124 w 9310410"/>
                <a:gd name="connsiteY12443" fmla="*/ 314020 h 5296383"/>
                <a:gd name="connsiteX12444" fmla="*/ 7401124 w 9310410"/>
                <a:gd name="connsiteY12444" fmla="*/ 314020 h 5296383"/>
                <a:gd name="connsiteX12445" fmla="*/ 7402323 w 9310410"/>
                <a:gd name="connsiteY12445" fmla="*/ 312821 h 5296383"/>
                <a:gd name="connsiteX12446" fmla="*/ 7401124 w 9310410"/>
                <a:gd name="connsiteY12446" fmla="*/ 311622 h 5296383"/>
                <a:gd name="connsiteX12447" fmla="*/ 7401124 w 9310410"/>
                <a:gd name="connsiteY12447" fmla="*/ 311622 h 5296383"/>
                <a:gd name="connsiteX12448" fmla="*/ 7401124 w 9310410"/>
                <a:gd name="connsiteY12448" fmla="*/ 311622 h 5296383"/>
                <a:gd name="connsiteX12449" fmla="*/ 7399926 w 9310410"/>
                <a:gd name="connsiteY12449" fmla="*/ 312821 h 5296383"/>
                <a:gd name="connsiteX12450" fmla="*/ 7401124 w 9310410"/>
                <a:gd name="connsiteY12450" fmla="*/ 314020 h 5296383"/>
                <a:gd name="connsiteX12451" fmla="*/ 7401124 w 9310410"/>
                <a:gd name="connsiteY12451" fmla="*/ 314020 h 5296383"/>
                <a:gd name="connsiteX12452" fmla="*/ 7338800 w 9310410"/>
                <a:gd name="connsiteY12452" fmla="*/ 296041 h 5296383"/>
                <a:gd name="connsiteX12453" fmla="*/ 7338800 w 9310410"/>
                <a:gd name="connsiteY12453" fmla="*/ 296041 h 5296383"/>
                <a:gd name="connsiteX12454" fmla="*/ 7339999 w 9310410"/>
                <a:gd name="connsiteY12454" fmla="*/ 294843 h 5296383"/>
                <a:gd name="connsiteX12455" fmla="*/ 7338800 w 9310410"/>
                <a:gd name="connsiteY12455" fmla="*/ 293644 h 5296383"/>
                <a:gd name="connsiteX12456" fmla="*/ 7338800 w 9310410"/>
                <a:gd name="connsiteY12456" fmla="*/ 293644 h 5296383"/>
                <a:gd name="connsiteX12457" fmla="*/ 7338800 w 9310410"/>
                <a:gd name="connsiteY12457" fmla="*/ 293644 h 5296383"/>
                <a:gd name="connsiteX12458" fmla="*/ 7337601 w 9310410"/>
                <a:gd name="connsiteY12458" fmla="*/ 294843 h 5296383"/>
                <a:gd name="connsiteX12459" fmla="*/ 7338800 w 9310410"/>
                <a:gd name="connsiteY12459" fmla="*/ 296041 h 5296383"/>
                <a:gd name="connsiteX12460" fmla="*/ 7338800 w 9310410"/>
                <a:gd name="connsiteY12460" fmla="*/ 296041 h 5296383"/>
                <a:gd name="connsiteX12461" fmla="*/ 7260894 w 9310410"/>
                <a:gd name="connsiteY12461" fmla="*/ 278662 h 5296383"/>
                <a:gd name="connsiteX12462" fmla="*/ 7260894 w 9310410"/>
                <a:gd name="connsiteY12462" fmla="*/ 278662 h 5296383"/>
                <a:gd name="connsiteX12463" fmla="*/ 7261494 w 9310410"/>
                <a:gd name="connsiteY12463" fmla="*/ 278063 h 5296383"/>
                <a:gd name="connsiteX12464" fmla="*/ 7262093 w 9310410"/>
                <a:gd name="connsiteY12464" fmla="*/ 277464 h 5296383"/>
                <a:gd name="connsiteX12465" fmla="*/ 7261494 w 9310410"/>
                <a:gd name="connsiteY12465" fmla="*/ 276865 h 5296383"/>
                <a:gd name="connsiteX12466" fmla="*/ 7260894 w 9310410"/>
                <a:gd name="connsiteY12466" fmla="*/ 276265 h 5296383"/>
                <a:gd name="connsiteX12467" fmla="*/ 7260894 w 9310410"/>
                <a:gd name="connsiteY12467" fmla="*/ 276265 h 5296383"/>
                <a:gd name="connsiteX12468" fmla="*/ 7260894 w 9310410"/>
                <a:gd name="connsiteY12468" fmla="*/ 276265 h 5296383"/>
                <a:gd name="connsiteX12469" fmla="*/ 7259696 w 9310410"/>
                <a:gd name="connsiteY12469" fmla="*/ 277464 h 5296383"/>
                <a:gd name="connsiteX12470" fmla="*/ 7260894 w 9310410"/>
                <a:gd name="connsiteY12470" fmla="*/ 278662 h 5296383"/>
                <a:gd name="connsiteX12471" fmla="*/ 7260894 w 9310410"/>
                <a:gd name="connsiteY12471" fmla="*/ 278662 h 5296383"/>
                <a:gd name="connsiteX12472" fmla="*/ 7221342 w 9310410"/>
                <a:gd name="connsiteY12472" fmla="*/ 256489 h 5296383"/>
                <a:gd name="connsiteX12473" fmla="*/ 7221342 w 9310410"/>
                <a:gd name="connsiteY12473" fmla="*/ 256489 h 5296383"/>
                <a:gd name="connsiteX12474" fmla="*/ 7221342 w 9310410"/>
                <a:gd name="connsiteY12474" fmla="*/ 256489 h 5296383"/>
                <a:gd name="connsiteX12475" fmla="*/ 7221342 w 9310410"/>
                <a:gd name="connsiteY12475" fmla="*/ 256489 h 5296383"/>
                <a:gd name="connsiteX12476" fmla="*/ 7222541 w 9310410"/>
                <a:gd name="connsiteY12476" fmla="*/ 255291 h 5296383"/>
                <a:gd name="connsiteX12477" fmla="*/ 7221941 w 9310410"/>
                <a:gd name="connsiteY12477" fmla="*/ 254092 h 5296383"/>
                <a:gd name="connsiteX12478" fmla="*/ 7221342 w 9310410"/>
                <a:gd name="connsiteY12478" fmla="*/ 254092 h 5296383"/>
                <a:gd name="connsiteX12479" fmla="*/ 7221342 w 9310410"/>
                <a:gd name="connsiteY12479" fmla="*/ 254092 h 5296383"/>
                <a:gd name="connsiteX12480" fmla="*/ 7221342 w 9310410"/>
                <a:gd name="connsiteY12480" fmla="*/ 254092 h 5296383"/>
                <a:gd name="connsiteX12481" fmla="*/ 7220743 w 9310410"/>
                <a:gd name="connsiteY12481" fmla="*/ 254092 h 5296383"/>
                <a:gd name="connsiteX12482" fmla="*/ 7220144 w 9310410"/>
                <a:gd name="connsiteY12482" fmla="*/ 255291 h 5296383"/>
                <a:gd name="connsiteX12483" fmla="*/ 7221342 w 9310410"/>
                <a:gd name="connsiteY12483" fmla="*/ 256489 h 5296383"/>
                <a:gd name="connsiteX12484" fmla="*/ 7221342 w 9310410"/>
                <a:gd name="connsiteY12484" fmla="*/ 256489 h 5296383"/>
                <a:gd name="connsiteX12485" fmla="*/ 7268086 w 9310410"/>
                <a:gd name="connsiteY12485" fmla="*/ 275067 h 5296383"/>
                <a:gd name="connsiteX12486" fmla="*/ 7268086 w 9310410"/>
                <a:gd name="connsiteY12486" fmla="*/ 275067 h 5296383"/>
                <a:gd name="connsiteX12487" fmla="*/ 7269284 w 9310410"/>
                <a:gd name="connsiteY12487" fmla="*/ 272670 h 5296383"/>
                <a:gd name="connsiteX12488" fmla="*/ 7268685 w 9310410"/>
                <a:gd name="connsiteY12488" fmla="*/ 270872 h 5296383"/>
                <a:gd name="connsiteX12489" fmla="*/ 7268086 w 9310410"/>
                <a:gd name="connsiteY12489" fmla="*/ 270872 h 5296383"/>
                <a:gd name="connsiteX12490" fmla="*/ 7268086 w 9310410"/>
                <a:gd name="connsiteY12490" fmla="*/ 275067 h 5296383"/>
                <a:gd name="connsiteX12491" fmla="*/ 7268086 w 9310410"/>
                <a:gd name="connsiteY12491" fmla="*/ 275067 h 5296383"/>
                <a:gd name="connsiteX12492" fmla="*/ 7289659 w 9310410"/>
                <a:gd name="connsiteY12492" fmla="*/ 298438 h 5296383"/>
                <a:gd name="connsiteX12493" fmla="*/ 7289659 w 9310410"/>
                <a:gd name="connsiteY12493" fmla="*/ 298438 h 5296383"/>
                <a:gd name="connsiteX12494" fmla="*/ 7290258 w 9310410"/>
                <a:gd name="connsiteY12494" fmla="*/ 298438 h 5296383"/>
                <a:gd name="connsiteX12495" fmla="*/ 7290258 w 9310410"/>
                <a:gd name="connsiteY12495" fmla="*/ 297839 h 5296383"/>
                <a:gd name="connsiteX12496" fmla="*/ 7289659 w 9310410"/>
                <a:gd name="connsiteY12496" fmla="*/ 296641 h 5296383"/>
                <a:gd name="connsiteX12497" fmla="*/ 7288461 w 9310410"/>
                <a:gd name="connsiteY12497" fmla="*/ 295442 h 5296383"/>
                <a:gd name="connsiteX12498" fmla="*/ 7287861 w 9310410"/>
                <a:gd name="connsiteY12498" fmla="*/ 295442 h 5296383"/>
                <a:gd name="connsiteX12499" fmla="*/ 7287262 w 9310410"/>
                <a:gd name="connsiteY12499" fmla="*/ 296041 h 5296383"/>
                <a:gd name="connsiteX12500" fmla="*/ 7287861 w 9310410"/>
                <a:gd name="connsiteY12500" fmla="*/ 297240 h 5296383"/>
                <a:gd name="connsiteX12501" fmla="*/ 7289659 w 9310410"/>
                <a:gd name="connsiteY12501" fmla="*/ 298438 h 5296383"/>
                <a:gd name="connsiteX12502" fmla="*/ 7289659 w 9310410"/>
                <a:gd name="connsiteY12502" fmla="*/ 298438 h 5296383"/>
                <a:gd name="connsiteX12503" fmla="*/ 8913092 w 9310410"/>
                <a:gd name="connsiteY12503" fmla="*/ 3037121 h 5296383"/>
                <a:gd name="connsiteX12504" fmla="*/ 8913092 w 9310410"/>
                <a:gd name="connsiteY12504" fmla="*/ 3037121 h 5296383"/>
                <a:gd name="connsiteX12505" fmla="*/ 8913092 w 9310410"/>
                <a:gd name="connsiteY12505" fmla="*/ 3037121 h 5296383"/>
                <a:gd name="connsiteX12506" fmla="*/ 8911893 w 9310410"/>
                <a:gd name="connsiteY12506" fmla="*/ 3038319 h 5296383"/>
                <a:gd name="connsiteX12507" fmla="*/ 8913092 w 9310410"/>
                <a:gd name="connsiteY12507" fmla="*/ 3039518 h 5296383"/>
                <a:gd name="connsiteX12508" fmla="*/ 8913092 w 9310410"/>
                <a:gd name="connsiteY12508" fmla="*/ 3039518 h 5296383"/>
                <a:gd name="connsiteX12509" fmla="*/ 8913092 w 9310410"/>
                <a:gd name="connsiteY12509" fmla="*/ 3039518 h 5296383"/>
                <a:gd name="connsiteX12510" fmla="*/ 8914291 w 9310410"/>
                <a:gd name="connsiteY12510" fmla="*/ 3038319 h 5296383"/>
                <a:gd name="connsiteX12511" fmla="*/ 8913092 w 9310410"/>
                <a:gd name="connsiteY12511" fmla="*/ 3037121 h 5296383"/>
                <a:gd name="connsiteX12512" fmla="*/ 8945453 w 9310410"/>
                <a:gd name="connsiteY12512" fmla="*/ 3076073 h 5296383"/>
                <a:gd name="connsiteX12513" fmla="*/ 8945453 w 9310410"/>
                <a:gd name="connsiteY12513" fmla="*/ 3076073 h 5296383"/>
                <a:gd name="connsiteX12514" fmla="*/ 8945453 w 9310410"/>
                <a:gd name="connsiteY12514" fmla="*/ 3076073 h 5296383"/>
                <a:gd name="connsiteX12515" fmla="*/ 8946052 w 9310410"/>
                <a:gd name="connsiteY12515" fmla="*/ 3075474 h 5296383"/>
                <a:gd name="connsiteX12516" fmla="*/ 8946652 w 9310410"/>
                <a:gd name="connsiteY12516" fmla="*/ 3074875 h 5296383"/>
                <a:gd name="connsiteX12517" fmla="*/ 8946052 w 9310410"/>
                <a:gd name="connsiteY12517" fmla="*/ 3074276 h 5296383"/>
                <a:gd name="connsiteX12518" fmla="*/ 8945453 w 9310410"/>
                <a:gd name="connsiteY12518" fmla="*/ 3073676 h 5296383"/>
                <a:gd name="connsiteX12519" fmla="*/ 8945453 w 9310410"/>
                <a:gd name="connsiteY12519" fmla="*/ 3073676 h 5296383"/>
                <a:gd name="connsiteX12520" fmla="*/ 8945453 w 9310410"/>
                <a:gd name="connsiteY12520" fmla="*/ 3073676 h 5296383"/>
                <a:gd name="connsiteX12521" fmla="*/ 8944254 w 9310410"/>
                <a:gd name="connsiteY12521" fmla="*/ 3074875 h 5296383"/>
                <a:gd name="connsiteX12522" fmla="*/ 8945453 w 9310410"/>
                <a:gd name="connsiteY12522" fmla="*/ 3076073 h 5296383"/>
                <a:gd name="connsiteX12523" fmla="*/ 8955641 w 9310410"/>
                <a:gd name="connsiteY12523" fmla="*/ 3076673 h 5296383"/>
                <a:gd name="connsiteX12524" fmla="*/ 8955641 w 9310410"/>
                <a:gd name="connsiteY12524" fmla="*/ 3076673 h 5296383"/>
                <a:gd name="connsiteX12525" fmla="*/ 8955641 w 9310410"/>
                <a:gd name="connsiteY12525" fmla="*/ 3076673 h 5296383"/>
                <a:gd name="connsiteX12526" fmla="*/ 8956240 w 9310410"/>
                <a:gd name="connsiteY12526" fmla="*/ 3076073 h 5296383"/>
                <a:gd name="connsiteX12527" fmla="*/ 8956839 w 9310410"/>
                <a:gd name="connsiteY12527" fmla="*/ 3075474 h 5296383"/>
                <a:gd name="connsiteX12528" fmla="*/ 8956240 w 9310410"/>
                <a:gd name="connsiteY12528" fmla="*/ 3074875 h 5296383"/>
                <a:gd name="connsiteX12529" fmla="*/ 8955641 w 9310410"/>
                <a:gd name="connsiteY12529" fmla="*/ 3074276 h 5296383"/>
                <a:gd name="connsiteX12530" fmla="*/ 8955641 w 9310410"/>
                <a:gd name="connsiteY12530" fmla="*/ 3074276 h 5296383"/>
                <a:gd name="connsiteX12531" fmla="*/ 8955641 w 9310410"/>
                <a:gd name="connsiteY12531" fmla="*/ 3074276 h 5296383"/>
                <a:gd name="connsiteX12532" fmla="*/ 8954442 w 9310410"/>
                <a:gd name="connsiteY12532" fmla="*/ 3075474 h 5296383"/>
                <a:gd name="connsiteX12533" fmla="*/ 8955641 w 9310410"/>
                <a:gd name="connsiteY12533" fmla="*/ 3076673 h 5296383"/>
                <a:gd name="connsiteX12534" fmla="*/ 8914890 w 9310410"/>
                <a:gd name="connsiteY12534" fmla="*/ 3060492 h 5296383"/>
                <a:gd name="connsiteX12535" fmla="*/ 8914890 w 9310410"/>
                <a:gd name="connsiteY12535" fmla="*/ 3060492 h 5296383"/>
                <a:gd name="connsiteX12536" fmla="*/ 8914890 w 9310410"/>
                <a:gd name="connsiteY12536" fmla="*/ 3060492 h 5296383"/>
                <a:gd name="connsiteX12537" fmla="*/ 8916089 w 9310410"/>
                <a:gd name="connsiteY12537" fmla="*/ 3059294 h 5296383"/>
                <a:gd name="connsiteX12538" fmla="*/ 8914890 w 9310410"/>
                <a:gd name="connsiteY12538" fmla="*/ 3058095 h 5296383"/>
                <a:gd name="connsiteX12539" fmla="*/ 8914890 w 9310410"/>
                <a:gd name="connsiteY12539" fmla="*/ 3058095 h 5296383"/>
                <a:gd name="connsiteX12540" fmla="*/ 8914890 w 9310410"/>
                <a:gd name="connsiteY12540" fmla="*/ 3058095 h 5296383"/>
                <a:gd name="connsiteX12541" fmla="*/ 8913691 w 9310410"/>
                <a:gd name="connsiteY12541" fmla="*/ 3059294 h 5296383"/>
                <a:gd name="connsiteX12542" fmla="*/ 8914890 w 9310410"/>
                <a:gd name="connsiteY12542" fmla="*/ 3060492 h 5296383"/>
                <a:gd name="connsiteX12543" fmla="*/ 8898110 w 9310410"/>
                <a:gd name="connsiteY12543" fmla="*/ 3080868 h 5296383"/>
                <a:gd name="connsiteX12544" fmla="*/ 8898110 w 9310410"/>
                <a:gd name="connsiteY12544" fmla="*/ 3080868 h 5296383"/>
                <a:gd name="connsiteX12545" fmla="*/ 8896911 w 9310410"/>
                <a:gd name="connsiteY12545" fmla="*/ 3082066 h 5296383"/>
                <a:gd name="connsiteX12546" fmla="*/ 8898110 w 9310410"/>
                <a:gd name="connsiteY12546" fmla="*/ 3083265 h 5296383"/>
                <a:gd name="connsiteX12547" fmla="*/ 8898110 w 9310410"/>
                <a:gd name="connsiteY12547" fmla="*/ 3083265 h 5296383"/>
                <a:gd name="connsiteX12548" fmla="*/ 8898110 w 9310410"/>
                <a:gd name="connsiteY12548" fmla="*/ 3083265 h 5296383"/>
                <a:gd name="connsiteX12549" fmla="*/ 8899309 w 9310410"/>
                <a:gd name="connsiteY12549" fmla="*/ 3082066 h 5296383"/>
                <a:gd name="connsiteX12550" fmla="*/ 8898110 w 9310410"/>
                <a:gd name="connsiteY12550" fmla="*/ 3080868 h 5296383"/>
                <a:gd name="connsiteX12551" fmla="*/ 8898110 w 9310410"/>
                <a:gd name="connsiteY12551" fmla="*/ 3080868 h 5296383"/>
                <a:gd name="connsiteX12552" fmla="*/ 8891519 w 9310410"/>
                <a:gd name="connsiteY12552" fmla="*/ 3097647 h 5296383"/>
                <a:gd name="connsiteX12553" fmla="*/ 8891519 w 9310410"/>
                <a:gd name="connsiteY12553" fmla="*/ 3097647 h 5296383"/>
                <a:gd name="connsiteX12554" fmla="*/ 8890320 w 9310410"/>
                <a:gd name="connsiteY12554" fmla="*/ 3098846 h 5296383"/>
                <a:gd name="connsiteX12555" fmla="*/ 8891519 w 9310410"/>
                <a:gd name="connsiteY12555" fmla="*/ 3100044 h 5296383"/>
                <a:gd name="connsiteX12556" fmla="*/ 8891519 w 9310410"/>
                <a:gd name="connsiteY12556" fmla="*/ 3100044 h 5296383"/>
                <a:gd name="connsiteX12557" fmla="*/ 8891519 w 9310410"/>
                <a:gd name="connsiteY12557" fmla="*/ 3100044 h 5296383"/>
                <a:gd name="connsiteX12558" fmla="*/ 8892717 w 9310410"/>
                <a:gd name="connsiteY12558" fmla="*/ 3098846 h 5296383"/>
                <a:gd name="connsiteX12559" fmla="*/ 8891519 w 9310410"/>
                <a:gd name="connsiteY12559" fmla="*/ 3097647 h 5296383"/>
                <a:gd name="connsiteX12560" fmla="*/ 8891519 w 9310410"/>
                <a:gd name="connsiteY12560" fmla="*/ 3097647 h 5296383"/>
                <a:gd name="connsiteX12561" fmla="*/ 8897511 w 9310410"/>
                <a:gd name="connsiteY12561" fmla="*/ 3068882 h 5296383"/>
                <a:gd name="connsiteX12562" fmla="*/ 8897511 w 9310410"/>
                <a:gd name="connsiteY12562" fmla="*/ 3068882 h 5296383"/>
                <a:gd name="connsiteX12563" fmla="*/ 8898710 w 9310410"/>
                <a:gd name="connsiteY12563" fmla="*/ 3067683 h 5296383"/>
                <a:gd name="connsiteX12564" fmla="*/ 8897511 w 9310410"/>
                <a:gd name="connsiteY12564" fmla="*/ 3066485 h 5296383"/>
                <a:gd name="connsiteX12565" fmla="*/ 8897511 w 9310410"/>
                <a:gd name="connsiteY12565" fmla="*/ 3066485 h 5296383"/>
                <a:gd name="connsiteX12566" fmla="*/ 8897511 w 9310410"/>
                <a:gd name="connsiteY12566" fmla="*/ 3066485 h 5296383"/>
                <a:gd name="connsiteX12567" fmla="*/ 8896312 w 9310410"/>
                <a:gd name="connsiteY12567" fmla="*/ 3067683 h 5296383"/>
                <a:gd name="connsiteX12568" fmla="*/ 8897511 w 9310410"/>
                <a:gd name="connsiteY12568" fmla="*/ 3068882 h 5296383"/>
                <a:gd name="connsiteX12569" fmla="*/ 8897511 w 9310410"/>
                <a:gd name="connsiteY12569" fmla="*/ 3068882 h 5296383"/>
                <a:gd name="connsiteX12570" fmla="*/ 8883728 w 9310410"/>
                <a:gd name="connsiteY12570" fmla="*/ 3094651 h 5296383"/>
                <a:gd name="connsiteX12571" fmla="*/ 8883728 w 9310410"/>
                <a:gd name="connsiteY12571" fmla="*/ 3094651 h 5296383"/>
                <a:gd name="connsiteX12572" fmla="*/ 8883728 w 9310410"/>
                <a:gd name="connsiteY12572" fmla="*/ 3094651 h 5296383"/>
                <a:gd name="connsiteX12573" fmla="*/ 8882529 w 9310410"/>
                <a:gd name="connsiteY12573" fmla="*/ 3095849 h 5296383"/>
                <a:gd name="connsiteX12574" fmla="*/ 8883728 w 9310410"/>
                <a:gd name="connsiteY12574" fmla="*/ 3097048 h 5296383"/>
                <a:gd name="connsiteX12575" fmla="*/ 8883728 w 9310410"/>
                <a:gd name="connsiteY12575" fmla="*/ 3097048 h 5296383"/>
                <a:gd name="connsiteX12576" fmla="*/ 8883728 w 9310410"/>
                <a:gd name="connsiteY12576" fmla="*/ 3097048 h 5296383"/>
                <a:gd name="connsiteX12577" fmla="*/ 8884327 w 9310410"/>
                <a:gd name="connsiteY12577" fmla="*/ 3097048 h 5296383"/>
                <a:gd name="connsiteX12578" fmla="*/ 8884926 w 9310410"/>
                <a:gd name="connsiteY12578" fmla="*/ 3095849 h 5296383"/>
                <a:gd name="connsiteX12579" fmla="*/ 8883728 w 9310410"/>
                <a:gd name="connsiteY12579" fmla="*/ 3094651 h 5296383"/>
                <a:gd name="connsiteX12580" fmla="*/ 8883728 w 9310410"/>
                <a:gd name="connsiteY12580" fmla="*/ 3094651 h 5296383"/>
                <a:gd name="connsiteX12581" fmla="*/ 9074896 w 9310410"/>
                <a:gd name="connsiteY12581" fmla="*/ 3180347 h 5296383"/>
                <a:gd name="connsiteX12582" fmla="*/ 9074896 w 9310410"/>
                <a:gd name="connsiteY12582" fmla="*/ 3180347 h 5296383"/>
                <a:gd name="connsiteX12583" fmla="*/ 9074896 w 9310410"/>
                <a:gd name="connsiteY12583" fmla="*/ 3180347 h 5296383"/>
                <a:gd name="connsiteX12584" fmla="*/ 9076095 w 9310410"/>
                <a:gd name="connsiteY12584" fmla="*/ 3179149 h 5296383"/>
                <a:gd name="connsiteX12585" fmla="*/ 9074896 w 9310410"/>
                <a:gd name="connsiteY12585" fmla="*/ 3177950 h 5296383"/>
                <a:gd name="connsiteX12586" fmla="*/ 9074896 w 9310410"/>
                <a:gd name="connsiteY12586" fmla="*/ 3177950 h 5296383"/>
                <a:gd name="connsiteX12587" fmla="*/ 9074896 w 9310410"/>
                <a:gd name="connsiteY12587" fmla="*/ 3177950 h 5296383"/>
                <a:gd name="connsiteX12588" fmla="*/ 9073697 w 9310410"/>
                <a:gd name="connsiteY12588" fmla="*/ 3179149 h 5296383"/>
                <a:gd name="connsiteX12589" fmla="*/ 9074896 w 9310410"/>
                <a:gd name="connsiteY12589" fmla="*/ 3180347 h 5296383"/>
                <a:gd name="connsiteX12590" fmla="*/ 9100065 w 9310410"/>
                <a:gd name="connsiteY12590" fmla="*/ 3197127 h 5296383"/>
                <a:gd name="connsiteX12591" fmla="*/ 9100065 w 9310410"/>
                <a:gd name="connsiteY12591" fmla="*/ 3197127 h 5296383"/>
                <a:gd name="connsiteX12592" fmla="*/ 9100065 w 9310410"/>
                <a:gd name="connsiteY12592" fmla="*/ 3197127 h 5296383"/>
                <a:gd name="connsiteX12593" fmla="*/ 9100065 w 9310410"/>
                <a:gd name="connsiteY12593" fmla="*/ 3197127 h 5296383"/>
                <a:gd name="connsiteX12594" fmla="*/ 9101264 w 9310410"/>
                <a:gd name="connsiteY12594" fmla="*/ 3195928 h 5296383"/>
                <a:gd name="connsiteX12595" fmla="*/ 9100065 w 9310410"/>
                <a:gd name="connsiteY12595" fmla="*/ 3194730 h 5296383"/>
                <a:gd name="connsiteX12596" fmla="*/ 9100065 w 9310410"/>
                <a:gd name="connsiteY12596" fmla="*/ 3194730 h 5296383"/>
                <a:gd name="connsiteX12597" fmla="*/ 9100065 w 9310410"/>
                <a:gd name="connsiteY12597" fmla="*/ 3194730 h 5296383"/>
                <a:gd name="connsiteX12598" fmla="*/ 9099466 w 9310410"/>
                <a:gd name="connsiteY12598" fmla="*/ 3194730 h 5296383"/>
                <a:gd name="connsiteX12599" fmla="*/ 9098867 w 9310410"/>
                <a:gd name="connsiteY12599" fmla="*/ 3195928 h 5296383"/>
                <a:gd name="connsiteX12600" fmla="*/ 9100065 w 9310410"/>
                <a:gd name="connsiteY12600" fmla="*/ 3197127 h 5296383"/>
                <a:gd name="connsiteX12601" fmla="*/ 9095272 w 9310410"/>
                <a:gd name="connsiteY12601" fmla="*/ 3191134 h 5296383"/>
                <a:gd name="connsiteX12602" fmla="*/ 9095272 w 9310410"/>
                <a:gd name="connsiteY12602" fmla="*/ 3191134 h 5296383"/>
                <a:gd name="connsiteX12603" fmla="*/ 9095272 w 9310410"/>
                <a:gd name="connsiteY12603" fmla="*/ 3191134 h 5296383"/>
                <a:gd name="connsiteX12604" fmla="*/ 9096470 w 9310410"/>
                <a:gd name="connsiteY12604" fmla="*/ 3189935 h 5296383"/>
                <a:gd name="connsiteX12605" fmla="*/ 9095272 w 9310410"/>
                <a:gd name="connsiteY12605" fmla="*/ 3188737 h 5296383"/>
                <a:gd name="connsiteX12606" fmla="*/ 9095272 w 9310410"/>
                <a:gd name="connsiteY12606" fmla="*/ 3188737 h 5296383"/>
                <a:gd name="connsiteX12607" fmla="*/ 9095272 w 9310410"/>
                <a:gd name="connsiteY12607" fmla="*/ 3188737 h 5296383"/>
                <a:gd name="connsiteX12608" fmla="*/ 9094073 w 9310410"/>
                <a:gd name="connsiteY12608" fmla="*/ 3189935 h 5296383"/>
                <a:gd name="connsiteX12609" fmla="*/ 9095272 w 9310410"/>
                <a:gd name="connsiteY12609" fmla="*/ 3191134 h 5296383"/>
                <a:gd name="connsiteX12610" fmla="*/ 9224715 w 9310410"/>
                <a:gd name="connsiteY12610" fmla="*/ 3292411 h 5296383"/>
                <a:gd name="connsiteX12611" fmla="*/ 9224715 w 9310410"/>
                <a:gd name="connsiteY12611" fmla="*/ 3292411 h 5296383"/>
                <a:gd name="connsiteX12612" fmla="*/ 9224715 w 9310410"/>
                <a:gd name="connsiteY12612" fmla="*/ 3292411 h 5296383"/>
                <a:gd name="connsiteX12613" fmla="*/ 9225314 w 9310410"/>
                <a:gd name="connsiteY12613" fmla="*/ 3291812 h 5296383"/>
                <a:gd name="connsiteX12614" fmla="*/ 9225913 w 9310410"/>
                <a:gd name="connsiteY12614" fmla="*/ 3291213 h 5296383"/>
                <a:gd name="connsiteX12615" fmla="*/ 9225314 w 9310410"/>
                <a:gd name="connsiteY12615" fmla="*/ 3290613 h 5296383"/>
                <a:gd name="connsiteX12616" fmla="*/ 9224715 w 9310410"/>
                <a:gd name="connsiteY12616" fmla="*/ 3290014 h 5296383"/>
                <a:gd name="connsiteX12617" fmla="*/ 9224715 w 9310410"/>
                <a:gd name="connsiteY12617" fmla="*/ 3290014 h 5296383"/>
                <a:gd name="connsiteX12618" fmla="*/ 9224715 w 9310410"/>
                <a:gd name="connsiteY12618" fmla="*/ 3290014 h 5296383"/>
                <a:gd name="connsiteX12619" fmla="*/ 9223516 w 9310410"/>
                <a:gd name="connsiteY12619" fmla="*/ 3291213 h 5296383"/>
                <a:gd name="connsiteX12620" fmla="*/ 9224715 w 9310410"/>
                <a:gd name="connsiteY12620" fmla="*/ 3292411 h 5296383"/>
                <a:gd name="connsiteX12621" fmla="*/ 9310410 w 9310410"/>
                <a:gd name="connsiteY12621" fmla="*/ 3266642 h 5296383"/>
                <a:gd name="connsiteX12622" fmla="*/ 9309811 w 9310410"/>
                <a:gd name="connsiteY12622" fmla="*/ 3265444 h 5296383"/>
                <a:gd name="connsiteX12623" fmla="*/ 9309212 w 9310410"/>
                <a:gd name="connsiteY12623" fmla="*/ 3265444 h 5296383"/>
                <a:gd name="connsiteX12624" fmla="*/ 9309212 w 9310410"/>
                <a:gd name="connsiteY12624" fmla="*/ 3265444 h 5296383"/>
                <a:gd name="connsiteX12625" fmla="*/ 9309212 w 9310410"/>
                <a:gd name="connsiteY12625" fmla="*/ 3265444 h 5296383"/>
                <a:gd name="connsiteX12626" fmla="*/ 9308014 w 9310410"/>
                <a:gd name="connsiteY12626" fmla="*/ 3266642 h 5296383"/>
                <a:gd name="connsiteX12627" fmla="*/ 9309212 w 9310410"/>
                <a:gd name="connsiteY12627" fmla="*/ 3267841 h 5296383"/>
                <a:gd name="connsiteX12628" fmla="*/ 9309212 w 9310410"/>
                <a:gd name="connsiteY12628" fmla="*/ 3267841 h 5296383"/>
                <a:gd name="connsiteX12629" fmla="*/ 9309212 w 9310410"/>
                <a:gd name="connsiteY12629" fmla="*/ 3267841 h 5296383"/>
                <a:gd name="connsiteX12630" fmla="*/ 9309811 w 9310410"/>
                <a:gd name="connsiteY12630" fmla="*/ 3267841 h 5296383"/>
                <a:gd name="connsiteX12631" fmla="*/ 9310410 w 9310410"/>
                <a:gd name="connsiteY12631" fmla="*/ 3266642 h 5296383"/>
                <a:gd name="connsiteX12632" fmla="*/ 9308613 w 9310410"/>
                <a:gd name="connsiteY12632" fmla="*/ 3256455 h 5296383"/>
                <a:gd name="connsiteX12633" fmla="*/ 9307414 w 9310410"/>
                <a:gd name="connsiteY12633" fmla="*/ 3255256 h 5296383"/>
                <a:gd name="connsiteX12634" fmla="*/ 9307414 w 9310410"/>
                <a:gd name="connsiteY12634" fmla="*/ 3255256 h 5296383"/>
                <a:gd name="connsiteX12635" fmla="*/ 9307414 w 9310410"/>
                <a:gd name="connsiteY12635" fmla="*/ 3255256 h 5296383"/>
                <a:gd name="connsiteX12636" fmla="*/ 9306815 w 9310410"/>
                <a:gd name="connsiteY12636" fmla="*/ 3255856 h 5296383"/>
                <a:gd name="connsiteX12637" fmla="*/ 9306216 w 9310410"/>
                <a:gd name="connsiteY12637" fmla="*/ 3256455 h 5296383"/>
                <a:gd name="connsiteX12638" fmla="*/ 9306815 w 9310410"/>
                <a:gd name="connsiteY12638" fmla="*/ 3257054 h 5296383"/>
                <a:gd name="connsiteX12639" fmla="*/ 9307414 w 9310410"/>
                <a:gd name="connsiteY12639" fmla="*/ 3257653 h 5296383"/>
                <a:gd name="connsiteX12640" fmla="*/ 9307414 w 9310410"/>
                <a:gd name="connsiteY12640" fmla="*/ 3257653 h 5296383"/>
                <a:gd name="connsiteX12641" fmla="*/ 9307414 w 9310410"/>
                <a:gd name="connsiteY12641" fmla="*/ 3257653 h 5296383"/>
                <a:gd name="connsiteX12642" fmla="*/ 9308613 w 9310410"/>
                <a:gd name="connsiteY12642" fmla="*/ 3256455 h 5296383"/>
                <a:gd name="connsiteX12643" fmla="*/ 8844176 w 9310410"/>
                <a:gd name="connsiteY12643" fmla="*/ 4143980 h 5296383"/>
                <a:gd name="connsiteX12644" fmla="*/ 8841779 w 9310410"/>
                <a:gd name="connsiteY12644" fmla="*/ 4143980 h 5296383"/>
                <a:gd name="connsiteX12645" fmla="*/ 8840580 w 9310410"/>
                <a:gd name="connsiteY12645" fmla="*/ 4143980 h 5296383"/>
                <a:gd name="connsiteX12646" fmla="*/ 8839381 w 9310410"/>
                <a:gd name="connsiteY12646" fmla="*/ 4146377 h 5296383"/>
                <a:gd name="connsiteX12647" fmla="*/ 8839381 w 9310410"/>
                <a:gd name="connsiteY12647" fmla="*/ 4146377 h 5296383"/>
                <a:gd name="connsiteX12648" fmla="*/ 8839381 w 9310410"/>
                <a:gd name="connsiteY12648" fmla="*/ 4146377 h 5296383"/>
                <a:gd name="connsiteX12649" fmla="*/ 8841779 w 9310410"/>
                <a:gd name="connsiteY12649" fmla="*/ 4146377 h 5296383"/>
                <a:gd name="connsiteX12650" fmla="*/ 8842977 w 9310410"/>
                <a:gd name="connsiteY12650" fmla="*/ 4146377 h 5296383"/>
                <a:gd name="connsiteX12651" fmla="*/ 8845374 w 9310410"/>
                <a:gd name="connsiteY12651" fmla="*/ 4145777 h 5296383"/>
                <a:gd name="connsiteX12652" fmla="*/ 8844176 w 9310410"/>
                <a:gd name="connsiteY12652" fmla="*/ 4143980 h 5296383"/>
                <a:gd name="connsiteX12653" fmla="*/ 8686566 w 9310410"/>
                <a:gd name="connsiteY12653" fmla="*/ 4268629 h 5296383"/>
                <a:gd name="connsiteX12654" fmla="*/ 8686566 w 9310410"/>
                <a:gd name="connsiteY12654" fmla="*/ 4268629 h 5296383"/>
                <a:gd name="connsiteX12655" fmla="*/ 8686566 w 9310410"/>
                <a:gd name="connsiteY12655" fmla="*/ 4268629 h 5296383"/>
                <a:gd name="connsiteX12656" fmla="*/ 8685368 w 9310410"/>
                <a:gd name="connsiteY12656" fmla="*/ 4269827 h 5296383"/>
                <a:gd name="connsiteX12657" fmla="*/ 8686566 w 9310410"/>
                <a:gd name="connsiteY12657" fmla="*/ 4271026 h 5296383"/>
                <a:gd name="connsiteX12658" fmla="*/ 8686566 w 9310410"/>
                <a:gd name="connsiteY12658" fmla="*/ 4271026 h 5296383"/>
                <a:gd name="connsiteX12659" fmla="*/ 8686566 w 9310410"/>
                <a:gd name="connsiteY12659" fmla="*/ 4271026 h 5296383"/>
                <a:gd name="connsiteX12660" fmla="*/ 8687765 w 9310410"/>
                <a:gd name="connsiteY12660" fmla="*/ 4269827 h 5296383"/>
                <a:gd name="connsiteX12661" fmla="*/ 8686566 w 9310410"/>
                <a:gd name="connsiteY12661" fmla="*/ 4268629 h 5296383"/>
                <a:gd name="connsiteX12662" fmla="*/ 8153213 w 9310410"/>
                <a:gd name="connsiteY12662" fmla="*/ 3185740 h 5296383"/>
                <a:gd name="connsiteX12663" fmla="*/ 8153213 w 9310410"/>
                <a:gd name="connsiteY12663" fmla="*/ 3185740 h 5296383"/>
                <a:gd name="connsiteX12664" fmla="*/ 8155011 w 9310410"/>
                <a:gd name="connsiteY12664" fmla="*/ 3183943 h 5296383"/>
                <a:gd name="connsiteX12665" fmla="*/ 8155011 w 9310410"/>
                <a:gd name="connsiteY12665" fmla="*/ 3180946 h 5296383"/>
                <a:gd name="connsiteX12666" fmla="*/ 8153812 w 9310410"/>
                <a:gd name="connsiteY12666" fmla="*/ 3181545 h 5296383"/>
                <a:gd name="connsiteX12667" fmla="*/ 8153213 w 9310410"/>
                <a:gd name="connsiteY12667" fmla="*/ 3185740 h 5296383"/>
                <a:gd name="connsiteX12668" fmla="*/ 8153213 w 9310410"/>
                <a:gd name="connsiteY12668" fmla="*/ 3185740 h 5296383"/>
                <a:gd name="connsiteX12669" fmla="*/ 8147220 w 9310410"/>
                <a:gd name="connsiteY12669" fmla="*/ 3182145 h 5296383"/>
                <a:gd name="connsiteX12670" fmla="*/ 8148419 w 9310410"/>
                <a:gd name="connsiteY12670" fmla="*/ 3182145 h 5296383"/>
                <a:gd name="connsiteX12671" fmla="*/ 8151416 w 9310410"/>
                <a:gd name="connsiteY12671" fmla="*/ 3179748 h 5296383"/>
                <a:gd name="connsiteX12672" fmla="*/ 8153213 w 9310410"/>
                <a:gd name="connsiteY12672" fmla="*/ 3174354 h 5296383"/>
                <a:gd name="connsiteX12673" fmla="*/ 8153213 w 9310410"/>
                <a:gd name="connsiteY12673" fmla="*/ 3174354 h 5296383"/>
                <a:gd name="connsiteX12674" fmla="*/ 8153213 w 9310410"/>
                <a:gd name="connsiteY12674" fmla="*/ 3174354 h 5296383"/>
                <a:gd name="connsiteX12675" fmla="*/ 8147220 w 9310410"/>
                <a:gd name="connsiteY12675" fmla="*/ 3182145 h 5296383"/>
                <a:gd name="connsiteX12676" fmla="*/ 1883010 w 9310410"/>
                <a:gd name="connsiteY12676" fmla="*/ 684970 h 5296383"/>
                <a:gd name="connsiteX12677" fmla="*/ 1883010 w 9310410"/>
                <a:gd name="connsiteY12677" fmla="*/ 684970 h 5296383"/>
                <a:gd name="connsiteX12678" fmla="*/ 1883010 w 9310410"/>
                <a:gd name="connsiteY12678" fmla="*/ 684970 h 5296383"/>
                <a:gd name="connsiteX12679" fmla="*/ 1881212 w 9310410"/>
                <a:gd name="connsiteY12679" fmla="*/ 681375 h 5296383"/>
                <a:gd name="connsiteX12680" fmla="*/ 1880013 w 9310410"/>
                <a:gd name="connsiteY12680" fmla="*/ 681974 h 5296383"/>
                <a:gd name="connsiteX12681" fmla="*/ 1879414 w 9310410"/>
                <a:gd name="connsiteY12681" fmla="*/ 682573 h 5296383"/>
                <a:gd name="connsiteX12682" fmla="*/ 1883010 w 9310410"/>
                <a:gd name="connsiteY12682" fmla="*/ 684970 h 5296383"/>
                <a:gd name="connsiteX12683" fmla="*/ 1308905 w 9310410"/>
                <a:gd name="connsiteY12683" fmla="*/ 720327 h 5296383"/>
                <a:gd name="connsiteX12684" fmla="*/ 1308905 w 9310410"/>
                <a:gd name="connsiteY12684" fmla="*/ 720327 h 5296383"/>
                <a:gd name="connsiteX12685" fmla="*/ 1308905 w 9310410"/>
                <a:gd name="connsiteY12685" fmla="*/ 720327 h 5296383"/>
                <a:gd name="connsiteX12686" fmla="*/ 1308905 w 9310410"/>
                <a:gd name="connsiteY12686" fmla="*/ 722724 h 5296383"/>
                <a:gd name="connsiteX12687" fmla="*/ 1308905 w 9310410"/>
                <a:gd name="connsiteY12687" fmla="*/ 723324 h 5296383"/>
                <a:gd name="connsiteX12688" fmla="*/ 1310104 w 9310410"/>
                <a:gd name="connsiteY12688" fmla="*/ 723324 h 5296383"/>
                <a:gd name="connsiteX12689" fmla="*/ 1310104 w 9310410"/>
                <a:gd name="connsiteY12689" fmla="*/ 723324 h 5296383"/>
                <a:gd name="connsiteX12690" fmla="*/ 1310104 w 9310410"/>
                <a:gd name="connsiteY12690" fmla="*/ 723324 h 5296383"/>
                <a:gd name="connsiteX12691" fmla="*/ 1308905 w 9310410"/>
                <a:gd name="connsiteY12691" fmla="*/ 720327 h 5296383"/>
                <a:gd name="connsiteX12692" fmla="*/ 9046730 w 9310410"/>
                <a:gd name="connsiteY12692" fmla="*/ 3141994 h 5296383"/>
                <a:gd name="connsiteX12693" fmla="*/ 9046730 w 9310410"/>
                <a:gd name="connsiteY12693" fmla="*/ 3141994 h 5296383"/>
                <a:gd name="connsiteX12694" fmla="*/ 9046730 w 9310410"/>
                <a:gd name="connsiteY12694" fmla="*/ 3141994 h 5296383"/>
                <a:gd name="connsiteX12695" fmla="*/ 9046730 w 9310410"/>
                <a:gd name="connsiteY12695" fmla="*/ 3141994 h 5296383"/>
                <a:gd name="connsiteX12696" fmla="*/ 9047929 w 9310410"/>
                <a:gd name="connsiteY12696" fmla="*/ 3140795 h 5296383"/>
                <a:gd name="connsiteX12697" fmla="*/ 9046730 w 9310410"/>
                <a:gd name="connsiteY12697" fmla="*/ 3139596 h 5296383"/>
                <a:gd name="connsiteX12698" fmla="*/ 9046730 w 9310410"/>
                <a:gd name="connsiteY12698" fmla="*/ 3139596 h 5296383"/>
                <a:gd name="connsiteX12699" fmla="*/ 9046730 w 9310410"/>
                <a:gd name="connsiteY12699" fmla="*/ 3139596 h 5296383"/>
                <a:gd name="connsiteX12700" fmla="*/ 9046131 w 9310410"/>
                <a:gd name="connsiteY12700" fmla="*/ 3139596 h 5296383"/>
                <a:gd name="connsiteX12701" fmla="*/ 9045532 w 9310410"/>
                <a:gd name="connsiteY12701" fmla="*/ 3140795 h 5296383"/>
                <a:gd name="connsiteX12702" fmla="*/ 9046730 w 9310410"/>
                <a:gd name="connsiteY12702" fmla="*/ 3141994 h 5296383"/>
                <a:gd name="connsiteX12703" fmla="*/ 9055120 w 9310410"/>
                <a:gd name="connsiteY12703" fmla="*/ 3156975 h 5296383"/>
                <a:gd name="connsiteX12704" fmla="*/ 9055120 w 9310410"/>
                <a:gd name="connsiteY12704" fmla="*/ 3156975 h 5296383"/>
                <a:gd name="connsiteX12705" fmla="*/ 9055120 w 9310410"/>
                <a:gd name="connsiteY12705" fmla="*/ 3156975 h 5296383"/>
                <a:gd name="connsiteX12706" fmla="*/ 9055120 w 9310410"/>
                <a:gd name="connsiteY12706" fmla="*/ 3156975 h 5296383"/>
                <a:gd name="connsiteX12707" fmla="*/ 9056319 w 9310410"/>
                <a:gd name="connsiteY12707" fmla="*/ 3155777 h 5296383"/>
                <a:gd name="connsiteX12708" fmla="*/ 9055120 w 9310410"/>
                <a:gd name="connsiteY12708" fmla="*/ 3154578 h 5296383"/>
                <a:gd name="connsiteX12709" fmla="*/ 9055120 w 9310410"/>
                <a:gd name="connsiteY12709" fmla="*/ 3154578 h 5296383"/>
                <a:gd name="connsiteX12710" fmla="*/ 9055120 w 9310410"/>
                <a:gd name="connsiteY12710" fmla="*/ 3154578 h 5296383"/>
                <a:gd name="connsiteX12711" fmla="*/ 9054521 w 9310410"/>
                <a:gd name="connsiteY12711" fmla="*/ 3154578 h 5296383"/>
                <a:gd name="connsiteX12712" fmla="*/ 9053922 w 9310410"/>
                <a:gd name="connsiteY12712" fmla="*/ 3155777 h 5296383"/>
                <a:gd name="connsiteX12713" fmla="*/ 9055120 w 9310410"/>
                <a:gd name="connsiteY12713" fmla="*/ 3156975 h 5296383"/>
                <a:gd name="connsiteX12714" fmla="*/ 9067105 w 9310410"/>
                <a:gd name="connsiteY12714" fmla="*/ 3189336 h 5296383"/>
                <a:gd name="connsiteX12715" fmla="*/ 9067105 w 9310410"/>
                <a:gd name="connsiteY12715" fmla="*/ 3189336 h 5296383"/>
                <a:gd name="connsiteX12716" fmla="*/ 9067105 w 9310410"/>
                <a:gd name="connsiteY12716" fmla="*/ 3189336 h 5296383"/>
                <a:gd name="connsiteX12717" fmla="*/ 9067105 w 9310410"/>
                <a:gd name="connsiteY12717" fmla="*/ 3189336 h 5296383"/>
                <a:gd name="connsiteX12718" fmla="*/ 9068304 w 9310410"/>
                <a:gd name="connsiteY12718" fmla="*/ 3188138 h 5296383"/>
                <a:gd name="connsiteX12719" fmla="*/ 9067705 w 9310410"/>
                <a:gd name="connsiteY12719" fmla="*/ 3186939 h 5296383"/>
                <a:gd name="connsiteX12720" fmla="*/ 9067105 w 9310410"/>
                <a:gd name="connsiteY12720" fmla="*/ 3186939 h 5296383"/>
                <a:gd name="connsiteX12721" fmla="*/ 9067105 w 9310410"/>
                <a:gd name="connsiteY12721" fmla="*/ 3186939 h 5296383"/>
                <a:gd name="connsiteX12722" fmla="*/ 9067105 w 9310410"/>
                <a:gd name="connsiteY12722" fmla="*/ 3186939 h 5296383"/>
                <a:gd name="connsiteX12723" fmla="*/ 9065907 w 9310410"/>
                <a:gd name="connsiteY12723" fmla="*/ 3188138 h 5296383"/>
                <a:gd name="connsiteX12724" fmla="*/ 9067105 w 9310410"/>
                <a:gd name="connsiteY12724" fmla="*/ 3189336 h 52963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 ang="0">
                  <a:pos x="connsiteX3696" y="connsiteY3696"/>
                </a:cxn>
                <a:cxn ang="0">
                  <a:pos x="connsiteX3697" y="connsiteY3697"/>
                </a:cxn>
                <a:cxn ang="0">
                  <a:pos x="connsiteX3698" y="connsiteY3698"/>
                </a:cxn>
                <a:cxn ang="0">
                  <a:pos x="connsiteX3699" y="connsiteY3699"/>
                </a:cxn>
                <a:cxn ang="0">
                  <a:pos x="connsiteX3700" y="connsiteY3700"/>
                </a:cxn>
                <a:cxn ang="0">
                  <a:pos x="connsiteX3701" y="connsiteY3701"/>
                </a:cxn>
                <a:cxn ang="0">
                  <a:pos x="connsiteX3702" y="connsiteY3702"/>
                </a:cxn>
                <a:cxn ang="0">
                  <a:pos x="connsiteX3703" y="connsiteY3703"/>
                </a:cxn>
                <a:cxn ang="0">
                  <a:pos x="connsiteX3704" y="connsiteY3704"/>
                </a:cxn>
                <a:cxn ang="0">
                  <a:pos x="connsiteX3705" y="connsiteY3705"/>
                </a:cxn>
                <a:cxn ang="0">
                  <a:pos x="connsiteX3706" y="connsiteY3706"/>
                </a:cxn>
                <a:cxn ang="0">
                  <a:pos x="connsiteX3707" y="connsiteY3707"/>
                </a:cxn>
                <a:cxn ang="0">
                  <a:pos x="connsiteX3708" y="connsiteY3708"/>
                </a:cxn>
                <a:cxn ang="0">
                  <a:pos x="connsiteX3709" y="connsiteY3709"/>
                </a:cxn>
                <a:cxn ang="0">
                  <a:pos x="connsiteX3710" y="connsiteY3710"/>
                </a:cxn>
                <a:cxn ang="0">
                  <a:pos x="connsiteX3711" y="connsiteY3711"/>
                </a:cxn>
                <a:cxn ang="0">
                  <a:pos x="connsiteX3712" y="connsiteY3712"/>
                </a:cxn>
                <a:cxn ang="0">
                  <a:pos x="connsiteX3713" y="connsiteY3713"/>
                </a:cxn>
                <a:cxn ang="0">
                  <a:pos x="connsiteX3714" y="connsiteY3714"/>
                </a:cxn>
                <a:cxn ang="0">
                  <a:pos x="connsiteX3715" y="connsiteY3715"/>
                </a:cxn>
                <a:cxn ang="0">
                  <a:pos x="connsiteX3716" y="connsiteY3716"/>
                </a:cxn>
                <a:cxn ang="0">
                  <a:pos x="connsiteX3717" y="connsiteY3717"/>
                </a:cxn>
                <a:cxn ang="0">
                  <a:pos x="connsiteX3718" y="connsiteY3718"/>
                </a:cxn>
                <a:cxn ang="0">
                  <a:pos x="connsiteX3719" y="connsiteY3719"/>
                </a:cxn>
                <a:cxn ang="0">
                  <a:pos x="connsiteX3720" y="connsiteY3720"/>
                </a:cxn>
                <a:cxn ang="0">
                  <a:pos x="connsiteX3721" y="connsiteY3721"/>
                </a:cxn>
                <a:cxn ang="0">
                  <a:pos x="connsiteX3722" y="connsiteY3722"/>
                </a:cxn>
                <a:cxn ang="0">
                  <a:pos x="connsiteX3723" y="connsiteY3723"/>
                </a:cxn>
                <a:cxn ang="0">
                  <a:pos x="connsiteX3724" y="connsiteY3724"/>
                </a:cxn>
                <a:cxn ang="0">
                  <a:pos x="connsiteX3725" y="connsiteY3725"/>
                </a:cxn>
                <a:cxn ang="0">
                  <a:pos x="connsiteX3726" y="connsiteY3726"/>
                </a:cxn>
                <a:cxn ang="0">
                  <a:pos x="connsiteX3727" y="connsiteY3727"/>
                </a:cxn>
                <a:cxn ang="0">
                  <a:pos x="connsiteX3728" y="connsiteY3728"/>
                </a:cxn>
                <a:cxn ang="0">
                  <a:pos x="connsiteX3729" y="connsiteY3729"/>
                </a:cxn>
                <a:cxn ang="0">
                  <a:pos x="connsiteX3730" y="connsiteY3730"/>
                </a:cxn>
                <a:cxn ang="0">
                  <a:pos x="connsiteX3731" y="connsiteY3731"/>
                </a:cxn>
                <a:cxn ang="0">
                  <a:pos x="connsiteX3732" y="connsiteY3732"/>
                </a:cxn>
                <a:cxn ang="0">
                  <a:pos x="connsiteX3733" y="connsiteY3733"/>
                </a:cxn>
                <a:cxn ang="0">
                  <a:pos x="connsiteX3734" y="connsiteY3734"/>
                </a:cxn>
                <a:cxn ang="0">
                  <a:pos x="connsiteX3735" y="connsiteY3735"/>
                </a:cxn>
                <a:cxn ang="0">
                  <a:pos x="connsiteX3736" y="connsiteY3736"/>
                </a:cxn>
                <a:cxn ang="0">
                  <a:pos x="connsiteX3737" y="connsiteY3737"/>
                </a:cxn>
                <a:cxn ang="0">
                  <a:pos x="connsiteX3738" y="connsiteY3738"/>
                </a:cxn>
                <a:cxn ang="0">
                  <a:pos x="connsiteX3739" y="connsiteY3739"/>
                </a:cxn>
                <a:cxn ang="0">
                  <a:pos x="connsiteX3740" y="connsiteY3740"/>
                </a:cxn>
                <a:cxn ang="0">
                  <a:pos x="connsiteX3741" y="connsiteY3741"/>
                </a:cxn>
                <a:cxn ang="0">
                  <a:pos x="connsiteX3742" y="connsiteY3742"/>
                </a:cxn>
                <a:cxn ang="0">
                  <a:pos x="connsiteX3743" y="connsiteY3743"/>
                </a:cxn>
                <a:cxn ang="0">
                  <a:pos x="connsiteX3744" y="connsiteY3744"/>
                </a:cxn>
                <a:cxn ang="0">
                  <a:pos x="connsiteX3745" y="connsiteY3745"/>
                </a:cxn>
                <a:cxn ang="0">
                  <a:pos x="connsiteX3746" y="connsiteY3746"/>
                </a:cxn>
                <a:cxn ang="0">
                  <a:pos x="connsiteX3747" y="connsiteY3747"/>
                </a:cxn>
                <a:cxn ang="0">
                  <a:pos x="connsiteX3748" y="connsiteY3748"/>
                </a:cxn>
                <a:cxn ang="0">
                  <a:pos x="connsiteX3749" y="connsiteY3749"/>
                </a:cxn>
                <a:cxn ang="0">
                  <a:pos x="connsiteX3750" y="connsiteY3750"/>
                </a:cxn>
                <a:cxn ang="0">
                  <a:pos x="connsiteX3751" y="connsiteY3751"/>
                </a:cxn>
                <a:cxn ang="0">
                  <a:pos x="connsiteX3752" y="connsiteY3752"/>
                </a:cxn>
                <a:cxn ang="0">
                  <a:pos x="connsiteX3753" y="connsiteY3753"/>
                </a:cxn>
                <a:cxn ang="0">
                  <a:pos x="connsiteX3754" y="connsiteY3754"/>
                </a:cxn>
                <a:cxn ang="0">
                  <a:pos x="connsiteX3755" y="connsiteY3755"/>
                </a:cxn>
                <a:cxn ang="0">
                  <a:pos x="connsiteX3756" y="connsiteY3756"/>
                </a:cxn>
                <a:cxn ang="0">
                  <a:pos x="connsiteX3757" y="connsiteY3757"/>
                </a:cxn>
                <a:cxn ang="0">
                  <a:pos x="connsiteX3758" y="connsiteY3758"/>
                </a:cxn>
                <a:cxn ang="0">
                  <a:pos x="connsiteX3759" y="connsiteY3759"/>
                </a:cxn>
                <a:cxn ang="0">
                  <a:pos x="connsiteX3760" y="connsiteY3760"/>
                </a:cxn>
                <a:cxn ang="0">
                  <a:pos x="connsiteX3761" y="connsiteY3761"/>
                </a:cxn>
                <a:cxn ang="0">
                  <a:pos x="connsiteX3762" y="connsiteY3762"/>
                </a:cxn>
                <a:cxn ang="0">
                  <a:pos x="connsiteX3763" y="connsiteY3763"/>
                </a:cxn>
                <a:cxn ang="0">
                  <a:pos x="connsiteX3764" y="connsiteY3764"/>
                </a:cxn>
                <a:cxn ang="0">
                  <a:pos x="connsiteX3765" y="connsiteY3765"/>
                </a:cxn>
                <a:cxn ang="0">
                  <a:pos x="connsiteX3766" y="connsiteY3766"/>
                </a:cxn>
                <a:cxn ang="0">
                  <a:pos x="connsiteX3767" y="connsiteY3767"/>
                </a:cxn>
                <a:cxn ang="0">
                  <a:pos x="connsiteX3768" y="connsiteY3768"/>
                </a:cxn>
                <a:cxn ang="0">
                  <a:pos x="connsiteX3769" y="connsiteY3769"/>
                </a:cxn>
                <a:cxn ang="0">
                  <a:pos x="connsiteX3770" y="connsiteY3770"/>
                </a:cxn>
                <a:cxn ang="0">
                  <a:pos x="connsiteX3771" y="connsiteY3771"/>
                </a:cxn>
                <a:cxn ang="0">
                  <a:pos x="connsiteX3772" y="connsiteY3772"/>
                </a:cxn>
                <a:cxn ang="0">
                  <a:pos x="connsiteX3773" y="connsiteY3773"/>
                </a:cxn>
                <a:cxn ang="0">
                  <a:pos x="connsiteX3774" y="connsiteY3774"/>
                </a:cxn>
                <a:cxn ang="0">
                  <a:pos x="connsiteX3775" y="connsiteY3775"/>
                </a:cxn>
                <a:cxn ang="0">
                  <a:pos x="connsiteX3776" y="connsiteY3776"/>
                </a:cxn>
                <a:cxn ang="0">
                  <a:pos x="connsiteX3777" y="connsiteY3777"/>
                </a:cxn>
                <a:cxn ang="0">
                  <a:pos x="connsiteX3778" y="connsiteY3778"/>
                </a:cxn>
                <a:cxn ang="0">
                  <a:pos x="connsiteX3779" y="connsiteY3779"/>
                </a:cxn>
                <a:cxn ang="0">
                  <a:pos x="connsiteX3780" y="connsiteY3780"/>
                </a:cxn>
                <a:cxn ang="0">
                  <a:pos x="connsiteX3781" y="connsiteY3781"/>
                </a:cxn>
                <a:cxn ang="0">
                  <a:pos x="connsiteX3782" y="connsiteY3782"/>
                </a:cxn>
                <a:cxn ang="0">
                  <a:pos x="connsiteX3783" y="connsiteY3783"/>
                </a:cxn>
                <a:cxn ang="0">
                  <a:pos x="connsiteX3784" y="connsiteY3784"/>
                </a:cxn>
                <a:cxn ang="0">
                  <a:pos x="connsiteX3785" y="connsiteY3785"/>
                </a:cxn>
                <a:cxn ang="0">
                  <a:pos x="connsiteX3786" y="connsiteY3786"/>
                </a:cxn>
                <a:cxn ang="0">
                  <a:pos x="connsiteX3787" y="connsiteY3787"/>
                </a:cxn>
                <a:cxn ang="0">
                  <a:pos x="connsiteX3788" y="connsiteY3788"/>
                </a:cxn>
                <a:cxn ang="0">
                  <a:pos x="connsiteX3789" y="connsiteY3789"/>
                </a:cxn>
                <a:cxn ang="0">
                  <a:pos x="connsiteX3790" y="connsiteY3790"/>
                </a:cxn>
                <a:cxn ang="0">
                  <a:pos x="connsiteX3791" y="connsiteY3791"/>
                </a:cxn>
                <a:cxn ang="0">
                  <a:pos x="connsiteX3792" y="connsiteY3792"/>
                </a:cxn>
                <a:cxn ang="0">
                  <a:pos x="connsiteX3793" y="connsiteY3793"/>
                </a:cxn>
                <a:cxn ang="0">
                  <a:pos x="connsiteX3794" y="connsiteY3794"/>
                </a:cxn>
                <a:cxn ang="0">
                  <a:pos x="connsiteX3795" y="connsiteY3795"/>
                </a:cxn>
                <a:cxn ang="0">
                  <a:pos x="connsiteX3796" y="connsiteY3796"/>
                </a:cxn>
                <a:cxn ang="0">
                  <a:pos x="connsiteX3797" y="connsiteY3797"/>
                </a:cxn>
                <a:cxn ang="0">
                  <a:pos x="connsiteX3798" y="connsiteY3798"/>
                </a:cxn>
                <a:cxn ang="0">
                  <a:pos x="connsiteX3799" y="connsiteY3799"/>
                </a:cxn>
                <a:cxn ang="0">
                  <a:pos x="connsiteX3800" y="connsiteY3800"/>
                </a:cxn>
                <a:cxn ang="0">
                  <a:pos x="connsiteX3801" y="connsiteY3801"/>
                </a:cxn>
                <a:cxn ang="0">
                  <a:pos x="connsiteX3802" y="connsiteY3802"/>
                </a:cxn>
                <a:cxn ang="0">
                  <a:pos x="connsiteX3803" y="connsiteY3803"/>
                </a:cxn>
                <a:cxn ang="0">
                  <a:pos x="connsiteX3804" y="connsiteY3804"/>
                </a:cxn>
                <a:cxn ang="0">
                  <a:pos x="connsiteX3805" y="connsiteY3805"/>
                </a:cxn>
                <a:cxn ang="0">
                  <a:pos x="connsiteX3806" y="connsiteY3806"/>
                </a:cxn>
                <a:cxn ang="0">
                  <a:pos x="connsiteX3807" y="connsiteY3807"/>
                </a:cxn>
                <a:cxn ang="0">
                  <a:pos x="connsiteX3808" y="connsiteY3808"/>
                </a:cxn>
                <a:cxn ang="0">
                  <a:pos x="connsiteX3809" y="connsiteY3809"/>
                </a:cxn>
                <a:cxn ang="0">
                  <a:pos x="connsiteX3810" y="connsiteY3810"/>
                </a:cxn>
                <a:cxn ang="0">
                  <a:pos x="connsiteX3811" y="connsiteY3811"/>
                </a:cxn>
                <a:cxn ang="0">
                  <a:pos x="connsiteX3812" y="connsiteY3812"/>
                </a:cxn>
                <a:cxn ang="0">
                  <a:pos x="connsiteX3813" y="connsiteY3813"/>
                </a:cxn>
                <a:cxn ang="0">
                  <a:pos x="connsiteX3814" y="connsiteY3814"/>
                </a:cxn>
                <a:cxn ang="0">
                  <a:pos x="connsiteX3815" y="connsiteY3815"/>
                </a:cxn>
                <a:cxn ang="0">
                  <a:pos x="connsiteX3816" y="connsiteY3816"/>
                </a:cxn>
                <a:cxn ang="0">
                  <a:pos x="connsiteX3817" y="connsiteY3817"/>
                </a:cxn>
                <a:cxn ang="0">
                  <a:pos x="connsiteX3818" y="connsiteY3818"/>
                </a:cxn>
                <a:cxn ang="0">
                  <a:pos x="connsiteX3819" y="connsiteY3819"/>
                </a:cxn>
                <a:cxn ang="0">
                  <a:pos x="connsiteX3820" y="connsiteY3820"/>
                </a:cxn>
                <a:cxn ang="0">
                  <a:pos x="connsiteX3821" y="connsiteY3821"/>
                </a:cxn>
                <a:cxn ang="0">
                  <a:pos x="connsiteX3822" y="connsiteY3822"/>
                </a:cxn>
                <a:cxn ang="0">
                  <a:pos x="connsiteX3823" y="connsiteY3823"/>
                </a:cxn>
                <a:cxn ang="0">
                  <a:pos x="connsiteX3824" y="connsiteY3824"/>
                </a:cxn>
                <a:cxn ang="0">
                  <a:pos x="connsiteX3825" y="connsiteY3825"/>
                </a:cxn>
                <a:cxn ang="0">
                  <a:pos x="connsiteX3826" y="connsiteY3826"/>
                </a:cxn>
                <a:cxn ang="0">
                  <a:pos x="connsiteX3827" y="connsiteY3827"/>
                </a:cxn>
                <a:cxn ang="0">
                  <a:pos x="connsiteX3828" y="connsiteY3828"/>
                </a:cxn>
                <a:cxn ang="0">
                  <a:pos x="connsiteX3829" y="connsiteY3829"/>
                </a:cxn>
                <a:cxn ang="0">
                  <a:pos x="connsiteX3830" y="connsiteY3830"/>
                </a:cxn>
                <a:cxn ang="0">
                  <a:pos x="connsiteX3831" y="connsiteY3831"/>
                </a:cxn>
                <a:cxn ang="0">
                  <a:pos x="connsiteX3832" y="connsiteY3832"/>
                </a:cxn>
                <a:cxn ang="0">
                  <a:pos x="connsiteX3833" y="connsiteY3833"/>
                </a:cxn>
                <a:cxn ang="0">
                  <a:pos x="connsiteX3834" y="connsiteY3834"/>
                </a:cxn>
                <a:cxn ang="0">
                  <a:pos x="connsiteX3835" y="connsiteY3835"/>
                </a:cxn>
                <a:cxn ang="0">
                  <a:pos x="connsiteX3836" y="connsiteY3836"/>
                </a:cxn>
                <a:cxn ang="0">
                  <a:pos x="connsiteX3837" y="connsiteY3837"/>
                </a:cxn>
                <a:cxn ang="0">
                  <a:pos x="connsiteX3838" y="connsiteY3838"/>
                </a:cxn>
                <a:cxn ang="0">
                  <a:pos x="connsiteX3839" y="connsiteY3839"/>
                </a:cxn>
                <a:cxn ang="0">
                  <a:pos x="connsiteX3840" y="connsiteY3840"/>
                </a:cxn>
                <a:cxn ang="0">
                  <a:pos x="connsiteX3841" y="connsiteY3841"/>
                </a:cxn>
                <a:cxn ang="0">
                  <a:pos x="connsiteX3842" y="connsiteY3842"/>
                </a:cxn>
                <a:cxn ang="0">
                  <a:pos x="connsiteX3843" y="connsiteY3843"/>
                </a:cxn>
                <a:cxn ang="0">
                  <a:pos x="connsiteX3844" y="connsiteY3844"/>
                </a:cxn>
                <a:cxn ang="0">
                  <a:pos x="connsiteX3845" y="connsiteY3845"/>
                </a:cxn>
                <a:cxn ang="0">
                  <a:pos x="connsiteX3846" y="connsiteY3846"/>
                </a:cxn>
                <a:cxn ang="0">
                  <a:pos x="connsiteX3847" y="connsiteY3847"/>
                </a:cxn>
                <a:cxn ang="0">
                  <a:pos x="connsiteX3848" y="connsiteY3848"/>
                </a:cxn>
                <a:cxn ang="0">
                  <a:pos x="connsiteX3849" y="connsiteY3849"/>
                </a:cxn>
                <a:cxn ang="0">
                  <a:pos x="connsiteX3850" y="connsiteY3850"/>
                </a:cxn>
                <a:cxn ang="0">
                  <a:pos x="connsiteX3851" y="connsiteY3851"/>
                </a:cxn>
                <a:cxn ang="0">
                  <a:pos x="connsiteX3852" y="connsiteY3852"/>
                </a:cxn>
                <a:cxn ang="0">
                  <a:pos x="connsiteX3853" y="connsiteY3853"/>
                </a:cxn>
                <a:cxn ang="0">
                  <a:pos x="connsiteX3854" y="connsiteY3854"/>
                </a:cxn>
                <a:cxn ang="0">
                  <a:pos x="connsiteX3855" y="connsiteY3855"/>
                </a:cxn>
                <a:cxn ang="0">
                  <a:pos x="connsiteX3856" y="connsiteY3856"/>
                </a:cxn>
                <a:cxn ang="0">
                  <a:pos x="connsiteX3857" y="connsiteY3857"/>
                </a:cxn>
                <a:cxn ang="0">
                  <a:pos x="connsiteX3858" y="connsiteY3858"/>
                </a:cxn>
                <a:cxn ang="0">
                  <a:pos x="connsiteX3859" y="connsiteY3859"/>
                </a:cxn>
                <a:cxn ang="0">
                  <a:pos x="connsiteX3860" y="connsiteY3860"/>
                </a:cxn>
                <a:cxn ang="0">
                  <a:pos x="connsiteX3861" y="connsiteY3861"/>
                </a:cxn>
                <a:cxn ang="0">
                  <a:pos x="connsiteX3862" y="connsiteY3862"/>
                </a:cxn>
                <a:cxn ang="0">
                  <a:pos x="connsiteX3863" y="connsiteY3863"/>
                </a:cxn>
                <a:cxn ang="0">
                  <a:pos x="connsiteX3864" y="connsiteY3864"/>
                </a:cxn>
                <a:cxn ang="0">
                  <a:pos x="connsiteX3865" y="connsiteY3865"/>
                </a:cxn>
                <a:cxn ang="0">
                  <a:pos x="connsiteX3866" y="connsiteY3866"/>
                </a:cxn>
                <a:cxn ang="0">
                  <a:pos x="connsiteX3867" y="connsiteY3867"/>
                </a:cxn>
                <a:cxn ang="0">
                  <a:pos x="connsiteX3868" y="connsiteY3868"/>
                </a:cxn>
                <a:cxn ang="0">
                  <a:pos x="connsiteX3869" y="connsiteY3869"/>
                </a:cxn>
                <a:cxn ang="0">
                  <a:pos x="connsiteX3870" y="connsiteY3870"/>
                </a:cxn>
                <a:cxn ang="0">
                  <a:pos x="connsiteX3871" y="connsiteY3871"/>
                </a:cxn>
                <a:cxn ang="0">
                  <a:pos x="connsiteX3872" y="connsiteY3872"/>
                </a:cxn>
                <a:cxn ang="0">
                  <a:pos x="connsiteX3873" y="connsiteY3873"/>
                </a:cxn>
                <a:cxn ang="0">
                  <a:pos x="connsiteX3874" y="connsiteY3874"/>
                </a:cxn>
                <a:cxn ang="0">
                  <a:pos x="connsiteX3875" y="connsiteY3875"/>
                </a:cxn>
                <a:cxn ang="0">
                  <a:pos x="connsiteX3876" y="connsiteY3876"/>
                </a:cxn>
                <a:cxn ang="0">
                  <a:pos x="connsiteX3877" y="connsiteY3877"/>
                </a:cxn>
                <a:cxn ang="0">
                  <a:pos x="connsiteX3878" y="connsiteY3878"/>
                </a:cxn>
                <a:cxn ang="0">
                  <a:pos x="connsiteX3879" y="connsiteY3879"/>
                </a:cxn>
                <a:cxn ang="0">
                  <a:pos x="connsiteX3880" y="connsiteY3880"/>
                </a:cxn>
                <a:cxn ang="0">
                  <a:pos x="connsiteX3881" y="connsiteY3881"/>
                </a:cxn>
                <a:cxn ang="0">
                  <a:pos x="connsiteX3882" y="connsiteY3882"/>
                </a:cxn>
                <a:cxn ang="0">
                  <a:pos x="connsiteX3883" y="connsiteY3883"/>
                </a:cxn>
                <a:cxn ang="0">
                  <a:pos x="connsiteX3884" y="connsiteY3884"/>
                </a:cxn>
                <a:cxn ang="0">
                  <a:pos x="connsiteX3885" y="connsiteY3885"/>
                </a:cxn>
                <a:cxn ang="0">
                  <a:pos x="connsiteX3886" y="connsiteY3886"/>
                </a:cxn>
                <a:cxn ang="0">
                  <a:pos x="connsiteX3887" y="connsiteY3887"/>
                </a:cxn>
                <a:cxn ang="0">
                  <a:pos x="connsiteX3888" y="connsiteY3888"/>
                </a:cxn>
                <a:cxn ang="0">
                  <a:pos x="connsiteX3889" y="connsiteY3889"/>
                </a:cxn>
                <a:cxn ang="0">
                  <a:pos x="connsiteX3890" y="connsiteY3890"/>
                </a:cxn>
                <a:cxn ang="0">
                  <a:pos x="connsiteX3891" y="connsiteY3891"/>
                </a:cxn>
                <a:cxn ang="0">
                  <a:pos x="connsiteX3892" y="connsiteY3892"/>
                </a:cxn>
                <a:cxn ang="0">
                  <a:pos x="connsiteX3893" y="connsiteY3893"/>
                </a:cxn>
                <a:cxn ang="0">
                  <a:pos x="connsiteX3894" y="connsiteY3894"/>
                </a:cxn>
                <a:cxn ang="0">
                  <a:pos x="connsiteX3895" y="connsiteY3895"/>
                </a:cxn>
                <a:cxn ang="0">
                  <a:pos x="connsiteX3896" y="connsiteY3896"/>
                </a:cxn>
                <a:cxn ang="0">
                  <a:pos x="connsiteX3897" y="connsiteY3897"/>
                </a:cxn>
                <a:cxn ang="0">
                  <a:pos x="connsiteX3898" y="connsiteY3898"/>
                </a:cxn>
                <a:cxn ang="0">
                  <a:pos x="connsiteX3899" y="connsiteY3899"/>
                </a:cxn>
                <a:cxn ang="0">
                  <a:pos x="connsiteX3900" y="connsiteY3900"/>
                </a:cxn>
                <a:cxn ang="0">
                  <a:pos x="connsiteX3901" y="connsiteY3901"/>
                </a:cxn>
                <a:cxn ang="0">
                  <a:pos x="connsiteX3902" y="connsiteY3902"/>
                </a:cxn>
                <a:cxn ang="0">
                  <a:pos x="connsiteX3903" y="connsiteY3903"/>
                </a:cxn>
                <a:cxn ang="0">
                  <a:pos x="connsiteX3904" y="connsiteY3904"/>
                </a:cxn>
                <a:cxn ang="0">
                  <a:pos x="connsiteX3905" y="connsiteY3905"/>
                </a:cxn>
                <a:cxn ang="0">
                  <a:pos x="connsiteX3906" y="connsiteY3906"/>
                </a:cxn>
                <a:cxn ang="0">
                  <a:pos x="connsiteX3907" y="connsiteY3907"/>
                </a:cxn>
                <a:cxn ang="0">
                  <a:pos x="connsiteX3908" y="connsiteY3908"/>
                </a:cxn>
                <a:cxn ang="0">
                  <a:pos x="connsiteX3909" y="connsiteY3909"/>
                </a:cxn>
                <a:cxn ang="0">
                  <a:pos x="connsiteX3910" y="connsiteY3910"/>
                </a:cxn>
                <a:cxn ang="0">
                  <a:pos x="connsiteX3911" y="connsiteY3911"/>
                </a:cxn>
                <a:cxn ang="0">
                  <a:pos x="connsiteX3912" y="connsiteY3912"/>
                </a:cxn>
                <a:cxn ang="0">
                  <a:pos x="connsiteX3913" y="connsiteY3913"/>
                </a:cxn>
                <a:cxn ang="0">
                  <a:pos x="connsiteX3914" y="connsiteY3914"/>
                </a:cxn>
                <a:cxn ang="0">
                  <a:pos x="connsiteX3915" y="connsiteY3915"/>
                </a:cxn>
                <a:cxn ang="0">
                  <a:pos x="connsiteX3916" y="connsiteY3916"/>
                </a:cxn>
                <a:cxn ang="0">
                  <a:pos x="connsiteX3917" y="connsiteY3917"/>
                </a:cxn>
                <a:cxn ang="0">
                  <a:pos x="connsiteX3918" y="connsiteY3918"/>
                </a:cxn>
                <a:cxn ang="0">
                  <a:pos x="connsiteX3919" y="connsiteY3919"/>
                </a:cxn>
                <a:cxn ang="0">
                  <a:pos x="connsiteX3920" y="connsiteY3920"/>
                </a:cxn>
                <a:cxn ang="0">
                  <a:pos x="connsiteX3921" y="connsiteY3921"/>
                </a:cxn>
                <a:cxn ang="0">
                  <a:pos x="connsiteX3922" y="connsiteY3922"/>
                </a:cxn>
                <a:cxn ang="0">
                  <a:pos x="connsiteX3923" y="connsiteY3923"/>
                </a:cxn>
                <a:cxn ang="0">
                  <a:pos x="connsiteX3924" y="connsiteY3924"/>
                </a:cxn>
                <a:cxn ang="0">
                  <a:pos x="connsiteX3925" y="connsiteY3925"/>
                </a:cxn>
                <a:cxn ang="0">
                  <a:pos x="connsiteX3926" y="connsiteY3926"/>
                </a:cxn>
                <a:cxn ang="0">
                  <a:pos x="connsiteX3927" y="connsiteY3927"/>
                </a:cxn>
                <a:cxn ang="0">
                  <a:pos x="connsiteX3928" y="connsiteY3928"/>
                </a:cxn>
                <a:cxn ang="0">
                  <a:pos x="connsiteX3929" y="connsiteY3929"/>
                </a:cxn>
                <a:cxn ang="0">
                  <a:pos x="connsiteX3930" y="connsiteY3930"/>
                </a:cxn>
                <a:cxn ang="0">
                  <a:pos x="connsiteX3931" y="connsiteY3931"/>
                </a:cxn>
                <a:cxn ang="0">
                  <a:pos x="connsiteX3932" y="connsiteY3932"/>
                </a:cxn>
                <a:cxn ang="0">
                  <a:pos x="connsiteX3933" y="connsiteY3933"/>
                </a:cxn>
                <a:cxn ang="0">
                  <a:pos x="connsiteX3934" y="connsiteY3934"/>
                </a:cxn>
                <a:cxn ang="0">
                  <a:pos x="connsiteX3935" y="connsiteY3935"/>
                </a:cxn>
                <a:cxn ang="0">
                  <a:pos x="connsiteX3936" y="connsiteY3936"/>
                </a:cxn>
                <a:cxn ang="0">
                  <a:pos x="connsiteX3937" y="connsiteY3937"/>
                </a:cxn>
                <a:cxn ang="0">
                  <a:pos x="connsiteX3938" y="connsiteY3938"/>
                </a:cxn>
                <a:cxn ang="0">
                  <a:pos x="connsiteX3939" y="connsiteY3939"/>
                </a:cxn>
                <a:cxn ang="0">
                  <a:pos x="connsiteX3940" y="connsiteY3940"/>
                </a:cxn>
                <a:cxn ang="0">
                  <a:pos x="connsiteX3941" y="connsiteY3941"/>
                </a:cxn>
                <a:cxn ang="0">
                  <a:pos x="connsiteX3942" y="connsiteY3942"/>
                </a:cxn>
                <a:cxn ang="0">
                  <a:pos x="connsiteX3943" y="connsiteY3943"/>
                </a:cxn>
                <a:cxn ang="0">
                  <a:pos x="connsiteX3944" y="connsiteY3944"/>
                </a:cxn>
                <a:cxn ang="0">
                  <a:pos x="connsiteX3945" y="connsiteY3945"/>
                </a:cxn>
                <a:cxn ang="0">
                  <a:pos x="connsiteX3946" y="connsiteY3946"/>
                </a:cxn>
                <a:cxn ang="0">
                  <a:pos x="connsiteX3947" y="connsiteY3947"/>
                </a:cxn>
                <a:cxn ang="0">
                  <a:pos x="connsiteX3948" y="connsiteY3948"/>
                </a:cxn>
                <a:cxn ang="0">
                  <a:pos x="connsiteX3949" y="connsiteY3949"/>
                </a:cxn>
                <a:cxn ang="0">
                  <a:pos x="connsiteX3950" y="connsiteY3950"/>
                </a:cxn>
                <a:cxn ang="0">
                  <a:pos x="connsiteX3951" y="connsiteY3951"/>
                </a:cxn>
                <a:cxn ang="0">
                  <a:pos x="connsiteX3952" y="connsiteY3952"/>
                </a:cxn>
                <a:cxn ang="0">
                  <a:pos x="connsiteX3953" y="connsiteY3953"/>
                </a:cxn>
                <a:cxn ang="0">
                  <a:pos x="connsiteX3954" y="connsiteY3954"/>
                </a:cxn>
                <a:cxn ang="0">
                  <a:pos x="connsiteX3955" y="connsiteY3955"/>
                </a:cxn>
                <a:cxn ang="0">
                  <a:pos x="connsiteX3956" y="connsiteY3956"/>
                </a:cxn>
                <a:cxn ang="0">
                  <a:pos x="connsiteX3957" y="connsiteY3957"/>
                </a:cxn>
                <a:cxn ang="0">
                  <a:pos x="connsiteX3958" y="connsiteY3958"/>
                </a:cxn>
                <a:cxn ang="0">
                  <a:pos x="connsiteX3959" y="connsiteY3959"/>
                </a:cxn>
                <a:cxn ang="0">
                  <a:pos x="connsiteX3960" y="connsiteY3960"/>
                </a:cxn>
                <a:cxn ang="0">
                  <a:pos x="connsiteX3961" y="connsiteY3961"/>
                </a:cxn>
                <a:cxn ang="0">
                  <a:pos x="connsiteX3962" y="connsiteY3962"/>
                </a:cxn>
                <a:cxn ang="0">
                  <a:pos x="connsiteX3963" y="connsiteY3963"/>
                </a:cxn>
                <a:cxn ang="0">
                  <a:pos x="connsiteX3964" y="connsiteY3964"/>
                </a:cxn>
                <a:cxn ang="0">
                  <a:pos x="connsiteX3965" y="connsiteY3965"/>
                </a:cxn>
                <a:cxn ang="0">
                  <a:pos x="connsiteX3966" y="connsiteY3966"/>
                </a:cxn>
                <a:cxn ang="0">
                  <a:pos x="connsiteX3967" y="connsiteY3967"/>
                </a:cxn>
                <a:cxn ang="0">
                  <a:pos x="connsiteX3968" y="connsiteY3968"/>
                </a:cxn>
                <a:cxn ang="0">
                  <a:pos x="connsiteX3969" y="connsiteY3969"/>
                </a:cxn>
                <a:cxn ang="0">
                  <a:pos x="connsiteX3970" y="connsiteY3970"/>
                </a:cxn>
                <a:cxn ang="0">
                  <a:pos x="connsiteX3971" y="connsiteY3971"/>
                </a:cxn>
                <a:cxn ang="0">
                  <a:pos x="connsiteX3972" y="connsiteY3972"/>
                </a:cxn>
                <a:cxn ang="0">
                  <a:pos x="connsiteX3973" y="connsiteY3973"/>
                </a:cxn>
                <a:cxn ang="0">
                  <a:pos x="connsiteX3974" y="connsiteY3974"/>
                </a:cxn>
                <a:cxn ang="0">
                  <a:pos x="connsiteX3975" y="connsiteY3975"/>
                </a:cxn>
                <a:cxn ang="0">
                  <a:pos x="connsiteX3976" y="connsiteY3976"/>
                </a:cxn>
                <a:cxn ang="0">
                  <a:pos x="connsiteX3977" y="connsiteY3977"/>
                </a:cxn>
                <a:cxn ang="0">
                  <a:pos x="connsiteX3978" y="connsiteY3978"/>
                </a:cxn>
                <a:cxn ang="0">
                  <a:pos x="connsiteX3979" y="connsiteY3979"/>
                </a:cxn>
                <a:cxn ang="0">
                  <a:pos x="connsiteX3980" y="connsiteY3980"/>
                </a:cxn>
                <a:cxn ang="0">
                  <a:pos x="connsiteX3981" y="connsiteY3981"/>
                </a:cxn>
                <a:cxn ang="0">
                  <a:pos x="connsiteX3982" y="connsiteY3982"/>
                </a:cxn>
                <a:cxn ang="0">
                  <a:pos x="connsiteX3983" y="connsiteY3983"/>
                </a:cxn>
                <a:cxn ang="0">
                  <a:pos x="connsiteX3984" y="connsiteY3984"/>
                </a:cxn>
                <a:cxn ang="0">
                  <a:pos x="connsiteX3985" y="connsiteY3985"/>
                </a:cxn>
                <a:cxn ang="0">
                  <a:pos x="connsiteX3986" y="connsiteY3986"/>
                </a:cxn>
                <a:cxn ang="0">
                  <a:pos x="connsiteX3987" y="connsiteY3987"/>
                </a:cxn>
                <a:cxn ang="0">
                  <a:pos x="connsiteX3988" y="connsiteY3988"/>
                </a:cxn>
                <a:cxn ang="0">
                  <a:pos x="connsiteX3989" y="connsiteY3989"/>
                </a:cxn>
                <a:cxn ang="0">
                  <a:pos x="connsiteX3990" y="connsiteY3990"/>
                </a:cxn>
                <a:cxn ang="0">
                  <a:pos x="connsiteX3991" y="connsiteY3991"/>
                </a:cxn>
                <a:cxn ang="0">
                  <a:pos x="connsiteX3992" y="connsiteY3992"/>
                </a:cxn>
                <a:cxn ang="0">
                  <a:pos x="connsiteX3993" y="connsiteY3993"/>
                </a:cxn>
                <a:cxn ang="0">
                  <a:pos x="connsiteX3994" y="connsiteY3994"/>
                </a:cxn>
                <a:cxn ang="0">
                  <a:pos x="connsiteX3995" y="connsiteY3995"/>
                </a:cxn>
                <a:cxn ang="0">
                  <a:pos x="connsiteX3996" y="connsiteY3996"/>
                </a:cxn>
                <a:cxn ang="0">
                  <a:pos x="connsiteX3997" y="connsiteY3997"/>
                </a:cxn>
                <a:cxn ang="0">
                  <a:pos x="connsiteX3998" y="connsiteY3998"/>
                </a:cxn>
                <a:cxn ang="0">
                  <a:pos x="connsiteX3999" y="connsiteY3999"/>
                </a:cxn>
                <a:cxn ang="0">
                  <a:pos x="connsiteX4000" y="connsiteY4000"/>
                </a:cxn>
                <a:cxn ang="0">
                  <a:pos x="connsiteX4001" y="connsiteY4001"/>
                </a:cxn>
                <a:cxn ang="0">
                  <a:pos x="connsiteX4002" y="connsiteY4002"/>
                </a:cxn>
                <a:cxn ang="0">
                  <a:pos x="connsiteX4003" y="connsiteY4003"/>
                </a:cxn>
                <a:cxn ang="0">
                  <a:pos x="connsiteX4004" y="connsiteY4004"/>
                </a:cxn>
                <a:cxn ang="0">
                  <a:pos x="connsiteX4005" y="connsiteY4005"/>
                </a:cxn>
                <a:cxn ang="0">
                  <a:pos x="connsiteX4006" y="connsiteY4006"/>
                </a:cxn>
                <a:cxn ang="0">
                  <a:pos x="connsiteX4007" y="connsiteY4007"/>
                </a:cxn>
                <a:cxn ang="0">
                  <a:pos x="connsiteX4008" y="connsiteY4008"/>
                </a:cxn>
                <a:cxn ang="0">
                  <a:pos x="connsiteX4009" y="connsiteY4009"/>
                </a:cxn>
                <a:cxn ang="0">
                  <a:pos x="connsiteX4010" y="connsiteY4010"/>
                </a:cxn>
                <a:cxn ang="0">
                  <a:pos x="connsiteX4011" y="connsiteY4011"/>
                </a:cxn>
                <a:cxn ang="0">
                  <a:pos x="connsiteX4012" y="connsiteY4012"/>
                </a:cxn>
                <a:cxn ang="0">
                  <a:pos x="connsiteX4013" y="connsiteY4013"/>
                </a:cxn>
                <a:cxn ang="0">
                  <a:pos x="connsiteX4014" y="connsiteY4014"/>
                </a:cxn>
                <a:cxn ang="0">
                  <a:pos x="connsiteX4015" y="connsiteY4015"/>
                </a:cxn>
                <a:cxn ang="0">
                  <a:pos x="connsiteX4016" y="connsiteY4016"/>
                </a:cxn>
                <a:cxn ang="0">
                  <a:pos x="connsiteX4017" y="connsiteY4017"/>
                </a:cxn>
                <a:cxn ang="0">
                  <a:pos x="connsiteX4018" y="connsiteY4018"/>
                </a:cxn>
                <a:cxn ang="0">
                  <a:pos x="connsiteX4019" y="connsiteY4019"/>
                </a:cxn>
                <a:cxn ang="0">
                  <a:pos x="connsiteX4020" y="connsiteY4020"/>
                </a:cxn>
                <a:cxn ang="0">
                  <a:pos x="connsiteX4021" y="connsiteY4021"/>
                </a:cxn>
                <a:cxn ang="0">
                  <a:pos x="connsiteX4022" y="connsiteY4022"/>
                </a:cxn>
                <a:cxn ang="0">
                  <a:pos x="connsiteX4023" y="connsiteY4023"/>
                </a:cxn>
                <a:cxn ang="0">
                  <a:pos x="connsiteX4024" y="connsiteY4024"/>
                </a:cxn>
                <a:cxn ang="0">
                  <a:pos x="connsiteX4025" y="connsiteY4025"/>
                </a:cxn>
                <a:cxn ang="0">
                  <a:pos x="connsiteX4026" y="connsiteY4026"/>
                </a:cxn>
                <a:cxn ang="0">
                  <a:pos x="connsiteX4027" y="connsiteY4027"/>
                </a:cxn>
                <a:cxn ang="0">
                  <a:pos x="connsiteX4028" y="connsiteY4028"/>
                </a:cxn>
                <a:cxn ang="0">
                  <a:pos x="connsiteX4029" y="connsiteY4029"/>
                </a:cxn>
                <a:cxn ang="0">
                  <a:pos x="connsiteX4030" y="connsiteY4030"/>
                </a:cxn>
                <a:cxn ang="0">
                  <a:pos x="connsiteX4031" y="connsiteY4031"/>
                </a:cxn>
                <a:cxn ang="0">
                  <a:pos x="connsiteX4032" y="connsiteY4032"/>
                </a:cxn>
                <a:cxn ang="0">
                  <a:pos x="connsiteX4033" y="connsiteY4033"/>
                </a:cxn>
                <a:cxn ang="0">
                  <a:pos x="connsiteX4034" y="connsiteY4034"/>
                </a:cxn>
                <a:cxn ang="0">
                  <a:pos x="connsiteX4035" y="connsiteY4035"/>
                </a:cxn>
                <a:cxn ang="0">
                  <a:pos x="connsiteX4036" y="connsiteY4036"/>
                </a:cxn>
                <a:cxn ang="0">
                  <a:pos x="connsiteX4037" y="connsiteY4037"/>
                </a:cxn>
                <a:cxn ang="0">
                  <a:pos x="connsiteX4038" y="connsiteY4038"/>
                </a:cxn>
                <a:cxn ang="0">
                  <a:pos x="connsiteX4039" y="connsiteY4039"/>
                </a:cxn>
                <a:cxn ang="0">
                  <a:pos x="connsiteX4040" y="connsiteY4040"/>
                </a:cxn>
                <a:cxn ang="0">
                  <a:pos x="connsiteX4041" y="connsiteY4041"/>
                </a:cxn>
                <a:cxn ang="0">
                  <a:pos x="connsiteX4042" y="connsiteY4042"/>
                </a:cxn>
                <a:cxn ang="0">
                  <a:pos x="connsiteX4043" y="connsiteY4043"/>
                </a:cxn>
                <a:cxn ang="0">
                  <a:pos x="connsiteX4044" y="connsiteY4044"/>
                </a:cxn>
                <a:cxn ang="0">
                  <a:pos x="connsiteX4045" y="connsiteY4045"/>
                </a:cxn>
                <a:cxn ang="0">
                  <a:pos x="connsiteX4046" y="connsiteY4046"/>
                </a:cxn>
                <a:cxn ang="0">
                  <a:pos x="connsiteX4047" y="connsiteY4047"/>
                </a:cxn>
                <a:cxn ang="0">
                  <a:pos x="connsiteX4048" y="connsiteY4048"/>
                </a:cxn>
                <a:cxn ang="0">
                  <a:pos x="connsiteX4049" y="connsiteY4049"/>
                </a:cxn>
                <a:cxn ang="0">
                  <a:pos x="connsiteX4050" y="connsiteY4050"/>
                </a:cxn>
                <a:cxn ang="0">
                  <a:pos x="connsiteX4051" y="connsiteY4051"/>
                </a:cxn>
                <a:cxn ang="0">
                  <a:pos x="connsiteX4052" y="connsiteY4052"/>
                </a:cxn>
                <a:cxn ang="0">
                  <a:pos x="connsiteX4053" y="connsiteY4053"/>
                </a:cxn>
                <a:cxn ang="0">
                  <a:pos x="connsiteX4054" y="connsiteY4054"/>
                </a:cxn>
                <a:cxn ang="0">
                  <a:pos x="connsiteX4055" y="connsiteY4055"/>
                </a:cxn>
                <a:cxn ang="0">
                  <a:pos x="connsiteX4056" y="connsiteY4056"/>
                </a:cxn>
                <a:cxn ang="0">
                  <a:pos x="connsiteX4057" y="connsiteY4057"/>
                </a:cxn>
                <a:cxn ang="0">
                  <a:pos x="connsiteX4058" y="connsiteY4058"/>
                </a:cxn>
                <a:cxn ang="0">
                  <a:pos x="connsiteX4059" y="connsiteY4059"/>
                </a:cxn>
                <a:cxn ang="0">
                  <a:pos x="connsiteX4060" y="connsiteY4060"/>
                </a:cxn>
                <a:cxn ang="0">
                  <a:pos x="connsiteX4061" y="connsiteY4061"/>
                </a:cxn>
                <a:cxn ang="0">
                  <a:pos x="connsiteX4062" y="connsiteY4062"/>
                </a:cxn>
                <a:cxn ang="0">
                  <a:pos x="connsiteX4063" y="connsiteY4063"/>
                </a:cxn>
                <a:cxn ang="0">
                  <a:pos x="connsiteX4064" y="connsiteY4064"/>
                </a:cxn>
                <a:cxn ang="0">
                  <a:pos x="connsiteX4065" y="connsiteY4065"/>
                </a:cxn>
                <a:cxn ang="0">
                  <a:pos x="connsiteX4066" y="connsiteY4066"/>
                </a:cxn>
                <a:cxn ang="0">
                  <a:pos x="connsiteX4067" y="connsiteY4067"/>
                </a:cxn>
                <a:cxn ang="0">
                  <a:pos x="connsiteX4068" y="connsiteY4068"/>
                </a:cxn>
                <a:cxn ang="0">
                  <a:pos x="connsiteX4069" y="connsiteY4069"/>
                </a:cxn>
                <a:cxn ang="0">
                  <a:pos x="connsiteX4070" y="connsiteY4070"/>
                </a:cxn>
                <a:cxn ang="0">
                  <a:pos x="connsiteX4071" y="connsiteY4071"/>
                </a:cxn>
                <a:cxn ang="0">
                  <a:pos x="connsiteX4072" y="connsiteY4072"/>
                </a:cxn>
                <a:cxn ang="0">
                  <a:pos x="connsiteX4073" y="connsiteY4073"/>
                </a:cxn>
                <a:cxn ang="0">
                  <a:pos x="connsiteX4074" y="connsiteY4074"/>
                </a:cxn>
                <a:cxn ang="0">
                  <a:pos x="connsiteX4075" y="connsiteY4075"/>
                </a:cxn>
                <a:cxn ang="0">
                  <a:pos x="connsiteX4076" y="connsiteY4076"/>
                </a:cxn>
                <a:cxn ang="0">
                  <a:pos x="connsiteX4077" y="connsiteY4077"/>
                </a:cxn>
                <a:cxn ang="0">
                  <a:pos x="connsiteX4078" y="connsiteY4078"/>
                </a:cxn>
                <a:cxn ang="0">
                  <a:pos x="connsiteX4079" y="connsiteY4079"/>
                </a:cxn>
                <a:cxn ang="0">
                  <a:pos x="connsiteX4080" y="connsiteY4080"/>
                </a:cxn>
                <a:cxn ang="0">
                  <a:pos x="connsiteX4081" y="connsiteY4081"/>
                </a:cxn>
                <a:cxn ang="0">
                  <a:pos x="connsiteX4082" y="connsiteY4082"/>
                </a:cxn>
                <a:cxn ang="0">
                  <a:pos x="connsiteX4083" y="connsiteY4083"/>
                </a:cxn>
                <a:cxn ang="0">
                  <a:pos x="connsiteX4084" y="connsiteY4084"/>
                </a:cxn>
                <a:cxn ang="0">
                  <a:pos x="connsiteX4085" y="connsiteY4085"/>
                </a:cxn>
                <a:cxn ang="0">
                  <a:pos x="connsiteX4086" y="connsiteY4086"/>
                </a:cxn>
                <a:cxn ang="0">
                  <a:pos x="connsiteX4087" y="connsiteY4087"/>
                </a:cxn>
                <a:cxn ang="0">
                  <a:pos x="connsiteX4088" y="connsiteY4088"/>
                </a:cxn>
                <a:cxn ang="0">
                  <a:pos x="connsiteX4089" y="connsiteY4089"/>
                </a:cxn>
                <a:cxn ang="0">
                  <a:pos x="connsiteX4090" y="connsiteY4090"/>
                </a:cxn>
                <a:cxn ang="0">
                  <a:pos x="connsiteX4091" y="connsiteY4091"/>
                </a:cxn>
                <a:cxn ang="0">
                  <a:pos x="connsiteX4092" y="connsiteY4092"/>
                </a:cxn>
                <a:cxn ang="0">
                  <a:pos x="connsiteX4093" y="connsiteY4093"/>
                </a:cxn>
                <a:cxn ang="0">
                  <a:pos x="connsiteX4094" y="connsiteY4094"/>
                </a:cxn>
                <a:cxn ang="0">
                  <a:pos x="connsiteX4095" y="connsiteY4095"/>
                </a:cxn>
                <a:cxn ang="0">
                  <a:pos x="connsiteX4096" y="connsiteY4096"/>
                </a:cxn>
                <a:cxn ang="0">
                  <a:pos x="connsiteX4097" y="connsiteY4097"/>
                </a:cxn>
                <a:cxn ang="0">
                  <a:pos x="connsiteX4098" y="connsiteY4098"/>
                </a:cxn>
                <a:cxn ang="0">
                  <a:pos x="connsiteX4099" y="connsiteY4099"/>
                </a:cxn>
                <a:cxn ang="0">
                  <a:pos x="connsiteX4100" y="connsiteY4100"/>
                </a:cxn>
                <a:cxn ang="0">
                  <a:pos x="connsiteX4101" y="connsiteY4101"/>
                </a:cxn>
                <a:cxn ang="0">
                  <a:pos x="connsiteX4102" y="connsiteY4102"/>
                </a:cxn>
                <a:cxn ang="0">
                  <a:pos x="connsiteX4103" y="connsiteY4103"/>
                </a:cxn>
                <a:cxn ang="0">
                  <a:pos x="connsiteX4104" y="connsiteY4104"/>
                </a:cxn>
                <a:cxn ang="0">
                  <a:pos x="connsiteX4105" y="connsiteY4105"/>
                </a:cxn>
                <a:cxn ang="0">
                  <a:pos x="connsiteX4106" y="connsiteY4106"/>
                </a:cxn>
                <a:cxn ang="0">
                  <a:pos x="connsiteX4107" y="connsiteY4107"/>
                </a:cxn>
                <a:cxn ang="0">
                  <a:pos x="connsiteX4108" y="connsiteY4108"/>
                </a:cxn>
                <a:cxn ang="0">
                  <a:pos x="connsiteX4109" y="connsiteY4109"/>
                </a:cxn>
                <a:cxn ang="0">
                  <a:pos x="connsiteX4110" y="connsiteY4110"/>
                </a:cxn>
                <a:cxn ang="0">
                  <a:pos x="connsiteX4111" y="connsiteY4111"/>
                </a:cxn>
                <a:cxn ang="0">
                  <a:pos x="connsiteX4112" y="connsiteY4112"/>
                </a:cxn>
                <a:cxn ang="0">
                  <a:pos x="connsiteX4113" y="connsiteY4113"/>
                </a:cxn>
                <a:cxn ang="0">
                  <a:pos x="connsiteX4114" y="connsiteY4114"/>
                </a:cxn>
                <a:cxn ang="0">
                  <a:pos x="connsiteX4115" y="connsiteY4115"/>
                </a:cxn>
                <a:cxn ang="0">
                  <a:pos x="connsiteX4116" y="connsiteY4116"/>
                </a:cxn>
                <a:cxn ang="0">
                  <a:pos x="connsiteX4117" y="connsiteY4117"/>
                </a:cxn>
                <a:cxn ang="0">
                  <a:pos x="connsiteX4118" y="connsiteY4118"/>
                </a:cxn>
                <a:cxn ang="0">
                  <a:pos x="connsiteX4119" y="connsiteY4119"/>
                </a:cxn>
                <a:cxn ang="0">
                  <a:pos x="connsiteX4120" y="connsiteY4120"/>
                </a:cxn>
                <a:cxn ang="0">
                  <a:pos x="connsiteX4121" y="connsiteY4121"/>
                </a:cxn>
                <a:cxn ang="0">
                  <a:pos x="connsiteX4122" y="connsiteY4122"/>
                </a:cxn>
                <a:cxn ang="0">
                  <a:pos x="connsiteX4123" y="connsiteY4123"/>
                </a:cxn>
                <a:cxn ang="0">
                  <a:pos x="connsiteX4124" y="connsiteY4124"/>
                </a:cxn>
                <a:cxn ang="0">
                  <a:pos x="connsiteX4125" y="connsiteY4125"/>
                </a:cxn>
                <a:cxn ang="0">
                  <a:pos x="connsiteX4126" y="connsiteY4126"/>
                </a:cxn>
                <a:cxn ang="0">
                  <a:pos x="connsiteX4127" y="connsiteY4127"/>
                </a:cxn>
                <a:cxn ang="0">
                  <a:pos x="connsiteX4128" y="connsiteY4128"/>
                </a:cxn>
                <a:cxn ang="0">
                  <a:pos x="connsiteX4129" y="connsiteY4129"/>
                </a:cxn>
                <a:cxn ang="0">
                  <a:pos x="connsiteX4130" y="connsiteY4130"/>
                </a:cxn>
                <a:cxn ang="0">
                  <a:pos x="connsiteX4131" y="connsiteY4131"/>
                </a:cxn>
                <a:cxn ang="0">
                  <a:pos x="connsiteX4132" y="connsiteY4132"/>
                </a:cxn>
                <a:cxn ang="0">
                  <a:pos x="connsiteX4133" y="connsiteY4133"/>
                </a:cxn>
                <a:cxn ang="0">
                  <a:pos x="connsiteX4134" y="connsiteY4134"/>
                </a:cxn>
                <a:cxn ang="0">
                  <a:pos x="connsiteX4135" y="connsiteY4135"/>
                </a:cxn>
                <a:cxn ang="0">
                  <a:pos x="connsiteX4136" y="connsiteY4136"/>
                </a:cxn>
                <a:cxn ang="0">
                  <a:pos x="connsiteX4137" y="connsiteY4137"/>
                </a:cxn>
                <a:cxn ang="0">
                  <a:pos x="connsiteX4138" y="connsiteY4138"/>
                </a:cxn>
                <a:cxn ang="0">
                  <a:pos x="connsiteX4139" y="connsiteY4139"/>
                </a:cxn>
                <a:cxn ang="0">
                  <a:pos x="connsiteX4140" y="connsiteY4140"/>
                </a:cxn>
                <a:cxn ang="0">
                  <a:pos x="connsiteX4141" y="connsiteY4141"/>
                </a:cxn>
                <a:cxn ang="0">
                  <a:pos x="connsiteX4142" y="connsiteY4142"/>
                </a:cxn>
                <a:cxn ang="0">
                  <a:pos x="connsiteX4143" y="connsiteY4143"/>
                </a:cxn>
                <a:cxn ang="0">
                  <a:pos x="connsiteX4144" y="connsiteY4144"/>
                </a:cxn>
                <a:cxn ang="0">
                  <a:pos x="connsiteX4145" y="connsiteY4145"/>
                </a:cxn>
                <a:cxn ang="0">
                  <a:pos x="connsiteX4146" y="connsiteY4146"/>
                </a:cxn>
                <a:cxn ang="0">
                  <a:pos x="connsiteX4147" y="connsiteY4147"/>
                </a:cxn>
                <a:cxn ang="0">
                  <a:pos x="connsiteX4148" y="connsiteY4148"/>
                </a:cxn>
                <a:cxn ang="0">
                  <a:pos x="connsiteX4149" y="connsiteY4149"/>
                </a:cxn>
                <a:cxn ang="0">
                  <a:pos x="connsiteX4150" y="connsiteY4150"/>
                </a:cxn>
                <a:cxn ang="0">
                  <a:pos x="connsiteX4151" y="connsiteY4151"/>
                </a:cxn>
                <a:cxn ang="0">
                  <a:pos x="connsiteX4152" y="connsiteY4152"/>
                </a:cxn>
                <a:cxn ang="0">
                  <a:pos x="connsiteX4153" y="connsiteY4153"/>
                </a:cxn>
                <a:cxn ang="0">
                  <a:pos x="connsiteX4154" y="connsiteY4154"/>
                </a:cxn>
                <a:cxn ang="0">
                  <a:pos x="connsiteX4155" y="connsiteY4155"/>
                </a:cxn>
                <a:cxn ang="0">
                  <a:pos x="connsiteX4156" y="connsiteY4156"/>
                </a:cxn>
                <a:cxn ang="0">
                  <a:pos x="connsiteX4157" y="connsiteY4157"/>
                </a:cxn>
                <a:cxn ang="0">
                  <a:pos x="connsiteX4158" y="connsiteY4158"/>
                </a:cxn>
                <a:cxn ang="0">
                  <a:pos x="connsiteX4159" y="connsiteY4159"/>
                </a:cxn>
                <a:cxn ang="0">
                  <a:pos x="connsiteX4160" y="connsiteY4160"/>
                </a:cxn>
                <a:cxn ang="0">
                  <a:pos x="connsiteX4161" y="connsiteY4161"/>
                </a:cxn>
                <a:cxn ang="0">
                  <a:pos x="connsiteX4162" y="connsiteY4162"/>
                </a:cxn>
                <a:cxn ang="0">
                  <a:pos x="connsiteX4163" y="connsiteY4163"/>
                </a:cxn>
                <a:cxn ang="0">
                  <a:pos x="connsiteX4164" y="connsiteY4164"/>
                </a:cxn>
                <a:cxn ang="0">
                  <a:pos x="connsiteX4165" y="connsiteY4165"/>
                </a:cxn>
                <a:cxn ang="0">
                  <a:pos x="connsiteX4166" y="connsiteY4166"/>
                </a:cxn>
                <a:cxn ang="0">
                  <a:pos x="connsiteX4167" y="connsiteY4167"/>
                </a:cxn>
                <a:cxn ang="0">
                  <a:pos x="connsiteX4168" y="connsiteY4168"/>
                </a:cxn>
                <a:cxn ang="0">
                  <a:pos x="connsiteX4169" y="connsiteY4169"/>
                </a:cxn>
                <a:cxn ang="0">
                  <a:pos x="connsiteX4170" y="connsiteY4170"/>
                </a:cxn>
                <a:cxn ang="0">
                  <a:pos x="connsiteX4171" y="connsiteY4171"/>
                </a:cxn>
                <a:cxn ang="0">
                  <a:pos x="connsiteX4172" y="connsiteY4172"/>
                </a:cxn>
                <a:cxn ang="0">
                  <a:pos x="connsiteX4173" y="connsiteY4173"/>
                </a:cxn>
                <a:cxn ang="0">
                  <a:pos x="connsiteX4174" y="connsiteY4174"/>
                </a:cxn>
                <a:cxn ang="0">
                  <a:pos x="connsiteX4175" y="connsiteY4175"/>
                </a:cxn>
                <a:cxn ang="0">
                  <a:pos x="connsiteX4176" y="connsiteY4176"/>
                </a:cxn>
                <a:cxn ang="0">
                  <a:pos x="connsiteX4177" y="connsiteY4177"/>
                </a:cxn>
                <a:cxn ang="0">
                  <a:pos x="connsiteX4178" y="connsiteY4178"/>
                </a:cxn>
                <a:cxn ang="0">
                  <a:pos x="connsiteX4179" y="connsiteY4179"/>
                </a:cxn>
                <a:cxn ang="0">
                  <a:pos x="connsiteX4180" y="connsiteY4180"/>
                </a:cxn>
                <a:cxn ang="0">
                  <a:pos x="connsiteX4181" y="connsiteY4181"/>
                </a:cxn>
                <a:cxn ang="0">
                  <a:pos x="connsiteX4182" y="connsiteY4182"/>
                </a:cxn>
                <a:cxn ang="0">
                  <a:pos x="connsiteX4183" y="connsiteY4183"/>
                </a:cxn>
                <a:cxn ang="0">
                  <a:pos x="connsiteX4184" y="connsiteY4184"/>
                </a:cxn>
                <a:cxn ang="0">
                  <a:pos x="connsiteX4185" y="connsiteY4185"/>
                </a:cxn>
                <a:cxn ang="0">
                  <a:pos x="connsiteX4186" y="connsiteY4186"/>
                </a:cxn>
                <a:cxn ang="0">
                  <a:pos x="connsiteX4187" y="connsiteY4187"/>
                </a:cxn>
                <a:cxn ang="0">
                  <a:pos x="connsiteX4188" y="connsiteY4188"/>
                </a:cxn>
                <a:cxn ang="0">
                  <a:pos x="connsiteX4189" y="connsiteY4189"/>
                </a:cxn>
                <a:cxn ang="0">
                  <a:pos x="connsiteX4190" y="connsiteY4190"/>
                </a:cxn>
                <a:cxn ang="0">
                  <a:pos x="connsiteX4191" y="connsiteY4191"/>
                </a:cxn>
                <a:cxn ang="0">
                  <a:pos x="connsiteX4192" y="connsiteY4192"/>
                </a:cxn>
                <a:cxn ang="0">
                  <a:pos x="connsiteX4193" y="connsiteY4193"/>
                </a:cxn>
                <a:cxn ang="0">
                  <a:pos x="connsiteX4194" y="connsiteY4194"/>
                </a:cxn>
                <a:cxn ang="0">
                  <a:pos x="connsiteX4195" y="connsiteY4195"/>
                </a:cxn>
                <a:cxn ang="0">
                  <a:pos x="connsiteX4196" y="connsiteY4196"/>
                </a:cxn>
                <a:cxn ang="0">
                  <a:pos x="connsiteX4197" y="connsiteY4197"/>
                </a:cxn>
                <a:cxn ang="0">
                  <a:pos x="connsiteX4198" y="connsiteY4198"/>
                </a:cxn>
                <a:cxn ang="0">
                  <a:pos x="connsiteX4199" y="connsiteY4199"/>
                </a:cxn>
                <a:cxn ang="0">
                  <a:pos x="connsiteX4200" y="connsiteY4200"/>
                </a:cxn>
                <a:cxn ang="0">
                  <a:pos x="connsiteX4201" y="connsiteY4201"/>
                </a:cxn>
                <a:cxn ang="0">
                  <a:pos x="connsiteX4202" y="connsiteY4202"/>
                </a:cxn>
                <a:cxn ang="0">
                  <a:pos x="connsiteX4203" y="connsiteY4203"/>
                </a:cxn>
                <a:cxn ang="0">
                  <a:pos x="connsiteX4204" y="connsiteY4204"/>
                </a:cxn>
                <a:cxn ang="0">
                  <a:pos x="connsiteX4205" y="connsiteY4205"/>
                </a:cxn>
                <a:cxn ang="0">
                  <a:pos x="connsiteX4206" y="connsiteY4206"/>
                </a:cxn>
                <a:cxn ang="0">
                  <a:pos x="connsiteX4207" y="connsiteY4207"/>
                </a:cxn>
                <a:cxn ang="0">
                  <a:pos x="connsiteX4208" y="connsiteY4208"/>
                </a:cxn>
                <a:cxn ang="0">
                  <a:pos x="connsiteX4209" y="connsiteY4209"/>
                </a:cxn>
                <a:cxn ang="0">
                  <a:pos x="connsiteX4210" y="connsiteY4210"/>
                </a:cxn>
                <a:cxn ang="0">
                  <a:pos x="connsiteX4211" y="connsiteY4211"/>
                </a:cxn>
                <a:cxn ang="0">
                  <a:pos x="connsiteX4212" y="connsiteY4212"/>
                </a:cxn>
                <a:cxn ang="0">
                  <a:pos x="connsiteX4213" y="connsiteY4213"/>
                </a:cxn>
                <a:cxn ang="0">
                  <a:pos x="connsiteX4214" y="connsiteY4214"/>
                </a:cxn>
                <a:cxn ang="0">
                  <a:pos x="connsiteX4215" y="connsiteY4215"/>
                </a:cxn>
                <a:cxn ang="0">
                  <a:pos x="connsiteX4216" y="connsiteY4216"/>
                </a:cxn>
                <a:cxn ang="0">
                  <a:pos x="connsiteX4217" y="connsiteY4217"/>
                </a:cxn>
                <a:cxn ang="0">
                  <a:pos x="connsiteX4218" y="connsiteY4218"/>
                </a:cxn>
                <a:cxn ang="0">
                  <a:pos x="connsiteX4219" y="connsiteY4219"/>
                </a:cxn>
                <a:cxn ang="0">
                  <a:pos x="connsiteX4220" y="connsiteY4220"/>
                </a:cxn>
                <a:cxn ang="0">
                  <a:pos x="connsiteX4221" y="connsiteY4221"/>
                </a:cxn>
                <a:cxn ang="0">
                  <a:pos x="connsiteX4222" y="connsiteY4222"/>
                </a:cxn>
                <a:cxn ang="0">
                  <a:pos x="connsiteX4223" y="connsiteY4223"/>
                </a:cxn>
                <a:cxn ang="0">
                  <a:pos x="connsiteX4224" y="connsiteY4224"/>
                </a:cxn>
                <a:cxn ang="0">
                  <a:pos x="connsiteX4225" y="connsiteY4225"/>
                </a:cxn>
                <a:cxn ang="0">
                  <a:pos x="connsiteX4226" y="connsiteY4226"/>
                </a:cxn>
                <a:cxn ang="0">
                  <a:pos x="connsiteX4227" y="connsiteY4227"/>
                </a:cxn>
                <a:cxn ang="0">
                  <a:pos x="connsiteX4228" y="connsiteY4228"/>
                </a:cxn>
                <a:cxn ang="0">
                  <a:pos x="connsiteX4229" y="connsiteY4229"/>
                </a:cxn>
                <a:cxn ang="0">
                  <a:pos x="connsiteX4230" y="connsiteY4230"/>
                </a:cxn>
                <a:cxn ang="0">
                  <a:pos x="connsiteX4231" y="connsiteY4231"/>
                </a:cxn>
                <a:cxn ang="0">
                  <a:pos x="connsiteX4232" y="connsiteY4232"/>
                </a:cxn>
                <a:cxn ang="0">
                  <a:pos x="connsiteX4233" y="connsiteY4233"/>
                </a:cxn>
                <a:cxn ang="0">
                  <a:pos x="connsiteX4234" y="connsiteY4234"/>
                </a:cxn>
                <a:cxn ang="0">
                  <a:pos x="connsiteX4235" y="connsiteY4235"/>
                </a:cxn>
                <a:cxn ang="0">
                  <a:pos x="connsiteX4236" y="connsiteY4236"/>
                </a:cxn>
                <a:cxn ang="0">
                  <a:pos x="connsiteX4237" y="connsiteY4237"/>
                </a:cxn>
                <a:cxn ang="0">
                  <a:pos x="connsiteX4238" y="connsiteY4238"/>
                </a:cxn>
                <a:cxn ang="0">
                  <a:pos x="connsiteX4239" y="connsiteY4239"/>
                </a:cxn>
                <a:cxn ang="0">
                  <a:pos x="connsiteX4240" y="connsiteY4240"/>
                </a:cxn>
                <a:cxn ang="0">
                  <a:pos x="connsiteX4241" y="connsiteY4241"/>
                </a:cxn>
                <a:cxn ang="0">
                  <a:pos x="connsiteX4242" y="connsiteY4242"/>
                </a:cxn>
                <a:cxn ang="0">
                  <a:pos x="connsiteX4243" y="connsiteY4243"/>
                </a:cxn>
                <a:cxn ang="0">
                  <a:pos x="connsiteX4244" y="connsiteY4244"/>
                </a:cxn>
                <a:cxn ang="0">
                  <a:pos x="connsiteX4245" y="connsiteY4245"/>
                </a:cxn>
                <a:cxn ang="0">
                  <a:pos x="connsiteX4246" y="connsiteY4246"/>
                </a:cxn>
                <a:cxn ang="0">
                  <a:pos x="connsiteX4247" y="connsiteY4247"/>
                </a:cxn>
                <a:cxn ang="0">
                  <a:pos x="connsiteX4248" y="connsiteY4248"/>
                </a:cxn>
                <a:cxn ang="0">
                  <a:pos x="connsiteX4249" y="connsiteY4249"/>
                </a:cxn>
                <a:cxn ang="0">
                  <a:pos x="connsiteX4250" y="connsiteY4250"/>
                </a:cxn>
                <a:cxn ang="0">
                  <a:pos x="connsiteX4251" y="connsiteY4251"/>
                </a:cxn>
                <a:cxn ang="0">
                  <a:pos x="connsiteX4252" y="connsiteY4252"/>
                </a:cxn>
                <a:cxn ang="0">
                  <a:pos x="connsiteX4253" y="connsiteY4253"/>
                </a:cxn>
                <a:cxn ang="0">
                  <a:pos x="connsiteX4254" y="connsiteY4254"/>
                </a:cxn>
                <a:cxn ang="0">
                  <a:pos x="connsiteX4255" y="connsiteY4255"/>
                </a:cxn>
                <a:cxn ang="0">
                  <a:pos x="connsiteX4256" y="connsiteY4256"/>
                </a:cxn>
                <a:cxn ang="0">
                  <a:pos x="connsiteX4257" y="connsiteY4257"/>
                </a:cxn>
                <a:cxn ang="0">
                  <a:pos x="connsiteX4258" y="connsiteY4258"/>
                </a:cxn>
                <a:cxn ang="0">
                  <a:pos x="connsiteX4259" y="connsiteY4259"/>
                </a:cxn>
                <a:cxn ang="0">
                  <a:pos x="connsiteX4260" y="connsiteY4260"/>
                </a:cxn>
                <a:cxn ang="0">
                  <a:pos x="connsiteX4261" y="connsiteY4261"/>
                </a:cxn>
                <a:cxn ang="0">
                  <a:pos x="connsiteX4262" y="connsiteY4262"/>
                </a:cxn>
                <a:cxn ang="0">
                  <a:pos x="connsiteX4263" y="connsiteY4263"/>
                </a:cxn>
                <a:cxn ang="0">
                  <a:pos x="connsiteX4264" y="connsiteY4264"/>
                </a:cxn>
                <a:cxn ang="0">
                  <a:pos x="connsiteX4265" y="connsiteY4265"/>
                </a:cxn>
                <a:cxn ang="0">
                  <a:pos x="connsiteX4266" y="connsiteY4266"/>
                </a:cxn>
                <a:cxn ang="0">
                  <a:pos x="connsiteX4267" y="connsiteY4267"/>
                </a:cxn>
                <a:cxn ang="0">
                  <a:pos x="connsiteX4268" y="connsiteY4268"/>
                </a:cxn>
                <a:cxn ang="0">
                  <a:pos x="connsiteX4269" y="connsiteY4269"/>
                </a:cxn>
                <a:cxn ang="0">
                  <a:pos x="connsiteX4270" y="connsiteY4270"/>
                </a:cxn>
                <a:cxn ang="0">
                  <a:pos x="connsiteX4271" y="connsiteY4271"/>
                </a:cxn>
                <a:cxn ang="0">
                  <a:pos x="connsiteX4272" y="connsiteY4272"/>
                </a:cxn>
                <a:cxn ang="0">
                  <a:pos x="connsiteX4273" y="connsiteY4273"/>
                </a:cxn>
                <a:cxn ang="0">
                  <a:pos x="connsiteX4274" y="connsiteY4274"/>
                </a:cxn>
                <a:cxn ang="0">
                  <a:pos x="connsiteX4275" y="connsiteY4275"/>
                </a:cxn>
                <a:cxn ang="0">
                  <a:pos x="connsiteX4276" y="connsiteY4276"/>
                </a:cxn>
                <a:cxn ang="0">
                  <a:pos x="connsiteX4277" y="connsiteY4277"/>
                </a:cxn>
                <a:cxn ang="0">
                  <a:pos x="connsiteX4278" y="connsiteY4278"/>
                </a:cxn>
                <a:cxn ang="0">
                  <a:pos x="connsiteX4279" y="connsiteY4279"/>
                </a:cxn>
                <a:cxn ang="0">
                  <a:pos x="connsiteX4280" y="connsiteY4280"/>
                </a:cxn>
                <a:cxn ang="0">
                  <a:pos x="connsiteX4281" y="connsiteY4281"/>
                </a:cxn>
                <a:cxn ang="0">
                  <a:pos x="connsiteX4282" y="connsiteY4282"/>
                </a:cxn>
                <a:cxn ang="0">
                  <a:pos x="connsiteX4283" y="connsiteY4283"/>
                </a:cxn>
                <a:cxn ang="0">
                  <a:pos x="connsiteX4284" y="connsiteY4284"/>
                </a:cxn>
                <a:cxn ang="0">
                  <a:pos x="connsiteX4285" y="connsiteY4285"/>
                </a:cxn>
                <a:cxn ang="0">
                  <a:pos x="connsiteX4286" y="connsiteY4286"/>
                </a:cxn>
                <a:cxn ang="0">
                  <a:pos x="connsiteX4287" y="connsiteY4287"/>
                </a:cxn>
                <a:cxn ang="0">
                  <a:pos x="connsiteX4288" y="connsiteY4288"/>
                </a:cxn>
                <a:cxn ang="0">
                  <a:pos x="connsiteX4289" y="connsiteY4289"/>
                </a:cxn>
                <a:cxn ang="0">
                  <a:pos x="connsiteX4290" y="connsiteY4290"/>
                </a:cxn>
                <a:cxn ang="0">
                  <a:pos x="connsiteX4291" y="connsiteY4291"/>
                </a:cxn>
                <a:cxn ang="0">
                  <a:pos x="connsiteX4292" y="connsiteY4292"/>
                </a:cxn>
                <a:cxn ang="0">
                  <a:pos x="connsiteX4293" y="connsiteY4293"/>
                </a:cxn>
                <a:cxn ang="0">
                  <a:pos x="connsiteX4294" y="connsiteY4294"/>
                </a:cxn>
                <a:cxn ang="0">
                  <a:pos x="connsiteX4295" y="connsiteY4295"/>
                </a:cxn>
                <a:cxn ang="0">
                  <a:pos x="connsiteX4296" y="connsiteY4296"/>
                </a:cxn>
                <a:cxn ang="0">
                  <a:pos x="connsiteX4297" y="connsiteY4297"/>
                </a:cxn>
                <a:cxn ang="0">
                  <a:pos x="connsiteX4298" y="connsiteY4298"/>
                </a:cxn>
                <a:cxn ang="0">
                  <a:pos x="connsiteX4299" y="connsiteY4299"/>
                </a:cxn>
                <a:cxn ang="0">
                  <a:pos x="connsiteX4300" y="connsiteY4300"/>
                </a:cxn>
                <a:cxn ang="0">
                  <a:pos x="connsiteX4301" y="connsiteY4301"/>
                </a:cxn>
                <a:cxn ang="0">
                  <a:pos x="connsiteX4302" y="connsiteY4302"/>
                </a:cxn>
                <a:cxn ang="0">
                  <a:pos x="connsiteX4303" y="connsiteY4303"/>
                </a:cxn>
                <a:cxn ang="0">
                  <a:pos x="connsiteX4304" y="connsiteY4304"/>
                </a:cxn>
                <a:cxn ang="0">
                  <a:pos x="connsiteX4305" y="connsiteY4305"/>
                </a:cxn>
                <a:cxn ang="0">
                  <a:pos x="connsiteX4306" y="connsiteY4306"/>
                </a:cxn>
                <a:cxn ang="0">
                  <a:pos x="connsiteX4307" y="connsiteY4307"/>
                </a:cxn>
                <a:cxn ang="0">
                  <a:pos x="connsiteX4308" y="connsiteY4308"/>
                </a:cxn>
                <a:cxn ang="0">
                  <a:pos x="connsiteX4309" y="connsiteY4309"/>
                </a:cxn>
                <a:cxn ang="0">
                  <a:pos x="connsiteX4310" y="connsiteY4310"/>
                </a:cxn>
                <a:cxn ang="0">
                  <a:pos x="connsiteX4311" y="connsiteY4311"/>
                </a:cxn>
                <a:cxn ang="0">
                  <a:pos x="connsiteX4312" y="connsiteY4312"/>
                </a:cxn>
                <a:cxn ang="0">
                  <a:pos x="connsiteX4313" y="connsiteY4313"/>
                </a:cxn>
                <a:cxn ang="0">
                  <a:pos x="connsiteX4314" y="connsiteY4314"/>
                </a:cxn>
                <a:cxn ang="0">
                  <a:pos x="connsiteX4315" y="connsiteY4315"/>
                </a:cxn>
                <a:cxn ang="0">
                  <a:pos x="connsiteX4316" y="connsiteY4316"/>
                </a:cxn>
                <a:cxn ang="0">
                  <a:pos x="connsiteX4317" y="connsiteY4317"/>
                </a:cxn>
                <a:cxn ang="0">
                  <a:pos x="connsiteX4318" y="connsiteY4318"/>
                </a:cxn>
                <a:cxn ang="0">
                  <a:pos x="connsiteX4319" y="connsiteY4319"/>
                </a:cxn>
                <a:cxn ang="0">
                  <a:pos x="connsiteX4320" y="connsiteY4320"/>
                </a:cxn>
                <a:cxn ang="0">
                  <a:pos x="connsiteX4321" y="connsiteY4321"/>
                </a:cxn>
                <a:cxn ang="0">
                  <a:pos x="connsiteX4322" y="connsiteY4322"/>
                </a:cxn>
                <a:cxn ang="0">
                  <a:pos x="connsiteX4323" y="connsiteY4323"/>
                </a:cxn>
                <a:cxn ang="0">
                  <a:pos x="connsiteX4324" y="connsiteY4324"/>
                </a:cxn>
                <a:cxn ang="0">
                  <a:pos x="connsiteX4325" y="connsiteY4325"/>
                </a:cxn>
                <a:cxn ang="0">
                  <a:pos x="connsiteX4326" y="connsiteY4326"/>
                </a:cxn>
                <a:cxn ang="0">
                  <a:pos x="connsiteX4327" y="connsiteY4327"/>
                </a:cxn>
                <a:cxn ang="0">
                  <a:pos x="connsiteX4328" y="connsiteY4328"/>
                </a:cxn>
                <a:cxn ang="0">
                  <a:pos x="connsiteX4329" y="connsiteY4329"/>
                </a:cxn>
                <a:cxn ang="0">
                  <a:pos x="connsiteX4330" y="connsiteY4330"/>
                </a:cxn>
                <a:cxn ang="0">
                  <a:pos x="connsiteX4331" y="connsiteY4331"/>
                </a:cxn>
                <a:cxn ang="0">
                  <a:pos x="connsiteX4332" y="connsiteY4332"/>
                </a:cxn>
                <a:cxn ang="0">
                  <a:pos x="connsiteX4333" y="connsiteY4333"/>
                </a:cxn>
                <a:cxn ang="0">
                  <a:pos x="connsiteX4334" y="connsiteY4334"/>
                </a:cxn>
                <a:cxn ang="0">
                  <a:pos x="connsiteX4335" y="connsiteY4335"/>
                </a:cxn>
                <a:cxn ang="0">
                  <a:pos x="connsiteX4336" y="connsiteY4336"/>
                </a:cxn>
                <a:cxn ang="0">
                  <a:pos x="connsiteX4337" y="connsiteY4337"/>
                </a:cxn>
                <a:cxn ang="0">
                  <a:pos x="connsiteX4338" y="connsiteY4338"/>
                </a:cxn>
                <a:cxn ang="0">
                  <a:pos x="connsiteX4339" y="connsiteY4339"/>
                </a:cxn>
                <a:cxn ang="0">
                  <a:pos x="connsiteX4340" y="connsiteY4340"/>
                </a:cxn>
                <a:cxn ang="0">
                  <a:pos x="connsiteX4341" y="connsiteY4341"/>
                </a:cxn>
                <a:cxn ang="0">
                  <a:pos x="connsiteX4342" y="connsiteY4342"/>
                </a:cxn>
                <a:cxn ang="0">
                  <a:pos x="connsiteX4343" y="connsiteY4343"/>
                </a:cxn>
                <a:cxn ang="0">
                  <a:pos x="connsiteX4344" y="connsiteY4344"/>
                </a:cxn>
                <a:cxn ang="0">
                  <a:pos x="connsiteX4345" y="connsiteY4345"/>
                </a:cxn>
                <a:cxn ang="0">
                  <a:pos x="connsiteX4346" y="connsiteY4346"/>
                </a:cxn>
                <a:cxn ang="0">
                  <a:pos x="connsiteX4347" y="connsiteY4347"/>
                </a:cxn>
                <a:cxn ang="0">
                  <a:pos x="connsiteX4348" y="connsiteY4348"/>
                </a:cxn>
                <a:cxn ang="0">
                  <a:pos x="connsiteX4349" y="connsiteY4349"/>
                </a:cxn>
                <a:cxn ang="0">
                  <a:pos x="connsiteX4350" y="connsiteY4350"/>
                </a:cxn>
                <a:cxn ang="0">
                  <a:pos x="connsiteX4351" y="connsiteY4351"/>
                </a:cxn>
                <a:cxn ang="0">
                  <a:pos x="connsiteX4352" y="connsiteY4352"/>
                </a:cxn>
                <a:cxn ang="0">
                  <a:pos x="connsiteX4353" y="connsiteY4353"/>
                </a:cxn>
                <a:cxn ang="0">
                  <a:pos x="connsiteX4354" y="connsiteY4354"/>
                </a:cxn>
                <a:cxn ang="0">
                  <a:pos x="connsiteX4355" y="connsiteY4355"/>
                </a:cxn>
                <a:cxn ang="0">
                  <a:pos x="connsiteX4356" y="connsiteY4356"/>
                </a:cxn>
                <a:cxn ang="0">
                  <a:pos x="connsiteX4357" y="connsiteY4357"/>
                </a:cxn>
                <a:cxn ang="0">
                  <a:pos x="connsiteX4358" y="connsiteY4358"/>
                </a:cxn>
                <a:cxn ang="0">
                  <a:pos x="connsiteX4359" y="connsiteY4359"/>
                </a:cxn>
                <a:cxn ang="0">
                  <a:pos x="connsiteX4360" y="connsiteY4360"/>
                </a:cxn>
                <a:cxn ang="0">
                  <a:pos x="connsiteX4361" y="connsiteY4361"/>
                </a:cxn>
                <a:cxn ang="0">
                  <a:pos x="connsiteX4362" y="connsiteY4362"/>
                </a:cxn>
                <a:cxn ang="0">
                  <a:pos x="connsiteX4363" y="connsiteY4363"/>
                </a:cxn>
                <a:cxn ang="0">
                  <a:pos x="connsiteX4364" y="connsiteY4364"/>
                </a:cxn>
                <a:cxn ang="0">
                  <a:pos x="connsiteX4365" y="connsiteY4365"/>
                </a:cxn>
                <a:cxn ang="0">
                  <a:pos x="connsiteX4366" y="connsiteY4366"/>
                </a:cxn>
                <a:cxn ang="0">
                  <a:pos x="connsiteX4367" y="connsiteY4367"/>
                </a:cxn>
                <a:cxn ang="0">
                  <a:pos x="connsiteX4368" y="connsiteY4368"/>
                </a:cxn>
                <a:cxn ang="0">
                  <a:pos x="connsiteX4369" y="connsiteY4369"/>
                </a:cxn>
                <a:cxn ang="0">
                  <a:pos x="connsiteX4370" y="connsiteY4370"/>
                </a:cxn>
                <a:cxn ang="0">
                  <a:pos x="connsiteX4371" y="connsiteY4371"/>
                </a:cxn>
                <a:cxn ang="0">
                  <a:pos x="connsiteX4372" y="connsiteY4372"/>
                </a:cxn>
                <a:cxn ang="0">
                  <a:pos x="connsiteX4373" y="connsiteY4373"/>
                </a:cxn>
                <a:cxn ang="0">
                  <a:pos x="connsiteX4374" y="connsiteY4374"/>
                </a:cxn>
                <a:cxn ang="0">
                  <a:pos x="connsiteX4375" y="connsiteY4375"/>
                </a:cxn>
                <a:cxn ang="0">
                  <a:pos x="connsiteX4376" y="connsiteY4376"/>
                </a:cxn>
                <a:cxn ang="0">
                  <a:pos x="connsiteX4377" y="connsiteY4377"/>
                </a:cxn>
                <a:cxn ang="0">
                  <a:pos x="connsiteX4378" y="connsiteY4378"/>
                </a:cxn>
                <a:cxn ang="0">
                  <a:pos x="connsiteX4379" y="connsiteY4379"/>
                </a:cxn>
                <a:cxn ang="0">
                  <a:pos x="connsiteX4380" y="connsiteY4380"/>
                </a:cxn>
                <a:cxn ang="0">
                  <a:pos x="connsiteX4381" y="connsiteY4381"/>
                </a:cxn>
                <a:cxn ang="0">
                  <a:pos x="connsiteX4382" y="connsiteY4382"/>
                </a:cxn>
                <a:cxn ang="0">
                  <a:pos x="connsiteX4383" y="connsiteY4383"/>
                </a:cxn>
                <a:cxn ang="0">
                  <a:pos x="connsiteX4384" y="connsiteY4384"/>
                </a:cxn>
                <a:cxn ang="0">
                  <a:pos x="connsiteX4385" y="connsiteY4385"/>
                </a:cxn>
                <a:cxn ang="0">
                  <a:pos x="connsiteX4386" y="connsiteY4386"/>
                </a:cxn>
                <a:cxn ang="0">
                  <a:pos x="connsiteX4387" y="connsiteY4387"/>
                </a:cxn>
                <a:cxn ang="0">
                  <a:pos x="connsiteX4388" y="connsiteY4388"/>
                </a:cxn>
                <a:cxn ang="0">
                  <a:pos x="connsiteX4389" y="connsiteY4389"/>
                </a:cxn>
                <a:cxn ang="0">
                  <a:pos x="connsiteX4390" y="connsiteY4390"/>
                </a:cxn>
                <a:cxn ang="0">
                  <a:pos x="connsiteX4391" y="connsiteY4391"/>
                </a:cxn>
                <a:cxn ang="0">
                  <a:pos x="connsiteX4392" y="connsiteY4392"/>
                </a:cxn>
                <a:cxn ang="0">
                  <a:pos x="connsiteX4393" y="connsiteY4393"/>
                </a:cxn>
                <a:cxn ang="0">
                  <a:pos x="connsiteX4394" y="connsiteY4394"/>
                </a:cxn>
                <a:cxn ang="0">
                  <a:pos x="connsiteX4395" y="connsiteY4395"/>
                </a:cxn>
                <a:cxn ang="0">
                  <a:pos x="connsiteX4396" y="connsiteY4396"/>
                </a:cxn>
                <a:cxn ang="0">
                  <a:pos x="connsiteX4397" y="connsiteY4397"/>
                </a:cxn>
                <a:cxn ang="0">
                  <a:pos x="connsiteX4398" y="connsiteY4398"/>
                </a:cxn>
                <a:cxn ang="0">
                  <a:pos x="connsiteX4399" y="connsiteY4399"/>
                </a:cxn>
                <a:cxn ang="0">
                  <a:pos x="connsiteX4400" y="connsiteY4400"/>
                </a:cxn>
                <a:cxn ang="0">
                  <a:pos x="connsiteX4401" y="connsiteY4401"/>
                </a:cxn>
                <a:cxn ang="0">
                  <a:pos x="connsiteX4402" y="connsiteY4402"/>
                </a:cxn>
                <a:cxn ang="0">
                  <a:pos x="connsiteX4403" y="connsiteY4403"/>
                </a:cxn>
                <a:cxn ang="0">
                  <a:pos x="connsiteX4404" y="connsiteY4404"/>
                </a:cxn>
                <a:cxn ang="0">
                  <a:pos x="connsiteX4405" y="connsiteY4405"/>
                </a:cxn>
                <a:cxn ang="0">
                  <a:pos x="connsiteX4406" y="connsiteY4406"/>
                </a:cxn>
                <a:cxn ang="0">
                  <a:pos x="connsiteX4407" y="connsiteY4407"/>
                </a:cxn>
                <a:cxn ang="0">
                  <a:pos x="connsiteX4408" y="connsiteY4408"/>
                </a:cxn>
                <a:cxn ang="0">
                  <a:pos x="connsiteX4409" y="connsiteY4409"/>
                </a:cxn>
                <a:cxn ang="0">
                  <a:pos x="connsiteX4410" y="connsiteY4410"/>
                </a:cxn>
                <a:cxn ang="0">
                  <a:pos x="connsiteX4411" y="connsiteY4411"/>
                </a:cxn>
                <a:cxn ang="0">
                  <a:pos x="connsiteX4412" y="connsiteY4412"/>
                </a:cxn>
                <a:cxn ang="0">
                  <a:pos x="connsiteX4413" y="connsiteY4413"/>
                </a:cxn>
                <a:cxn ang="0">
                  <a:pos x="connsiteX4414" y="connsiteY4414"/>
                </a:cxn>
                <a:cxn ang="0">
                  <a:pos x="connsiteX4415" y="connsiteY4415"/>
                </a:cxn>
                <a:cxn ang="0">
                  <a:pos x="connsiteX4416" y="connsiteY4416"/>
                </a:cxn>
                <a:cxn ang="0">
                  <a:pos x="connsiteX4417" y="connsiteY4417"/>
                </a:cxn>
                <a:cxn ang="0">
                  <a:pos x="connsiteX4418" y="connsiteY4418"/>
                </a:cxn>
                <a:cxn ang="0">
                  <a:pos x="connsiteX4419" y="connsiteY4419"/>
                </a:cxn>
                <a:cxn ang="0">
                  <a:pos x="connsiteX4420" y="connsiteY4420"/>
                </a:cxn>
                <a:cxn ang="0">
                  <a:pos x="connsiteX4421" y="connsiteY4421"/>
                </a:cxn>
                <a:cxn ang="0">
                  <a:pos x="connsiteX4422" y="connsiteY4422"/>
                </a:cxn>
                <a:cxn ang="0">
                  <a:pos x="connsiteX4423" y="connsiteY4423"/>
                </a:cxn>
                <a:cxn ang="0">
                  <a:pos x="connsiteX4424" y="connsiteY4424"/>
                </a:cxn>
                <a:cxn ang="0">
                  <a:pos x="connsiteX4425" y="connsiteY4425"/>
                </a:cxn>
                <a:cxn ang="0">
                  <a:pos x="connsiteX4426" y="connsiteY4426"/>
                </a:cxn>
                <a:cxn ang="0">
                  <a:pos x="connsiteX4427" y="connsiteY4427"/>
                </a:cxn>
                <a:cxn ang="0">
                  <a:pos x="connsiteX4428" y="connsiteY4428"/>
                </a:cxn>
                <a:cxn ang="0">
                  <a:pos x="connsiteX4429" y="connsiteY4429"/>
                </a:cxn>
                <a:cxn ang="0">
                  <a:pos x="connsiteX4430" y="connsiteY4430"/>
                </a:cxn>
                <a:cxn ang="0">
                  <a:pos x="connsiteX4431" y="connsiteY4431"/>
                </a:cxn>
                <a:cxn ang="0">
                  <a:pos x="connsiteX4432" y="connsiteY4432"/>
                </a:cxn>
                <a:cxn ang="0">
                  <a:pos x="connsiteX4433" y="connsiteY4433"/>
                </a:cxn>
                <a:cxn ang="0">
                  <a:pos x="connsiteX4434" y="connsiteY4434"/>
                </a:cxn>
                <a:cxn ang="0">
                  <a:pos x="connsiteX4435" y="connsiteY4435"/>
                </a:cxn>
                <a:cxn ang="0">
                  <a:pos x="connsiteX4436" y="connsiteY4436"/>
                </a:cxn>
                <a:cxn ang="0">
                  <a:pos x="connsiteX4437" y="connsiteY4437"/>
                </a:cxn>
                <a:cxn ang="0">
                  <a:pos x="connsiteX4438" y="connsiteY4438"/>
                </a:cxn>
                <a:cxn ang="0">
                  <a:pos x="connsiteX4439" y="connsiteY4439"/>
                </a:cxn>
                <a:cxn ang="0">
                  <a:pos x="connsiteX4440" y="connsiteY4440"/>
                </a:cxn>
                <a:cxn ang="0">
                  <a:pos x="connsiteX4441" y="connsiteY4441"/>
                </a:cxn>
                <a:cxn ang="0">
                  <a:pos x="connsiteX4442" y="connsiteY4442"/>
                </a:cxn>
                <a:cxn ang="0">
                  <a:pos x="connsiteX4443" y="connsiteY4443"/>
                </a:cxn>
                <a:cxn ang="0">
                  <a:pos x="connsiteX4444" y="connsiteY4444"/>
                </a:cxn>
                <a:cxn ang="0">
                  <a:pos x="connsiteX4445" y="connsiteY4445"/>
                </a:cxn>
                <a:cxn ang="0">
                  <a:pos x="connsiteX4446" y="connsiteY4446"/>
                </a:cxn>
                <a:cxn ang="0">
                  <a:pos x="connsiteX4447" y="connsiteY4447"/>
                </a:cxn>
                <a:cxn ang="0">
                  <a:pos x="connsiteX4448" y="connsiteY4448"/>
                </a:cxn>
                <a:cxn ang="0">
                  <a:pos x="connsiteX4449" y="connsiteY4449"/>
                </a:cxn>
                <a:cxn ang="0">
                  <a:pos x="connsiteX4450" y="connsiteY4450"/>
                </a:cxn>
                <a:cxn ang="0">
                  <a:pos x="connsiteX4451" y="connsiteY4451"/>
                </a:cxn>
                <a:cxn ang="0">
                  <a:pos x="connsiteX4452" y="connsiteY4452"/>
                </a:cxn>
                <a:cxn ang="0">
                  <a:pos x="connsiteX4453" y="connsiteY4453"/>
                </a:cxn>
                <a:cxn ang="0">
                  <a:pos x="connsiteX4454" y="connsiteY4454"/>
                </a:cxn>
                <a:cxn ang="0">
                  <a:pos x="connsiteX4455" y="connsiteY4455"/>
                </a:cxn>
                <a:cxn ang="0">
                  <a:pos x="connsiteX4456" y="connsiteY4456"/>
                </a:cxn>
                <a:cxn ang="0">
                  <a:pos x="connsiteX4457" y="connsiteY4457"/>
                </a:cxn>
                <a:cxn ang="0">
                  <a:pos x="connsiteX4458" y="connsiteY4458"/>
                </a:cxn>
                <a:cxn ang="0">
                  <a:pos x="connsiteX4459" y="connsiteY4459"/>
                </a:cxn>
                <a:cxn ang="0">
                  <a:pos x="connsiteX4460" y="connsiteY4460"/>
                </a:cxn>
                <a:cxn ang="0">
                  <a:pos x="connsiteX4461" y="connsiteY4461"/>
                </a:cxn>
                <a:cxn ang="0">
                  <a:pos x="connsiteX4462" y="connsiteY4462"/>
                </a:cxn>
                <a:cxn ang="0">
                  <a:pos x="connsiteX4463" y="connsiteY4463"/>
                </a:cxn>
                <a:cxn ang="0">
                  <a:pos x="connsiteX4464" y="connsiteY4464"/>
                </a:cxn>
                <a:cxn ang="0">
                  <a:pos x="connsiteX4465" y="connsiteY4465"/>
                </a:cxn>
                <a:cxn ang="0">
                  <a:pos x="connsiteX4466" y="connsiteY4466"/>
                </a:cxn>
                <a:cxn ang="0">
                  <a:pos x="connsiteX4467" y="connsiteY4467"/>
                </a:cxn>
                <a:cxn ang="0">
                  <a:pos x="connsiteX4468" y="connsiteY4468"/>
                </a:cxn>
                <a:cxn ang="0">
                  <a:pos x="connsiteX4469" y="connsiteY4469"/>
                </a:cxn>
                <a:cxn ang="0">
                  <a:pos x="connsiteX4470" y="connsiteY4470"/>
                </a:cxn>
                <a:cxn ang="0">
                  <a:pos x="connsiteX4471" y="connsiteY4471"/>
                </a:cxn>
                <a:cxn ang="0">
                  <a:pos x="connsiteX4472" y="connsiteY4472"/>
                </a:cxn>
                <a:cxn ang="0">
                  <a:pos x="connsiteX4473" y="connsiteY4473"/>
                </a:cxn>
                <a:cxn ang="0">
                  <a:pos x="connsiteX4474" y="connsiteY4474"/>
                </a:cxn>
                <a:cxn ang="0">
                  <a:pos x="connsiteX4475" y="connsiteY4475"/>
                </a:cxn>
                <a:cxn ang="0">
                  <a:pos x="connsiteX4476" y="connsiteY4476"/>
                </a:cxn>
                <a:cxn ang="0">
                  <a:pos x="connsiteX4477" y="connsiteY4477"/>
                </a:cxn>
                <a:cxn ang="0">
                  <a:pos x="connsiteX4478" y="connsiteY4478"/>
                </a:cxn>
                <a:cxn ang="0">
                  <a:pos x="connsiteX4479" y="connsiteY4479"/>
                </a:cxn>
                <a:cxn ang="0">
                  <a:pos x="connsiteX4480" y="connsiteY4480"/>
                </a:cxn>
                <a:cxn ang="0">
                  <a:pos x="connsiteX4481" y="connsiteY4481"/>
                </a:cxn>
                <a:cxn ang="0">
                  <a:pos x="connsiteX4482" y="connsiteY4482"/>
                </a:cxn>
                <a:cxn ang="0">
                  <a:pos x="connsiteX4483" y="connsiteY4483"/>
                </a:cxn>
                <a:cxn ang="0">
                  <a:pos x="connsiteX4484" y="connsiteY4484"/>
                </a:cxn>
                <a:cxn ang="0">
                  <a:pos x="connsiteX4485" y="connsiteY4485"/>
                </a:cxn>
                <a:cxn ang="0">
                  <a:pos x="connsiteX4486" y="connsiteY4486"/>
                </a:cxn>
                <a:cxn ang="0">
                  <a:pos x="connsiteX4487" y="connsiteY4487"/>
                </a:cxn>
                <a:cxn ang="0">
                  <a:pos x="connsiteX4488" y="connsiteY4488"/>
                </a:cxn>
                <a:cxn ang="0">
                  <a:pos x="connsiteX4489" y="connsiteY4489"/>
                </a:cxn>
                <a:cxn ang="0">
                  <a:pos x="connsiteX4490" y="connsiteY4490"/>
                </a:cxn>
                <a:cxn ang="0">
                  <a:pos x="connsiteX4491" y="connsiteY4491"/>
                </a:cxn>
                <a:cxn ang="0">
                  <a:pos x="connsiteX4492" y="connsiteY4492"/>
                </a:cxn>
                <a:cxn ang="0">
                  <a:pos x="connsiteX4493" y="connsiteY4493"/>
                </a:cxn>
                <a:cxn ang="0">
                  <a:pos x="connsiteX4494" y="connsiteY4494"/>
                </a:cxn>
                <a:cxn ang="0">
                  <a:pos x="connsiteX4495" y="connsiteY4495"/>
                </a:cxn>
                <a:cxn ang="0">
                  <a:pos x="connsiteX4496" y="connsiteY4496"/>
                </a:cxn>
                <a:cxn ang="0">
                  <a:pos x="connsiteX4497" y="connsiteY4497"/>
                </a:cxn>
                <a:cxn ang="0">
                  <a:pos x="connsiteX4498" y="connsiteY4498"/>
                </a:cxn>
                <a:cxn ang="0">
                  <a:pos x="connsiteX4499" y="connsiteY4499"/>
                </a:cxn>
                <a:cxn ang="0">
                  <a:pos x="connsiteX4500" y="connsiteY4500"/>
                </a:cxn>
                <a:cxn ang="0">
                  <a:pos x="connsiteX4501" y="connsiteY4501"/>
                </a:cxn>
                <a:cxn ang="0">
                  <a:pos x="connsiteX4502" y="connsiteY4502"/>
                </a:cxn>
                <a:cxn ang="0">
                  <a:pos x="connsiteX4503" y="connsiteY4503"/>
                </a:cxn>
                <a:cxn ang="0">
                  <a:pos x="connsiteX4504" y="connsiteY4504"/>
                </a:cxn>
                <a:cxn ang="0">
                  <a:pos x="connsiteX4505" y="connsiteY4505"/>
                </a:cxn>
                <a:cxn ang="0">
                  <a:pos x="connsiteX4506" y="connsiteY4506"/>
                </a:cxn>
                <a:cxn ang="0">
                  <a:pos x="connsiteX4507" y="connsiteY4507"/>
                </a:cxn>
                <a:cxn ang="0">
                  <a:pos x="connsiteX4508" y="connsiteY4508"/>
                </a:cxn>
                <a:cxn ang="0">
                  <a:pos x="connsiteX4509" y="connsiteY4509"/>
                </a:cxn>
                <a:cxn ang="0">
                  <a:pos x="connsiteX4510" y="connsiteY4510"/>
                </a:cxn>
                <a:cxn ang="0">
                  <a:pos x="connsiteX4511" y="connsiteY4511"/>
                </a:cxn>
                <a:cxn ang="0">
                  <a:pos x="connsiteX4512" y="connsiteY4512"/>
                </a:cxn>
                <a:cxn ang="0">
                  <a:pos x="connsiteX4513" y="connsiteY4513"/>
                </a:cxn>
                <a:cxn ang="0">
                  <a:pos x="connsiteX4514" y="connsiteY4514"/>
                </a:cxn>
                <a:cxn ang="0">
                  <a:pos x="connsiteX4515" y="connsiteY4515"/>
                </a:cxn>
                <a:cxn ang="0">
                  <a:pos x="connsiteX4516" y="connsiteY4516"/>
                </a:cxn>
                <a:cxn ang="0">
                  <a:pos x="connsiteX4517" y="connsiteY4517"/>
                </a:cxn>
                <a:cxn ang="0">
                  <a:pos x="connsiteX4518" y="connsiteY4518"/>
                </a:cxn>
                <a:cxn ang="0">
                  <a:pos x="connsiteX4519" y="connsiteY4519"/>
                </a:cxn>
                <a:cxn ang="0">
                  <a:pos x="connsiteX4520" y="connsiteY4520"/>
                </a:cxn>
                <a:cxn ang="0">
                  <a:pos x="connsiteX4521" y="connsiteY4521"/>
                </a:cxn>
                <a:cxn ang="0">
                  <a:pos x="connsiteX4522" y="connsiteY4522"/>
                </a:cxn>
                <a:cxn ang="0">
                  <a:pos x="connsiteX4523" y="connsiteY4523"/>
                </a:cxn>
                <a:cxn ang="0">
                  <a:pos x="connsiteX4524" y="connsiteY4524"/>
                </a:cxn>
                <a:cxn ang="0">
                  <a:pos x="connsiteX4525" y="connsiteY4525"/>
                </a:cxn>
                <a:cxn ang="0">
                  <a:pos x="connsiteX4526" y="connsiteY4526"/>
                </a:cxn>
                <a:cxn ang="0">
                  <a:pos x="connsiteX4527" y="connsiteY4527"/>
                </a:cxn>
                <a:cxn ang="0">
                  <a:pos x="connsiteX4528" y="connsiteY4528"/>
                </a:cxn>
                <a:cxn ang="0">
                  <a:pos x="connsiteX4529" y="connsiteY4529"/>
                </a:cxn>
                <a:cxn ang="0">
                  <a:pos x="connsiteX4530" y="connsiteY4530"/>
                </a:cxn>
                <a:cxn ang="0">
                  <a:pos x="connsiteX4531" y="connsiteY4531"/>
                </a:cxn>
                <a:cxn ang="0">
                  <a:pos x="connsiteX4532" y="connsiteY4532"/>
                </a:cxn>
                <a:cxn ang="0">
                  <a:pos x="connsiteX4533" y="connsiteY4533"/>
                </a:cxn>
                <a:cxn ang="0">
                  <a:pos x="connsiteX4534" y="connsiteY4534"/>
                </a:cxn>
                <a:cxn ang="0">
                  <a:pos x="connsiteX4535" y="connsiteY4535"/>
                </a:cxn>
                <a:cxn ang="0">
                  <a:pos x="connsiteX4536" y="connsiteY4536"/>
                </a:cxn>
                <a:cxn ang="0">
                  <a:pos x="connsiteX4537" y="connsiteY4537"/>
                </a:cxn>
                <a:cxn ang="0">
                  <a:pos x="connsiteX4538" y="connsiteY4538"/>
                </a:cxn>
                <a:cxn ang="0">
                  <a:pos x="connsiteX4539" y="connsiteY4539"/>
                </a:cxn>
                <a:cxn ang="0">
                  <a:pos x="connsiteX4540" y="connsiteY4540"/>
                </a:cxn>
                <a:cxn ang="0">
                  <a:pos x="connsiteX4541" y="connsiteY4541"/>
                </a:cxn>
                <a:cxn ang="0">
                  <a:pos x="connsiteX4542" y="connsiteY4542"/>
                </a:cxn>
                <a:cxn ang="0">
                  <a:pos x="connsiteX4543" y="connsiteY4543"/>
                </a:cxn>
                <a:cxn ang="0">
                  <a:pos x="connsiteX4544" y="connsiteY4544"/>
                </a:cxn>
                <a:cxn ang="0">
                  <a:pos x="connsiteX4545" y="connsiteY4545"/>
                </a:cxn>
                <a:cxn ang="0">
                  <a:pos x="connsiteX4546" y="connsiteY4546"/>
                </a:cxn>
                <a:cxn ang="0">
                  <a:pos x="connsiteX4547" y="connsiteY4547"/>
                </a:cxn>
                <a:cxn ang="0">
                  <a:pos x="connsiteX4548" y="connsiteY4548"/>
                </a:cxn>
                <a:cxn ang="0">
                  <a:pos x="connsiteX4549" y="connsiteY4549"/>
                </a:cxn>
                <a:cxn ang="0">
                  <a:pos x="connsiteX4550" y="connsiteY4550"/>
                </a:cxn>
                <a:cxn ang="0">
                  <a:pos x="connsiteX4551" y="connsiteY4551"/>
                </a:cxn>
                <a:cxn ang="0">
                  <a:pos x="connsiteX4552" y="connsiteY4552"/>
                </a:cxn>
                <a:cxn ang="0">
                  <a:pos x="connsiteX4553" y="connsiteY4553"/>
                </a:cxn>
                <a:cxn ang="0">
                  <a:pos x="connsiteX4554" y="connsiteY4554"/>
                </a:cxn>
                <a:cxn ang="0">
                  <a:pos x="connsiteX4555" y="connsiteY4555"/>
                </a:cxn>
                <a:cxn ang="0">
                  <a:pos x="connsiteX4556" y="connsiteY4556"/>
                </a:cxn>
                <a:cxn ang="0">
                  <a:pos x="connsiteX4557" y="connsiteY4557"/>
                </a:cxn>
                <a:cxn ang="0">
                  <a:pos x="connsiteX4558" y="connsiteY4558"/>
                </a:cxn>
                <a:cxn ang="0">
                  <a:pos x="connsiteX4559" y="connsiteY4559"/>
                </a:cxn>
                <a:cxn ang="0">
                  <a:pos x="connsiteX4560" y="connsiteY4560"/>
                </a:cxn>
                <a:cxn ang="0">
                  <a:pos x="connsiteX4561" y="connsiteY4561"/>
                </a:cxn>
                <a:cxn ang="0">
                  <a:pos x="connsiteX4562" y="connsiteY4562"/>
                </a:cxn>
                <a:cxn ang="0">
                  <a:pos x="connsiteX4563" y="connsiteY4563"/>
                </a:cxn>
                <a:cxn ang="0">
                  <a:pos x="connsiteX4564" y="connsiteY4564"/>
                </a:cxn>
                <a:cxn ang="0">
                  <a:pos x="connsiteX4565" y="connsiteY4565"/>
                </a:cxn>
                <a:cxn ang="0">
                  <a:pos x="connsiteX4566" y="connsiteY4566"/>
                </a:cxn>
                <a:cxn ang="0">
                  <a:pos x="connsiteX4567" y="connsiteY4567"/>
                </a:cxn>
                <a:cxn ang="0">
                  <a:pos x="connsiteX4568" y="connsiteY4568"/>
                </a:cxn>
                <a:cxn ang="0">
                  <a:pos x="connsiteX4569" y="connsiteY4569"/>
                </a:cxn>
                <a:cxn ang="0">
                  <a:pos x="connsiteX4570" y="connsiteY4570"/>
                </a:cxn>
                <a:cxn ang="0">
                  <a:pos x="connsiteX4571" y="connsiteY4571"/>
                </a:cxn>
                <a:cxn ang="0">
                  <a:pos x="connsiteX4572" y="connsiteY4572"/>
                </a:cxn>
                <a:cxn ang="0">
                  <a:pos x="connsiteX4573" y="connsiteY4573"/>
                </a:cxn>
                <a:cxn ang="0">
                  <a:pos x="connsiteX4574" y="connsiteY4574"/>
                </a:cxn>
                <a:cxn ang="0">
                  <a:pos x="connsiteX4575" y="connsiteY4575"/>
                </a:cxn>
                <a:cxn ang="0">
                  <a:pos x="connsiteX4576" y="connsiteY4576"/>
                </a:cxn>
                <a:cxn ang="0">
                  <a:pos x="connsiteX4577" y="connsiteY4577"/>
                </a:cxn>
                <a:cxn ang="0">
                  <a:pos x="connsiteX4578" y="connsiteY4578"/>
                </a:cxn>
                <a:cxn ang="0">
                  <a:pos x="connsiteX4579" y="connsiteY4579"/>
                </a:cxn>
                <a:cxn ang="0">
                  <a:pos x="connsiteX4580" y="connsiteY4580"/>
                </a:cxn>
                <a:cxn ang="0">
                  <a:pos x="connsiteX4581" y="connsiteY4581"/>
                </a:cxn>
                <a:cxn ang="0">
                  <a:pos x="connsiteX4582" y="connsiteY4582"/>
                </a:cxn>
                <a:cxn ang="0">
                  <a:pos x="connsiteX4583" y="connsiteY4583"/>
                </a:cxn>
                <a:cxn ang="0">
                  <a:pos x="connsiteX4584" y="connsiteY4584"/>
                </a:cxn>
                <a:cxn ang="0">
                  <a:pos x="connsiteX4585" y="connsiteY4585"/>
                </a:cxn>
                <a:cxn ang="0">
                  <a:pos x="connsiteX4586" y="connsiteY4586"/>
                </a:cxn>
                <a:cxn ang="0">
                  <a:pos x="connsiteX4587" y="connsiteY4587"/>
                </a:cxn>
                <a:cxn ang="0">
                  <a:pos x="connsiteX4588" y="connsiteY4588"/>
                </a:cxn>
                <a:cxn ang="0">
                  <a:pos x="connsiteX4589" y="connsiteY4589"/>
                </a:cxn>
                <a:cxn ang="0">
                  <a:pos x="connsiteX4590" y="connsiteY4590"/>
                </a:cxn>
                <a:cxn ang="0">
                  <a:pos x="connsiteX4591" y="connsiteY4591"/>
                </a:cxn>
                <a:cxn ang="0">
                  <a:pos x="connsiteX4592" y="connsiteY4592"/>
                </a:cxn>
                <a:cxn ang="0">
                  <a:pos x="connsiteX4593" y="connsiteY4593"/>
                </a:cxn>
                <a:cxn ang="0">
                  <a:pos x="connsiteX4594" y="connsiteY4594"/>
                </a:cxn>
                <a:cxn ang="0">
                  <a:pos x="connsiteX4595" y="connsiteY4595"/>
                </a:cxn>
                <a:cxn ang="0">
                  <a:pos x="connsiteX4596" y="connsiteY4596"/>
                </a:cxn>
                <a:cxn ang="0">
                  <a:pos x="connsiteX4597" y="connsiteY4597"/>
                </a:cxn>
                <a:cxn ang="0">
                  <a:pos x="connsiteX4598" y="connsiteY4598"/>
                </a:cxn>
                <a:cxn ang="0">
                  <a:pos x="connsiteX4599" y="connsiteY4599"/>
                </a:cxn>
                <a:cxn ang="0">
                  <a:pos x="connsiteX4600" y="connsiteY4600"/>
                </a:cxn>
                <a:cxn ang="0">
                  <a:pos x="connsiteX4601" y="connsiteY4601"/>
                </a:cxn>
                <a:cxn ang="0">
                  <a:pos x="connsiteX4602" y="connsiteY4602"/>
                </a:cxn>
                <a:cxn ang="0">
                  <a:pos x="connsiteX4603" y="connsiteY4603"/>
                </a:cxn>
                <a:cxn ang="0">
                  <a:pos x="connsiteX4604" y="connsiteY4604"/>
                </a:cxn>
                <a:cxn ang="0">
                  <a:pos x="connsiteX4605" y="connsiteY4605"/>
                </a:cxn>
                <a:cxn ang="0">
                  <a:pos x="connsiteX4606" y="connsiteY4606"/>
                </a:cxn>
                <a:cxn ang="0">
                  <a:pos x="connsiteX4607" y="connsiteY4607"/>
                </a:cxn>
                <a:cxn ang="0">
                  <a:pos x="connsiteX4608" y="connsiteY4608"/>
                </a:cxn>
                <a:cxn ang="0">
                  <a:pos x="connsiteX4609" y="connsiteY4609"/>
                </a:cxn>
                <a:cxn ang="0">
                  <a:pos x="connsiteX4610" y="connsiteY4610"/>
                </a:cxn>
                <a:cxn ang="0">
                  <a:pos x="connsiteX4611" y="connsiteY4611"/>
                </a:cxn>
                <a:cxn ang="0">
                  <a:pos x="connsiteX4612" y="connsiteY4612"/>
                </a:cxn>
                <a:cxn ang="0">
                  <a:pos x="connsiteX4613" y="connsiteY4613"/>
                </a:cxn>
                <a:cxn ang="0">
                  <a:pos x="connsiteX4614" y="connsiteY4614"/>
                </a:cxn>
                <a:cxn ang="0">
                  <a:pos x="connsiteX4615" y="connsiteY4615"/>
                </a:cxn>
                <a:cxn ang="0">
                  <a:pos x="connsiteX4616" y="connsiteY4616"/>
                </a:cxn>
                <a:cxn ang="0">
                  <a:pos x="connsiteX4617" y="connsiteY4617"/>
                </a:cxn>
                <a:cxn ang="0">
                  <a:pos x="connsiteX4618" y="connsiteY4618"/>
                </a:cxn>
                <a:cxn ang="0">
                  <a:pos x="connsiteX4619" y="connsiteY4619"/>
                </a:cxn>
                <a:cxn ang="0">
                  <a:pos x="connsiteX4620" y="connsiteY4620"/>
                </a:cxn>
                <a:cxn ang="0">
                  <a:pos x="connsiteX4621" y="connsiteY4621"/>
                </a:cxn>
                <a:cxn ang="0">
                  <a:pos x="connsiteX4622" y="connsiteY4622"/>
                </a:cxn>
                <a:cxn ang="0">
                  <a:pos x="connsiteX4623" y="connsiteY4623"/>
                </a:cxn>
                <a:cxn ang="0">
                  <a:pos x="connsiteX4624" y="connsiteY4624"/>
                </a:cxn>
                <a:cxn ang="0">
                  <a:pos x="connsiteX4625" y="connsiteY4625"/>
                </a:cxn>
                <a:cxn ang="0">
                  <a:pos x="connsiteX4626" y="connsiteY4626"/>
                </a:cxn>
                <a:cxn ang="0">
                  <a:pos x="connsiteX4627" y="connsiteY4627"/>
                </a:cxn>
                <a:cxn ang="0">
                  <a:pos x="connsiteX4628" y="connsiteY4628"/>
                </a:cxn>
                <a:cxn ang="0">
                  <a:pos x="connsiteX4629" y="connsiteY4629"/>
                </a:cxn>
                <a:cxn ang="0">
                  <a:pos x="connsiteX4630" y="connsiteY4630"/>
                </a:cxn>
                <a:cxn ang="0">
                  <a:pos x="connsiteX4631" y="connsiteY4631"/>
                </a:cxn>
                <a:cxn ang="0">
                  <a:pos x="connsiteX4632" y="connsiteY4632"/>
                </a:cxn>
                <a:cxn ang="0">
                  <a:pos x="connsiteX4633" y="connsiteY4633"/>
                </a:cxn>
                <a:cxn ang="0">
                  <a:pos x="connsiteX4634" y="connsiteY4634"/>
                </a:cxn>
                <a:cxn ang="0">
                  <a:pos x="connsiteX4635" y="connsiteY4635"/>
                </a:cxn>
                <a:cxn ang="0">
                  <a:pos x="connsiteX4636" y="connsiteY4636"/>
                </a:cxn>
                <a:cxn ang="0">
                  <a:pos x="connsiteX4637" y="connsiteY4637"/>
                </a:cxn>
                <a:cxn ang="0">
                  <a:pos x="connsiteX4638" y="connsiteY4638"/>
                </a:cxn>
                <a:cxn ang="0">
                  <a:pos x="connsiteX4639" y="connsiteY4639"/>
                </a:cxn>
                <a:cxn ang="0">
                  <a:pos x="connsiteX4640" y="connsiteY4640"/>
                </a:cxn>
                <a:cxn ang="0">
                  <a:pos x="connsiteX4641" y="connsiteY4641"/>
                </a:cxn>
                <a:cxn ang="0">
                  <a:pos x="connsiteX4642" y="connsiteY4642"/>
                </a:cxn>
                <a:cxn ang="0">
                  <a:pos x="connsiteX4643" y="connsiteY4643"/>
                </a:cxn>
                <a:cxn ang="0">
                  <a:pos x="connsiteX4644" y="connsiteY4644"/>
                </a:cxn>
                <a:cxn ang="0">
                  <a:pos x="connsiteX4645" y="connsiteY4645"/>
                </a:cxn>
                <a:cxn ang="0">
                  <a:pos x="connsiteX4646" y="connsiteY4646"/>
                </a:cxn>
                <a:cxn ang="0">
                  <a:pos x="connsiteX4647" y="connsiteY4647"/>
                </a:cxn>
                <a:cxn ang="0">
                  <a:pos x="connsiteX4648" y="connsiteY4648"/>
                </a:cxn>
                <a:cxn ang="0">
                  <a:pos x="connsiteX4649" y="connsiteY4649"/>
                </a:cxn>
                <a:cxn ang="0">
                  <a:pos x="connsiteX4650" y="connsiteY4650"/>
                </a:cxn>
                <a:cxn ang="0">
                  <a:pos x="connsiteX4651" y="connsiteY4651"/>
                </a:cxn>
                <a:cxn ang="0">
                  <a:pos x="connsiteX4652" y="connsiteY4652"/>
                </a:cxn>
                <a:cxn ang="0">
                  <a:pos x="connsiteX4653" y="connsiteY4653"/>
                </a:cxn>
                <a:cxn ang="0">
                  <a:pos x="connsiteX4654" y="connsiteY4654"/>
                </a:cxn>
                <a:cxn ang="0">
                  <a:pos x="connsiteX4655" y="connsiteY4655"/>
                </a:cxn>
                <a:cxn ang="0">
                  <a:pos x="connsiteX4656" y="connsiteY4656"/>
                </a:cxn>
                <a:cxn ang="0">
                  <a:pos x="connsiteX4657" y="connsiteY4657"/>
                </a:cxn>
                <a:cxn ang="0">
                  <a:pos x="connsiteX4658" y="connsiteY4658"/>
                </a:cxn>
                <a:cxn ang="0">
                  <a:pos x="connsiteX4659" y="connsiteY4659"/>
                </a:cxn>
                <a:cxn ang="0">
                  <a:pos x="connsiteX4660" y="connsiteY4660"/>
                </a:cxn>
                <a:cxn ang="0">
                  <a:pos x="connsiteX4661" y="connsiteY4661"/>
                </a:cxn>
                <a:cxn ang="0">
                  <a:pos x="connsiteX4662" y="connsiteY4662"/>
                </a:cxn>
                <a:cxn ang="0">
                  <a:pos x="connsiteX4663" y="connsiteY4663"/>
                </a:cxn>
                <a:cxn ang="0">
                  <a:pos x="connsiteX4664" y="connsiteY4664"/>
                </a:cxn>
                <a:cxn ang="0">
                  <a:pos x="connsiteX4665" y="connsiteY4665"/>
                </a:cxn>
                <a:cxn ang="0">
                  <a:pos x="connsiteX4666" y="connsiteY4666"/>
                </a:cxn>
                <a:cxn ang="0">
                  <a:pos x="connsiteX4667" y="connsiteY4667"/>
                </a:cxn>
                <a:cxn ang="0">
                  <a:pos x="connsiteX4668" y="connsiteY4668"/>
                </a:cxn>
                <a:cxn ang="0">
                  <a:pos x="connsiteX4669" y="connsiteY4669"/>
                </a:cxn>
                <a:cxn ang="0">
                  <a:pos x="connsiteX4670" y="connsiteY4670"/>
                </a:cxn>
                <a:cxn ang="0">
                  <a:pos x="connsiteX4671" y="connsiteY4671"/>
                </a:cxn>
                <a:cxn ang="0">
                  <a:pos x="connsiteX4672" y="connsiteY4672"/>
                </a:cxn>
                <a:cxn ang="0">
                  <a:pos x="connsiteX4673" y="connsiteY4673"/>
                </a:cxn>
                <a:cxn ang="0">
                  <a:pos x="connsiteX4674" y="connsiteY4674"/>
                </a:cxn>
                <a:cxn ang="0">
                  <a:pos x="connsiteX4675" y="connsiteY4675"/>
                </a:cxn>
                <a:cxn ang="0">
                  <a:pos x="connsiteX4676" y="connsiteY4676"/>
                </a:cxn>
                <a:cxn ang="0">
                  <a:pos x="connsiteX4677" y="connsiteY4677"/>
                </a:cxn>
                <a:cxn ang="0">
                  <a:pos x="connsiteX4678" y="connsiteY4678"/>
                </a:cxn>
                <a:cxn ang="0">
                  <a:pos x="connsiteX4679" y="connsiteY4679"/>
                </a:cxn>
                <a:cxn ang="0">
                  <a:pos x="connsiteX4680" y="connsiteY4680"/>
                </a:cxn>
                <a:cxn ang="0">
                  <a:pos x="connsiteX4681" y="connsiteY4681"/>
                </a:cxn>
                <a:cxn ang="0">
                  <a:pos x="connsiteX4682" y="connsiteY4682"/>
                </a:cxn>
                <a:cxn ang="0">
                  <a:pos x="connsiteX4683" y="connsiteY4683"/>
                </a:cxn>
                <a:cxn ang="0">
                  <a:pos x="connsiteX4684" y="connsiteY4684"/>
                </a:cxn>
                <a:cxn ang="0">
                  <a:pos x="connsiteX4685" y="connsiteY4685"/>
                </a:cxn>
                <a:cxn ang="0">
                  <a:pos x="connsiteX4686" y="connsiteY4686"/>
                </a:cxn>
                <a:cxn ang="0">
                  <a:pos x="connsiteX4687" y="connsiteY4687"/>
                </a:cxn>
                <a:cxn ang="0">
                  <a:pos x="connsiteX4688" y="connsiteY4688"/>
                </a:cxn>
                <a:cxn ang="0">
                  <a:pos x="connsiteX4689" y="connsiteY4689"/>
                </a:cxn>
                <a:cxn ang="0">
                  <a:pos x="connsiteX4690" y="connsiteY4690"/>
                </a:cxn>
                <a:cxn ang="0">
                  <a:pos x="connsiteX4691" y="connsiteY4691"/>
                </a:cxn>
                <a:cxn ang="0">
                  <a:pos x="connsiteX4692" y="connsiteY4692"/>
                </a:cxn>
                <a:cxn ang="0">
                  <a:pos x="connsiteX4693" y="connsiteY4693"/>
                </a:cxn>
                <a:cxn ang="0">
                  <a:pos x="connsiteX4694" y="connsiteY4694"/>
                </a:cxn>
                <a:cxn ang="0">
                  <a:pos x="connsiteX4695" y="connsiteY4695"/>
                </a:cxn>
                <a:cxn ang="0">
                  <a:pos x="connsiteX4696" y="connsiteY4696"/>
                </a:cxn>
                <a:cxn ang="0">
                  <a:pos x="connsiteX4697" y="connsiteY4697"/>
                </a:cxn>
                <a:cxn ang="0">
                  <a:pos x="connsiteX4698" y="connsiteY4698"/>
                </a:cxn>
                <a:cxn ang="0">
                  <a:pos x="connsiteX4699" y="connsiteY4699"/>
                </a:cxn>
                <a:cxn ang="0">
                  <a:pos x="connsiteX4700" y="connsiteY4700"/>
                </a:cxn>
                <a:cxn ang="0">
                  <a:pos x="connsiteX4701" y="connsiteY4701"/>
                </a:cxn>
                <a:cxn ang="0">
                  <a:pos x="connsiteX4702" y="connsiteY4702"/>
                </a:cxn>
                <a:cxn ang="0">
                  <a:pos x="connsiteX4703" y="connsiteY4703"/>
                </a:cxn>
                <a:cxn ang="0">
                  <a:pos x="connsiteX4704" y="connsiteY4704"/>
                </a:cxn>
                <a:cxn ang="0">
                  <a:pos x="connsiteX4705" y="connsiteY4705"/>
                </a:cxn>
                <a:cxn ang="0">
                  <a:pos x="connsiteX4706" y="connsiteY4706"/>
                </a:cxn>
                <a:cxn ang="0">
                  <a:pos x="connsiteX4707" y="connsiteY4707"/>
                </a:cxn>
                <a:cxn ang="0">
                  <a:pos x="connsiteX4708" y="connsiteY4708"/>
                </a:cxn>
                <a:cxn ang="0">
                  <a:pos x="connsiteX4709" y="connsiteY4709"/>
                </a:cxn>
                <a:cxn ang="0">
                  <a:pos x="connsiteX4710" y="connsiteY4710"/>
                </a:cxn>
                <a:cxn ang="0">
                  <a:pos x="connsiteX4711" y="connsiteY4711"/>
                </a:cxn>
                <a:cxn ang="0">
                  <a:pos x="connsiteX4712" y="connsiteY4712"/>
                </a:cxn>
                <a:cxn ang="0">
                  <a:pos x="connsiteX4713" y="connsiteY4713"/>
                </a:cxn>
                <a:cxn ang="0">
                  <a:pos x="connsiteX4714" y="connsiteY4714"/>
                </a:cxn>
                <a:cxn ang="0">
                  <a:pos x="connsiteX4715" y="connsiteY4715"/>
                </a:cxn>
                <a:cxn ang="0">
                  <a:pos x="connsiteX4716" y="connsiteY4716"/>
                </a:cxn>
                <a:cxn ang="0">
                  <a:pos x="connsiteX4717" y="connsiteY4717"/>
                </a:cxn>
                <a:cxn ang="0">
                  <a:pos x="connsiteX4718" y="connsiteY4718"/>
                </a:cxn>
                <a:cxn ang="0">
                  <a:pos x="connsiteX4719" y="connsiteY4719"/>
                </a:cxn>
                <a:cxn ang="0">
                  <a:pos x="connsiteX4720" y="connsiteY4720"/>
                </a:cxn>
                <a:cxn ang="0">
                  <a:pos x="connsiteX4721" y="connsiteY4721"/>
                </a:cxn>
                <a:cxn ang="0">
                  <a:pos x="connsiteX4722" y="connsiteY4722"/>
                </a:cxn>
                <a:cxn ang="0">
                  <a:pos x="connsiteX4723" y="connsiteY4723"/>
                </a:cxn>
                <a:cxn ang="0">
                  <a:pos x="connsiteX4724" y="connsiteY4724"/>
                </a:cxn>
                <a:cxn ang="0">
                  <a:pos x="connsiteX4725" y="connsiteY4725"/>
                </a:cxn>
                <a:cxn ang="0">
                  <a:pos x="connsiteX4726" y="connsiteY4726"/>
                </a:cxn>
                <a:cxn ang="0">
                  <a:pos x="connsiteX4727" y="connsiteY4727"/>
                </a:cxn>
                <a:cxn ang="0">
                  <a:pos x="connsiteX4728" y="connsiteY4728"/>
                </a:cxn>
                <a:cxn ang="0">
                  <a:pos x="connsiteX4729" y="connsiteY4729"/>
                </a:cxn>
                <a:cxn ang="0">
                  <a:pos x="connsiteX4730" y="connsiteY4730"/>
                </a:cxn>
                <a:cxn ang="0">
                  <a:pos x="connsiteX4731" y="connsiteY4731"/>
                </a:cxn>
                <a:cxn ang="0">
                  <a:pos x="connsiteX4732" y="connsiteY4732"/>
                </a:cxn>
                <a:cxn ang="0">
                  <a:pos x="connsiteX4733" y="connsiteY4733"/>
                </a:cxn>
                <a:cxn ang="0">
                  <a:pos x="connsiteX4734" y="connsiteY4734"/>
                </a:cxn>
                <a:cxn ang="0">
                  <a:pos x="connsiteX4735" y="connsiteY4735"/>
                </a:cxn>
                <a:cxn ang="0">
                  <a:pos x="connsiteX4736" y="connsiteY4736"/>
                </a:cxn>
                <a:cxn ang="0">
                  <a:pos x="connsiteX4737" y="connsiteY4737"/>
                </a:cxn>
                <a:cxn ang="0">
                  <a:pos x="connsiteX4738" y="connsiteY4738"/>
                </a:cxn>
                <a:cxn ang="0">
                  <a:pos x="connsiteX4739" y="connsiteY4739"/>
                </a:cxn>
                <a:cxn ang="0">
                  <a:pos x="connsiteX4740" y="connsiteY4740"/>
                </a:cxn>
                <a:cxn ang="0">
                  <a:pos x="connsiteX4741" y="connsiteY4741"/>
                </a:cxn>
                <a:cxn ang="0">
                  <a:pos x="connsiteX4742" y="connsiteY4742"/>
                </a:cxn>
                <a:cxn ang="0">
                  <a:pos x="connsiteX4743" y="connsiteY4743"/>
                </a:cxn>
                <a:cxn ang="0">
                  <a:pos x="connsiteX4744" y="connsiteY4744"/>
                </a:cxn>
                <a:cxn ang="0">
                  <a:pos x="connsiteX4745" y="connsiteY4745"/>
                </a:cxn>
                <a:cxn ang="0">
                  <a:pos x="connsiteX4746" y="connsiteY4746"/>
                </a:cxn>
                <a:cxn ang="0">
                  <a:pos x="connsiteX4747" y="connsiteY4747"/>
                </a:cxn>
                <a:cxn ang="0">
                  <a:pos x="connsiteX4748" y="connsiteY4748"/>
                </a:cxn>
                <a:cxn ang="0">
                  <a:pos x="connsiteX4749" y="connsiteY4749"/>
                </a:cxn>
                <a:cxn ang="0">
                  <a:pos x="connsiteX4750" y="connsiteY4750"/>
                </a:cxn>
                <a:cxn ang="0">
                  <a:pos x="connsiteX4751" y="connsiteY4751"/>
                </a:cxn>
                <a:cxn ang="0">
                  <a:pos x="connsiteX4752" y="connsiteY4752"/>
                </a:cxn>
                <a:cxn ang="0">
                  <a:pos x="connsiteX4753" y="connsiteY4753"/>
                </a:cxn>
                <a:cxn ang="0">
                  <a:pos x="connsiteX4754" y="connsiteY4754"/>
                </a:cxn>
                <a:cxn ang="0">
                  <a:pos x="connsiteX4755" y="connsiteY4755"/>
                </a:cxn>
                <a:cxn ang="0">
                  <a:pos x="connsiteX4756" y="connsiteY4756"/>
                </a:cxn>
                <a:cxn ang="0">
                  <a:pos x="connsiteX4757" y="connsiteY4757"/>
                </a:cxn>
                <a:cxn ang="0">
                  <a:pos x="connsiteX4758" y="connsiteY4758"/>
                </a:cxn>
                <a:cxn ang="0">
                  <a:pos x="connsiteX4759" y="connsiteY4759"/>
                </a:cxn>
                <a:cxn ang="0">
                  <a:pos x="connsiteX4760" y="connsiteY4760"/>
                </a:cxn>
                <a:cxn ang="0">
                  <a:pos x="connsiteX4761" y="connsiteY4761"/>
                </a:cxn>
                <a:cxn ang="0">
                  <a:pos x="connsiteX4762" y="connsiteY4762"/>
                </a:cxn>
                <a:cxn ang="0">
                  <a:pos x="connsiteX4763" y="connsiteY4763"/>
                </a:cxn>
                <a:cxn ang="0">
                  <a:pos x="connsiteX4764" y="connsiteY4764"/>
                </a:cxn>
                <a:cxn ang="0">
                  <a:pos x="connsiteX4765" y="connsiteY4765"/>
                </a:cxn>
                <a:cxn ang="0">
                  <a:pos x="connsiteX4766" y="connsiteY4766"/>
                </a:cxn>
                <a:cxn ang="0">
                  <a:pos x="connsiteX4767" y="connsiteY4767"/>
                </a:cxn>
                <a:cxn ang="0">
                  <a:pos x="connsiteX4768" y="connsiteY4768"/>
                </a:cxn>
                <a:cxn ang="0">
                  <a:pos x="connsiteX4769" y="connsiteY4769"/>
                </a:cxn>
                <a:cxn ang="0">
                  <a:pos x="connsiteX4770" y="connsiteY4770"/>
                </a:cxn>
                <a:cxn ang="0">
                  <a:pos x="connsiteX4771" y="connsiteY4771"/>
                </a:cxn>
                <a:cxn ang="0">
                  <a:pos x="connsiteX4772" y="connsiteY4772"/>
                </a:cxn>
                <a:cxn ang="0">
                  <a:pos x="connsiteX4773" y="connsiteY4773"/>
                </a:cxn>
                <a:cxn ang="0">
                  <a:pos x="connsiteX4774" y="connsiteY4774"/>
                </a:cxn>
                <a:cxn ang="0">
                  <a:pos x="connsiteX4775" y="connsiteY4775"/>
                </a:cxn>
                <a:cxn ang="0">
                  <a:pos x="connsiteX4776" y="connsiteY4776"/>
                </a:cxn>
                <a:cxn ang="0">
                  <a:pos x="connsiteX4777" y="connsiteY4777"/>
                </a:cxn>
                <a:cxn ang="0">
                  <a:pos x="connsiteX4778" y="connsiteY4778"/>
                </a:cxn>
                <a:cxn ang="0">
                  <a:pos x="connsiteX4779" y="connsiteY4779"/>
                </a:cxn>
                <a:cxn ang="0">
                  <a:pos x="connsiteX4780" y="connsiteY4780"/>
                </a:cxn>
                <a:cxn ang="0">
                  <a:pos x="connsiteX4781" y="connsiteY4781"/>
                </a:cxn>
                <a:cxn ang="0">
                  <a:pos x="connsiteX4782" y="connsiteY4782"/>
                </a:cxn>
                <a:cxn ang="0">
                  <a:pos x="connsiteX4783" y="connsiteY4783"/>
                </a:cxn>
                <a:cxn ang="0">
                  <a:pos x="connsiteX4784" y="connsiteY4784"/>
                </a:cxn>
                <a:cxn ang="0">
                  <a:pos x="connsiteX4785" y="connsiteY4785"/>
                </a:cxn>
                <a:cxn ang="0">
                  <a:pos x="connsiteX4786" y="connsiteY4786"/>
                </a:cxn>
                <a:cxn ang="0">
                  <a:pos x="connsiteX4787" y="connsiteY4787"/>
                </a:cxn>
                <a:cxn ang="0">
                  <a:pos x="connsiteX4788" y="connsiteY4788"/>
                </a:cxn>
                <a:cxn ang="0">
                  <a:pos x="connsiteX4789" y="connsiteY4789"/>
                </a:cxn>
                <a:cxn ang="0">
                  <a:pos x="connsiteX4790" y="connsiteY4790"/>
                </a:cxn>
                <a:cxn ang="0">
                  <a:pos x="connsiteX4791" y="connsiteY4791"/>
                </a:cxn>
                <a:cxn ang="0">
                  <a:pos x="connsiteX4792" y="connsiteY4792"/>
                </a:cxn>
                <a:cxn ang="0">
                  <a:pos x="connsiteX4793" y="connsiteY4793"/>
                </a:cxn>
                <a:cxn ang="0">
                  <a:pos x="connsiteX4794" y="connsiteY4794"/>
                </a:cxn>
                <a:cxn ang="0">
                  <a:pos x="connsiteX4795" y="connsiteY4795"/>
                </a:cxn>
                <a:cxn ang="0">
                  <a:pos x="connsiteX4796" y="connsiteY4796"/>
                </a:cxn>
                <a:cxn ang="0">
                  <a:pos x="connsiteX4797" y="connsiteY4797"/>
                </a:cxn>
                <a:cxn ang="0">
                  <a:pos x="connsiteX4798" y="connsiteY4798"/>
                </a:cxn>
                <a:cxn ang="0">
                  <a:pos x="connsiteX4799" y="connsiteY4799"/>
                </a:cxn>
                <a:cxn ang="0">
                  <a:pos x="connsiteX4800" y="connsiteY4800"/>
                </a:cxn>
                <a:cxn ang="0">
                  <a:pos x="connsiteX4801" y="connsiteY4801"/>
                </a:cxn>
                <a:cxn ang="0">
                  <a:pos x="connsiteX4802" y="connsiteY4802"/>
                </a:cxn>
                <a:cxn ang="0">
                  <a:pos x="connsiteX4803" y="connsiteY4803"/>
                </a:cxn>
                <a:cxn ang="0">
                  <a:pos x="connsiteX4804" y="connsiteY4804"/>
                </a:cxn>
                <a:cxn ang="0">
                  <a:pos x="connsiteX4805" y="connsiteY4805"/>
                </a:cxn>
                <a:cxn ang="0">
                  <a:pos x="connsiteX4806" y="connsiteY4806"/>
                </a:cxn>
                <a:cxn ang="0">
                  <a:pos x="connsiteX4807" y="connsiteY4807"/>
                </a:cxn>
                <a:cxn ang="0">
                  <a:pos x="connsiteX4808" y="connsiteY4808"/>
                </a:cxn>
                <a:cxn ang="0">
                  <a:pos x="connsiteX4809" y="connsiteY4809"/>
                </a:cxn>
                <a:cxn ang="0">
                  <a:pos x="connsiteX4810" y="connsiteY4810"/>
                </a:cxn>
                <a:cxn ang="0">
                  <a:pos x="connsiteX4811" y="connsiteY4811"/>
                </a:cxn>
                <a:cxn ang="0">
                  <a:pos x="connsiteX4812" y="connsiteY4812"/>
                </a:cxn>
                <a:cxn ang="0">
                  <a:pos x="connsiteX4813" y="connsiteY4813"/>
                </a:cxn>
                <a:cxn ang="0">
                  <a:pos x="connsiteX4814" y="connsiteY4814"/>
                </a:cxn>
                <a:cxn ang="0">
                  <a:pos x="connsiteX4815" y="connsiteY4815"/>
                </a:cxn>
                <a:cxn ang="0">
                  <a:pos x="connsiteX4816" y="connsiteY4816"/>
                </a:cxn>
                <a:cxn ang="0">
                  <a:pos x="connsiteX4817" y="connsiteY4817"/>
                </a:cxn>
                <a:cxn ang="0">
                  <a:pos x="connsiteX4818" y="connsiteY4818"/>
                </a:cxn>
                <a:cxn ang="0">
                  <a:pos x="connsiteX4819" y="connsiteY4819"/>
                </a:cxn>
                <a:cxn ang="0">
                  <a:pos x="connsiteX4820" y="connsiteY4820"/>
                </a:cxn>
                <a:cxn ang="0">
                  <a:pos x="connsiteX4821" y="connsiteY4821"/>
                </a:cxn>
                <a:cxn ang="0">
                  <a:pos x="connsiteX4822" y="connsiteY4822"/>
                </a:cxn>
                <a:cxn ang="0">
                  <a:pos x="connsiteX4823" y="connsiteY4823"/>
                </a:cxn>
                <a:cxn ang="0">
                  <a:pos x="connsiteX4824" y="connsiteY4824"/>
                </a:cxn>
                <a:cxn ang="0">
                  <a:pos x="connsiteX4825" y="connsiteY4825"/>
                </a:cxn>
                <a:cxn ang="0">
                  <a:pos x="connsiteX4826" y="connsiteY4826"/>
                </a:cxn>
                <a:cxn ang="0">
                  <a:pos x="connsiteX4827" y="connsiteY4827"/>
                </a:cxn>
                <a:cxn ang="0">
                  <a:pos x="connsiteX4828" y="connsiteY4828"/>
                </a:cxn>
                <a:cxn ang="0">
                  <a:pos x="connsiteX4829" y="connsiteY4829"/>
                </a:cxn>
                <a:cxn ang="0">
                  <a:pos x="connsiteX4830" y="connsiteY4830"/>
                </a:cxn>
                <a:cxn ang="0">
                  <a:pos x="connsiteX4831" y="connsiteY4831"/>
                </a:cxn>
                <a:cxn ang="0">
                  <a:pos x="connsiteX4832" y="connsiteY4832"/>
                </a:cxn>
                <a:cxn ang="0">
                  <a:pos x="connsiteX4833" y="connsiteY4833"/>
                </a:cxn>
                <a:cxn ang="0">
                  <a:pos x="connsiteX4834" y="connsiteY4834"/>
                </a:cxn>
                <a:cxn ang="0">
                  <a:pos x="connsiteX4835" y="connsiteY4835"/>
                </a:cxn>
                <a:cxn ang="0">
                  <a:pos x="connsiteX4836" y="connsiteY4836"/>
                </a:cxn>
                <a:cxn ang="0">
                  <a:pos x="connsiteX4837" y="connsiteY4837"/>
                </a:cxn>
                <a:cxn ang="0">
                  <a:pos x="connsiteX4838" y="connsiteY4838"/>
                </a:cxn>
                <a:cxn ang="0">
                  <a:pos x="connsiteX4839" y="connsiteY4839"/>
                </a:cxn>
                <a:cxn ang="0">
                  <a:pos x="connsiteX4840" y="connsiteY4840"/>
                </a:cxn>
                <a:cxn ang="0">
                  <a:pos x="connsiteX4841" y="connsiteY4841"/>
                </a:cxn>
                <a:cxn ang="0">
                  <a:pos x="connsiteX4842" y="connsiteY4842"/>
                </a:cxn>
                <a:cxn ang="0">
                  <a:pos x="connsiteX4843" y="connsiteY4843"/>
                </a:cxn>
                <a:cxn ang="0">
                  <a:pos x="connsiteX4844" y="connsiteY4844"/>
                </a:cxn>
                <a:cxn ang="0">
                  <a:pos x="connsiteX4845" y="connsiteY4845"/>
                </a:cxn>
                <a:cxn ang="0">
                  <a:pos x="connsiteX4846" y="connsiteY4846"/>
                </a:cxn>
                <a:cxn ang="0">
                  <a:pos x="connsiteX4847" y="connsiteY4847"/>
                </a:cxn>
                <a:cxn ang="0">
                  <a:pos x="connsiteX4848" y="connsiteY4848"/>
                </a:cxn>
                <a:cxn ang="0">
                  <a:pos x="connsiteX4849" y="connsiteY4849"/>
                </a:cxn>
                <a:cxn ang="0">
                  <a:pos x="connsiteX4850" y="connsiteY4850"/>
                </a:cxn>
                <a:cxn ang="0">
                  <a:pos x="connsiteX4851" y="connsiteY4851"/>
                </a:cxn>
                <a:cxn ang="0">
                  <a:pos x="connsiteX4852" y="connsiteY4852"/>
                </a:cxn>
                <a:cxn ang="0">
                  <a:pos x="connsiteX4853" y="connsiteY4853"/>
                </a:cxn>
                <a:cxn ang="0">
                  <a:pos x="connsiteX4854" y="connsiteY4854"/>
                </a:cxn>
                <a:cxn ang="0">
                  <a:pos x="connsiteX4855" y="connsiteY4855"/>
                </a:cxn>
                <a:cxn ang="0">
                  <a:pos x="connsiteX4856" y="connsiteY4856"/>
                </a:cxn>
                <a:cxn ang="0">
                  <a:pos x="connsiteX4857" y="connsiteY4857"/>
                </a:cxn>
                <a:cxn ang="0">
                  <a:pos x="connsiteX4858" y="connsiteY4858"/>
                </a:cxn>
                <a:cxn ang="0">
                  <a:pos x="connsiteX4859" y="connsiteY4859"/>
                </a:cxn>
                <a:cxn ang="0">
                  <a:pos x="connsiteX4860" y="connsiteY4860"/>
                </a:cxn>
                <a:cxn ang="0">
                  <a:pos x="connsiteX4861" y="connsiteY4861"/>
                </a:cxn>
                <a:cxn ang="0">
                  <a:pos x="connsiteX4862" y="connsiteY4862"/>
                </a:cxn>
                <a:cxn ang="0">
                  <a:pos x="connsiteX4863" y="connsiteY4863"/>
                </a:cxn>
                <a:cxn ang="0">
                  <a:pos x="connsiteX4864" y="connsiteY4864"/>
                </a:cxn>
                <a:cxn ang="0">
                  <a:pos x="connsiteX4865" y="connsiteY4865"/>
                </a:cxn>
                <a:cxn ang="0">
                  <a:pos x="connsiteX4866" y="connsiteY4866"/>
                </a:cxn>
                <a:cxn ang="0">
                  <a:pos x="connsiteX4867" y="connsiteY4867"/>
                </a:cxn>
                <a:cxn ang="0">
                  <a:pos x="connsiteX4868" y="connsiteY4868"/>
                </a:cxn>
                <a:cxn ang="0">
                  <a:pos x="connsiteX4869" y="connsiteY4869"/>
                </a:cxn>
                <a:cxn ang="0">
                  <a:pos x="connsiteX4870" y="connsiteY4870"/>
                </a:cxn>
                <a:cxn ang="0">
                  <a:pos x="connsiteX4871" y="connsiteY4871"/>
                </a:cxn>
                <a:cxn ang="0">
                  <a:pos x="connsiteX4872" y="connsiteY4872"/>
                </a:cxn>
                <a:cxn ang="0">
                  <a:pos x="connsiteX4873" y="connsiteY4873"/>
                </a:cxn>
                <a:cxn ang="0">
                  <a:pos x="connsiteX4874" y="connsiteY4874"/>
                </a:cxn>
                <a:cxn ang="0">
                  <a:pos x="connsiteX4875" y="connsiteY4875"/>
                </a:cxn>
                <a:cxn ang="0">
                  <a:pos x="connsiteX4876" y="connsiteY4876"/>
                </a:cxn>
                <a:cxn ang="0">
                  <a:pos x="connsiteX4877" y="connsiteY4877"/>
                </a:cxn>
                <a:cxn ang="0">
                  <a:pos x="connsiteX4878" y="connsiteY4878"/>
                </a:cxn>
                <a:cxn ang="0">
                  <a:pos x="connsiteX4879" y="connsiteY4879"/>
                </a:cxn>
                <a:cxn ang="0">
                  <a:pos x="connsiteX4880" y="connsiteY4880"/>
                </a:cxn>
                <a:cxn ang="0">
                  <a:pos x="connsiteX4881" y="connsiteY4881"/>
                </a:cxn>
                <a:cxn ang="0">
                  <a:pos x="connsiteX4882" y="connsiteY4882"/>
                </a:cxn>
                <a:cxn ang="0">
                  <a:pos x="connsiteX4883" y="connsiteY4883"/>
                </a:cxn>
                <a:cxn ang="0">
                  <a:pos x="connsiteX4884" y="connsiteY4884"/>
                </a:cxn>
                <a:cxn ang="0">
                  <a:pos x="connsiteX4885" y="connsiteY4885"/>
                </a:cxn>
                <a:cxn ang="0">
                  <a:pos x="connsiteX4886" y="connsiteY4886"/>
                </a:cxn>
                <a:cxn ang="0">
                  <a:pos x="connsiteX4887" y="connsiteY4887"/>
                </a:cxn>
                <a:cxn ang="0">
                  <a:pos x="connsiteX4888" y="connsiteY4888"/>
                </a:cxn>
                <a:cxn ang="0">
                  <a:pos x="connsiteX4889" y="connsiteY4889"/>
                </a:cxn>
                <a:cxn ang="0">
                  <a:pos x="connsiteX4890" y="connsiteY4890"/>
                </a:cxn>
                <a:cxn ang="0">
                  <a:pos x="connsiteX4891" y="connsiteY4891"/>
                </a:cxn>
                <a:cxn ang="0">
                  <a:pos x="connsiteX4892" y="connsiteY4892"/>
                </a:cxn>
                <a:cxn ang="0">
                  <a:pos x="connsiteX4893" y="connsiteY4893"/>
                </a:cxn>
                <a:cxn ang="0">
                  <a:pos x="connsiteX4894" y="connsiteY4894"/>
                </a:cxn>
                <a:cxn ang="0">
                  <a:pos x="connsiteX4895" y="connsiteY4895"/>
                </a:cxn>
                <a:cxn ang="0">
                  <a:pos x="connsiteX4896" y="connsiteY4896"/>
                </a:cxn>
                <a:cxn ang="0">
                  <a:pos x="connsiteX4897" y="connsiteY4897"/>
                </a:cxn>
                <a:cxn ang="0">
                  <a:pos x="connsiteX4898" y="connsiteY4898"/>
                </a:cxn>
                <a:cxn ang="0">
                  <a:pos x="connsiteX4899" y="connsiteY4899"/>
                </a:cxn>
                <a:cxn ang="0">
                  <a:pos x="connsiteX4900" y="connsiteY4900"/>
                </a:cxn>
                <a:cxn ang="0">
                  <a:pos x="connsiteX4901" y="connsiteY4901"/>
                </a:cxn>
                <a:cxn ang="0">
                  <a:pos x="connsiteX4902" y="connsiteY4902"/>
                </a:cxn>
                <a:cxn ang="0">
                  <a:pos x="connsiteX4903" y="connsiteY4903"/>
                </a:cxn>
                <a:cxn ang="0">
                  <a:pos x="connsiteX4904" y="connsiteY4904"/>
                </a:cxn>
                <a:cxn ang="0">
                  <a:pos x="connsiteX4905" y="connsiteY4905"/>
                </a:cxn>
                <a:cxn ang="0">
                  <a:pos x="connsiteX4906" y="connsiteY4906"/>
                </a:cxn>
                <a:cxn ang="0">
                  <a:pos x="connsiteX4907" y="connsiteY4907"/>
                </a:cxn>
                <a:cxn ang="0">
                  <a:pos x="connsiteX4908" y="connsiteY4908"/>
                </a:cxn>
                <a:cxn ang="0">
                  <a:pos x="connsiteX4909" y="connsiteY4909"/>
                </a:cxn>
                <a:cxn ang="0">
                  <a:pos x="connsiteX4910" y="connsiteY4910"/>
                </a:cxn>
                <a:cxn ang="0">
                  <a:pos x="connsiteX4911" y="connsiteY4911"/>
                </a:cxn>
                <a:cxn ang="0">
                  <a:pos x="connsiteX4912" y="connsiteY4912"/>
                </a:cxn>
                <a:cxn ang="0">
                  <a:pos x="connsiteX4913" y="connsiteY4913"/>
                </a:cxn>
                <a:cxn ang="0">
                  <a:pos x="connsiteX4914" y="connsiteY4914"/>
                </a:cxn>
                <a:cxn ang="0">
                  <a:pos x="connsiteX4915" y="connsiteY4915"/>
                </a:cxn>
                <a:cxn ang="0">
                  <a:pos x="connsiteX4916" y="connsiteY4916"/>
                </a:cxn>
                <a:cxn ang="0">
                  <a:pos x="connsiteX4917" y="connsiteY4917"/>
                </a:cxn>
                <a:cxn ang="0">
                  <a:pos x="connsiteX4918" y="connsiteY4918"/>
                </a:cxn>
                <a:cxn ang="0">
                  <a:pos x="connsiteX4919" y="connsiteY4919"/>
                </a:cxn>
                <a:cxn ang="0">
                  <a:pos x="connsiteX4920" y="connsiteY4920"/>
                </a:cxn>
                <a:cxn ang="0">
                  <a:pos x="connsiteX4921" y="connsiteY4921"/>
                </a:cxn>
                <a:cxn ang="0">
                  <a:pos x="connsiteX4922" y="connsiteY4922"/>
                </a:cxn>
                <a:cxn ang="0">
                  <a:pos x="connsiteX4923" y="connsiteY4923"/>
                </a:cxn>
                <a:cxn ang="0">
                  <a:pos x="connsiteX4924" y="connsiteY4924"/>
                </a:cxn>
                <a:cxn ang="0">
                  <a:pos x="connsiteX4925" y="connsiteY4925"/>
                </a:cxn>
                <a:cxn ang="0">
                  <a:pos x="connsiteX4926" y="connsiteY4926"/>
                </a:cxn>
                <a:cxn ang="0">
                  <a:pos x="connsiteX4927" y="connsiteY4927"/>
                </a:cxn>
                <a:cxn ang="0">
                  <a:pos x="connsiteX4928" y="connsiteY4928"/>
                </a:cxn>
                <a:cxn ang="0">
                  <a:pos x="connsiteX4929" y="connsiteY4929"/>
                </a:cxn>
                <a:cxn ang="0">
                  <a:pos x="connsiteX4930" y="connsiteY4930"/>
                </a:cxn>
                <a:cxn ang="0">
                  <a:pos x="connsiteX4931" y="connsiteY4931"/>
                </a:cxn>
                <a:cxn ang="0">
                  <a:pos x="connsiteX4932" y="connsiteY4932"/>
                </a:cxn>
                <a:cxn ang="0">
                  <a:pos x="connsiteX4933" y="connsiteY4933"/>
                </a:cxn>
                <a:cxn ang="0">
                  <a:pos x="connsiteX4934" y="connsiteY4934"/>
                </a:cxn>
                <a:cxn ang="0">
                  <a:pos x="connsiteX4935" y="connsiteY4935"/>
                </a:cxn>
                <a:cxn ang="0">
                  <a:pos x="connsiteX4936" y="connsiteY4936"/>
                </a:cxn>
                <a:cxn ang="0">
                  <a:pos x="connsiteX4937" y="connsiteY4937"/>
                </a:cxn>
                <a:cxn ang="0">
                  <a:pos x="connsiteX4938" y="connsiteY4938"/>
                </a:cxn>
                <a:cxn ang="0">
                  <a:pos x="connsiteX4939" y="connsiteY4939"/>
                </a:cxn>
                <a:cxn ang="0">
                  <a:pos x="connsiteX4940" y="connsiteY4940"/>
                </a:cxn>
                <a:cxn ang="0">
                  <a:pos x="connsiteX4941" y="connsiteY4941"/>
                </a:cxn>
                <a:cxn ang="0">
                  <a:pos x="connsiteX4942" y="connsiteY4942"/>
                </a:cxn>
                <a:cxn ang="0">
                  <a:pos x="connsiteX4943" y="connsiteY4943"/>
                </a:cxn>
                <a:cxn ang="0">
                  <a:pos x="connsiteX4944" y="connsiteY4944"/>
                </a:cxn>
                <a:cxn ang="0">
                  <a:pos x="connsiteX4945" y="connsiteY4945"/>
                </a:cxn>
                <a:cxn ang="0">
                  <a:pos x="connsiteX4946" y="connsiteY4946"/>
                </a:cxn>
                <a:cxn ang="0">
                  <a:pos x="connsiteX4947" y="connsiteY4947"/>
                </a:cxn>
                <a:cxn ang="0">
                  <a:pos x="connsiteX4948" y="connsiteY4948"/>
                </a:cxn>
                <a:cxn ang="0">
                  <a:pos x="connsiteX4949" y="connsiteY4949"/>
                </a:cxn>
                <a:cxn ang="0">
                  <a:pos x="connsiteX4950" y="connsiteY4950"/>
                </a:cxn>
                <a:cxn ang="0">
                  <a:pos x="connsiteX4951" y="connsiteY4951"/>
                </a:cxn>
                <a:cxn ang="0">
                  <a:pos x="connsiteX4952" y="connsiteY4952"/>
                </a:cxn>
                <a:cxn ang="0">
                  <a:pos x="connsiteX4953" y="connsiteY4953"/>
                </a:cxn>
                <a:cxn ang="0">
                  <a:pos x="connsiteX4954" y="connsiteY4954"/>
                </a:cxn>
                <a:cxn ang="0">
                  <a:pos x="connsiteX4955" y="connsiteY4955"/>
                </a:cxn>
                <a:cxn ang="0">
                  <a:pos x="connsiteX4956" y="connsiteY4956"/>
                </a:cxn>
                <a:cxn ang="0">
                  <a:pos x="connsiteX4957" y="connsiteY4957"/>
                </a:cxn>
                <a:cxn ang="0">
                  <a:pos x="connsiteX4958" y="connsiteY4958"/>
                </a:cxn>
                <a:cxn ang="0">
                  <a:pos x="connsiteX4959" y="connsiteY4959"/>
                </a:cxn>
                <a:cxn ang="0">
                  <a:pos x="connsiteX4960" y="connsiteY4960"/>
                </a:cxn>
                <a:cxn ang="0">
                  <a:pos x="connsiteX4961" y="connsiteY4961"/>
                </a:cxn>
                <a:cxn ang="0">
                  <a:pos x="connsiteX4962" y="connsiteY4962"/>
                </a:cxn>
                <a:cxn ang="0">
                  <a:pos x="connsiteX4963" y="connsiteY4963"/>
                </a:cxn>
                <a:cxn ang="0">
                  <a:pos x="connsiteX4964" y="connsiteY4964"/>
                </a:cxn>
                <a:cxn ang="0">
                  <a:pos x="connsiteX4965" y="connsiteY4965"/>
                </a:cxn>
                <a:cxn ang="0">
                  <a:pos x="connsiteX4966" y="connsiteY4966"/>
                </a:cxn>
                <a:cxn ang="0">
                  <a:pos x="connsiteX4967" y="connsiteY4967"/>
                </a:cxn>
                <a:cxn ang="0">
                  <a:pos x="connsiteX4968" y="connsiteY4968"/>
                </a:cxn>
                <a:cxn ang="0">
                  <a:pos x="connsiteX4969" y="connsiteY4969"/>
                </a:cxn>
                <a:cxn ang="0">
                  <a:pos x="connsiteX4970" y="connsiteY4970"/>
                </a:cxn>
                <a:cxn ang="0">
                  <a:pos x="connsiteX4971" y="connsiteY4971"/>
                </a:cxn>
                <a:cxn ang="0">
                  <a:pos x="connsiteX4972" y="connsiteY4972"/>
                </a:cxn>
                <a:cxn ang="0">
                  <a:pos x="connsiteX4973" y="connsiteY4973"/>
                </a:cxn>
                <a:cxn ang="0">
                  <a:pos x="connsiteX4974" y="connsiteY4974"/>
                </a:cxn>
                <a:cxn ang="0">
                  <a:pos x="connsiteX4975" y="connsiteY4975"/>
                </a:cxn>
                <a:cxn ang="0">
                  <a:pos x="connsiteX4976" y="connsiteY4976"/>
                </a:cxn>
                <a:cxn ang="0">
                  <a:pos x="connsiteX4977" y="connsiteY4977"/>
                </a:cxn>
                <a:cxn ang="0">
                  <a:pos x="connsiteX4978" y="connsiteY4978"/>
                </a:cxn>
                <a:cxn ang="0">
                  <a:pos x="connsiteX4979" y="connsiteY4979"/>
                </a:cxn>
                <a:cxn ang="0">
                  <a:pos x="connsiteX4980" y="connsiteY4980"/>
                </a:cxn>
                <a:cxn ang="0">
                  <a:pos x="connsiteX4981" y="connsiteY4981"/>
                </a:cxn>
                <a:cxn ang="0">
                  <a:pos x="connsiteX4982" y="connsiteY4982"/>
                </a:cxn>
                <a:cxn ang="0">
                  <a:pos x="connsiteX4983" y="connsiteY4983"/>
                </a:cxn>
                <a:cxn ang="0">
                  <a:pos x="connsiteX4984" y="connsiteY4984"/>
                </a:cxn>
                <a:cxn ang="0">
                  <a:pos x="connsiteX4985" y="connsiteY4985"/>
                </a:cxn>
                <a:cxn ang="0">
                  <a:pos x="connsiteX4986" y="connsiteY4986"/>
                </a:cxn>
                <a:cxn ang="0">
                  <a:pos x="connsiteX4987" y="connsiteY4987"/>
                </a:cxn>
                <a:cxn ang="0">
                  <a:pos x="connsiteX4988" y="connsiteY4988"/>
                </a:cxn>
                <a:cxn ang="0">
                  <a:pos x="connsiteX4989" y="connsiteY4989"/>
                </a:cxn>
                <a:cxn ang="0">
                  <a:pos x="connsiteX4990" y="connsiteY4990"/>
                </a:cxn>
                <a:cxn ang="0">
                  <a:pos x="connsiteX4991" y="connsiteY4991"/>
                </a:cxn>
                <a:cxn ang="0">
                  <a:pos x="connsiteX4992" y="connsiteY4992"/>
                </a:cxn>
                <a:cxn ang="0">
                  <a:pos x="connsiteX4993" y="connsiteY4993"/>
                </a:cxn>
                <a:cxn ang="0">
                  <a:pos x="connsiteX4994" y="connsiteY4994"/>
                </a:cxn>
                <a:cxn ang="0">
                  <a:pos x="connsiteX4995" y="connsiteY4995"/>
                </a:cxn>
                <a:cxn ang="0">
                  <a:pos x="connsiteX4996" y="connsiteY4996"/>
                </a:cxn>
                <a:cxn ang="0">
                  <a:pos x="connsiteX4997" y="connsiteY4997"/>
                </a:cxn>
                <a:cxn ang="0">
                  <a:pos x="connsiteX4998" y="connsiteY4998"/>
                </a:cxn>
                <a:cxn ang="0">
                  <a:pos x="connsiteX4999" y="connsiteY4999"/>
                </a:cxn>
                <a:cxn ang="0">
                  <a:pos x="connsiteX5000" y="connsiteY5000"/>
                </a:cxn>
                <a:cxn ang="0">
                  <a:pos x="connsiteX5001" y="connsiteY5001"/>
                </a:cxn>
                <a:cxn ang="0">
                  <a:pos x="connsiteX5002" y="connsiteY5002"/>
                </a:cxn>
                <a:cxn ang="0">
                  <a:pos x="connsiteX5003" y="connsiteY5003"/>
                </a:cxn>
                <a:cxn ang="0">
                  <a:pos x="connsiteX5004" y="connsiteY5004"/>
                </a:cxn>
                <a:cxn ang="0">
                  <a:pos x="connsiteX5005" y="connsiteY5005"/>
                </a:cxn>
                <a:cxn ang="0">
                  <a:pos x="connsiteX5006" y="connsiteY5006"/>
                </a:cxn>
                <a:cxn ang="0">
                  <a:pos x="connsiteX5007" y="connsiteY5007"/>
                </a:cxn>
                <a:cxn ang="0">
                  <a:pos x="connsiteX5008" y="connsiteY5008"/>
                </a:cxn>
                <a:cxn ang="0">
                  <a:pos x="connsiteX5009" y="connsiteY5009"/>
                </a:cxn>
                <a:cxn ang="0">
                  <a:pos x="connsiteX5010" y="connsiteY5010"/>
                </a:cxn>
                <a:cxn ang="0">
                  <a:pos x="connsiteX5011" y="connsiteY5011"/>
                </a:cxn>
                <a:cxn ang="0">
                  <a:pos x="connsiteX5012" y="connsiteY5012"/>
                </a:cxn>
                <a:cxn ang="0">
                  <a:pos x="connsiteX5013" y="connsiteY5013"/>
                </a:cxn>
                <a:cxn ang="0">
                  <a:pos x="connsiteX5014" y="connsiteY5014"/>
                </a:cxn>
                <a:cxn ang="0">
                  <a:pos x="connsiteX5015" y="connsiteY5015"/>
                </a:cxn>
                <a:cxn ang="0">
                  <a:pos x="connsiteX5016" y="connsiteY5016"/>
                </a:cxn>
                <a:cxn ang="0">
                  <a:pos x="connsiteX5017" y="connsiteY5017"/>
                </a:cxn>
                <a:cxn ang="0">
                  <a:pos x="connsiteX5018" y="connsiteY5018"/>
                </a:cxn>
                <a:cxn ang="0">
                  <a:pos x="connsiteX5019" y="connsiteY5019"/>
                </a:cxn>
                <a:cxn ang="0">
                  <a:pos x="connsiteX5020" y="connsiteY5020"/>
                </a:cxn>
                <a:cxn ang="0">
                  <a:pos x="connsiteX5021" y="connsiteY5021"/>
                </a:cxn>
                <a:cxn ang="0">
                  <a:pos x="connsiteX5022" y="connsiteY5022"/>
                </a:cxn>
                <a:cxn ang="0">
                  <a:pos x="connsiteX5023" y="connsiteY5023"/>
                </a:cxn>
                <a:cxn ang="0">
                  <a:pos x="connsiteX5024" y="connsiteY5024"/>
                </a:cxn>
                <a:cxn ang="0">
                  <a:pos x="connsiteX5025" y="connsiteY5025"/>
                </a:cxn>
                <a:cxn ang="0">
                  <a:pos x="connsiteX5026" y="connsiteY5026"/>
                </a:cxn>
                <a:cxn ang="0">
                  <a:pos x="connsiteX5027" y="connsiteY5027"/>
                </a:cxn>
                <a:cxn ang="0">
                  <a:pos x="connsiteX5028" y="connsiteY5028"/>
                </a:cxn>
                <a:cxn ang="0">
                  <a:pos x="connsiteX5029" y="connsiteY5029"/>
                </a:cxn>
                <a:cxn ang="0">
                  <a:pos x="connsiteX5030" y="connsiteY5030"/>
                </a:cxn>
                <a:cxn ang="0">
                  <a:pos x="connsiteX5031" y="connsiteY5031"/>
                </a:cxn>
                <a:cxn ang="0">
                  <a:pos x="connsiteX5032" y="connsiteY5032"/>
                </a:cxn>
                <a:cxn ang="0">
                  <a:pos x="connsiteX5033" y="connsiteY5033"/>
                </a:cxn>
                <a:cxn ang="0">
                  <a:pos x="connsiteX5034" y="connsiteY5034"/>
                </a:cxn>
                <a:cxn ang="0">
                  <a:pos x="connsiteX5035" y="connsiteY5035"/>
                </a:cxn>
                <a:cxn ang="0">
                  <a:pos x="connsiteX5036" y="connsiteY5036"/>
                </a:cxn>
                <a:cxn ang="0">
                  <a:pos x="connsiteX5037" y="connsiteY5037"/>
                </a:cxn>
                <a:cxn ang="0">
                  <a:pos x="connsiteX5038" y="connsiteY5038"/>
                </a:cxn>
                <a:cxn ang="0">
                  <a:pos x="connsiteX5039" y="connsiteY5039"/>
                </a:cxn>
                <a:cxn ang="0">
                  <a:pos x="connsiteX5040" y="connsiteY5040"/>
                </a:cxn>
                <a:cxn ang="0">
                  <a:pos x="connsiteX5041" y="connsiteY5041"/>
                </a:cxn>
                <a:cxn ang="0">
                  <a:pos x="connsiteX5042" y="connsiteY5042"/>
                </a:cxn>
                <a:cxn ang="0">
                  <a:pos x="connsiteX5043" y="connsiteY5043"/>
                </a:cxn>
                <a:cxn ang="0">
                  <a:pos x="connsiteX5044" y="connsiteY5044"/>
                </a:cxn>
                <a:cxn ang="0">
                  <a:pos x="connsiteX5045" y="connsiteY5045"/>
                </a:cxn>
                <a:cxn ang="0">
                  <a:pos x="connsiteX5046" y="connsiteY5046"/>
                </a:cxn>
                <a:cxn ang="0">
                  <a:pos x="connsiteX5047" y="connsiteY5047"/>
                </a:cxn>
                <a:cxn ang="0">
                  <a:pos x="connsiteX5048" y="connsiteY5048"/>
                </a:cxn>
                <a:cxn ang="0">
                  <a:pos x="connsiteX5049" y="connsiteY5049"/>
                </a:cxn>
                <a:cxn ang="0">
                  <a:pos x="connsiteX5050" y="connsiteY5050"/>
                </a:cxn>
                <a:cxn ang="0">
                  <a:pos x="connsiteX5051" y="connsiteY5051"/>
                </a:cxn>
                <a:cxn ang="0">
                  <a:pos x="connsiteX5052" y="connsiteY5052"/>
                </a:cxn>
                <a:cxn ang="0">
                  <a:pos x="connsiteX5053" y="connsiteY5053"/>
                </a:cxn>
                <a:cxn ang="0">
                  <a:pos x="connsiteX5054" y="connsiteY5054"/>
                </a:cxn>
                <a:cxn ang="0">
                  <a:pos x="connsiteX5055" y="connsiteY5055"/>
                </a:cxn>
                <a:cxn ang="0">
                  <a:pos x="connsiteX5056" y="connsiteY5056"/>
                </a:cxn>
                <a:cxn ang="0">
                  <a:pos x="connsiteX5057" y="connsiteY5057"/>
                </a:cxn>
                <a:cxn ang="0">
                  <a:pos x="connsiteX5058" y="connsiteY5058"/>
                </a:cxn>
                <a:cxn ang="0">
                  <a:pos x="connsiteX5059" y="connsiteY5059"/>
                </a:cxn>
                <a:cxn ang="0">
                  <a:pos x="connsiteX5060" y="connsiteY5060"/>
                </a:cxn>
                <a:cxn ang="0">
                  <a:pos x="connsiteX5061" y="connsiteY5061"/>
                </a:cxn>
                <a:cxn ang="0">
                  <a:pos x="connsiteX5062" y="connsiteY5062"/>
                </a:cxn>
                <a:cxn ang="0">
                  <a:pos x="connsiteX5063" y="connsiteY5063"/>
                </a:cxn>
                <a:cxn ang="0">
                  <a:pos x="connsiteX5064" y="connsiteY5064"/>
                </a:cxn>
                <a:cxn ang="0">
                  <a:pos x="connsiteX5065" y="connsiteY5065"/>
                </a:cxn>
                <a:cxn ang="0">
                  <a:pos x="connsiteX5066" y="connsiteY5066"/>
                </a:cxn>
                <a:cxn ang="0">
                  <a:pos x="connsiteX5067" y="connsiteY5067"/>
                </a:cxn>
                <a:cxn ang="0">
                  <a:pos x="connsiteX5068" y="connsiteY5068"/>
                </a:cxn>
                <a:cxn ang="0">
                  <a:pos x="connsiteX5069" y="connsiteY5069"/>
                </a:cxn>
                <a:cxn ang="0">
                  <a:pos x="connsiteX5070" y="connsiteY5070"/>
                </a:cxn>
                <a:cxn ang="0">
                  <a:pos x="connsiteX5071" y="connsiteY5071"/>
                </a:cxn>
                <a:cxn ang="0">
                  <a:pos x="connsiteX5072" y="connsiteY5072"/>
                </a:cxn>
                <a:cxn ang="0">
                  <a:pos x="connsiteX5073" y="connsiteY5073"/>
                </a:cxn>
                <a:cxn ang="0">
                  <a:pos x="connsiteX5074" y="connsiteY5074"/>
                </a:cxn>
                <a:cxn ang="0">
                  <a:pos x="connsiteX5075" y="connsiteY5075"/>
                </a:cxn>
                <a:cxn ang="0">
                  <a:pos x="connsiteX5076" y="connsiteY5076"/>
                </a:cxn>
                <a:cxn ang="0">
                  <a:pos x="connsiteX5077" y="connsiteY5077"/>
                </a:cxn>
                <a:cxn ang="0">
                  <a:pos x="connsiteX5078" y="connsiteY5078"/>
                </a:cxn>
                <a:cxn ang="0">
                  <a:pos x="connsiteX5079" y="connsiteY5079"/>
                </a:cxn>
                <a:cxn ang="0">
                  <a:pos x="connsiteX5080" y="connsiteY5080"/>
                </a:cxn>
                <a:cxn ang="0">
                  <a:pos x="connsiteX5081" y="connsiteY5081"/>
                </a:cxn>
                <a:cxn ang="0">
                  <a:pos x="connsiteX5082" y="connsiteY5082"/>
                </a:cxn>
                <a:cxn ang="0">
                  <a:pos x="connsiteX5083" y="connsiteY5083"/>
                </a:cxn>
                <a:cxn ang="0">
                  <a:pos x="connsiteX5084" y="connsiteY5084"/>
                </a:cxn>
                <a:cxn ang="0">
                  <a:pos x="connsiteX5085" y="connsiteY5085"/>
                </a:cxn>
                <a:cxn ang="0">
                  <a:pos x="connsiteX5086" y="connsiteY5086"/>
                </a:cxn>
                <a:cxn ang="0">
                  <a:pos x="connsiteX5087" y="connsiteY5087"/>
                </a:cxn>
                <a:cxn ang="0">
                  <a:pos x="connsiteX5088" y="connsiteY5088"/>
                </a:cxn>
                <a:cxn ang="0">
                  <a:pos x="connsiteX5089" y="connsiteY5089"/>
                </a:cxn>
                <a:cxn ang="0">
                  <a:pos x="connsiteX5090" y="connsiteY5090"/>
                </a:cxn>
                <a:cxn ang="0">
                  <a:pos x="connsiteX5091" y="connsiteY5091"/>
                </a:cxn>
                <a:cxn ang="0">
                  <a:pos x="connsiteX5092" y="connsiteY5092"/>
                </a:cxn>
                <a:cxn ang="0">
                  <a:pos x="connsiteX5093" y="connsiteY5093"/>
                </a:cxn>
                <a:cxn ang="0">
                  <a:pos x="connsiteX5094" y="connsiteY5094"/>
                </a:cxn>
                <a:cxn ang="0">
                  <a:pos x="connsiteX5095" y="connsiteY5095"/>
                </a:cxn>
                <a:cxn ang="0">
                  <a:pos x="connsiteX5096" y="connsiteY5096"/>
                </a:cxn>
                <a:cxn ang="0">
                  <a:pos x="connsiteX5097" y="connsiteY5097"/>
                </a:cxn>
                <a:cxn ang="0">
                  <a:pos x="connsiteX5098" y="connsiteY5098"/>
                </a:cxn>
                <a:cxn ang="0">
                  <a:pos x="connsiteX5099" y="connsiteY5099"/>
                </a:cxn>
                <a:cxn ang="0">
                  <a:pos x="connsiteX5100" y="connsiteY5100"/>
                </a:cxn>
                <a:cxn ang="0">
                  <a:pos x="connsiteX5101" y="connsiteY5101"/>
                </a:cxn>
                <a:cxn ang="0">
                  <a:pos x="connsiteX5102" y="connsiteY5102"/>
                </a:cxn>
                <a:cxn ang="0">
                  <a:pos x="connsiteX5103" y="connsiteY5103"/>
                </a:cxn>
                <a:cxn ang="0">
                  <a:pos x="connsiteX5104" y="connsiteY5104"/>
                </a:cxn>
                <a:cxn ang="0">
                  <a:pos x="connsiteX5105" y="connsiteY5105"/>
                </a:cxn>
                <a:cxn ang="0">
                  <a:pos x="connsiteX5106" y="connsiteY5106"/>
                </a:cxn>
                <a:cxn ang="0">
                  <a:pos x="connsiteX5107" y="connsiteY5107"/>
                </a:cxn>
                <a:cxn ang="0">
                  <a:pos x="connsiteX5108" y="connsiteY5108"/>
                </a:cxn>
                <a:cxn ang="0">
                  <a:pos x="connsiteX5109" y="connsiteY5109"/>
                </a:cxn>
                <a:cxn ang="0">
                  <a:pos x="connsiteX5110" y="connsiteY5110"/>
                </a:cxn>
                <a:cxn ang="0">
                  <a:pos x="connsiteX5111" y="connsiteY5111"/>
                </a:cxn>
                <a:cxn ang="0">
                  <a:pos x="connsiteX5112" y="connsiteY5112"/>
                </a:cxn>
                <a:cxn ang="0">
                  <a:pos x="connsiteX5113" y="connsiteY5113"/>
                </a:cxn>
                <a:cxn ang="0">
                  <a:pos x="connsiteX5114" y="connsiteY5114"/>
                </a:cxn>
                <a:cxn ang="0">
                  <a:pos x="connsiteX5115" y="connsiteY5115"/>
                </a:cxn>
                <a:cxn ang="0">
                  <a:pos x="connsiteX5116" y="connsiteY5116"/>
                </a:cxn>
                <a:cxn ang="0">
                  <a:pos x="connsiteX5117" y="connsiteY5117"/>
                </a:cxn>
                <a:cxn ang="0">
                  <a:pos x="connsiteX5118" y="connsiteY5118"/>
                </a:cxn>
                <a:cxn ang="0">
                  <a:pos x="connsiteX5119" y="connsiteY5119"/>
                </a:cxn>
                <a:cxn ang="0">
                  <a:pos x="connsiteX5120" y="connsiteY5120"/>
                </a:cxn>
                <a:cxn ang="0">
                  <a:pos x="connsiteX5121" y="connsiteY5121"/>
                </a:cxn>
                <a:cxn ang="0">
                  <a:pos x="connsiteX5122" y="connsiteY5122"/>
                </a:cxn>
                <a:cxn ang="0">
                  <a:pos x="connsiteX5123" y="connsiteY5123"/>
                </a:cxn>
                <a:cxn ang="0">
                  <a:pos x="connsiteX5124" y="connsiteY5124"/>
                </a:cxn>
                <a:cxn ang="0">
                  <a:pos x="connsiteX5125" y="connsiteY5125"/>
                </a:cxn>
                <a:cxn ang="0">
                  <a:pos x="connsiteX5126" y="connsiteY5126"/>
                </a:cxn>
                <a:cxn ang="0">
                  <a:pos x="connsiteX5127" y="connsiteY5127"/>
                </a:cxn>
                <a:cxn ang="0">
                  <a:pos x="connsiteX5128" y="connsiteY5128"/>
                </a:cxn>
                <a:cxn ang="0">
                  <a:pos x="connsiteX5129" y="connsiteY5129"/>
                </a:cxn>
                <a:cxn ang="0">
                  <a:pos x="connsiteX5130" y="connsiteY5130"/>
                </a:cxn>
                <a:cxn ang="0">
                  <a:pos x="connsiteX5131" y="connsiteY5131"/>
                </a:cxn>
                <a:cxn ang="0">
                  <a:pos x="connsiteX5132" y="connsiteY5132"/>
                </a:cxn>
                <a:cxn ang="0">
                  <a:pos x="connsiteX5133" y="connsiteY5133"/>
                </a:cxn>
                <a:cxn ang="0">
                  <a:pos x="connsiteX5134" y="connsiteY5134"/>
                </a:cxn>
                <a:cxn ang="0">
                  <a:pos x="connsiteX5135" y="connsiteY5135"/>
                </a:cxn>
                <a:cxn ang="0">
                  <a:pos x="connsiteX5136" y="connsiteY5136"/>
                </a:cxn>
                <a:cxn ang="0">
                  <a:pos x="connsiteX5137" y="connsiteY5137"/>
                </a:cxn>
                <a:cxn ang="0">
                  <a:pos x="connsiteX5138" y="connsiteY5138"/>
                </a:cxn>
                <a:cxn ang="0">
                  <a:pos x="connsiteX5139" y="connsiteY5139"/>
                </a:cxn>
                <a:cxn ang="0">
                  <a:pos x="connsiteX5140" y="connsiteY5140"/>
                </a:cxn>
                <a:cxn ang="0">
                  <a:pos x="connsiteX5141" y="connsiteY5141"/>
                </a:cxn>
                <a:cxn ang="0">
                  <a:pos x="connsiteX5142" y="connsiteY5142"/>
                </a:cxn>
                <a:cxn ang="0">
                  <a:pos x="connsiteX5143" y="connsiteY5143"/>
                </a:cxn>
                <a:cxn ang="0">
                  <a:pos x="connsiteX5144" y="connsiteY5144"/>
                </a:cxn>
                <a:cxn ang="0">
                  <a:pos x="connsiteX5145" y="connsiteY5145"/>
                </a:cxn>
                <a:cxn ang="0">
                  <a:pos x="connsiteX5146" y="connsiteY5146"/>
                </a:cxn>
                <a:cxn ang="0">
                  <a:pos x="connsiteX5147" y="connsiteY5147"/>
                </a:cxn>
                <a:cxn ang="0">
                  <a:pos x="connsiteX5148" y="connsiteY5148"/>
                </a:cxn>
                <a:cxn ang="0">
                  <a:pos x="connsiteX5149" y="connsiteY5149"/>
                </a:cxn>
                <a:cxn ang="0">
                  <a:pos x="connsiteX5150" y="connsiteY5150"/>
                </a:cxn>
                <a:cxn ang="0">
                  <a:pos x="connsiteX5151" y="connsiteY5151"/>
                </a:cxn>
                <a:cxn ang="0">
                  <a:pos x="connsiteX5152" y="connsiteY5152"/>
                </a:cxn>
                <a:cxn ang="0">
                  <a:pos x="connsiteX5153" y="connsiteY5153"/>
                </a:cxn>
                <a:cxn ang="0">
                  <a:pos x="connsiteX5154" y="connsiteY5154"/>
                </a:cxn>
                <a:cxn ang="0">
                  <a:pos x="connsiteX5155" y="connsiteY5155"/>
                </a:cxn>
                <a:cxn ang="0">
                  <a:pos x="connsiteX5156" y="connsiteY5156"/>
                </a:cxn>
                <a:cxn ang="0">
                  <a:pos x="connsiteX5157" y="connsiteY5157"/>
                </a:cxn>
                <a:cxn ang="0">
                  <a:pos x="connsiteX5158" y="connsiteY5158"/>
                </a:cxn>
                <a:cxn ang="0">
                  <a:pos x="connsiteX5159" y="connsiteY5159"/>
                </a:cxn>
                <a:cxn ang="0">
                  <a:pos x="connsiteX5160" y="connsiteY5160"/>
                </a:cxn>
                <a:cxn ang="0">
                  <a:pos x="connsiteX5161" y="connsiteY5161"/>
                </a:cxn>
                <a:cxn ang="0">
                  <a:pos x="connsiteX5162" y="connsiteY5162"/>
                </a:cxn>
                <a:cxn ang="0">
                  <a:pos x="connsiteX5163" y="connsiteY5163"/>
                </a:cxn>
                <a:cxn ang="0">
                  <a:pos x="connsiteX5164" y="connsiteY5164"/>
                </a:cxn>
                <a:cxn ang="0">
                  <a:pos x="connsiteX5165" y="connsiteY5165"/>
                </a:cxn>
                <a:cxn ang="0">
                  <a:pos x="connsiteX5166" y="connsiteY5166"/>
                </a:cxn>
                <a:cxn ang="0">
                  <a:pos x="connsiteX5167" y="connsiteY5167"/>
                </a:cxn>
                <a:cxn ang="0">
                  <a:pos x="connsiteX5168" y="connsiteY5168"/>
                </a:cxn>
                <a:cxn ang="0">
                  <a:pos x="connsiteX5169" y="connsiteY5169"/>
                </a:cxn>
                <a:cxn ang="0">
                  <a:pos x="connsiteX5170" y="connsiteY5170"/>
                </a:cxn>
                <a:cxn ang="0">
                  <a:pos x="connsiteX5171" y="connsiteY5171"/>
                </a:cxn>
                <a:cxn ang="0">
                  <a:pos x="connsiteX5172" y="connsiteY5172"/>
                </a:cxn>
                <a:cxn ang="0">
                  <a:pos x="connsiteX5173" y="connsiteY5173"/>
                </a:cxn>
                <a:cxn ang="0">
                  <a:pos x="connsiteX5174" y="connsiteY5174"/>
                </a:cxn>
                <a:cxn ang="0">
                  <a:pos x="connsiteX5175" y="connsiteY5175"/>
                </a:cxn>
                <a:cxn ang="0">
                  <a:pos x="connsiteX5176" y="connsiteY5176"/>
                </a:cxn>
                <a:cxn ang="0">
                  <a:pos x="connsiteX5177" y="connsiteY5177"/>
                </a:cxn>
                <a:cxn ang="0">
                  <a:pos x="connsiteX5178" y="connsiteY5178"/>
                </a:cxn>
                <a:cxn ang="0">
                  <a:pos x="connsiteX5179" y="connsiteY5179"/>
                </a:cxn>
                <a:cxn ang="0">
                  <a:pos x="connsiteX5180" y="connsiteY5180"/>
                </a:cxn>
                <a:cxn ang="0">
                  <a:pos x="connsiteX5181" y="connsiteY5181"/>
                </a:cxn>
                <a:cxn ang="0">
                  <a:pos x="connsiteX5182" y="connsiteY5182"/>
                </a:cxn>
                <a:cxn ang="0">
                  <a:pos x="connsiteX5183" y="connsiteY5183"/>
                </a:cxn>
                <a:cxn ang="0">
                  <a:pos x="connsiteX5184" y="connsiteY5184"/>
                </a:cxn>
                <a:cxn ang="0">
                  <a:pos x="connsiteX5185" y="connsiteY5185"/>
                </a:cxn>
                <a:cxn ang="0">
                  <a:pos x="connsiteX5186" y="connsiteY5186"/>
                </a:cxn>
                <a:cxn ang="0">
                  <a:pos x="connsiteX5187" y="connsiteY5187"/>
                </a:cxn>
                <a:cxn ang="0">
                  <a:pos x="connsiteX5188" y="connsiteY5188"/>
                </a:cxn>
                <a:cxn ang="0">
                  <a:pos x="connsiteX5189" y="connsiteY5189"/>
                </a:cxn>
                <a:cxn ang="0">
                  <a:pos x="connsiteX5190" y="connsiteY5190"/>
                </a:cxn>
                <a:cxn ang="0">
                  <a:pos x="connsiteX5191" y="connsiteY5191"/>
                </a:cxn>
                <a:cxn ang="0">
                  <a:pos x="connsiteX5192" y="connsiteY5192"/>
                </a:cxn>
                <a:cxn ang="0">
                  <a:pos x="connsiteX5193" y="connsiteY5193"/>
                </a:cxn>
                <a:cxn ang="0">
                  <a:pos x="connsiteX5194" y="connsiteY5194"/>
                </a:cxn>
                <a:cxn ang="0">
                  <a:pos x="connsiteX5195" y="connsiteY5195"/>
                </a:cxn>
                <a:cxn ang="0">
                  <a:pos x="connsiteX5196" y="connsiteY5196"/>
                </a:cxn>
                <a:cxn ang="0">
                  <a:pos x="connsiteX5197" y="connsiteY5197"/>
                </a:cxn>
                <a:cxn ang="0">
                  <a:pos x="connsiteX5198" y="connsiteY5198"/>
                </a:cxn>
                <a:cxn ang="0">
                  <a:pos x="connsiteX5199" y="connsiteY5199"/>
                </a:cxn>
                <a:cxn ang="0">
                  <a:pos x="connsiteX5200" y="connsiteY5200"/>
                </a:cxn>
                <a:cxn ang="0">
                  <a:pos x="connsiteX5201" y="connsiteY5201"/>
                </a:cxn>
                <a:cxn ang="0">
                  <a:pos x="connsiteX5202" y="connsiteY5202"/>
                </a:cxn>
                <a:cxn ang="0">
                  <a:pos x="connsiteX5203" y="connsiteY5203"/>
                </a:cxn>
                <a:cxn ang="0">
                  <a:pos x="connsiteX5204" y="connsiteY5204"/>
                </a:cxn>
                <a:cxn ang="0">
                  <a:pos x="connsiteX5205" y="connsiteY5205"/>
                </a:cxn>
                <a:cxn ang="0">
                  <a:pos x="connsiteX5206" y="connsiteY5206"/>
                </a:cxn>
                <a:cxn ang="0">
                  <a:pos x="connsiteX5207" y="connsiteY5207"/>
                </a:cxn>
                <a:cxn ang="0">
                  <a:pos x="connsiteX5208" y="connsiteY5208"/>
                </a:cxn>
                <a:cxn ang="0">
                  <a:pos x="connsiteX5209" y="connsiteY5209"/>
                </a:cxn>
                <a:cxn ang="0">
                  <a:pos x="connsiteX5210" y="connsiteY5210"/>
                </a:cxn>
                <a:cxn ang="0">
                  <a:pos x="connsiteX5211" y="connsiteY5211"/>
                </a:cxn>
                <a:cxn ang="0">
                  <a:pos x="connsiteX5212" y="connsiteY5212"/>
                </a:cxn>
                <a:cxn ang="0">
                  <a:pos x="connsiteX5213" y="connsiteY5213"/>
                </a:cxn>
                <a:cxn ang="0">
                  <a:pos x="connsiteX5214" y="connsiteY5214"/>
                </a:cxn>
                <a:cxn ang="0">
                  <a:pos x="connsiteX5215" y="connsiteY5215"/>
                </a:cxn>
                <a:cxn ang="0">
                  <a:pos x="connsiteX5216" y="connsiteY5216"/>
                </a:cxn>
                <a:cxn ang="0">
                  <a:pos x="connsiteX5217" y="connsiteY5217"/>
                </a:cxn>
                <a:cxn ang="0">
                  <a:pos x="connsiteX5218" y="connsiteY5218"/>
                </a:cxn>
                <a:cxn ang="0">
                  <a:pos x="connsiteX5219" y="connsiteY5219"/>
                </a:cxn>
                <a:cxn ang="0">
                  <a:pos x="connsiteX5220" y="connsiteY5220"/>
                </a:cxn>
                <a:cxn ang="0">
                  <a:pos x="connsiteX5221" y="connsiteY5221"/>
                </a:cxn>
                <a:cxn ang="0">
                  <a:pos x="connsiteX5222" y="connsiteY5222"/>
                </a:cxn>
                <a:cxn ang="0">
                  <a:pos x="connsiteX5223" y="connsiteY5223"/>
                </a:cxn>
                <a:cxn ang="0">
                  <a:pos x="connsiteX5224" y="connsiteY5224"/>
                </a:cxn>
                <a:cxn ang="0">
                  <a:pos x="connsiteX5225" y="connsiteY5225"/>
                </a:cxn>
                <a:cxn ang="0">
                  <a:pos x="connsiteX5226" y="connsiteY5226"/>
                </a:cxn>
                <a:cxn ang="0">
                  <a:pos x="connsiteX5227" y="connsiteY5227"/>
                </a:cxn>
                <a:cxn ang="0">
                  <a:pos x="connsiteX5228" y="connsiteY5228"/>
                </a:cxn>
                <a:cxn ang="0">
                  <a:pos x="connsiteX5229" y="connsiteY5229"/>
                </a:cxn>
                <a:cxn ang="0">
                  <a:pos x="connsiteX5230" y="connsiteY5230"/>
                </a:cxn>
                <a:cxn ang="0">
                  <a:pos x="connsiteX5231" y="connsiteY5231"/>
                </a:cxn>
                <a:cxn ang="0">
                  <a:pos x="connsiteX5232" y="connsiteY5232"/>
                </a:cxn>
                <a:cxn ang="0">
                  <a:pos x="connsiteX5233" y="connsiteY5233"/>
                </a:cxn>
                <a:cxn ang="0">
                  <a:pos x="connsiteX5234" y="connsiteY5234"/>
                </a:cxn>
                <a:cxn ang="0">
                  <a:pos x="connsiteX5235" y="connsiteY5235"/>
                </a:cxn>
                <a:cxn ang="0">
                  <a:pos x="connsiteX5236" y="connsiteY5236"/>
                </a:cxn>
                <a:cxn ang="0">
                  <a:pos x="connsiteX5237" y="connsiteY5237"/>
                </a:cxn>
                <a:cxn ang="0">
                  <a:pos x="connsiteX5238" y="connsiteY5238"/>
                </a:cxn>
                <a:cxn ang="0">
                  <a:pos x="connsiteX5239" y="connsiteY5239"/>
                </a:cxn>
                <a:cxn ang="0">
                  <a:pos x="connsiteX5240" y="connsiteY5240"/>
                </a:cxn>
                <a:cxn ang="0">
                  <a:pos x="connsiteX5241" y="connsiteY5241"/>
                </a:cxn>
                <a:cxn ang="0">
                  <a:pos x="connsiteX5242" y="connsiteY5242"/>
                </a:cxn>
                <a:cxn ang="0">
                  <a:pos x="connsiteX5243" y="connsiteY5243"/>
                </a:cxn>
                <a:cxn ang="0">
                  <a:pos x="connsiteX5244" y="connsiteY5244"/>
                </a:cxn>
                <a:cxn ang="0">
                  <a:pos x="connsiteX5245" y="connsiteY5245"/>
                </a:cxn>
                <a:cxn ang="0">
                  <a:pos x="connsiteX5246" y="connsiteY5246"/>
                </a:cxn>
                <a:cxn ang="0">
                  <a:pos x="connsiteX5247" y="connsiteY5247"/>
                </a:cxn>
                <a:cxn ang="0">
                  <a:pos x="connsiteX5248" y="connsiteY5248"/>
                </a:cxn>
                <a:cxn ang="0">
                  <a:pos x="connsiteX5249" y="connsiteY5249"/>
                </a:cxn>
                <a:cxn ang="0">
                  <a:pos x="connsiteX5250" y="connsiteY5250"/>
                </a:cxn>
                <a:cxn ang="0">
                  <a:pos x="connsiteX5251" y="connsiteY5251"/>
                </a:cxn>
                <a:cxn ang="0">
                  <a:pos x="connsiteX5252" y="connsiteY5252"/>
                </a:cxn>
                <a:cxn ang="0">
                  <a:pos x="connsiteX5253" y="connsiteY5253"/>
                </a:cxn>
                <a:cxn ang="0">
                  <a:pos x="connsiteX5254" y="connsiteY5254"/>
                </a:cxn>
                <a:cxn ang="0">
                  <a:pos x="connsiteX5255" y="connsiteY5255"/>
                </a:cxn>
                <a:cxn ang="0">
                  <a:pos x="connsiteX5256" y="connsiteY5256"/>
                </a:cxn>
                <a:cxn ang="0">
                  <a:pos x="connsiteX5257" y="connsiteY5257"/>
                </a:cxn>
                <a:cxn ang="0">
                  <a:pos x="connsiteX5258" y="connsiteY5258"/>
                </a:cxn>
                <a:cxn ang="0">
                  <a:pos x="connsiteX5259" y="connsiteY5259"/>
                </a:cxn>
                <a:cxn ang="0">
                  <a:pos x="connsiteX5260" y="connsiteY5260"/>
                </a:cxn>
                <a:cxn ang="0">
                  <a:pos x="connsiteX5261" y="connsiteY5261"/>
                </a:cxn>
                <a:cxn ang="0">
                  <a:pos x="connsiteX5262" y="connsiteY5262"/>
                </a:cxn>
                <a:cxn ang="0">
                  <a:pos x="connsiteX5263" y="connsiteY5263"/>
                </a:cxn>
                <a:cxn ang="0">
                  <a:pos x="connsiteX5264" y="connsiteY5264"/>
                </a:cxn>
                <a:cxn ang="0">
                  <a:pos x="connsiteX5265" y="connsiteY5265"/>
                </a:cxn>
                <a:cxn ang="0">
                  <a:pos x="connsiteX5266" y="connsiteY5266"/>
                </a:cxn>
                <a:cxn ang="0">
                  <a:pos x="connsiteX5267" y="connsiteY5267"/>
                </a:cxn>
                <a:cxn ang="0">
                  <a:pos x="connsiteX5268" y="connsiteY5268"/>
                </a:cxn>
                <a:cxn ang="0">
                  <a:pos x="connsiteX5269" y="connsiteY5269"/>
                </a:cxn>
                <a:cxn ang="0">
                  <a:pos x="connsiteX5270" y="connsiteY5270"/>
                </a:cxn>
                <a:cxn ang="0">
                  <a:pos x="connsiteX5271" y="connsiteY5271"/>
                </a:cxn>
                <a:cxn ang="0">
                  <a:pos x="connsiteX5272" y="connsiteY5272"/>
                </a:cxn>
                <a:cxn ang="0">
                  <a:pos x="connsiteX5273" y="connsiteY5273"/>
                </a:cxn>
                <a:cxn ang="0">
                  <a:pos x="connsiteX5274" y="connsiteY5274"/>
                </a:cxn>
                <a:cxn ang="0">
                  <a:pos x="connsiteX5275" y="connsiteY5275"/>
                </a:cxn>
                <a:cxn ang="0">
                  <a:pos x="connsiteX5276" y="connsiteY5276"/>
                </a:cxn>
                <a:cxn ang="0">
                  <a:pos x="connsiteX5277" y="connsiteY5277"/>
                </a:cxn>
                <a:cxn ang="0">
                  <a:pos x="connsiteX5278" y="connsiteY5278"/>
                </a:cxn>
                <a:cxn ang="0">
                  <a:pos x="connsiteX5279" y="connsiteY5279"/>
                </a:cxn>
                <a:cxn ang="0">
                  <a:pos x="connsiteX5280" y="connsiteY5280"/>
                </a:cxn>
                <a:cxn ang="0">
                  <a:pos x="connsiteX5281" y="connsiteY5281"/>
                </a:cxn>
                <a:cxn ang="0">
                  <a:pos x="connsiteX5282" y="connsiteY5282"/>
                </a:cxn>
                <a:cxn ang="0">
                  <a:pos x="connsiteX5283" y="connsiteY5283"/>
                </a:cxn>
                <a:cxn ang="0">
                  <a:pos x="connsiteX5284" y="connsiteY5284"/>
                </a:cxn>
                <a:cxn ang="0">
                  <a:pos x="connsiteX5285" y="connsiteY5285"/>
                </a:cxn>
                <a:cxn ang="0">
                  <a:pos x="connsiteX5286" y="connsiteY5286"/>
                </a:cxn>
                <a:cxn ang="0">
                  <a:pos x="connsiteX5287" y="connsiteY5287"/>
                </a:cxn>
                <a:cxn ang="0">
                  <a:pos x="connsiteX5288" y="connsiteY5288"/>
                </a:cxn>
                <a:cxn ang="0">
                  <a:pos x="connsiteX5289" y="connsiteY5289"/>
                </a:cxn>
                <a:cxn ang="0">
                  <a:pos x="connsiteX5290" y="connsiteY5290"/>
                </a:cxn>
                <a:cxn ang="0">
                  <a:pos x="connsiteX5291" y="connsiteY5291"/>
                </a:cxn>
                <a:cxn ang="0">
                  <a:pos x="connsiteX5292" y="connsiteY5292"/>
                </a:cxn>
                <a:cxn ang="0">
                  <a:pos x="connsiteX5293" y="connsiteY5293"/>
                </a:cxn>
                <a:cxn ang="0">
                  <a:pos x="connsiteX5294" y="connsiteY5294"/>
                </a:cxn>
                <a:cxn ang="0">
                  <a:pos x="connsiteX5295" y="connsiteY5295"/>
                </a:cxn>
                <a:cxn ang="0">
                  <a:pos x="connsiteX5296" y="connsiteY5296"/>
                </a:cxn>
                <a:cxn ang="0">
                  <a:pos x="connsiteX5297" y="connsiteY5297"/>
                </a:cxn>
                <a:cxn ang="0">
                  <a:pos x="connsiteX5298" y="connsiteY5298"/>
                </a:cxn>
                <a:cxn ang="0">
                  <a:pos x="connsiteX5299" y="connsiteY5299"/>
                </a:cxn>
                <a:cxn ang="0">
                  <a:pos x="connsiteX5300" y="connsiteY5300"/>
                </a:cxn>
                <a:cxn ang="0">
                  <a:pos x="connsiteX5301" y="connsiteY5301"/>
                </a:cxn>
                <a:cxn ang="0">
                  <a:pos x="connsiteX5302" y="connsiteY5302"/>
                </a:cxn>
                <a:cxn ang="0">
                  <a:pos x="connsiteX5303" y="connsiteY5303"/>
                </a:cxn>
                <a:cxn ang="0">
                  <a:pos x="connsiteX5304" y="connsiteY5304"/>
                </a:cxn>
                <a:cxn ang="0">
                  <a:pos x="connsiteX5305" y="connsiteY5305"/>
                </a:cxn>
                <a:cxn ang="0">
                  <a:pos x="connsiteX5306" y="connsiteY5306"/>
                </a:cxn>
                <a:cxn ang="0">
                  <a:pos x="connsiteX5307" y="connsiteY5307"/>
                </a:cxn>
                <a:cxn ang="0">
                  <a:pos x="connsiteX5308" y="connsiteY5308"/>
                </a:cxn>
                <a:cxn ang="0">
                  <a:pos x="connsiteX5309" y="connsiteY5309"/>
                </a:cxn>
                <a:cxn ang="0">
                  <a:pos x="connsiteX5310" y="connsiteY5310"/>
                </a:cxn>
                <a:cxn ang="0">
                  <a:pos x="connsiteX5311" y="connsiteY5311"/>
                </a:cxn>
                <a:cxn ang="0">
                  <a:pos x="connsiteX5312" y="connsiteY5312"/>
                </a:cxn>
                <a:cxn ang="0">
                  <a:pos x="connsiteX5313" y="connsiteY5313"/>
                </a:cxn>
                <a:cxn ang="0">
                  <a:pos x="connsiteX5314" y="connsiteY5314"/>
                </a:cxn>
                <a:cxn ang="0">
                  <a:pos x="connsiteX5315" y="connsiteY5315"/>
                </a:cxn>
                <a:cxn ang="0">
                  <a:pos x="connsiteX5316" y="connsiteY5316"/>
                </a:cxn>
                <a:cxn ang="0">
                  <a:pos x="connsiteX5317" y="connsiteY5317"/>
                </a:cxn>
                <a:cxn ang="0">
                  <a:pos x="connsiteX5318" y="connsiteY5318"/>
                </a:cxn>
                <a:cxn ang="0">
                  <a:pos x="connsiteX5319" y="connsiteY5319"/>
                </a:cxn>
                <a:cxn ang="0">
                  <a:pos x="connsiteX5320" y="connsiteY5320"/>
                </a:cxn>
                <a:cxn ang="0">
                  <a:pos x="connsiteX5321" y="connsiteY5321"/>
                </a:cxn>
                <a:cxn ang="0">
                  <a:pos x="connsiteX5322" y="connsiteY5322"/>
                </a:cxn>
                <a:cxn ang="0">
                  <a:pos x="connsiteX5323" y="connsiteY5323"/>
                </a:cxn>
                <a:cxn ang="0">
                  <a:pos x="connsiteX5324" y="connsiteY5324"/>
                </a:cxn>
                <a:cxn ang="0">
                  <a:pos x="connsiteX5325" y="connsiteY5325"/>
                </a:cxn>
                <a:cxn ang="0">
                  <a:pos x="connsiteX5326" y="connsiteY5326"/>
                </a:cxn>
                <a:cxn ang="0">
                  <a:pos x="connsiteX5327" y="connsiteY5327"/>
                </a:cxn>
                <a:cxn ang="0">
                  <a:pos x="connsiteX5328" y="connsiteY5328"/>
                </a:cxn>
                <a:cxn ang="0">
                  <a:pos x="connsiteX5329" y="connsiteY5329"/>
                </a:cxn>
                <a:cxn ang="0">
                  <a:pos x="connsiteX5330" y="connsiteY5330"/>
                </a:cxn>
                <a:cxn ang="0">
                  <a:pos x="connsiteX5331" y="connsiteY5331"/>
                </a:cxn>
                <a:cxn ang="0">
                  <a:pos x="connsiteX5332" y="connsiteY5332"/>
                </a:cxn>
                <a:cxn ang="0">
                  <a:pos x="connsiteX5333" y="connsiteY5333"/>
                </a:cxn>
                <a:cxn ang="0">
                  <a:pos x="connsiteX5334" y="connsiteY5334"/>
                </a:cxn>
                <a:cxn ang="0">
                  <a:pos x="connsiteX5335" y="connsiteY5335"/>
                </a:cxn>
                <a:cxn ang="0">
                  <a:pos x="connsiteX5336" y="connsiteY5336"/>
                </a:cxn>
                <a:cxn ang="0">
                  <a:pos x="connsiteX5337" y="connsiteY5337"/>
                </a:cxn>
                <a:cxn ang="0">
                  <a:pos x="connsiteX5338" y="connsiteY5338"/>
                </a:cxn>
                <a:cxn ang="0">
                  <a:pos x="connsiteX5339" y="connsiteY5339"/>
                </a:cxn>
                <a:cxn ang="0">
                  <a:pos x="connsiteX5340" y="connsiteY5340"/>
                </a:cxn>
                <a:cxn ang="0">
                  <a:pos x="connsiteX5341" y="connsiteY5341"/>
                </a:cxn>
                <a:cxn ang="0">
                  <a:pos x="connsiteX5342" y="connsiteY5342"/>
                </a:cxn>
                <a:cxn ang="0">
                  <a:pos x="connsiteX5343" y="connsiteY5343"/>
                </a:cxn>
                <a:cxn ang="0">
                  <a:pos x="connsiteX5344" y="connsiteY5344"/>
                </a:cxn>
                <a:cxn ang="0">
                  <a:pos x="connsiteX5345" y="connsiteY5345"/>
                </a:cxn>
                <a:cxn ang="0">
                  <a:pos x="connsiteX5346" y="connsiteY5346"/>
                </a:cxn>
                <a:cxn ang="0">
                  <a:pos x="connsiteX5347" y="connsiteY5347"/>
                </a:cxn>
                <a:cxn ang="0">
                  <a:pos x="connsiteX5348" y="connsiteY5348"/>
                </a:cxn>
                <a:cxn ang="0">
                  <a:pos x="connsiteX5349" y="connsiteY5349"/>
                </a:cxn>
                <a:cxn ang="0">
                  <a:pos x="connsiteX5350" y="connsiteY5350"/>
                </a:cxn>
                <a:cxn ang="0">
                  <a:pos x="connsiteX5351" y="connsiteY5351"/>
                </a:cxn>
                <a:cxn ang="0">
                  <a:pos x="connsiteX5352" y="connsiteY5352"/>
                </a:cxn>
                <a:cxn ang="0">
                  <a:pos x="connsiteX5353" y="connsiteY5353"/>
                </a:cxn>
                <a:cxn ang="0">
                  <a:pos x="connsiteX5354" y="connsiteY5354"/>
                </a:cxn>
                <a:cxn ang="0">
                  <a:pos x="connsiteX5355" y="connsiteY5355"/>
                </a:cxn>
                <a:cxn ang="0">
                  <a:pos x="connsiteX5356" y="connsiteY5356"/>
                </a:cxn>
                <a:cxn ang="0">
                  <a:pos x="connsiteX5357" y="connsiteY5357"/>
                </a:cxn>
                <a:cxn ang="0">
                  <a:pos x="connsiteX5358" y="connsiteY5358"/>
                </a:cxn>
                <a:cxn ang="0">
                  <a:pos x="connsiteX5359" y="connsiteY5359"/>
                </a:cxn>
                <a:cxn ang="0">
                  <a:pos x="connsiteX5360" y="connsiteY5360"/>
                </a:cxn>
                <a:cxn ang="0">
                  <a:pos x="connsiteX5361" y="connsiteY5361"/>
                </a:cxn>
                <a:cxn ang="0">
                  <a:pos x="connsiteX5362" y="connsiteY5362"/>
                </a:cxn>
                <a:cxn ang="0">
                  <a:pos x="connsiteX5363" y="connsiteY5363"/>
                </a:cxn>
                <a:cxn ang="0">
                  <a:pos x="connsiteX5364" y="connsiteY5364"/>
                </a:cxn>
                <a:cxn ang="0">
                  <a:pos x="connsiteX5365" y="connsiteY5365"/>
                </a:cxn>
                <a:cxn ang="0">
                  <a:pos x="connsiteX5366" y="connsiteY5366"/>
                </a:cxn>
                <a:cxn ang="0">
                  <a:pos x="connsiteX5367" y="connsiteY5367"/>
                </a:cxn>
                <a:cxn ang="0">
                  <a:pos x="connsiteX5368" y="connsiteY5368"/>
                </a:cxn>
                <a:cxn ang="0">
                  <a:pos x="connsiteX5369" y="connsiteY5369"/>
                </a:cxn>
                <a:cxn ang="0">
                  <a:pos x="connsiteX5370" y="connsiteY5370"/>
                </a:cxn>
                <a:cxn ang="0">
                  <a:pos x="connsiteX5371" y="connsiteY5371"/>
                </a:cxn>
                <a:cxn ang="0">
                  <a:pos x="connsiteX5372" y="connsiteY5372"/>
                </a:cxn>
                <a:cxn ang="0">
                  <a:pos x="connsiteX5373" y="connsiteY5373"/>
                </a:cxn>
                <a:cxn ang="0">
                  <a:pos x="connsiteX5374" y="connsiteY5374"/>
                </a:cxn>
                <a:cxn ang="0">
                  <a:pos x="connsiteX5375" y="connsiteY5375"/>
                </a:cxn>
                <a:cxn ang="0">
                  <a:pos x="connsiteX5376" y="connsiteY5376"/>
                </a:cxn>
                <a:cxn ang="0">
                  <a:pos x="connsiteX5377" y="connsiteY5377"/>
                </a:cxn>
                <a:cxn ang="0">
                  <a:pos x="connsiteX5378" y="connsiteY5378"/>
                </a:cxn>
                <a:cxn ang="0">
                  <a:pos x="connsiteX5379" y="connsiteY5379"/>
                </a:cxn>
                <a:cxn ang="0">
                  <a:pos x="connsiteX5380" y="connsiteY5380"/>
                </a:cxn>
                <a:cxn ang="0">
                  <a:pos x="connsiteX5381" y="connsiteY5381"/>
                </a:cxn>
                <a:cxn ang="0">
                  <a:pos x="connsiteX5382" y="connsiteY5382"/>
                </a:cxn>
                <a:cxn ang="0">
                  <a:pos x="connsiteX5383" y="connsiteY5383"/>
                </a:cxn>
                <a:cxn ang="0">
                  <a:pos x="connsiteX5384" y="connsiteY5384"/>
                </a:cxn>
                <a:cxn ang="0">
                  <a:pos x="connsiteX5385" y="connsiteY5385"/>
                </a:cxn>
                <a:cxn ang="0">
                  <a:pos x="connsiteX5386" y="connsiteY5386"/>
                </a:cxn>
                <a:cxn ang="0">
                  <a:pos x="connsiteX5387" y="connsiteY5387"/>
                </a:cxn>
                <a:cxn ang="0">
                  <a:pos x="connsiteX5388" y="connsiteY5388"/>
                </a:cxn>
                <a:cxn ang="0">
                  <a:pos x="connsiteX5389" y="connsiteY5389"/>
                </a:cxn>
                <a:cxn ang="0">
                  <a:pos x="connsiteX5390" y="connsiteY5390"/>
                </a:cxn>
                <a:cxn ang="0">
                  <a:pos x="connsiteX5391" y="connsiteY5391"/>
                </a:cxn>
                <a:cxn ang="0">
                  <a:pos x="connsiteX5392" y="connsiteY5392"/>
                </a:cxn>
                <a:cxn ang="0">
                  <a:pos x="connsiteX5393" y="connsiteY5393"/>
                </a:cxn>
                <a:cxn ang="0">
                  <a:pos x="connsiteX5394" y="connsiteY5394"/>
                </a:cxn>
                <a:cxn ang="0">
                  <a:pos x="connsiteX5395" y="connsiteY5395"/>
                </a:cxn>
                <a:cxn ang="0">
                  <a:pos x="connsiteX5396" y="connsiteY5396"/>
                </a:cxn>
                <a:cxn ang="0">
                  <a:pos x="connsiteX5397" y="connsiteY5397"/>
                </a:cxn>
                <a:cxn ang="0">
                  <a:pos x="connsiteX5398" y="connsiteY5398"/>
                </a:cxn>
                <a:cxn ang="0">
                  <a:pos x="connsiteX5399" y="connsiteY5399"/>
                </a:cxn>
                <a:cxn ang="0">
                  <a:pos x="connsiteX5400" y="connsiteY5400"/>
                </a:cxn>
                <a:cxn ang="0">
                  <a:pos x="connsiteX5401" y="connsiteY5401"/>
                </a:cxn>
                <a:cxn ang="0">
                  <a:pos x="connsiteX5402" y="connsiteY5402"/>
                </a:cxn>
                <a:cxn ang="0">
                  <a:pos x="connsiteX5403" y="connsiteY5403"/>
                </a:cxn>
                <a:cxn ang="0">
                  <a:pos x="connsiteX5404" y="connsiteY5404"/>
                </a:cxn>
                <a:cxn ang="0">
                  <a:pos x="connsiteX5405" y="connsiteY5405"/>
                </a:cxn>
                <a:cxn ang="0">
                  <a:pos x="connsiteX5406" y="connsiteY5406"/>
                </a:cxn>
                <a:cxn ang="0">
                  <a:pos x="connsiteX5407" y="connsiteY5407"/>
                </a:cxn>
                <a:cxn ang="0">
                  <a:pos x="connsiteX5408" y="connsiteY5408"/>
                </a:cxn>
                <a:cxn ang="0">
                  <a:pos x="connsiteX5409" y="connsiteY5409"/>
                </a:cxn>
                <a:cxn ang="0">
                  <a:pos x="connsiteX5410" y="connsiteY5410"/>
                </a:cxn>
                <a:cxn ang="0">
                  <a:pos x="connsiteX5411" y="connsiteY5411"/>
                </a:cxn>
                <a:cxn ang="0">
                  <a:pos x="connsiteX5412" y="connsiteY5412"/>
                </a:cxn>
                <a:cxn ang="0">
                  <a:pos x="connsiteX5413" y="connsiteY5413"/>
                </a:cxn>
                <a:cxn ang="0">
                  <a:pos x="connsiteX5414" y="connsiteY5414"/>
                </a:cxn>
                <a:cxn ang="0">
                  <a:pos x="connsiteX5415" y="connsiteY5415"/>
                </a:cxn>
                <a:cxn ang="0">
                  <a:pos x="connsiteX5416" y="connsiteY5416"/>
                </a:cxn>
                <a:cxn ang="0">
                  <a:pos x="connsiteX5417" y="connsiteY5417"/>
                </a:cxn>
                <a:cxn ang="0">
                  <a:pos x="connsiteX5418" y="connsiteY5418"/>
                </a:cxn>
                <a:cxn ang="0">
                  <a:pos x="connsiteX5419" y="connsiteY5419"/>
                </a:cxn>
                <a:cxn ang="0">
                  <a:pos x="connsiteX5420" y="connsiteY5420"/>
                </a:cxn>
                <a:cxn ang="0">
                  <a:pos x="connsiteX5421" y="connsiteY5421"/>
                </a:cxn>
                <a:cxn ang="0">
                  <a:pos x="connsiteX5422" y="connsiteY5422"/>
                </a:cxn>
                <a:cxn ang="0">
                  <a:pos x="connsiteX5423" y="connsiteY5423"/>
                </a:cxn>
                <a:cxn ang="0">
                  <a:pos x="connsiteX5424" y="connsiteY5424"/>
                </a:cxn>
                <a:cxn ang="0">
                  <a:pos x="connsiteX5425" y="connsiteY5425"/>
                </a:cxn>
                <a:cxn ang="0">
                  <a:pos x="connsiteX5426" y="connsiteY5426"/>
                </a:cxn>
                <a:cxn ang="0">
                  <a:pos x="connsiteX5427" y="connsiteY5427"/>
                </a:cxn>
                <a:cxn ang="0">
                  <a:pos x="connsiteX5428" y="connsiteY5428"/>
                </a:cxn>
                <a:cxn ang="0">
                  <a:pos x="connsiteX5429" y="connsiteY5429"/>
                </a:cxn>
                <a:cxn ang="0">
                  <a:pos x="connsiteX5430" y="connsiteY5430"/>
                </a:cxn>
                <a:cxn ang="0">
                  <a:pos x="connsiteX5431" y="connsiteY5431"/>
                </a:cxn>
                <a:cxn ang="0">
                  <a:pos x="connsiteX5432" y="connsiteY5432"/>
                </a:cxn>
                <a:cxn ang="0">
                  <a:pos x="connsiteX5433" y="connsiteY5433"/>
                </a:cxn>
                <a:cxn ang="0">
                  <a:pos x="connsiteX5434" y="connsiteY5434"/>
                </a:cxn>
                <a:cxn ang="0">
                  <a:pos x="connsiteX5435" y="connsiteY5435"/>
                </a:cxn>
                <a:cxn ang="0">
                  <a:pos x="connsiteX5436" y="connsiteY5436"/>
                </a:cxn>
                <a:cxn ang="0">
                  <a:pos x="connsiteX5437" y="connsiteY5437"/>
                </a:cxn>
                <a:cxn ang="0">
                  <a:pos x="connsiteX5438" y="connsiteY5438"/>
                </a:cxn>
                <a:cxn ang="0">
                  <a:pos x="connsiteX5439" y="connsiteY5439"/>
                </a:cxn>
                <a:cxn ang="0">
                  <a:pos x="connsiteX5440" y="connsiteY5440"/>
                </a:cxn>
                <a:cxn ang="0">
                  <a:pos x="connsiteX5441" y="connsiteY5441"/>
                </a:cxn>
                <a:cxn ang="0">
                  <a:pos x="connsiteX5442" y="connsiteY5442"/>
                </a:cxn>
                <a:cxn ang="0">
                  <a:pos x="connsiteX5443" y="connsiteY5443"/>
                </a:cxn>
                <a:cxn ang="0">
                  <a:pos x="connsiteX5444" y="connsiteY5444"/>
                </a:cxn>
                <a:cxn ang="0">
                  <a:pos x="connsiteX5445" y="connsiteY5445"/>
                </a:cxn>
                <a:cxn ang="0">
                  <a:pos x="connsiteX5446" y="connsiteY5446"/>
                </a:cxn>
                <a:cxn ang="0">
                  <a:pos x="connsiteX5447" y="connsiteY5447"/>
                </a:cxn>
                <a:cxn ang="0">
                  <a:pos x="connsiteX5448" y="connsiteY5448"/>
                </a:cxn>
                <a:cxn ang="0">
                  <a:pos x="connsiteX5449" y="connsiteY5449"/>
                </a:cxn>
                <a:cxn ang="0">
                  <a:pos x="connsiteX5450" y="connsiteY5450"/>
                </a:cxn>
                <a:cxn ang="0">
                  <a:pos x="connsiteX5451" y="connsiteY5451"/>
                </a:cxn>
                <a:cxn ang="0">
                  <a:pos x="connsiteX5452" y="connsiteY5452"/>
                </a:cxn>
                <a:cxn ang="0">
                  <a:pos x="connsiteX5453" y="connsiteY5453"/>
                </a:cxn>
                <a:cxn ang="0">
                  <a:pos x="connsiteX5454" y="connsiteY5454"/>
                </a:cxn>
                <a:cxn ang="0">
                  <a:pos x="connsiteX5455" y="connsiteY5455"/>
                </a:cxn>
                <a:cxn ang="0">
                  <a:pos x="connsiteX5456" y="connsiteY5456"/>
                </a:cxn>
                <a:cxn ang="0">
                  <a:pos x="connsiteX5457" y="connsiteY5457"/>
                </a:cxn>
                <a:cxn ang="0">
                  <a:pos x="connsiteX5458" y="connsiteY5458"/>
                </a:cxn>
                <a:cxn ang="0">
                  <a:pos x="connsiteX5459" y="connsiteY5459"/>
                </a:cxn>
                <a:cxn ang="0">
                  <a:pos x="connsiteX5460" y="connsiteY5460"/>
                </a:cxn>
                <a:cxn ang="0">
                  <a:pos x="connsiteX5461" y="connsiteY5461"/>
                </a:cxn>
                <a:cxn ang="0">
                  <a:pos x="connsiteX5462" y="connsiteY5462"/>
                </a:cxn>
                <a:cxn ang="0">
                  <a:pos x="connsiteX5463" y="connsiteY5463"/>
                </a:cxn>
                <a:cxn ang="0">
                  <a:pos x="connsiteX5464" y="connsiteY5464"/>
                </a:cxn>
                <a:cxn ang="0">
                  <a:pos x="connsiteX5465" y="connsiteY5465"/>
                </a:cxn>
                <a:cxn ang="0">
                  <a:pos x="connsiteX5466" y="connsiteY5466"/>
                </a:cxn>
                <a:cxn ang="0">
                  <a:pos x="connsiteX5467" y="connsiteY5467"/>
                </a:cxn>
                <a:cxn ang="0">
                  <a:pos x="connsiteX5468" y="connsiteY5468"/>
                </a:cxn>
                <a:cxn ang="0">
                  <a:pos x="connsiteX5469" y="connsiteY5469"/>
                </a:cxn>
                <a:cxn ang="0">
                  <a:pos x="connsiteX5470" y="connsiteY5470"/>
                </a:cxn>
                <a:cxn ang="0">
                  <a:pos x="connsiteX5471" y="connsiteY5471"/>
                </a:cxn>
                <a:cxn ang="0">
                  <a:pos x="connsiteX5472" y="connsiteY5472"/>
                </a:cxn>
                <a:cxn ang="0">
                  <a:pos x="connsiteX5473" y="connsiteY5473"/>
                </a:cxn>
                <a:cxn ang="0">
                  <a:pos x="connsiteX5474" y="connsiteY5474"/>
                </a:cxn>
                <a:cxn ang="0">
                  <a:pos x="connsiteX5475" y="connsiteY5475"/>
                </a:cxn>
                <a:cxn ang="0">
                  <a:pos x="connsiteX5476" y="connsiteY5476"/>
                </a:cxn>
                <a:cxn ang="0">
                  <a:pos x="connsiteX5477" y="connsiteY5477"/>
                </a:cxn>
                <a:cxn ang="0">
                  <a:pos x="connsiteX5478" y="connsiteY5478"/>
                </a:cxn>
                <a:cxn ang="0">
                  <a:pos x="connsiteX5479" y="connsiteY5479"/>
                </a:cxn>
                <a:cxn ang="0">
                  <a:pos x="connsiteX5480" y="connsiteY5480"/>
                </a:cxn>
                <a:cxn ang="0">
                  <a:pos x="connsiteX5481" y="connsiteY5481"/>
                </a:cxn>
                <a:cxn ang="0">
                  <a:pos x="connsiteX5482" y="connsiteY5482"/>
                </a:cxn>
                <a:cxn ang="0">
                  <a:pos x="connsiteX5483" y="connsiteY5483"/>
                </a:cxn>
                <a:cxn ang="0">
                  <a:pos x="connsiteX5484" y="connsiteY5484"/>
                </a:cxn>
                <a:cxn ang="0">
                  <a:pos x="connsiteX5485" y="connsiteY5485"/>
                </a:cxn>
                <a:cxn ang="0">
                  <a:pos x="connsiteX5486" y="connsiteY5486"/>
                </a:cxn>
                <a:cxn ang="0">
                  <a:pos x="connsiteX5487" y="connsiteY5487"/>
                </a:cxn>
                <a:cxn ang="0">
                  <a:pos x="connsiteX5488" y="connsiteY5488"/>
                </a:cxn>
                <a:cxn ang="0">
                  <a:pos x="connsiteX5489" y="connsiteY5489"/>
                </a:cxn>
                <a:cxn ang="0">
                  <a:pos x="connsiteX5490" y="connsiteY5490"/>
                </a:cxn>
                <a:cxn ang="0">
                  <a:pos x="connsiteX5491" y="connsiteY5491"/>
                </a:cxn>
                <a:cxn ang="0">
                  <a:pos x="connsiteX5492" y="connsiteY5492"/>
                </a:cxn>
                <a:cxn ang="0">
                  <a:pos x="connsiteX5493" y="connsiteY5493"/>
                </a:cxn>
                <a:cxn ang="0">
                  <a:pos x="connsiteX5494" y="connsiteY5494"/>
                </a:cxn>
                <a:cxn ang="0">
                  <a:pos x="connsiteX5495" y="connsiteY5495"/>
                </a:cxn>
                <a:cxn ang="0">
                  <a:pos x="connsiteX5496" y="connsiteY5496"/>
                </a:cxn>
                <a:cxn ang="0">
                  <a:pos x="connsiteX5497" y="connsiteY5497"/>
                </a:cxn>
                <a:cxn ang="0">
                  <a:pos x="connsiteX5498" y="connsiteY5498"/>
                </a:cxn>
                <a:cxn ang="0">
                  <a:pos x="connsiteX5499" y="connsiteY5499"/>
                </a:cxn>
                <a:cxn ang="0">
                  <a:pos x="connsiteX5500" y="connsiteY5500"/>
                </a:cxn>
                <a:cxn ang="0">
                  <a:pos x="connsiteX5501" y="connsiteY5501"/>
                </a:cxn>
                <a:cxn ang="0">
                  <a:pos x="connsiteX5502" y="connsiteY5502"/>
                </a:cxn>
                <a:cxn ang="0">
                  <a:pos x="connsiteX5503" y="connsiteY5503"/>
                </a:cxn>
                <a:cxn ang="0">
                  <a:pos x="connsiteX5504" y="connsiteY5504"/>
                </a:cxn>
                <a:cxn ang="0">
                  <a:pos x="connsiteX5505" y="connsiteY5505"/>
                </a:cxn>
                <a:cxn ang="0">
                  <a:pos x="connsiteX5506" y="connsiteY5506"/>
                </a:cxn>
                <a:cxn ang="0">
                  <a:pos x="connsiteX5507" y="connsiteY5507"/>
                </a:cxn>
                <a:cxn ang="0">
                  <a:pos x="connsiteX5508" y="connsiteY5508"/>
                </a:cxn>
                <a:cxn ang="0">
                  <a:pos x="connsiteX5509" y="connsiteY5509"/>
                </a:cxn>
                <a:cxn ang="0">
                  <a:pos x="connsiteX5510" y="connsiteY5510"/>
                </a:cxn>
                <a:cxn ang="0">
                  <a:pos x="connsiteX5511" y="connsiteY5511"/>
                </a:cxn>
                <a:cxn ang="0">
                  <a:pos x="connsiteX5512" y="connsiteY5512"/>
                </a:cxn>
                <a:cxn ang="0">
                  <a:pos x="connsiteX5513" y="connsiteY5513"/>
                </a:cxn>
                <a:cxn ang="0">
                  <a:pos x="connsiteX5514" y="connsiteY5514"/>
                </a:cxn>
                <a:cxn ang="0">
                  <a:pos x="connsiteX5515" y="connsiteY5515"/>
                </a:cxn>
                <a:cxn ang="0">
                  <a:pos x="connsiteX5516" y="connsiteY5516"/>
                </a:cxn>
                <a:cxn ang="0">
                  <a:pos x="connsiteX5517" y="connsiteY5517"/>
                </a:cxn>
                <a:cxn ang="0">
                  <a:pos x="connsiteX5518" y="connsiteY5518"/>
                </a:cxn>
                <a:cxn ang="0">
                  <a:pos x="connsiteX5519" y="connsiteY5519"/>
                </a:cxn>
                <a:cxn ang="0">
                  <a:pos x="connsiteX5520" y="connsiteY5520"/>
                </a:cxn>
                <a:cxn ang="0">
                  <a:pos x="connsiteX5521" y="connsiteY5521"/>
                </a:cxn>
                <a:cxn ang="0">
                  <a:pos x="connsiteX5522" y="connsiteY5522"/>
                </a:cxn>
                <a:cxn ang="0">
                  <a:pos x="connsiteX5523" y="connsiteY5523"/>
                </a:cxn>
                <a:cxn ang="0">
                  <a:pos x="connsiteX5524" y="connsiteY5524"/>
                </a:cxn>
                <a:cxn ang="0">
                  <a:pos x="connsiteX5525" y="connsiteY5525"/>
                </a:cxn>
                <a:cxn ang="0">
                  <a:pos x="connsiteX5526" y="connsiteY5526"/>
                </a:cxn>
                <a:cxn ang="0">
                  <a:pos x="connsiteX5527" y="connsiteY5527"/>
                </a:cxn>
                <a:cxn ang="0">
                  <a:pos x="connsiteX5528" y="connsiteY5528"/>
                </a:cxn>
                <a:cxn ang="0">
                  <a:pos x="connsiteX5529" y="connsiteY5529"/>
                </a:cxn>
                <a:cxn ang="0">
                  <a:pos x="connsiteX5530" y="connsiteY5530"/>
                </a:cxn>
                <a:cxn ang="0">
                  <a:pos x="connsiteX5531" y="connsiteY5531"/>
                </a:cxn>
                <a:cxn ang="0">
                  <a:pos x="connsiteX5532" y="connsiteY5532"/>
                </a:cxn>
                <a:cxn ang="0">
                  <a:pos x="connsiteX5533" y="connsiteY5533"/>
                </a:cxn>
                <a:cxn ang="0">
                  <a:pos x="connsiteX5534" y="connsiteY5534"/>
                </a:cxn>
                <a:cxn ang="0">
                  <a:pos x="connsiteX5535" y="connsiteY5535"/>
                </a:cxn>
                <a:cxn ang="0">
                  <a:pos x="connsiteX5536" y="connsiteY5536"/>
                </a:cxn>
                <a:cxn ang="0">
                  <a:pos x="connsiteX5537" y="connsiteY5537"/>
                </a:cxn>
                <a:cxn ang="0">
                  <a:pos x="connsiteX5538" y="connsiteY5538"/>
                </a:cxn>
                <a:cxn ang="0">
                  <a:pos x="connsiteX5539" y="connsiteY5539"/>
                </a:cxn>
                <a:cxn ang="0">
                  <a:pos x="connsiteX5540" y="connsiteY5540"/>
                </a:cxn>
                <a:cxn ang="0">
                  <a:pos x="connsiteX5541" y="connsiteY5541"/>
                </a:cxn>
                <a:cxn ang="0">
                  <a:pos x="connsiteX5542" y="connsiteY5542"/>
                </a:cxn>
                <a:cxn ang="0">
                  <a:pos x="connsiteX5543" y="connsiteY5543"/>
                </a:cxn>
                <a:cxn ang="0">
                  <a:pos x="connsiteX5544" y="connsiteY5544"/>
                </a:cxn>
                <a:cxn ang="0">
                  <a:pos x="connsiteX5545" y="connsiteY5545"/>
                </a:cxn>
                <a:cxn ang="0">
                  <a:pos x="connsiteX5546" y="connsiteY5546"/>
                </a:cxn>
                <a:cxn ang="0">
                  <a:pos x="connsiteX5547" y="connsiteY5547"/>
                </a:cxn>
                <a:cxn ang="0">
                  <a:pos x="connsiteX5548" y="connsiteY5548"/>
                </a:cxn>
                <a:cxn ang="0">
                  <a:pos x="connsiteX5549" y="connsiteY5549"/>
                </a:cxn>
                <a:cxn ang="0">
                  <a:pos x="connsiteX5550" y="connsiteY5550"/>
                </a:cxn>
                <a:cxn ang="0">
                  <a:pos x="connsiteX5551" y="connsiteY5551"/>
                </a:cxn>
                <a:cxn ang="0">
                  <a:pos x="connsiteX5552" y="connsiteY5552"/>
                </a:cxn>
                <a:cxn ang="0">
                  <a:pos x="connsiteX5553" y="connsiteY5553"/>
                </a:cxn>
                <a:cxn ang="0">
                  <a:pos x="connsiteX5554" y="connsiteY5554"/>
                </a:cxn>
                <a:cxn ang="0">
                  <a:pos x="connsiteX5555" y="connsiteY5555"/>
                </a:cxn>
                <a:cxn ang="0">
                  <a:pos x="connsiteX5556" y="connsiteY5556"/>
                </a:cxn>
                <a:cxn ang="0">
                  <a:pos x="connsiteX5557" y="connsiteY5557"/>
                </a:cxn>
                <a:cxn ang="0">
                  <a:pos x="connsiteX5558" y="connsiteY5558"/>
                </a:cxn>
                <a:cxn ang="0">
                  <a:pos x="connsiteX5559" y="connsiteY5559"/>
                </a:cxn>
                <a:cxn ang="0">
                  <a:pos x="connsiteX5560" y="connsiteY5560"/>
                </a:cxn>
                <a:cxn ang="0">
                  <a:pos x="connsiteX5561" y="connsiteY5561"/>
                </a:cxn>
                <a:cxn ang="0">
                  <a:pos x="connsiteX5562" y="connsiteY5562"/>
                </a:cxn>
                <a:cxn ang="0">
                  <a:pos x="connsiteX5563" y="connsiteY5563"/>
                </a:cxn>
                <a:cxn ang="0">
                  <a:pos x="connsiteX5564" y="connsiteY5564"/>
                </a:cxn>
                <a:cxn ang="0">
                  <a:pos x="connsiteX5565" y="connsiteY5565"/>
                </a:cxn>
                <a:cxn ang="0">
                  <a:pos x="connsiteX5566" y="connsiteY5566"/>
                </a:cxn>
                <a:cxn ang="0">
                  <a:pos x="connsiteX5567" y="connsiteY5567"/>
                </a:cxn>
                <a:cxn ang="0">
                  <a:pos x="connsiteX5568" y="connsiteY5568"/>
                </a:cxn>
                <a:cxn ang="0">
                  <a:pos x="connsiteX5569" y="connsiteY5569"/>
                </a:cxn>
                <a:cxn ang="0">
                  <a:pos x="connsiteX5570" y="connsiteY5570"/>
                </a:cxn>
                <a:cxn ang="0">
                  <a:pos x="connsiteX5571" y="connsiteY5571"/>
                </a:cxn>
                <a:cxn ang="0">
                  <a:pos x="connsiteX5572" y="connsiteY5572"/>
                </a:cxn>
                <a:cxn ang="0">
                  <a:pos x="connsiteX5573" y="connsiteY5573"/>
                </a:cxn>
                <a:cxn ang="0">
                  <a:pos x="connsiteX5574" y="connsiteY5574"/>
                </a:cxn>
                <a:cxn ang="0">
                  <a:pos x="connsiteX5575" y="connsiteY5575"/>
                </a:cxn>
                <a:cxn ang="0">
                  <a:pos x="connsiteX5576" y="connsiteY5576"/>
                </a:cxn>
                <a:cxn ang="0">
                  <a:pos x="connsiteX5577" y="connsiteY5577"/>
                </a:cxn>
                <a:cxn ang="0">
                  <a:pos x="connsiteX5578" y="connsiteY5578"/>
                </a:cxn>
                <a:cxn ang="0">
                  <a:pos x="connsiteX5579" y="connsiteY5579"/>
                </a:cxn>
                <a:cxn ang="0">
                  <a:pos x="connsiteX5580" y="connsiteY5580"/>
                </a:cxn>
                <a:cxn ang="0">
                  <a:pos x="connsiteX5581" y="connsiteY5581"/>
                </a:cxn>
                <a:cxn ang="0">
                  <a:pos x="connsiteX5582" y="connsiteY5582"/>
                </a:cxn>
                <a:cxn ang="0">
                  <a:pos x="connsiteX5583" y="connsiteY5583"/>
                </a:cxn>
                <a:cxn ang="0">
                  <a:pos x="connsiteX5584" y="connsiteY5584"/>
                </a:cxn>
                <a:cxn ang="0">
                  <a:pos x="connsiteX5585" y="connsiteY5585"/>
                </a:cxn>
                <a:cxn ang="0">
                  <a:pos x="connsiteX5586" y="connsiteY5586"/>
                </a:cxn>
                <a:cxn ang="0">
                  <a:pos x="connsiteX5587" y="connsiteY5587"/>
                </a:cxn>
                <a:cxn ang="0">
                  <a:pos x="connsiteX5588" y="connsiteY5588"/>
                </a:cxn>
                <a:cxn ang="0">
                  <a:pos x="connsiteX5589" y="connsiteY5589"/>
                </a:cxn>
                <a:cxn ang="0">
                  <a:pos x="connsiteX5590" y="connsiteY5590"/>
                </a:cxn>
                <a:cxn ang="0">
                  <a:pos x="connsiteX5591" y="connsiteY5591"/>
                </a:cxn>
                <a:cxn ang="0">
                  <a:pos x="connsiteX5592" y="connsiteY5592"/>
                </a:cxn>
                <a:cxn ang="0">
                  <a:pos x="connsiteX5593" y="connsiteY5593"/>
                </a:cxn>
                <a:cxn ang="0">
                  <a:pos x="connsiteX5594" y="connsiteY5594"/>
                </a:cxn>
                <a:cxn ang="0">
                  <a:pos x="connsiteX5595" y="connsiteY5595"/>
                </a:cxn>
                <a:cxn ang="0">
                  <a:pos x="connsiteX5596" y="connsiteY5596"/>
                </a:cxn>
                <a:cxn ang="0">
                  <a:pos x="connsiteX5597" y="connsiteY5597"/>
                </a:cxn>
                <a:cxn ang="0">
                  <a:pos x="connsiteX5598" y="connsiteY5598"/>
                </a:cxn>
                <a:cxn ang="0">
                  <a:pos x="connsiteX5599" y="connsiteY5599"/>
                </a:cxn>
                <a:cxn ang="0">
                  <a:pos x="connsiteX5600" y="connsiteY5600"/>
                </a:cxn>
                <a:cxn ang="0">
                  <a:pos x="connsiteX5601" y="connsiteY5601"/>
                </a:cxn>
                <a:cxn ang="0">
                  <a:pos x="connsiteX5602" y="connsiteY5602"/>
                </a:cxn>
                <a:cxn ang="0">
                  <a:pos x="connsiteX5603" y="connsiteY5603"/>
                </a:cxn>
                <a:cxn ang="0">
                  <a:pos x="connsiteX5604" y="connsiteY5604"/>
                </a:cxn>
                <a:cxn ang="0">
                  <a:pos x="connsiteX5605" y="connsiteY5605"/>
                </a:cxn>
                <a:cxn ang="0">
                  <a:pos x="connsiteX5606" y="connsiteY5606"/>
                </a:cxn>
                <a:cxn ang="0">
                  <a:pos x="connsiteX5607" y="connsiteY5607"/>
                </a:cxn>
                <a:cxn ang="0">
                  <a:pos x="connsiteX5608" y="connsiteY5608"/>
                </a:cxn>
                <a:cxn ang="0">
                  <a:pos x="connsiteX5609" y="connsiteY5609"/>
                </a:cxn>
                <a:cxn ang="0">
                  <a:pos x="connsiteX5610" y="connsiteY5610"/>
                </a:cxn>
                <a:cxn ang="0">
                  <a:pos x="connsiteX5611" y="connsiteY5611"/>
                </a:cxn>
                <a:cxn ang="0">
                  <a:pos x="connsiteX5612" y="connsiteY5612"/>
                </a:cxn>
                <a:cxn ang="0">
                  <a:pos x="connsiteX5613" y="connsiteY5613"/>
                </a:cxn>
                <a:cxn ang="0">
                  <a:pos x="connsiteX5614" y="connsiteY5614"/>
                </a:cxn>
                <a:cxn ang="0">
                  <a:pos x="connsiteX5615" y="connsiteY5615"/>
                </a:cxn>
                <a:cxn ang="0">
                  <a:pos x="connsiteX5616" y="connsiteY5616"/>
                </a:cxn>
                <a:cxn ang="0">
                  <a:pos x="connsiteX5617" y="connsiteY5617"/>
                </a:cxn>
                <a:cxn ang="0">
                  <a:pos x="connsiteX5618" y="connsiteY5618"/>
                </a:cxn>
                <a:cxn ang="0">
                  <a:pos x="connsiteX5619" y="connsiteY5619"/>
                </a:cxn>
                <a:cxn ang="0">
                  <a:pos x="connsiteX5620" y="connsiteY5620"/>
                </a:cxn>
                <a:cxn ang="0">
                  <a:pos x="connsiteX5621" y="connsiteY5621"/>
                </a:cxn>
                <a:cxn ang="0">
                  <a:pos x="connsiteX5622" y="connsiteY5622"/>
                </a:cxn>
                <a:cxn ang="0">
                  <a:pos x="connsiteX5623" y="connsiteY5623"/>
                </a:cxn>
                <a:cxn ang="0">
                  <a:pos x="connsiteX5624" y="connsiteY5624"/>
                </a:cxn>
                <a:cxn ang="0">
                  <a:pos x="connsiteX5625" y="connsiteY5625"/>
                </a:cxn>
                <a:cxn ang="0">
                  <a:pos x="connsiteX5626" y="connsiteY5626"/>
                </a:cxn>
                <a:cxn ang="0">
                  <a:pos x="connsiteX5627" y="connsiteY5627"/>
                </a:cxn>
                <a:cxn ang="0">
                  <a:pos x="connsiteX5628" y="connsiteY5628"/>
                </a:cxn>
                <a:cxn ang="0">
                  <a:pos x="connsiteX5629" y="connsiteY5629"/>
                </a:cxn>
                <a:cxn ang="0">
                  <a:pos x="connsiteX5630" y="connsiteY5630"/>
                </a:cxn>
                <a:cxn ang="0">
                  <a:pos x="connsiteX5631" y="connsiteY5631"/>
                </a:cxn>
                <a:cxn ang="0">
                  <a:pos x="connsiteX5632" y="connsiteY5632"/>
                </a:cxn>
                <a:cxn ang="0">
                  <a:pos x="connsiteX5633" y="connsiteY5633"/>
                </a:cxn>
                <a:cxn ang="0">
                  <a:pos x="connsiteX5634" y="connsiteY5634"/>
                </a:cxn>
                <a:cxn ang="0">
                  <a:pos x="connsiteX5635" y="connsiteY5635"/>
                </a:cxn>
                <a:cxn ang="0">
                  <a:pos x="connsiteX5636" y="connsiteY5636"/>
                </a:cxn>
                <a:cxn ang="0">
                  <a:pos x="connsiteX5637" y="connsiteY5637"/>
                </a:cxn>
                <a:cxn ang="0">
                  <a:pos x="connsiteX5638" y="connsiteY5638"/>
                </a:cxn>
                <a:cxn ang="0">
                  <a:pos x="connsiteX5639" y="connsiteY5639"/>
                </a:cxn>
                <a:cxn ang="0">
                  <a:pos x="connsiteX5640" y="connsiteY5640"/>
                </a:cxn>
                <a:cxn ang="0">
                  <a:pos x="connsiteX5641" y="connsiteY5641"/>
                </a:cxn>
                <a:cxn ang="0">
                  <a:pos x="connsiteX5642" y="connsiteY5642"/>
                </a:cxn>
                <a:cxn ang="0">
                  <a:pos x="connsiteX5643" y="connsiteY5643"/>
                </a:cxn>
                <a:cxn ang="0">
                  <a:pos x="connsiteX5644" y="connsiteY5644"/>
                </a:cxn>
                <a:cxn ang="0">
                  <a:pos x="connsiteX5645" y="connsiteY5645"/>
                </a:cxn>
                <a:cxn ang="0">
                  <a:pos x="connsiteX5646" y="connsiteY5646"/>
                </a:cxn>
                <a:cxn ang="0">
                  <a:pos x="connsiteX5647" y="connsiteY5647"/>
                </a:cxn>
                <a:cxn ang="0">
                  <a:pos x="connsiteX5648" y="connsiteY5648"/>
                </a:cxn>
                <a:cxn ang="0">
                  <a:pos x="connsiteX5649" y="connsiteY5649"/>
                </a:cxn>
                <a:cxn ang="0">
                  <a:pos x="connsiteX5650" y="connsiteY5650"/>
                </a:cxn>
                <a:cxn ang="0">
                  <a:pos x="connsiteX5651" y="connsiteY5651"/>
                </a:cxn>
                <a:cxn ang="0">
                  <a:pos x="connsiteX5652" y="connsiteY5652"/>
                </a:cxn>
                <a:cxn ang="0">
                  <a:pos x="connsiteX5653" y="connsiteY5653"/>
                </a:cxn>
                <a:cxn ang="0">
                  <a:pos x="connsiteX5654" y="connsiteY5654"/>
                </a:cxn>
                <a:cxn ang="0">
                  <a:pos x="connsiteX5655" y="connsiteY5655"/>
                </a:cxn>
                <a:cxn ang="0">
                  <a:pos x="connsiteX5656" y="connsiteY5656"/>
                </a:cxn>
                <a:cxn ang="0">
                  <a:pos x="connsiteX5657" y="connsiteY5657"/>
                </a:cxn>
                <a:cxn ang="0">
                  <a:pos x="connsiteX5658" y="connsiteY5658"/>
                </a:cxn>
                <a:cxn ang="0">
                  <a:pos x="connsiteX5659" y="connsiteY5659"/>
                </a:cxn>
                <a:cxn ang="0">
                  <a:pos x="connsiteX5660" y="connsiteY5660"/>
                </a:cxn>
                <a:cxn ang="0">
                  <a:pos x="connsiteX5661" y="connsiteY5661"/>
                </a:cxn>
                <a:cxn ang="0">
                  <a:pos x="connsiteX5662" y="connsiteY5662"/>
                </a:cxn>
                <a:cxn ang="0">
                  <a:pos x="connsiteX5663" y="connsiteY5663"/>
                </a:cxn>
                <a:cxn ang="0">
                  <a:pos x="connsiteX5664" y="connsiteY5664"/>
                </a:cxn>
                <a:cxn ang="0">
                  <a:pos x="connsiteX5665" y="connsiteY5665"/>
                </a:cxn>
                <a:cxn ang="0">
                  <a:pos x="connsiteX5666" y="connsiteY5666"/>
                </a:cxn>
                <a:cxn ang="0">
                  <a:pos x="connsiteX5667" y="connsiteY5667"/>
                </a:cxn>
                <a:cxn ang="0">
                  <a:pos x="connsiteX5668" y="connsiteY5668"/>
                </a:cxn>
                <a:cxn ang="0">
                  <a:pos x="connsiteX5669" y="connsiteY5669"/>
                </a:cxn>
                <a:cxn ang="0">
                  <a:pos x="connsiteX5670" y="connsiteY5670"/>
                </a:cxn>
                <a:cxn ang="0">
                  <a:pos x="connsiteX5671" y="connsiteY5671"/>
                </a:cxn>
                <a:cxn ang="0">
                  <a:pos x="connsiteX5672" y="connsiteY5672"/>
                </a:cxn>
                <a:cxn ang="0">
                  <a:pos x="connsiteX5673" y="connsiteY5673"/>
                </a:cxn>
                <a:cxn ang="0">
                  <a:pos x="connsiteX5674" y="connsiteY5674"/>
                </a:cxn>
                <a:cxn ang="0">
                  <a:pos x="connsiteX5675" y="connsiteY5675"/>
                </a:cxn>
                <a:cxn ang="0">
                  <a:pos x="connsiteX5676" y="connsiteY5676"/>
                </a:cxn>
                <a:cxn ang="0">
                  <a:pos x="connsiteX5677" y="connsiteY5677"/>
                </a:cxn>
                <a:cxn ang="0">
                  <a:pos x="connsiteX5678" y="connsiteY5678"/>
                </a:cxn>
                <a:cxn ang="0">
                  <a:pos x="connsiteX5679" y="connsiteY5679"/>
                </a:cxn>
                <a:cxn ang="0">
                  <a:pos x="connsiteX5680" y="connsiteY5680"/>
                </a:cxn>
                <a:cxn ang="0">
                  <a:pos x="connsiteX5681" y="connsiteY5681"/>
                </a:cxn>
                <a:cxn ang="0">
                  <a:pos x="connsiteX5682" y="connsiteY5682"/>
                </a:cxn>
                <a:cxn ang="0">
                  <a:pos x="connsiteX5683" y="connsiteY5683"/>
                </a:cxn>
                <a:cxn ang="0">
                  <a:pos x="connsiteX5684" y="connsiteY5684"/>
                </a:cxn>
                <a:cxn ang="0">
                  <a:pos x="connsiteX5685" y="connsiteY5685"/>
                </a:cxn>
                <a:cxn ang="0">
                  <a:pos x="connsiteX5686" y="connsiteY5686"/>
                </a:cxn>
                <a:cxn ang="0">
                  <a:pos x="connsiteX5687" y="connsiteY5687"/>
                </a:cxn>
                <a:cxn ang="0">
                  <a:pos x="connsiteX5688" y="connsiteY5688"/>
                </a:cxn>
                <a:cxn ang="0">
                  <a:pos x="connsiteX5689" y="connsiteY5689"/>
                </a:cxn>
                <a:cxn ang="0">
                  <a:pos x="connsiteX5690" y="connsiteY5690"/>
                </a:cxn>
                <a:cxn ang="0">
                  <a:pos x="connsiteX5691" y="connsiteY5691"/>
                </a:cxn>
                <a:cxn ang="0">
                  <a:pos x="connsiteX5692" y="connsiteY5692"/>
                </a:cxn>
                <a:cxn ang="0">
                  <a:pos x="connsiteX5693" y="connsiteY5693"/>
                </a:cxn>
                <a:cxn ang="0">
                  <a:pos x="connsiteX5694" y="connsiteY5694"/>
                </a:cxn>
                <a:cxn ang="0">
                  <a:pos x="connsiteX5695" y="connsiteY5695"/>
                </a:cxn>
                <a:cxn ang="0">
                  <a:pos x="connsiteX5696" y="connsiteY5696"/>
                </a:cxn>
                <a:cxn ang="0">
                  <a:pos x="connsiteX5697" y="connsiteY5697"/>
                </a:cxn>
                <a:cxn ang="0">
                  <a:pos x="connsiteX5698" y="connsiteY5698"/>
                </a:cxn>
                <a:cxn ang="0">
                  <a:pos x="connsiteX5699" y="connsiteY5699"/>
                </a:cxn>
                <a:cxn ang="0">
                  <a:pos x="connsiteX5700" y="connsiteY5700"/>
                </a:cxn>
                <a:cxn ang="0">
                  <a:pos x="connsiteX5701" y="connsiteY5701"/>
                </a:cxn>
                <a:cxn ang="0">
                  <a:pos x="connsiteX5702" y="connsiteY5702"/>
                </a:cxn>
                <a:cxn ang="0">
                  <a:pos x="connsiteX5703" y="connsiteY5703"/>
                </a:cxn>
                <a:cxn ang="0">
                  <a:pos x="connsiteX5704" y="connsiteY5704"/>
                </a:cxn>
                <a:cxn ang="0">
                  <a:pos x="connsiteX5705" y="connsiteY5705"/>
                </a:cxn>
                <a:cxn ang="0">
                  <a:pos x="connsiteX5706" y="connsiteY5706"/>
                </a:cxn>
                <a:cxn ang="0">
                  <a:pos x="connsiteX5707" y="connsiteY5707"/>
                </a:cxn>
                <a:cxn ang="0">
                  <a:pos x="connsiteX5708" y="connsiteY5708"/>
                </a:cxn>
                <a:cxn ang="0">
                  <a:pos x="connsiteX5709" y="connsiteY5709"/>
                </a:cxn>
                <a:cxn ang="0">
                  <a:pos x="connsiteX5710" y="connsiteY5710"/>
                </a:cxn>
                <a:cxn ang="0">
                  <a:pos x="connsiteX5711" y="connsiteY5711"/>
                </a:cxn>
                <a:cxn ang="0">
                  <a:pos x="connsiteX5712" y="connsiteY5712"/>
                </a:cxn>
                <a:cxn ang="0">
                  <a:pos x="connsiteX5713" y="connsiteY5713"/>
                </a:cxn>
                <a:cxn ang="0">
                  <a:pos x="connsiteX5714" y="connsiteY5714"/>
                </a:cxn>
                <a:cxn ang="0">
                  <a:pos x="connsiteX5715" y="connsiteY5715"/>
                </a:cxn>
                <a:cxn ang="0">
                  <a:pos x="connsiteX5716" y="connsiteY5716"/>
                </a:cxn>
                <a:cxn ang="0">
                  <a:pos x="connsiteX5717" y="connsiteY5717"/>
                </a:cxn>
                <a:cxn ang="0">
                  <a:pos x="connsiteX5718" y="connsiteY5718"/>
                </a:cxn>
                <a:cxn ang="0">
                  <a:pos x="connsiteX5719" y="connsiteY5719"/>
                </a:cxn>
                <a:cxn ang="0">
                  <a:pos x="connsiteX5720" y="connsiteY5720"/>
                </a:cxn>
                <a:cxn ang="0">
                  <a:pos x="connsiteX5721" y="connsiteY5721"/>
                </a:cxn>
                <a:cxn ang="0">
                  <a:pos x="connsiteX5722" y="connsiteY5722"/>
                </a:cxn>
                <a:cxn ang="0">
                  <a:pos x="connsiteX5723" y="connsiteY5723"/>
                </a:cxn>
                <a:cxn ang="0">
                  <a:pos x="connsiteX5724" y="connsiteY5724"/>
                </a:cxn>
                <a:cxn ang="0">
                  <a:pos x="connsiteX5725" y="connsiteY5725"/>
                </a:cxn>
                <a:cxn ang="0">
                  <a:pos x="connsiteX5726" y="connsiteY5726"/>
                </a:cxn>
                <a:cxn ang="0">
                  <a:pos x="connsiteX5727" y="connsiteY5727"/>
                </a:cxn>
                <a:cxn ang="0">
                  <a:pos x="connsiteX5728" y="connsiteY5728"/>
                </a:cxn>
                <a:cxn ang="0">
                  <a:pos x="connsiteX5729" y="connsiteY5729"/>
                </a:cxn>
                <a:cxn ang="0">
                  <a:pos x="connsiteX5730" y="connsiteY5730"/>
                </a:cxn>
                <a:cxn ang="0">
                  <a:pos x="connsiteX5731" y="connsiteY5731"/>
                </a:cxn>
                <a:cxn ang="0">
                  <a:pos x="connsiteX5732" y="connsiteY5732"/>
                </a:cxn>
                <a:cxn ang="0">
                  <a:pos x="connsiteX5733" y="connsiteY5733"/>
                </a:cxn>
                <a:cxn ang="0">
                  <a:pos x="connsiteX5734" y="connsiteY5734"/>
                </a:cxn>
                <a:cxn ang="0">
                  <a:pos x="connsiteX5735" y="connsiteY5735"/>
                </a:cxn>
                <a:cxn ang="0">
                  <a:pos x="connsiteX5736" y="connsiteY5736"/>
                </a:cxn>
                <a:cxn ang="0">
                  <a:pos x="connsiteX5737" y="connsiteY5737"/>
                </a:cxn>
                <a:cxn ang="0">
                  <a:pos x="connsiteX5738" y="connsiteY5738"/>
                </a:cxn>
                <a:cxn ang="0">
                  <a:pos x="connsiteX5739" y="connsiteY5739"/>
                </a:cxn>
                <a:cxn ang="0">
                  <a:pos x="connsiteX5740" y="connsiteY5740"/>
                </a:cxn>
                <a:cxn ang="0">
                  <a:pos x="connsiteX5741" y="connsiteY5741"/>
                </a:cxn>
                <a:cxn ang="0">
                  <a:pos x="connsiteX5742" y="connsiteY5742"/>
                </a:cxn>
                <a:cxn ang="0">
                  <a:pos x="connsiteX5743" y="connsiteY5743"/>
                </a:cxn>
                <a:cxn ang="0">
                  <a:pos x="connsiteX5744" y="connsiteY5744"/>
                </a:cxn>
                <a:cxn ang="0">
                  <a:pos x="connsiteX5745" y="connsiteY5745"/>
                </a:cxn>
                <a:cxn ang="0">
                  <a:pos x="connsiteX5746" y="connsiteY5746"/>
                </a:cxn>
                <a:cxn ang="0">
                  <a:pos x="connsiteX5747" y="connsiteY5747"/>
                </a:cxn>
                <a:cxn ang="0">
                  <a:pos x="connsiteX5748" y="connsiteY5748"/>
                </a:cxn>
                <a:cxn ang="0">
                  <a:pos x="connsiteX5749" y="connsiteY5749"/>
                </a:cxn>
                <a:cxn ang="0">
                  <a:pos x="connsiteX5750" y="connsiteY5750"/>
                </a:cxn>
                <a:cxn ang="0">
                  <a:pos x="connsiteX5751" y="connsiteY5751"/>
                </a:cxn>
                <a:cxn ang="0">
                  <a:pos x="connsiteX5752" y="connsiteY5752"/>
                </a:cxn>
                <a:cxn ang="0">
                  <a:pos x="connsiteX5753" y="connsiteY5753"/>
                </a:cxn>
                <a:cxn ang="0">
                  <a:pos x="connsiteX5754" y="connsiteY5754"/>
                </a:cxn>
                <a:cxn ang="0">
                  <a:pos x="connsiteX5755" y="connsiteY5755"/>
                </a:cxn>
                <a:cxn ang="0">
                  <a:pos x="connsiteX5756" y="connsiteY5756"/>
                </a:cxn>
                <a:cxn ang="0">
                  <a:pos x="connsiteX5757" y="connsiteY5757"/>
                </a:cxn>
                <a:cxn ang="0">
                  <a:pos x="connsiteX5758" y="connsiteY5758"/>
                </a:cxn>
                <a:cxn ang="0">
                  <a:pos x="connsiteX5759" y="connsiteY5759"/>
                </a:cxn>
                <a:cxn ang="0">
                  <a:pos x="connsiteX5760" y="connsiteY5760"/>
                </a:cxn>
                <a:cxn ang="0">
                  <a:pos x="connsiteX5761" y="connsiteY5761"/>
                </a:cxn>
                <a:cxn ang="0">
                  <a:pos x="connsiteX5762" y="connsiteY5762"/>
                </a:cxn>
                <a:cxn ang="0">
                  <a:pos x="connsiteX5763" y="connsiteY5763"/>
                </a:cxn>
                <a:cxn ang="0">
                  <a:pos x="connsiteX5764" y="connsiteY5764"/>
                </a:cxn>
                <a:cxn ang="0">
                  <a:pos x="connsiteX5765" y="connsiteY5765"/>
                </a:cxn>
                <a:cxn ang="0">
                  <a:pos x="connsiteX5766" y="connsiteY5766"/>
                </a:cxn>
                <a:cxn ang="0">
                  <a:pos x="connsiteX5767" y="connsiteY5767"/>
                </a:cxn>
                <a:cxn ang="0">
                  <a:pos x="connsiteX5768" y="connsiteY5768"/>
                </a:cxn>
                <a:cxn ang="0">
                  <a:pos x="connsiteX5769" y="connsiteY5769"/>
                </a:cxn>
                <a:cxn ang="0">
                  <a:pos x="connsiteX5770" y="connsiteY5770"/>
                </a:cxn>
                <a:cxn ang="0">
                  <a:pos x="connsiteX5771" y="connsiteY5771"/>
                </a:cxn>
                <a:cxn ang="0">
                  <a:pos x="connsiteX5772" y="connsiteY5772"/>
                </a:cxn>
                <a:cxn ang="0">
                  <a:pos x="connsiteX5773" y="connsiteY5773"/>
                </a:cxn>
                <a:cxn ang="0">
                  <a:pos x="connsiteX5774" y="connsiteY5774"/>
                </a:cxn>
                <a:cxn ang="0">
                  <a:pos x="connsiteX5775" y="connsiteY5775"/>
                </a:cxn>
                <a:cxn ang="0">
                  <a:pos x="connsiteX5776" y="connsiteY5776"/>
                </a:cxn>
                <a:cxn ang="0">
                  <a:pos x="connsiteX5777" y="connsiteY5777"/>
                </a:cxn>
                <a:cxn ang="0">
                  <a:pos x="connsiteX5778" y="connsiteY5778"/>
                </a:cxn>
                <a:cxn ang="0">
                  <a:pos x="connsiteX5779" y="connsiteY5779"/>
                </a:cxn>
                <a:cxn ang="0">
                  <a:pos x="connsiteX5780" y="connsiteY5780"/>
                </a:cxn>
                <a:cxn ang="0">
                  <a:pos x="connsiteX5781" y="connsiteY5781"/>
                </a:cxn>
                <a:cxn ang="0">
                  <a:pos x="connsiteX5782" y="connsiteY5782"/>
                </a:cxn>
                <a:cxn ang="0">
                  <a:pos x="connsiteX5783" y="connsiteY5783"/>
                </a:cxn>
                <a:cxn ang="0">
                  <a:pos x="connsiteX5784" y="connsiteY5784"/>
                </a:cxn>
                <a:cxn ang="0">
                  <a:pos x="connsiteX5785" y="connsiteY5785"/>
                </a:cxn>
                <a:cxn ang="0">
                  <a:pos x="connsiteX5786" y="connsiteY5786"/>
                </a:cxn>
                <a:cxn ang="0">
                  <a:pos x="connsiteX5787" y="connsiteY5787"/>
                </a:cxn>
                <a:cxn ang="0">
                  <a:pos x="connsiteX5788" y="connsiteY5788"/>
                </a:cxn>
                <a:cxn ang="0">
                  <a:pos x="connsiteX5789" y="connsiteY5789"/>
                </a:cxn>
                <a:cxn ang="0">
                  <a:pos x="connsiteX5790" y="connsiteY5790"/>
                </a:cxn>
                <a:cxn ang="0">
                  <a:pos x="connsiteX5791" y="connsiteY5791"/>
                </a:cxn>
                <a:cxn ang="0">
                  <a:pos x="connsiteX5792" y="connsiteY5792"/>
                </a:cxn>
                <a:cxn ang="0">
                  <a:pos x="connsiteX5793" y="connsiteY5793"/>
                </a:cxn>
                <a:cxn ang="0">
                  <a:pos x="connsiteX5794" y="connsiteY5794"/>
                </a:cxn>
                <a:cxn ang="0">
                  <a:pos x="connsiteX5795" y="connsiteY5795"/>
                </a:cxn>
                <a:cxn ang="0">
                  <a:pos x="connsiteX5796" y="connsiteY5796"/>
                </a:cxn>
                <a:cxn ang="0">
                  <a:pos x="connsiteX5797" y="connsiteY5797"/>
                </a:cxn>
                <a:cxn ang="0">
                  <a:pos x="connsiteX5798" y="connsiteY5798"/>
                </a:cxn>
                <a:cxn ang="0">
                  <a:pos x="connsiteX5799" y="connsiteY5799"/>
                </a:cxn>
                <a:cxn ang="0">
                  <a:pos x="connsiteX5800" y="connsiteY5800"/>
                </a:cxn>
                <a:cxn ang="0">
                  <a:pos x="connsiteX5801" y="connsiteY5801"/>
                </a:cxn>
                <a:cxn ang="0">
                  <a:pos x="connsiteX5802" y="connsiteY5802"/>
                </a:cxn>
                <a:cxn ang="0">
                  <a:pos x="connsiteX5803" y="connsiteY5803"/>
                </a:cxn>
                <a:cxn ang="0">
                  <a:pos x="connsiteX5804" y="connsiteY5804"/>
                </a:cxn>
                <a:cxn ang="0">
                  <a:pos x="connsiteX5805" y="connsiteY5805"/>
                </a:cxn>
                <a:cxn ang="0">
                  <a:pos x="connsiteX5806" y="connsiteY5806"/>
                </a:cxn>
                <a:cxn ang="0">
                  <a:pos x="connsiteX5807" y="connsiteY5807"/>
                </a:cxn>
                <a:cxn ang="0">
                  <a:pos x="connsiteX5808" y="connsiteY5808"/>
                </a:cxn>
                <a:cxn ang="0">
                  <a:pos x="connsiteX5809" y="connsiteY5809"/>
                </a:cxn>
                <a:cxn ang="0">
                  <a:pos x="connsiteX5810" y="connsiteY5810"/>
                </a:cxn>
                <a:cxn ang="0">
                  <a:pos x="connsiteX5811" y="connsiteY5811"/>
                </a:cxn>
                <a:cxn ang="0">
                  <a:pos x="connsiteX5812" y="connsiteY5812"/>
                </a:cxn>
                <a:cxn ang="0">
                  <a:pos x="connsiteX5813" y="connsiteY5813"/>
                </a:cxn>
                <a:cxn ang="0">
                  <a:pos x="connsiteX5814" y="connsiteY5814"/>
                </a:cxn>
                <a:cxn ang="0">
                  <a:pos x="connsiteX5815" y="connsiteY5815"/>
                </a:cxn>
                <a:cxn ang="0">
                  <a:pos x="connsiteX5816" y="connsiteY5816"/>
                </a:cxn>
                <a:cxn ang="0">
                  <a:pos x="connsiteX5817" y="connsiteY5817"/>
                </a:cxn>
                <a:cxn ang="0">
                  <a:pos x="connsiteX5818" y="connsiteY5818"/>
                </a:cxn>
                <a:cxn ang="0">
                  <a:pos x="connsiteX5819" y="connsiteY5819"/>
                </a:cxn>
                <a:cxn ang="0">
                  <a:pos x="connsiteX5820" y="connsiteY5820"/>
                </a:cxn>
                <a:cxn ang="0">
                  <a:pos x="connsiteX5821" y="connsiteY5821"/>
                </a:cxn>
                <a:cxn ang="0">
                  <a:pos x="connsiteX5822" y="connsiteY5822"/>
                </a:cxn>
                <a:cxn ang="0">
                  <a:pos x="connsiteX5823" y="connsiteY5823"/>
                </a:cxn>
                <a:cxn ang="0">
                  <a:pos x="connsiteX5824" y="connsiteY5824"/>
                </a:cxn>
                <a:cxn ang="0">
                  <a:pos x="connsiteX5825" y="connsiteY5825"/>
                </a:cxn>
                <a:cxn ang="0">
                  <a:pos x="connsiteX5826" y="connsiteY5826"/>
                </a:cxn>
                <a:cxn ang="0">
                  <a:pos x="connsiteX5827" y="connsiteY5827"/>
                </a:cxn>
                <a:cxn ang="0">
                  <a:pos x="connsiteX5828" y="connsiteY5828"/>
                </a:cxn>
                <a:cxn ang="0">
                  <a:pos x="connsiteX5829" y="connsiteY5829"/>
                </a:cxn>
                <a:cxn ang="0">
                  <a:pos x="connsiteX5830" y="connsiteY5830"/>
                </a:cxn>
                <a:cxn ang="0">
                  <a:pos x="connsiteX5831" y="connsiteY5831"/>
                </a:cxn>
                <a:cxn ang="0">
                  <a:pos x="connsiteX5832" y="connsiteY5832"/>
                </a:cxn>
                <a:cxn ang="0">
                  <a:pos x="connsiteX5833" y="connsiteY5833"/>
                </a:cxn>
                <a:cxn ang="0">
                  <a:pos x="connsiteX5834" y="connsiteY5834"/>
                </a:cxn>
                <a:cxn ang="0">
                  <a:pos x="connsiteX5835" y="connsiteY5835"/>
                </a:cxn>
                <a:cxn ang="0">
                  <a:pos x="connsiteX5836" y="connsiteY5836"/>
                </a:cxn>
                <a:cxn ang="0">
                  <a:pos x="connsiteX5837" y="connsiteY5837"/>
                </a:cxn>
                <a:cxn ang="0">
                  <a:pos x="connsiteX5838" y="connsiteY5838"/>
                </a:cxn>
                <a:cxn ang="0">
                  <a:pos x="connsiteX5839" y="connsiteY5839"/>
                </a:cxn>
                <a:cxn ang="0">
                  <a:pos x="connsiteX5840" y="connsiteY5840"/>
                </a:cxn>
                <a:cxn ang="0">
                  <a:pos x="connsiteX5841" y="connsiteY5841"/>
                </a:cxn>
                <a:cxn ang="0">
                  <a:pos x="connsiteX5842" y="connsiteY5842"/>
                </a:cxn>
                <a:cxn ang="0">
                  <a:pos x="connsiteX5843" y="connsiteY5843"/>
                </a:cxn>
                <a:cxn ang="0">
                  <a:pos x="connsiteX5844" y="connsiteY5844"/>
                </a:cxn>
                <a:cxn ang="0">
                  <a:pos x="connsiteX5845" y="connsiteY5845"/>
                </a:cxn>
                <a:cxn ang="0">
                  <a:pos x="connsiteX5846" y="connsiteY5846"/>
                </a:cxn>
                <a:cxn ang="0">
                  <a:pos x="connsiteX5847" y="connsiteY5847"/>
                </a:cxn>
                <a:cxn ang="0">
                  <a:pos x="connsiteX5848" y="connsiteY5848"/>
                </a:cxn>
                <a:cxn ang="0">
                  <a:pos x="connsiteX5849" y="connsiteY5849"/>
                </a:cxn>
                <a:cxn ang="0">
                  <a:pos x="connsiteX5850" y="connsiteY5850"/>
                </a:cxn>
                <a:cxn ang="0">
                  <a:pos x="connsiteX5851" y="connsiteY5851"/>
                </a:cxn>
                <a:cxn ang="0">
                  <a:pos x="connsiteX5852" y="connsiteY5852"/>
                </a:cxn>
                <a:cxn ang="0">
                  <a:pos x="connsiteX5853" y="connsiteY5853"/>
                </a:cxn>
                <a:cxn ang="0">
                  <a:pos x="connsiteX5854" y="connsiteY5854"/>
                </a:cxn>
                <a:cxn ang="0">
                  <a:pos x="connsiteX5855" y="connsiteY5855"/>
                </a:cxn>
                <a:cxn ang="0">
                  <a:pos x="connsiteX5856" y="connsiteY5856"/>
                </a:cxn>
                <a:cxn ang="0">
                  <a:pos x="connsiteX5857" y="connsiteY5857"/>
                </a:cxn>
                <a:cxn ang="0">
                  <a:pos x="connsiteX5858" y="connsiteY5858"/>
                </a:cxn>
                <a:cxn ang="0">
                  <a:pos x="connsiteX5859" y="connsiteY5859"/>
                </a:cxn>
                <a:cxn ang="0">
                  <a:pos x="connsiteX5860" y="connsiteY5860"/>
                </a:cxn>
                <a:cxn ang="0">
                  <a:pos x="connsiteX5861" y="connsiteY5861"/>
                </a:cxn>
                <a:cxn ang="0">
                  <a:pos x="connsiteX5862" y="connsiteY5862"/>
                </a:cxn>
                <a:cxn ang="0">
                  <a:pos x="connsiteX5863" y="connsiteY5863"/>
                </a:cxn>
                <a:cxn ang="0">
                  <a:pos x="connsiteX5864" y="connsiteY5864"/>
                </a:cxn>
                <a:cxn ang="0">
                  <a:pos x="connsiteX5865" y="connsiteY5865"/>
                </a:cxn>
                <a:cxn ang="0">
                  <a:pos x="connsiteX5866" y="connsiteY5866"/>
                </a:cxn>
                <a:cxn ang="0">
                  <a:pos x="connsiteX5867" y="connsiteY5867"/>
                </a:cxn>
                <a:cxn ang="0">
                  <a:pos x="connsiteX5868" y="connsiteY5868"/>
                </a:cxn>
                <a:cxn ang="0">
                  <a:pos x="connsiteX5869" y="connsiteY5869"/>
                </a:cxn>
                <a:cxn ang="0">
                  <a:pos x="connsiteX5870" y="connsiteY5870"/>
                </a:cxn>
                <a:cxn ang="0">
                  <a:pos x="connsiteX5871" y="connsiteY5871"/>
                </a:cxn>
                <a:cxn ang="0">
                  <a:pos x="connsiteX5872" y="connsiteY5872"/>
                </a:cxn>
                <a:cxn ang="0">
                  <a:pos x="connsiteX5873" y="connsiteY5873"/>
                </a:cxn>
                <a:cxn ang="0">
                  <a:pos x="connsiteX5874" y="connsiteY5874"/>
                </a:cxn>
                <a:cxn ang="0">
                  <a:pos x="connsiteX5875" y="connsiteY5875"/>
                </a:cxn>
                <a:cxn ang="0">
                  <a:pos x="connsiteX5876" y="connsiteY5876"/>
                </a:cxn>
                <a:cxn ang="0">
                  <a:pos x="connsiteX5877" y="connsiteY5877"/>
                </a:cxn>
                <a:cxn ang="0">
                  <a:pos x="connsiteX5878" y="connsiteY5878"/>
                </a:cxn>
                <a:cxn ang="0">
                  <a:pos x="connsiteX5879" y="connsiteY5879"/>
                </a:cxn>
                <a:cxn ang="0">
                  <a:pos x="connsiteX5880" y="connsiteY5880"/>
                </a:cxn>
                <a:cxn ang="0">
                  <a:pos x="connsiteX5881" y="connsiteY5881"/>
                </a:cxn>
                <a:cxn ang="0">
                  <a:pos x="connsiteX5882" y="connsiteY5882"/>
                </a:cxn>
                <a:cxn ang="0">
                  <a:pos x="connsiteX5883" y="connsiteY5883"/>
                </a:cxn>
                <a:cxn ang="0">
                  <a:pos x="connsiteX5884" y="connsiteY5884"/>
                </a:cxn>
                <a:cxn ang="0">
                  <a:pos x="connsiteX5885" y="connsiteY5885"/>
                </a:cxn>
                <a:cxn ang="0">
                  <a:pos x="connsiteX5886" y="connsiteY5886"/>
                </a:cxn>
                <a:cxn ang="0">
                  <a:pos x="connsiteX5887" y="connsiteY5887"/>
                </a:cxn>
                <a:cxn ang="0">
                  <a:pos x="connsiteX5888" y="connsiteY5888"/>
                </a:cxn>
                <a:cxn ang="0">
                  <a:pos x="connsiteX5889" y="connsiteY5889"/>
                </a:cxn>
                <a:cxn ang="0">
                  <a:pos x="connsiteX5890" y="connsiteY5890"/>
                </a:cxn>
                <a:cxn ang="0">
                  <a:pos x="connsiteX5891" y="connsiteY5891"/>
                </a:cxn>
                <a:cxn ang="0">
                  <a:pos x="connsiteX5892" y="connsiteY5892"/>
                </a:cxn>
                <a:cxn ang="0">
                  <a:pos x="connsiteX5893" y="connsiteY5893"/>
                </a:cxn>
                <a:cxn ang="0">
                  <a:pos x="connsiteX5894" y="connsiteY5894"/>
                </a:cxn>
                <a:cxn ang="0">
                  <a:pos x="connsiteX5895" y="connsiteY5895"/>
                </a:cxn>
                <a:cxn ang="0">
                  <a:pos x="connsiteX5896" y="connsiteY5896"/>
                </a:cxn>
                <a:cxn ang="0">
                  <a:pos x="connsiteX5897" y="connsiteY5897"/>
                </a:cxn>
                <a:cxn ang="0">
                  <a:pos x="connsiteX5898" y="connsiteY5898"/>
                </a:cxn>
                <a:cxn ang="0">
                  <a:pos x="connsiteX5899" y="connsiteY5899"/>
                </a:cxn>
                <a:cxn ang="0">
                  <a:pos x="connsiteX5900" y="connsiteY5900"/>
                </a:cxn>
                <a:cxn ang="0">
                  <a:pos x="connsiteX5901" y="connsiteY5901"/>
                </a:cxn>
                <a:cxn ang="0">
                  <a:pos x="connsiteX5902" y="connsiteY5902"/>
                </a:cxn>
                <a:cxn ang="0">
                  <a:pos x="connsiteX5903" y="connsiteY5903"/>
                </a:cxn>
                <a:cxn ang="0">
                  <a:pos x="connsiteX5904" y="connsiteY5904"/>
                </a:cxn>
                <a:cxn ang="0">
                  <a:pos x="connsiteX5905" y="connsiteY5905"/>
                </a:cxn>
                <a:cxn ang="0">
                  <a:pos x="connsiteX5906" y="connsiteY5906"/>
                </a:cxn>
                <a:cxn ang="0">
                  <a:pos x="connsiteX5907" y="connsiteY5907"/>
                </a:cxn>
                <a:cxn ang="0">
                  <a:pos x="connsiteX5908" y="connsiteY5908"/>
                </a:cxn>
                <a:cxn ang="0">
                  <a:pos x="connsiteX5909" y="connsiteY5909"/>
                </a:cxn>
                <a:cxn ang="0">
                  <a:pos x="connsiteX5910" y="connsiteY5910"/>
                </a:cxn>
                <a:cxn ang="0">
                  <a:pos x="connsiteX5911" y="connsiteY5911"/>
                </a:cxn>
                <a:cxn ang="0">
                  <a:pos x="connsiteX5912" y="connsiteY5912"/>
                </a:cxn>
                <a:cxn ang="0">
                  <a:pos x="connsiteX5913" y="connsiteY5913"/>
                </a:cxn>
                <a:cxn ang="0">
                  <a:pos x="connsiteX5914" y="connsiteY5914"/>
                </a:cxn>
                <a:cxn ang="0">
                  <a:pos x="connsiteX5915" y="connsiteY5915"/>
                </a:cxn>
                <a:cxn ang="0">
                  <a:pos x="connsiteX5916" y="connsiteY5916"/>
                </a:cxn>
                <a:cxn ang="0">
                  <a:pos x="connsiteX5917" y="connsiteY5917"/>
                </a:cxn>
                <a:cxn ang="0">
                  <a:pos x="connsiteX5918" y="connsiteY5918"/>
                </a:cxn>
                <a:cxn ang="0">
                  <a:pos x="connsiteX5919" y="connsiteY5919"/>
                </a:cxn>
                <a:cxn ang="0">
                  <a:pos x="connsiteX5920" y="connsiteY5920"/>
                </a:cxn>
                <a:cxn ang="0">
                  <a:pos x="connsiteX5921" y="connsiteY5921"/>
                </a:cxn>
                <a:cxn ang="0">
                  <a:pos x="connsiteX5922" y="connsiteY5922"/>
                </a:cxn>
                <a:cxn ang="0">
                  <a:pos x="connsiteX5923" y="connsiteY5923"/>
                </a:cxn>
                <a:cxn ang="0">
                  <a:pos x="connsiteX5924" y="connsiteY5924"/>
                </a:cxn>
                <a:cxn ang="0">
                  <a:pos x="connsiteX5925" y="connsiteY5925"/>
                </a:cxn>
                <a:cxn ang="0">
                  <a:pos x="connsiteX5926" y="connsiteY5926"/>
                </a:cxn>
                <a:cxn ang="0">
                  <a:pos x="connsiteX5927" y="connsiteY5927"/>
                </a:cxn>
                <a:cxn ang="0">
                  <a:pos x="connsiteX5928" y="connsiteY5928"/>
                </a:cxn>
                <a:cxn ang="0">
                  <a:pos x="connsiteX5929" y="connsiteY5929"/>
                </a:cxn>
                <a:cxn ang="0">
                  <a:pos x="connsiteX5930" y="connsiteY5930"/>
                </a:cxn>
                <a:cxn ang="0">
                  <a:pos x="connsiteX5931" y="connsiteY5931"/>
                </a:cxn>
                <a:cxn ang="0">
                  <a:pos x="connsiteX5932" y="connsiteY5932"/>
                </a:cxn>
                <a:cxn ang="0">
                  <a:pos x="connsiteX5933" y="connsiteY5933"/>
                </a:cxn>
                <a:cxn ang="0">
                  <a:pos x="connsiteX5934" y="connsiteY5934"/>
                </a:cxn>
                <a:cxn ang="0">
                  <a:pos x="connsiteX5935" y="connsiteY5935"/>
                </a:cxn>
                <a:cxn ang="0">
                  <a:pos x="connsiteX5936" y="connsiteY5936"/>
                </a:cxn>
                <a:cxn ang="0">
                  <a:pos x="connsiteX5937" y="connsiteY5937"/>
                </a:cxn>
                <a:cxn ang="0">
                  <a:pos x="connsiteX5938" y="connsiteY5938"/>
                </a:cxn>
                <a:cxn ang="0">
                  <a:pos x="connsiteX5939" y="connsiteY5939"/>
                </a:cxn>
                <a:cxn ang="0">
                  <a:pos x="connsiteX5940" y="connsiteY5940"/>
                </a:cxn>
                <a:cxn ang="0">
                  <a:pos x="connsiteX5941" y="connsiteY5941"/>
                </a:cxn>
                <a:cxn ang="0">
                  <a:pos x="connsiteX5942" y="connsiteY5942"/>
                </a:cxn>
                <a:cxn ang="0">
                  <a:pos x="connsiteX5943" y="connsiteY5943"/>
                </a:cxn>
                <a:cxn ang="0">
                  <a:pos x="connsiteX5944" y="connsiteY5944"/>
                </a:cxn>
                <a:cxn ang="0">
                  <a:pos x="connsiteX5945" y="connsiteY5945"/>
                </a:cxn>
                <a:cxn ang="0">
                  <a:pos x="connsiteX5946" y="connsiteY5946"/>
                </a:cxn>
                <a:cxn ang="0">
                  <a:pos x="connsiteX5947" y="connsiteY5947"/>
                </a:cxn>
                <a:cxn ang="0">
                  <a:pos x="connsiteX5948" y="connsiteY5948"/>
                </a:cxn>
                <a:cxn ang="0">
                  <a:pos x="connsiteX5949" y="connsiteY5949"/>
                </a:cxn>
                <a:cxn ang="0">
                  <a:pos x="connsiteX5950" y="connsiteY5950"/>
                </a:cxn>
                <a:cxn ang="0">
                  <a:pos x="connsiteX5951" y="connsiteY5951"/>
                </a:cxn>
                <a:cxn ang="0">
                  <a:pos x="connsiteX5952" y="connsiteY5952"/>
                </a:cxn>
                <a:cxn ang="0">
                  <a:pos x="connsiteX5953" y="connsiteY5953"/>
                </a:cxn>
                <a:cxn ang="0">
                  <a:pos x="connsiteX5954" y="connsiteY5954"/>
                </a:cxn>
                <a:cxn ang="0">
                  <a:pos x="connsiteX5955" y="connsiteY5955"/>
                </a:cxn>
                <a:cxn ang="0">
                  <a:pos x="connsiteX5956" y="connsiteY5956"/>
                </a:cxn>
                <a:cxn ang="0">
                  <a:pos x="connsiteX5957" y="connsiteY5957"/>
                </a:cxn>
                <a:cxn ang="0">
                  <a:pos x="connsiteX5958" y="connsiteY5958"/>
                </a:cxn>
                <a:cxn ang="0">
                  <a:pos x="connsiteX5959" y="connsiteY5959"/>
                </a:cxn>
                <a:cxn ang="0">
                  <a:pos x="connsiteX5960" y="connsiteY5960"/>
                </a:cxn>
                <a:cxn ang="0">
                  <a:pos x="connsiteX5961" y="connsiteY5961"/>
                </a:cxn>
                <a:cxn ang="0">
                  <a:pos x="connsiteX5962" y="connsiteY5962"/>
                </a:cxn>
                <a:cxn ang="0">
                  <a:pos x="connsiteX5963" y="connsiteY5963"/>
                </a:cxn>
                <a:cxn ang="0">
                  <a:pos x="connsiteX5964" y="connsiteY5964"/>
                </a:cxn>
                <a:cxn ang="0">
                  <a:pos x="connsiteX5965" y="connsiteY5965"/>
                </a:cxn>
                <a:cxn ang="0">
                  <a:pos x="connsiteX5966" y="connsiteY5966"/>
                </a:cxn>
                <a:cxn ang="0">
                  <a:pos x="connsiteX5967" y="connsiteY5967"/>
                </a:cxn>
                <a:cxn ang="0">
                  <a:pos x="connsiteX5968" y="connsiteY5968"/>
                </a:cxn>
                <a:cxn ang="0">
                  <a:pos x="connsiteX5969" y="connsiteY5969"/>
                </a:cxn>
                <a:cxn ang="0">
                  <a:pos x="connsiteX5970" y="connsiteY5970"/>
                </a:cxn>
                <a:cxn ang="0">
                  <a:pos x="connsiteX5971" y="connsiteY5971"/>
                </a:cxn>
                <a:cxn ang="0">
                  <a:pos x="connsiteX5972" y="connsiteY5972"/>
                </a:cxn>
                <a:cxn ang="0">
                  <a:pos x="connsiteX5973" y="connsiteY5973"/>
                </a:cxn>
                <a:cxn ang="0">
                  <a:pos x="connsiteX5974" y="connsiteY5974"/>
                </a:cxn>
                <a:cxn ang="0">
                  <a:pos x="connsiteX5975" y="connsiteY5975"/>
                </a:cxn>
                <a:cxn ang="0">
                  <a:pos x="connsiteX5976" y="connsiteY5976"/>
                </a:cxn>
                <a:cxn ang="0">
                  <a:pos x="connsiteX5977" y="connsiteY5977"/>
                </a:cxn>
                <a:cxn ang="0">
                  <a:pos x="connsiteX5978" y="connsiteY5978"/>
                </a:cxn>
                <a:cxn ang="0">
                  <a:pos x="connsiteX5979" y="connsiteY5979"/>
                </a:cxn>
                <a:cxn ang="0">
                  <a:pos x="connsiteX5980" y="connsiteY5980"/>
                </a:cxn>
                <a:cxn ang="0">
                  <a:pos x="connsiteX5981" y="connsiteY5981"/>
                </a:cxn>
                <a:cxn ang="0">
                  <a:pos x="connsiteX5982" y="connsiteY5982"/>
                </a:cxn>
                <a:cxn ang="0">
                  <a:pos x="connsiteX5983" y="connsiteY5983"/>
                </a:cxn>
                <a:cxn ang="0">
                  <a:pos x="connsiteX5984" y="connsiteY5984"/>
                </a:cxn>
                <a:cxn ang="0">
                  <a:pos x="connsiteX5985" y="connsiteY5985"/>
                </a:cxn>
                <a:cxn ang="0">
                  <a:pos x="connsiteX5986" y="connsiteY5986"/>
                </a:cxn>
                <a:cxn ang="0">
                  <a:pos x="connsiteX5987" y="connsiteY5987"/>
                </a:cxn>
                <a:cxn ang="0">
                  <a:pos x="connsiteX5988" y="connsiteY5988"/>
                </a:cxn>
                <a:cxn ang="0">
                  <a:pos x="connsiteX5989" y="connsiteY5989"/>
                </a:cxn>
                <a:cxn ang="0">
                  <a:pos x="connsiteX5990" y="connsiteY5990"/>
                </a:cxn>
                <a:cxn ang="0">
                  <a:pos x="connsiteX5991" y="connsiteY5991"/>
                </a:cxn>
                <a:cxn ang="0">
                  <a:pos x="connsiteX5992" y="connsiteY5992"/>
                </a:cxn>
                <a:cxn ang="0">
                  <a:pos x="connsiteX5993" y="connsiteY5993"/>
                </a:cxn>
                <a:cxn ang="0">
                  <a:pos x="connsiteX5994" y="connsiteY5994"/>
                </a:cxn>
                <a:cxn ang="0">
                  <a:pos x="connsiteX5995" y="connsiteY5995"/>
                </a:cxn>
                <a:cxn ang="0">
                  <a:pos x="connsiteX5996" y="connsiteY5996"/>
                </a:cxn>
                <a:cxn ang="0">
                  <a:pos x="connsiteX5997" y="connsiteY5997"/>
                </a:cxn>
                <a:cxn ang="0">
                  <a:pos x="connsiteX5998" y="connsiteY5998"/>
                </a:cxn>
                <a:cxn ang="0">
                  <a:pos x="connsiteX5999" y="connsiteY5999"/>
                </a:cxn>
                <a:cxn ang="0">
                  <a:pos x="connsiteX6000" y="connsiteY6000"/>
                </a:cxn>
                <a:cxn ang="0">
                  <a:pos x="connsiteX6001" y="connsiteY6001"/>
                </a:cxn>
                <a:cxn ang="0">
                  <a:pos x="connsiteX6002" y="connsiteY6002"/>
                </a:cxn>
                <a:cxn ang="0">
                  <a:pos x="connsiteX6003" y="connsiteY6003"/>
                </a:cxn>
                <a:cxn ang="0">
                  <a:pos x="connsiteX6004" y="connsiteY6004"/>
                </a:cxn>
                <a:cxn ang="0">
                  <a:pos x="connsiteX6005" y="connsiteY6005"/>
                </a:cxn>
                <a:cxn ang="0">
                  <a:pos x="connsiteX6006" y="connsiteY6006"/>
                </a:cxn>
                <a:cxn ang="0">
                  <a:pos x="connsiteX6007" y="connsiteY6007"/>
                </a:cxn>
                <a:cxn ang="0">
                  <a:pos x="connsiteX6008" y="connsiteY6008"/>
                </a:cxn>
                <a:cxn ang="0">
                  <a:pos x="connsiteX6009" y="connsiteY6009"/>
                </a:cxn>
                <a:cxn ang="0">
                  <a:pos x="connsiteX6010" y="connsiteY6010"/>
                </a:cxn>
                <a:cxn ang="0">
                  <a:pos x="connsiteX6011" y="connsiteY6011"/>
                </a:cxn>
                <a:cxn ang="0">
                  <a:pos x="connsiteX6012" y="connsiteY6012"/>
                </a:cxn>
                <a:cxn ang="0">
                  <a:pos x="connsiteX6013" y="connsiteY6013"/>
                </a:cxn>
                <a:cxn ang="0">
                  <a:pos x="connsiteX6014" y="connsiteY6014"/>
                </a:cxn>
                <a:cxn ang="0">
                  <a:pos x="connsiteX6015" y="connsiteY6015"/>
                </a:cxn>
                <a:cxn ang="0">
                  <a:pos x="connsiteX6016" y="connsiteY6016"/>
                </a:cxn>
                <a:cxn ang="0">
                  <a:pos x="connsiteX6017" y="connsiteY6017"/>
                </a:cxn>
                <a:cxn ang="0">
                  <a:pos x="connsiteX6018" y="connsiteY6018"/>
                </a:cxn>
                <a:cxn ang="0">
                  <a:pos x="connsiteX6019" y="connsiteY6019"/>
                </a:cxn>
                <a:cxn ang="0">
                  <a:pos x="connsiteX6020" y="connsiteY6020"/>
                </a:cxn>
                <a:cxn ang="0">
                  <a:pos x="connsiteX6021" y="connsiteY6021"/>
                </a:cxn>
                <a:cxn ang="0">
                  <a:pos x="connsiteX6022" y="connsiteY6022"/>
                </a:cxn>
                <a:cxn ang="0">
                  <a:pos x="connsiteX6023" y="connsiteY6023"/>
                </a:cxn>
                <a:cxn ang="0">
                  <a:pos x="connsiteX6024" y="connsiteY6024"/>
                </a:cxn>
                <a:cxn ang="0">
                  <a:pos x="connsiteX6025" y="connsiteY6025"/>
                </a:cxn>
                <a:cxn ang="0">
                  <a:pos x="connsiteX6026" y="connsiteY6026"/>
                </a:cxn>
                <a:cxn ang="0">
                  <a:pos x="connsiteX6027" y="connsiteY6027"/>
                </a:cxn>
                <a:cxn ang="0">
                  <a:pos x="connsiteX6028" y="connsiteY6028"/>
                </a:cxn>
                <a:cxn ang="0">
                  <a:pos x="connsiteX6029" y="connsiteY6029"/>
                </a:cxn>
                <a:cxn ang="0">
                  <a:pos x="connsiteX6030" y="connsiteY6030"/>
                </a:cxn>
                <a:cxn ang="0">
                  <a:pos x="connsiteX6031" y="connsiteY6031"/>
                </a:cxn>
                <a:cxn ang="0">
                  <a:pos x="connsiteX6032" y="connsiteY6032"/>
                </a:cxn>
                <a:cxn ang="0">
                  <a:pos x="connsiteX6033" y="connsiteY6033"/>
                </a:cxn>
                <a:cxn ang="0">
                  <a:pos x="connsiteX6034" y="connsiteY6034"/>
                </a:cxn>
                <a:cxn ang="0">
                  <a:pos x="connsiteX6035" y="connsiteY6035"/>
                </a:cxn>
                <a:cxn ang="0">
                  <a:pos x="connsiteX6036" y="connsiteY6036"/>
                </a:cxn>
                <a:cxn ang="0">
                  <a:pos x="connsiteX6037" y="connsiteY6037"/>
                </a:cxn>
                <a:cxn ang="0">
                  <a:pos x="connsiteX6038" y="connsiteY6038"/>
                </a:cxn>
                <a:cxn ang="0">
                  <a:pos x="connsiteX6039" y="connsiteY6039"/>
                </a:cxn>
                <a:cxn ang="0">
                  <a:pos x="connsiteX6040" y="connsiteY6040"/>
                </a:cxn>
                <a:cxn ang="0">
                  <a:pos x="connsiteX6041" y="connsiteY6041"/>
                </a:cxn>
                <a:cxn ang="0">
                  <a:pos x="connsiteX6042" y="connsiteY6042"/>
                </a:cxn>
                <a:cxn ang="0">
                  <a:pos x="connsiteX6043" y="connsiteY6043"/>
                </a:cxn>
                <a:cxn ang="0">
                  <a:pos x="connsiteX6044" y="connsiteY6044"/>
                </a:cxn>
                <a:cxn ang="0">
                  <a:pos x="connsiteX6045" y="connsiteY6045"/>
                </a:cxn>
                <a:cxn ang="0">
                  <a:pos x="connsiteX6046" y="connsiteY6046"/>
                </a:cxn>
                <a:cxn ang="0">
                  <a:pos x="connsiteX6047" y="connsiteY6047"/>
                </a:cxn>
                <a:cxn ang="0">
                  <a:pos x="connsiteX6048" y="connsiteY6048"/>
                </a:cxn>
                <a:cxn ang="0">
                  <a:pos x="connsiteX6049" y="connsiteY6049"/>
                </a:cxn>
                <a:cxn ang="0">
                  <a:pos x="connsiteX6050" y="connsiteY6050"/>
                </a:cxn>
                <a:cxn ang="0">
                  <a:pos x="connsiteX6051" y="connsiteY6051"/>
                </a:cxn>
                <a:cxn ang="0">
                  <a:pos x="connsiteX6052" y="connsiteY6052"/>
                </a:cxn>
                <a:cxn ang="0">
                  <a:pos x="connsiteX6053" y="connsiteY6053"/>
                </a:cxn>
                <a:cxn ang="0">
                  <a:pos x="connsiteX6054" y="connsiteY6054"/>
                </a:cxn>
                <a:cxn ang="0">
                  <a:pos x="connsiteX6055" y="connsiteY6055"/>
                </a:cxn>
                <a:cxn ang="0">
                  <a:pos x="connsiteX6056" y="connsiteY6056"/>
                </a:cxn>
                <a:cxn ang="0">
                  <a:pos x="connsiteX6057" y="connsiteY6057"/>
                </a:cxn>
                <a:cxn ang="0">
                  <a:pos x="connsiteX6058" y="connsiteY6058"/>
                </a:cxn>
                <a:cxn ang="0">
                  <a:pos x="connsiteX6059" y="connsiteY6059"/>
                </a:cxn>
                <a:cxn ang="0">
                  <a:pos x="connsiteX6060" y="connsiteY6060"/>
                </a:cxn>
                <a:cxn ang="0">
                  <a:pos x="connsiteX6061" y="connsiteY6061"/>
                </a:cxn>
                <a:cxn ang="0">
                  <a:pos x="connsiteX6062" y="connsiteY6062"/>
                </a:cxn>
                <a:cxn ang="0">
                  <a:pos x="connsiteX6063" y="connsiteY6063"/>
                </a:cxn>
                <a:cxn ang="0">
                  <a:pos x="connsiteX6064" y="connsiteY6064"/>
                </a:cxn>
                <a:cxn ang="0">
                  <a:pos x="connsiteX6065" y="connsiteY6065"/>
                </a:cxn>
                <a:cxn ang="0">
                  <a:pos x="connsiteX6066" y="connsiteY6066"/>
                </a:cxn>
                <a:cxn ang="0">
                  <a:pos x="connsiteX6067" y="connsiteY6067"/>
                </a:cxn>
                <a:cxn ang="0">
                  <a:pos x="connsiteX6068" y="connsiteY6068"/>
                </a:cxn>
                <a:cxn ang="0">
                  <a:pos x="connsiteX6069" y="connsiteY6069"/>
                </a:cxn>
                <a:cxn ang="0">
                  <a:pos x="connsiteX6070" y="connsiteY6070"/>
                </a:cxn>
                <a:cxn ang="0">
                  <a:pos x="connsiteX6071" y="connsiteY6071"/>
                </a:cxn>
                <a:cxn ang="0">
                  <a:pos x="connsiteX6072" y="connsiteY6072"/>
                </a:cxn>
                <a:cxn ang="0">
                  <a:pos x="connsiteX6073" y="connsiteY6073"/>
                </a:cxn>
                <a:cxn ang="0">
                  <a:pos x="connsiteX6074" y="connsiteY6074"/>
                </a:cxn>
                <a:cxn ang="0">
                  <a:pos x="connsiteX6075" y="connsiteY6075"/>
                </a:cxn>
                <a:cxn ang="0">
                  <a:pos x="connsiteX6076" y="connsiteY6076"/>
                </a:cxn>
                <a:cxn ang="0">
                  <a:pos x="connsiteX6077" y="connsiteY6077"/>
                </a:cxn>
                <a:cxn ang="0">
                  <a:pos x="connsiteX6078" y="connsiteY6078"/>
                </a:cxn>
                <a:cxn ang="0">
                  <a:pos x="connsiteX6079" y="connsiteY6079"/>
                </a:cxn>
                <a:cxn ang="0">
                  <a:pos x="connsiteX6080" y="connsiteY6080"/>
                </a:cxn>
                <a:cxn ang="0">
                  <a:pos x="connsiteX6081" y="connsiteY6081"/>
                </a:cxn>
                <a:cxn ang="0">
                  <a:pos x="connsiteX6082" y="connsiteY6082"/>
                </a:cxn>
                <a:cxn ang="0">
                  <a:pos x="connsiteX6083" y="connsiteY6083"/>
                </a:cxn>
                <a:cxn ang="0">
                  <a:pos x="connsiteX6084" y="connsiteY6084"/>
                </a:cxn>
                <a:cxn ang="0">
                  <a:pos x="connsiteX6085" y="connsiteY6085"/>
                </a:cxn>
                <a:cxn ang="0">
                  <a:pos x="connsiteX6086" y="connsiteY6086"/>
                </a:cxn>
                <a:cxn ang="0">
                  <a:pos x="connsiteX6087" y="connsiteY6087"/>
                </a:cxn>
                <a:cxn ang="0">
                  <a:pos x="connsiteX6088" y="connsiteY6088"/>
                </a:cxn>
                <a:cxn ang="0">
                  <a:pos x="connsiteX6089" y="connsiteY6089"/>
                </a:cxn>
                <a:cxn ang="0">
                  <a:pos x="connsiteX6090" y="connsiteY6090"/>
                </a:cxn>
                <a:cxn ang="0">
                  <a:pos x="connsiteX6091" y="connsiteY6091"/>
                </a:cxn>
                <a:cxn ang="0">
                  <a:pos x="connsiteX6092" y="connsiteY6092"/>
                </a:cxn>
                <a:cxn ang="0">
                  <a:pos x="connsiteX6093" y="connsiteY6093"/>
                </a:cxn>
                <a:cxn ang="0">
                  <a:pos x="connsiteX6094" y="connsiteY6094"/>
                </a:cxn>
                <a:cxn ang="0">
                  <a:pos x="connsiteX6095" y="connsiteY6095"/>
                </a:cxn>
                <a:cxn ang="0">
                  <a:pos x="connsiteX6096" y="connsiteY6096"/>
                </a:cxn>
                <a:cxn ang="0">
                  <a:pos x="connsiteX6097" y="connsiteY6097"/>
                </a:cxn>
                <a:cxn ang="0">
                  <a:pos x="connsiteX6098" y="connsiteY6098"/>
                </a:cxn>
                <a:cxn ang="0">
                  <a:pos x="connsiteX6099" y="connsiteY6099"/>
                </a:cxn>
                <a:cxn ang="0">
                  <a:pos x="connsiteX6100" y="connsiteY6100"/>
                </a:cxn>
                <a:cxn ang="0">
                  <a:pos x="connsiteX6101" y="connsiteY6101"/>
                </a:cxn>
                <a:cxn ang="0">
                  <a:pos x="connsiteX6102" y="connsiteY6102"/>
                </a:cxn>
                <a:cxn ang="0">
                  <a:pos x="connsiteX6103" y="connsiteY6103"/>
                </a:cxn>
                <a:cxn ang="0">
                  <a:pos x="connsiteX6104" y="connsiteY6104"/>
                </a:cxn>
                <a:cxn ang="0">
                  <a:pos x="connsiteX6105" y="connsiteY6105"/>
                </a:cxn>
                <a:cxn ang="0">
                  <a:pos x="connsiteX6106" y="connsiteY6106"/>
                </a:cxn>
                <a:cxn ang="0">
                  <a:pos x="connsiteX6107" y="connsiteY6107"/>
                </a:cxn>
                <a:cxn ang="0">
                  <a:pos x="connsiteX6108" y="connsiteY6108"/>
                </a:cxn>
                <a:cxn ang="0">
                  <a:pos x="connsiteX6109" y="connsiteY6109"/>
                </a:cxn>
                <a:cxn ang="0">
                  <a:pos x="connsiteX6110" y="connsiteY6110"/>
                </a:cxn>
                <a:cxn ang="0">
                  <a:pos x="connsiteX6111" y="connsiteY6111"/>
                </a:cxn>
                <a:cxn ang="0">
                  <a:pos x="connsiteX6112" y="connsiteY6112"/>
                </a:cxn>
                <a:cxn ang="0">
                  <a:pos x="connsiteX6113" y="connsiteY6113"/>
                </a:cxn>
                <a:cxn ang="0">
                  <a:pos x="connsiteX6114" y="connsiteY6114"/>
                </a:cxn>
                <a:cxn ang="0">
                  <a:pos x="connsiteX6115" y="connsiteY6115"/>
                </a:cxn>
                <a:cxn ang="0">
                  <a:pos x="connsiteX6116" y="connsiteY6116"/>
                </a:cxn>
                <a:cxn ang="0">
                  <a:pos x="connsiteX6117" y="connsiteY6117"/>
                </a:cxn>
                <a:cxn ang="0">
                  <a:pos x="connsiteX6118" y="connsiteY6118"/>
                </a:cxn>
                <a:cxn ang="0">
                  <a:pos x="connsiteX6119" y="connsiteY6119"/>
                </a:cxn>
                <a:cxn ang="0">
                  <a:pos x="connsiteX6120" y="connsiteY6120"/>
                </a:cxn>
                <a:cxn ang="0">
                  <a:pos x="connsiteX6121" y="connsiteY6121"/>
                </a:cxn>
                <a:cxn ang="0">
                  <a:pos x="connsiteX6122" y="connsiteY6122"/>
                </a:cxn>
                <a:cxn ang="0">
                  <a:pos x="connsiteX6123" y="connsiteY6123"/>
                </a:cxn>
                <a:cxn ang="0">
                  <a:pos x="connsiteX6124" y="connsiteY6124"/>
                </a:cxn>
                <a:cxn ang="0">
                  <a:pos x="connsiteX6125" y="connsiteY6125"/>
                </a:cxn>
                <a:cxn ang="0">
                  <a:pos x="connsiteX6126" y="connsiteY6126"/>
                </a:cxn>
                <a:cxn ang="0">
                  <a:pos x="connsiteX6127" y="connsiteY6127"/>
                </a:cxn>
                <a:cxn ang="0">
                  <a:pos x="connsiteX6128" y="connsiteY6128"/>
                </a:cxn>
                <a:cxn ang="0">
                  <a:pos x="connsiteX6129" y="connsiteY6129"/>
                </a:cxn>
                <a:cxn ang="0">
                  <a:pos x="connsiteX6130" y="connsiteY6130"/>
                </a:cxn>
                <a:cxn ang="0">
                  <a:pos x="connsiteX6131" y="connsiteY6131"/>
                </a:cxn>
                <a:cxn ang="0">
                  <a:pos x="connsiteX6132" y="connsiteY6132"/>
                </a:cxn>
                <a:cxn ang="0">
                  <a:pos x="connsiteX6133" y="connsiteY6133"/>
                </a:cxn>
                <a:cxn ang="0">
                  <a:pos x="connsiteX6134" y="connsiteY6134"/>
                </a:cxn>
                <a:cxn ang="0">
                  <a:pos x="connsiteX6135" y="connsiteY6135"/>
                </a:cxn>
                <a:cxn ang="0">
                  <a:pos x="connsiteX6136" y="connsiteY6136"/>
                </a:cxn>
                <a:cxn ang="0">
                  <a:pos x="connsiteX6137" y="connsiteY6137"/>
                </a:cxn>
                <a:cxn ang="0">
                  <a:pos x="connsiteX6138" y="connsiteY6138"/>
                </a:cxn>
                <a:cxn ang="0">
                  <a:pos x="connsiteX6139" y="connsiteY6139"/>
                </a:cxn>
                <a:cxn ang="0">
                  <a:pos x="connsiteX6140" y="connsiteY6140"/>
                </a:cxn>
                <a:cxn ang="0">
                  <a:pos x="connsiteX6141" y="connsiteY6141"/>
                </a:cxn>
                <a:cxn ang="0">
                  <a:pos x="connsiteX6142" y="connsiteY6142"/>
                </a:cxn>
                <a:cxn ang="0">
                  <a:pos x="connsiteX6143" y="connsiteY6143"/>
                </a:cxn>
                <a:cxn ang="0">
                  <a:pos x="connsiteX6144" y="connsiteY6144"/>
                </a:cxn>
                <a:cxn ang="0">
                  <a:pos x="connsiteX6145" y="connsiteY6145"/>
                </a:cxn>
                <a:cxn ang="0">
                  <a:pos x="connsiteX6146" y="connsiteY6146"/>
                </a:cxn>
                <a:cxn ang="0">
                  <a:pos x="connsiteX6147" y="connsiteY6147"/>
                </a:cxn>
                <a:cxn ang="0">
                  <a:pos x="connsiteX6148" y="connsiteY6148"/>
                </a:cxn>
                <a:cxn ang="0">
                  <a:pos x="connsiteX6149" y="connsiteY6149"/>
                </a:cxn>
                <a:cxn ang="0">
                  <a:pos x="connsiteX6150" y="connsiteY6150"/>
                </a:cxn>
                <a:cxn ang="0">
                  <a:pos x="connsiteX6151" y="connsiteY6151"/>
                </a:cxn>
                <a:cxn ang="0">
                  <a:pos x="connsiteX6152" y="connsiteY6152"/>
                </a:cxn>
                <a:cxn ang="0">
                  <a:pos x="connsiteX6153" y="connsiteY6153"/>
                </a:cxn>
                <a:cxn ang="0">
                  <a:pos x="connsiteX6154" y="connsiteY6154"/>
                </a:cxn>
                <a:cxn ang="0">
                  <a:pos x="connsiteX6155" y="connsiteY6155"/>
                </a:cxn>
                <a:cxn ang="0">
                  <a:pos x="connsiteX6156" y="connsiteY6156"/>
                </a:cxn>
                <a:cxn ang="0">
                  <a:pos x="connsiteX6157" y="connsiteY6157"/>
                </a:cxn>
                <a:cxn ang="0">
                  <a:pos x="connsiteX6158" y="connsiteY6158"/>
                </a:cxn>
                <a:cxn ang="0">
                  <a:pos x="connsiteX6159" y="connsiteY6159"/>
                </a:cxn>
                <a:cxn ang="0">
                  <a:pos x="connsiteX6160" y="connsiteY6160"/>
                </a:cxn>
                <a:cxn ang="0">
                  <a:pos x="connsiteX6161" y="connsiteY6161"/>
                </a:cxn>
                <a:cxn ang="0">
                  <a:pos x="connsiteX6162" y="connsiteY6162"/>
                </a:cxn>
                <a:cxn ang="0">
                  <a:pos x="connsiteX6163" y="connsiteY6163"/>
                </a:cxn>
                <a:cxn ang="0">
                  <a:pos x="connsiteX6164" y="connsiteY6164"/>
                </a:cxn>
                <a:cxn ang="0">
                  <a:pos x="connsiteX6165" y="connsiteY6165"/>
                </a:cxn>
                <a:cxn ang="0">
                  <a:pos x="connsiteX6166" y="connsiteY6166"/>
                </a:cxn>
                <a:cxn ang="0">
                  <a:pos x="connsiteX6167" y="connsiteY6167"/>
                </a:cxn>
                <a:cxn ang="0">
                  <a:pos x="connsiteX6168" y="connsiteY6168"/>
                </a:cxn>
                <a:cxn ang="0">
                  <a:pos x="connsiteX6169" y="connsiteY6169"/>
                </a:cxn>
                <a:cxn ang="0">
                  <a:pos x="connsiteX6170" y="connsiteY6170"/>
                </a:cxn>
                <a:cxn ang="0">
                  <a:pos x="connsiteX6171" y="connsiteY6171"/>
                </a:cxn>
                <a:cxn ang="0">
                  <a:pos x="connsiteX6172" y="connsiteY6172"/>
                </a:cxn>
                <a:cxn ang="0">
                  <a:pos x="connsiteX6173" y="connsiteY6173"/>
                </a:cxn>
                <a:cxn ang="0">
                  <a:pos x="connsiteX6174" y="connsiteY6174"/>
                </a:cxn>
                <a:cxn ang="0">
                  <a:pos x="connsiteX6175" y="connsiteY6175"/>
                </a:cxn>
                <a:cxn ang="0">
                  <a:pos x="connsiteX6176" y="connsiteY6176"/>
                </a:cxn>
                <a:cxn ang="0">
                  <a:pos x="connsiteX6177" y="connsiteY6177"/>
                </a:cxn>
                <a:cxn ang="0">
                  <a:pos x="connsiteX6178" y="connsiteY6178"/>
                </a:cxn>
                <a:cxn ang="0">
                  <a:pos x="connsiteX6179" y="connsiteY6179"/>
                </a:cxn>
                <a:cxn ang="0">
                  <a:pos x="connsiteX6180" y="connsiteY6180"/>
                </a:cxn>
                <a:cxn ang="0">
                  <a:pos x="connsiteX6181" y="connsiteY6181"/>
                </a:cxn>
                <a:cxn ang="0">
                  <a:pos x="connsiteX6182" y="connsiteY6182"/>
                </a:cxn>
                <a:cxn ang="0">
                  <a:pos x="connsiteX6183" y="connsiteY6183"/>
                </a:cxn>
                <a:cxn ang="0">
                  <a:pos x="connsiteX6184" y="connsiteY6184"/>
                </a:cxn>
                <a:cxn ang="0">
                  <a:pos x="connsiteX6185" y="connsiteY6185"/>
                </a:cxn>
                <a:cxn ang="0">
                  <a:pos x="connsiteX6186" y="connsiteY6186"/>
                </a:cxn>
                <a:cxn ang="0">
                  <a:pos x="connsiteX6187" y="connsiteY6187"/>
                </a:cxn>
                <a:cxn ang="0">
                  <a:pos x="connsiteX6188" y="connsiteY6188"/>
                </a:cxn>
                <a:cxn ang="0">
                  <a:pos x="connsiteX6189" y="connsiteY6189"/>
                </a:cxn>
                <a:cxn ang="0">
                  <a:pos x="connsiteX6190" y="connsiteY6190"/>
                </a:cxn>
                <a:cxn ang="0">
                  <a:pos x="connsiteX6191" y="connsiteY6191"/>
                </a:cxn>
                <a:cxn ang="0">
                  <a:pos x="connsiteX6192" y="connsiteY6192"/>
                </a:cxn>
                <a:cxn ang="0">
                  <a:pos x="connsiteX6193" y="connsiteY6193"/>
                </a:cxn>
                <a:cxn ang="0">
                  <a:pos x="connsiteX6194" y="connsiteY6194"/>
                </a:cxn>
                <a:cxn ang="0">
                  <a:pos x="connsiteX6195" y="connsiteY6195"/>
                </a:cxn>
                <a:cxn ang="0">
                  <a:pos x="connsiteX6196" y="connsiteY6196"/>
                </a:cxn>
                <a:cxn ang="0">
                  <a:pos x="connsiteX6197" y="connsiteY6197"/>
                </a:cxn>
                <a:cxn ang="0">
                  <a:pos x="connsiteX6198" y="connsiteY6198"/>
                </a:cxn>
                <a:cxn ang="0">
                  <a:pos x="connsiteX6199" y="connsiteY6199"/>
                </a:cxn>
                <a:cxn ang="0">
                  <a:pos x="connsiteX6200" y="connsiteY6200"/>
                </a:cxn>
                <a:cxn ang="0">
                  <a:pos x="connsiteX6201" y="connsiteY6201"/>
                </a:cxn>
                <a:cxn ang="0">
                  <a:pos x="connsiteX6202" y="connsiteY6202"/>
                </a:cxn>
                <a:cxn ang="0">
                  <a:pos x="connsiteX6203" y="connsiteY6203"/>
                </a:cxn>
                <a:cxn ang="0">
                  <a:pos x="connsiteX6204" y="connsiteY6204"/>
                </a:cxn>
                <a:cxn ang="0">
                  <a:pos x="connsiteX6205" y="connsiteY6205"/>
                </a:cxn>
                <a:cxn ang="0">
                  <a:pos x="connsiteX6206" y="connsiteY6206"/>
                </a:cxn>
                <a:cxn ang="0">
                  <a:pos x="connsiteX6207" y="connsiteY6207"/>
                </a:cxn>
                <a:cxn ang="0">
                  <a:pos x="connsiteX6208" y="connsiteY6208"/>
                </a:cxn>
                <a:cxn ang="0">
                  <a:pos x="connsiteX6209" y="connsiteY6209"/>
                </a:cxn>
                <a:cxn ang="0">
                  <a:pos x="connsiteX6210" y="connsiteY6210"/>
                </a:cxn>
                <a:cxn ang="0">
                  <a:pos x="connsiteX6211" y="connsiteY6211"/>
                </a:cxn>
                <a:cxn ang="0">
                  <a:pos x="connsiteX6212" y="connsiteY6212"/>
                </a:cxn>
                <a:cxn ang="0">
                  <a:pos x="connsiteX6213" y="connsiteY6213"/>
                </a:cxn>
                <a:cxn ang="0">
                  <a:pos x="connsiteX6214" y="connsiteY6214"/>
                </a:cxn>
                <a:cxn ang="0">
                  <a:pos x="connsiteX6215" y="connsiteY6215"/>
                </a:cxn>
                <a:cxn ang="0">
                  <a:pos x="connsiteX6216" y="connsiteY6216"/>
                </a:cxn>
                <a:cxn ang="0">
                  <a:pos x="connsiteX6217" y="connsiteY6217"/>
                </a:cxn>
                <a:cxn ang="0">
                  <a:pos x="connsiteX6218" y="connsiteY6218"/>
                </a:cxn>
                <a:cxn ang="0">
                  <a:pos x="connsiteX6219" y="connsiteY6219"/>
                </a:cxn>
                <a:cxn ang="0">
                  <a:pos x="connsiteX6220" y="connsiteY6220"/>
                </a:cxn>
                <a:cxn ang="0">
                  <a:pos x="connsiteX6221" y="connsiteY6221"/>
                </a:cxn>
                <a:cxn ang="0">
                  <a:pos x="connsiteX6222" y="connsiteY6222"/>
                </a:cxn>
                <a:cxn ang="0">
                  <a:pos x="connsiteX6223" y="connsiteY6223"/>
                </a:cxn>
                <a:cxn ang="0">
                  <a:pos x="connsiteX6224" y="connsiteY6224"/>
                </a:cxn>
                <a:cxn ang="0">
                  <a:pos x="connsiteX6225" y="connsiteY6225"/>
                </a:cxn>
                <a:cxn ang="0">
                  <a:pos x="connsiteX6226" y="connsiteY6226"/>
                </a:cxn>
                <a:cxn ang="0">
                  <a:pos x="connsiteX6227" y="connsiteY6227"/>
                </a:cxn>
                <a:cxn ang="0">
                  <a:pos x="connsiteX6228" y="connsiteY6228"/>
                </a:cxn>
                <a:cxn ang="0">
                  <a:pos x="connsiteX6229" y="connsiteY6229"/>
                </a:cxn>
                <a:cxn ang="0">
                  <a:pos x="connsiteX6230" y="connsiteY6230"/>
                </a:cxn>
                <a:cxn ang="0">
                  <a:pos x="connsiteX6231" y="connsiteY6231"/>
                </a:cxn>
                <a:cxn ang="0">
                  <a:pos x="connsiteX6232" y="connsiteY6232"/>
                </a:cxn>
                <a:cxn ang="0">
                  <a:pos x="connsiteX6233" y="connsiteY6233"/>
                </a:cxn>
                <a:cxn ang="0">
                  <a:pos x="connsiteX6234" y="connsiteY6234"/>
                </a:cxn>
                <a:cxn ang="0">
                  <a:pos x="connsiteX6235" y="connsiteY6235"/>
                </a:cxn>
                <a:cxn ang="0">
                  <a:pos x="connsiteX6236" y="connsiteY6236"/>
                </a:cxn>
                <a:cxn ang="0">
                  <a:pos x="connsiteX6237" y="connsiteY6237"/>
                </a:cxn>
                <a:cxn ang="0">
                  <a:pos x="connsiteX6238" y="connsiteY6238"/>
                </a:cxn>
                <a:cxn ang="0">
                  <a:pos x="connsiteX6239" y="connsiteY6239"/>
                </a:cxn>
                <a:cxn ang="0">
                  <a:pos x="connsiteX6240" y="connsiteY6240"/>
                </a:cxn>
                <a:cxn ang="0">
                  <a:pos x="connsiteX6241" y="connsiteY6241"/>
                </a:cxn>
                <a:cxn ang="0">
                  <a:pos x="connsiteX6242" y="connsiteY6242"/>
                </a:cxn>
                <a:cxn ang="0">
                  <a:pos x="connsiteX6243" y="connsiteY6243"/>
                </a:cxn>
                <a:cxn ang="0">
                  <a:pos x="connsiteX6244" y="connsiteY6244"/>
                </a:cxn>
                <a:cxn ang="0">
                  <a:pos x="connsiteX6245" y="connsiteY6245"/>
                </a:cxn>
                <a:cxn ang="0">
                  <a:pos x="connsiteX6246" y="connsiteY6246"/>
                </a:cxn>
                <a:cxn ang="0">
                  <a:pos x="connsiteX6247" y="connsiteY6247"/>
                </a:cxn>
                <a:cxn ang="0">
                  <a:pos x="connsiteX6248" y="connsiteY6248"/>
                </a:cxn>
                <a:cxn ang="0">
                  <a:pos x="connsiteX6249" y="connsiteY6249"/>
                </a:cxn>
                <a:cxn ang="0">
                  <a:pos x="connsiteX6250" y="connsiteY6250"/>
                </a:cxn>
                <a:cxn ang="0">
                  <a:pos x="connsiteX6251" y="connsiteY6251"/>
                </a:cxn>
                <a:cxn ang="0">
                  <a:pos x="connsiteX6252" y="connsiteY6252"/>
                </a:cxn>
                <a:cxn ang="0">
                  <a:pos x="connsiteX6253" y="connsiteY6253"/>
                </a:cxn>
                <a:cxn ang="0">
                  <a:pos x="connsiteX6254" y="connsiteY6254"/>
                </a:cxn>
                <a:cxn ang="0">
                  <a:pos x="connsiteX6255" y="connsiteY6255"/>
                </a:cxn>
                <a:cxn ang="0">
                  <a:pos x="connsiteX6256" y="connsiteY6256"/>
                </a:cxn>
                <a:cxn ang="0">
                  <a:pos x="connsiteX6257" y="connsiteY6257"/>
                </a:cxn>
                <a:cxn ang="0">
                  <a:pos x="connsiteX6258" y="connsiteY6258"/>
                </a:cxn>
                <a:cxn ang="0">
                  <a:pos x="connsiteX6259" y="connsiteY6259"/>
                </a:cxn>
                <a:cxn ang="0">
                  <a:pos x="connsiteX6260" y="connsiteY6260"/>
                </a:cxn>
                <a:cxn ang="0">
                  <a:pos x="connsiteX6261" y="connsiteY6261"/>
                </a:cxn>
                <a:cxn ang="0">
                  <a:pos x="connsiteX6262" y="connsiteY6262"/>
                </a:cxn>
                <a:cxn ang="0">
                  <a:pos x="connsiteX6263" y="connsiteY6263"/>
                </a:cxn>
                <a:cxn ang="0">
                  <a:pos x="connsiteX6264" y="connsiteY6264"/>
                </a:cxn>
                <a:cxn ang="0">
                  <a:pos x="connsiteX6265" y="connsiteY6265"/>
                </a:cxn>
                <a:cxn ang="0">
                  <a:pos x="connsiteX6266" y="connsiteY6266"/>
                </a:cxn>
                <a:cxn ang="0">
                  <a:pos x="connsiteX6267" y="connsiteY6267"/>
                </a:cxn>
                <a:cxn ang="0">
                  <a:pos x="connsiteX6268" y="connsiteY6268"/>
                </a:cxn>
                <a:cxn ang="0">
                  <a:pos x="connsiteX6269" y="connsiteY6269"/>
                </a:cxn>
                <a:cxn ang="0">
                  <a:pos x="connsiteX6270" y="connsiteY6270"/>
                </a:cxn>
                <a:cxn ang="0">
                  <a:pos x="connsiteX6271" y="connsiteY6271"/>
                </a:cxn>
                <a:cxn ang="0">
                  <a:pos x="connsiteX6272" y="connsiteY6272"/>
                </a:cxn>
                <a:cxn ang="0">
                  <a:pos x="connsiteX6273" y="connsiteY6273"/>
                </a:cxn>
                <a:cxn ang="0">
                  <a:pos x="connsiteX6274" y="connsiteY6274"/>
                </a:cxn>
                <a:cxn ang="0">
                  <a:pos x="connsiteX6275" y="connsiteY6275"/>
                </a:cxn>
                <a:cxn ang="0">
                  <a:pos x="connsiteX6276" y="connsiteY6276"/>
                </a:cxn>
                <a:cxn ang="0">
                  <a:pos x="connsiteX6277" y="connsiteY6277"/>
                </a:cxn>
                <a:cxn ang="0">
                  <a:pos x="connsiteX6278" y="connsiteY6278"/>
                </a:cxn>
                <a:cxn ang="0">
                  <a:pos x="connsiteX6279" y="connsiteY6279"/>
                </a:cxn>
                <a:cxn ang="0">
                  <a:pos x="connsiteX6280" y="connsiteY6280"/>
                </a:cxn>
                <a:cxn ang="0">
                  <a:pos x="connsiteX6281" y="connsiteY6281"/>
                </a:cxn>
                <a:cxn ang="0">
                  <a:pos x="connsiteX6282" y="connsiteY6282"/>
                </a:cxn>
                <a:cxn ang="0">
                  <a:pos x="connsiteX6283" y="connsiteY6283"/>
                </a:cxn>
                <a:cxn ang="0">
                  <a:pos x="connsiteX6284" y="connsiteY6284"/>
                </a:cxn>
                <a:cxn ang="0">
                  <a:pos x="connsiteX6285" y="connsiteY6285"/>
                </a:cxn>
                <a:cxn ang="0">
                  <a:pos x="connsiteX6286" y="connsiteY6286"/>
                </a:cxn>
                <a:cxn ang="0">
                  <a:pos x="connsiteX6287" y="connsiteY6287"/>
                </a:cxn>
                <a:cxn ang="0">
                  <a:pos x="connsiteX6288" y="connsiteY6288"/>
                </a:cxn>
                <a:cxn ang="0">
                  <a:pos x="connsiteX6289" y="connsiteY6289"/>
                </a:cxn>
                <a:cxn ang="0">
                  <a:pos x="connsiteX6290" y="connsiteY6290"/>
                </a:cxn>
                <a:cxn ang="0">
                  <a:pos x="connsiteX6291" y="connsiteY6291"/>
                </a:cxn>
                <a:cxn ang="0">
                  <a:pos x="connsiteX6292" y="connsiteY6292"/>
                </a:cxn>
                <a:cxn ang="0">
                  <a:pos x="connsiteX6293" y="connsiteY6293"/>
                </a:cxn>
                <a:cxn ang="0">
                  <a:pos x="connsiteX6294" y="connsiteY6294"/>
                </a:cxn>
                <a:cxn ang="0">
                  <a:pos x="connsiteX6295" y="connsiteY6295"/>
                </a:cxn>
                <a:cxn ang="0">
                  <a:pos x="connsiteX6296" y="connsiteY6296"/>
                </a:cxn>
                <a:cxn ang="0">
                  <a:pos x="connsiteX6297" y="connsiteY6297"/>
                </a:cxn>
                <a:cxn ang="0">
                  <a:pos x="connsiteX6298" y="connsiteY6298"/>
                </a:cxn>
                <a:cxn ang="0">
                  <a:pos x="connsiteX6299" y="connsiteY6299"/>
                </a:cxn>
                <a:cxn ang="0">
                  <a:pos x="connsiteX6300" y="connsiteY6300"/>
                </a:cxn>
                <a:cxn ang="0">
                  <a:pos x="connsiteX6301" y="connsiteY6301"/>
                </a:cxn>
                <a:cxn ang="0">
                  <a:pos x="connsiteX6302" y="connsiteY6302"/>
                </a:cxn>
                <a:cxn ang="0">
                  <a:pos x="connsiteX6303" y="connsiteY6303"/>
                </a:cxn>
                <a:cxn ang="0">
                  <a:pos x="connsiteX6304" y="connsiteY6304"/>
                </a:cxn>
                <a:cxn ang="0">
                  <a:pos x="connsiteX6305" y="connsiteY6305"/>
                </a:cxn>
                <a:cxn ang="0">
                  <a:pos x="connsiteX6306" y="connsiteY6306"/>
                </a:cxn>
                <a:cxn ang="0">
                  <a:pos x="connsiteX6307" y="connsiteY6307"/>
                </a:cxn>
                <a:cxn ang="0">
                  <a:pos x="connsiteX6308" y="connsiteY6308"/>
                </a:cxn>
                <a:cxn ang="0">
                  <a:pos x="connsiteX6309" y="connsiteY6309"/>
                </a:cxn>
                <a:cxn ang="0">
                  <a:pos x="connsiteX6310" y="connsiteY6310"/>
                </a:cxn>
                <a:cxn ang="0">
                  <a:pos x="connsiteX6311" y="connsiteY6311"/>
                </a:cxn>
                <a:cxn ang="0">
                  <a:pos x="connsiteX6312" y="connsiteY6312"/>
                </a:cxn>
                <a:cxn ang="0">
                  <a:pos x="connsiteX6313" y="connsiteY6313"/>
                </a:cxn>
                <a:cxn ang="0">
                  <a:pos x="connsiteX6314" y="connsiteY6314"/>
                </a:cxn>
                <a:cxn ang="0">
                  <a:pos x="connsiteX6315" y="connsiteY6315"/>
                </a:cxn>
                <a:cxn ang="0">
                  <a:pos x="connsiteX6316" y="connsiteY6316"/>
                </a:cxn>
                <a:cxn ang="0">
                  <a:pos x="connsiteX6317" y="connsiteY6317"/>
                </a:cxn>
                <a:cxn ang="0">
                  <a:pos x="connsiteX6318" y="connsiteY6318"/>
                </a:cxn>
                <a:cxn ang="0">
                  <a:pos x="connsiteX6319" y="connsiteY6319"/>
                </a:cxn>
                <a:cxn ang="0">
                  <a:pos x="connsiteX6320" y="connsiteY6320"/>
                </a:cxn>
                <a:cxn ang="0">
                  <a:pos x="connsiteX6321" y="connsiteY6321"/>
                </a:cxn>
                <a:cxn ang="0">
                  <a:pos x="connsiteX6322" y="connsiteY6322"/>
                </a:cxn>
                <a:cxn ang="0">
                  <a:pos x="connsiteX6323" y="connsiteY6323"/>
                </a:cxn>
                <a:cxn ang="0">
                  <a:pos x="connsiteX6324" y="connsiteY6324"/>
                </a:cxn>
                <a:cxn ang="0">
                  <a:pos x="connsiteX6325" y="connsiteY6325"/>
                </a:cxn>
                <a:cxn ang="0">
                  <a:pos x="connsiteX6326" y="connsiteY6326"/>
                </a:cxn>
                <a:cxn ang="0">
                  <a:pos x="connsiteX6327" y="connsiteY6327"/>
                </a:cxn>
                <a:cxn ang="0">
                  <a:pos x="connsiteX6328" y="connsiteY6328"/>
                </a:cxn>
                <a:cxn ang="0">
                  <a:pos x="connsiteX6329" y="connsiteY6329"/>
                </a:cxn>
                <a:cxn ang="0">
                  <a:pos x="connsiteX6330" y="connsiteY6330"/>
                </a:cxn>
                <a:cxn ang="0">
                  <a:pos x="connsiteX6331" y="connsiteY6331"/>
                </a:cxn>
                <a:cxn ang="0">
                  <a:pos x="connsiteX6332" y="connsiteY6332"/>
                </a:cxn>
                <a:cxn ang="0">
                  <a:pos x="connsiteX6333" y="connsiteY6333"/>
                </a:cxn>
                <a:cxn ang="0">
                  <a:pos x="connsiteX6334" y="connsiteY6334"/>
                </a:cxn>
                <a:cxn ang="0">
                  <a:pos x="connsiteX6335" y="connsiteY6335"/>
                </a:cxn>
                <a:cxn ang="0">
                  <a:pos x="connsiteX6336" y="connsiteY6336"/>
                </a:cxn>
                <a:cxn ang="0">
                  <a:pos x="connsiteX6337" y="connsiteY6337"/>
                </a:cxn>
                <a:cxn ang="0">
                  <a:pos x="connsiteX6338" y="connsiteY6338"/>
                </a:cxn>
                <a:cxn ang="0">
                  <a:pos x="connsiteX6339" y="connsiteY6339"/>
                </a:cxn>
                <a:cxn ang="0">
                  <a:pos x="connsiteX6340" y="connsiteY6340"/>
                </a:cxn>
                <a:cxn ang="0">
                  <a:pos x="connsiteX6341" y="connsiteY6341"/>
                </a:cxn>
                <a:cxn ang="0">
                  <a:pos x="connsiteX6342" y="connsiteY6342"/>
                </a:cxn>
                <a:cxn ang="0">
                  <a:pos x="connsiteX6343" y="connsiteY6343"/>
                </a:cxn>
                <a:cxn ang="0">
                  <a:pos x="connsiteX6344" y="connsiteY6344"/>
                </a:cxn>
                <a:cxn ang="0">
                  <a:pos x="connsiteX6345" y="connsiteY6345"/>
                </a:cxn>
                <a:cxn ang="0">
                  <a:pos x="connsiteX6346" y="connsiteY6346"/>
                </a:cxn>
                <a:cxn ang="0">
                  <a:pos x="connsiteX6347" y="connsiteY6347"/>
                </a:cxn>
                <a:cxn ang="0">
                  <a:pos x="connsiteX6348" y="connsiteY6348"/>
                </a:cxn>
                <a:cxn ang="0">
                  <a:pos x="connsiteX6349" y="connsiteY6349"/>
                </a:cxn>
                <a:cxn ang="0">
                  <a:pos x="connsiteX6350" y="connsiteY6350"/>
                </a:cxn>
                <a:cxn ang="0">
                  <a:pos x="connsiteX6351" y="connsiteY6351"/>
                </a:cxn>
                <a:cxn ang="0">
                  <a:pos x="connsiteX6352" y="connsiteY6352"/>
                </a:cxn>
                <a:cxn ang="0">
                  <a:pos x="connsiteX6353" y="connsiteY6353"/>
                </a:cxn>
                <a:cxn ang="0">
                  <a:pos x="connsiteX6354" y="connsiteY6354"/>
                </a:cxn>
                <a:cxn ang="0">
                  <a:pos x="connsiteX6355" y="connsiteY6355"/>
                </a:cxn>
                <a:cxn ang="0">
                  <a:pos x="connsiteX6356" y="connsiteY6356"/>
                </a:cxn>
                <a:cxn ang="0">
                  <a:pos x="connsiteX6357" y="connsiteY6357"/>
                </a:cxn>
                <a:cxn ang="0">
                  <a:pos x="connsiteX6358" y="connsiteY6358"/>
                </a:cxn>
                <a:cxn ang="0">
                  <a:pos x="connsiteX6359" y="connsiteY6359"/>
                </a:cxn>
                <a:cxn ang="0">
                  <a:pos x="connsiteX6360" y="connsiteY6360"/>
                </a:cxn>
                <a:cxn ang="0">
                  <a:pos x="connsiteX6361" y="connsiteY6361"/>
                </a:cxn>
                <a:cxn ang="0">
                  <a:pos x="connsiteX6362" y="connsiteY6362"/>
                </a:cxn>
                <a:cxn ang="0">
                  <a:pos x="connsiteX6363" y="connsiteY6363"/>
                </a:cxn>
                <a:cxn ang="0">
                  <a:pos x="connsiteX6364" y="connsiteY6364"/>
                </a:cxn>
                <a:cxn ang="0">
                  <a:pos x="connsiteX6365" y="connsiteY6365"/>
                </a:cxn>
                <a:cxn ang="0">
                  <a:pos x="connsiteX6366" y="connsiteY6366"/>
                </a:cxn>
                <a:cxn ang="0">
                  <a:pos x="connsiteX6367" y="connsiteY6367"/>
                </a:cxn>
                <a:cxn ang="0">
                  <a:pos x="connsiteX6368" y="connsiteY6368"/>
                </a:cxn>
                <a:cxn ang="0">
                  <a:pos x="connsiteX6369" y="connsiteY6369"/>
                </a:cxn>
                <a:cxn ang="0">
                  <a:pos x="connsiteX6370" y="connsiteY6370"/>
                </a:cxn>
                <a:cxn ang="0">
                  <a:pos x="connsiteX6371" y="connsiteY6371"/>
                </a:cxn>
                <a:cxn ang="0">
                  <a:pos x="connsiteX6372" y="connsiteY6372"/>
                </a:cxn>
                <a:cxn ang="0">
                  <a:pos x="connsiteX6373" y="connsiteY6373"/>
                </a:cxn>
                <a:cxn ang="0">
                  <a:pos x="connsiteX6374" y="connsiteY6374"/>
                </a:cxn>
                <a:cxn ang="0">
                  <a:pos x="connsiteX6375" y="connsiteY6375"/>
                </a:cxn>
                <a:cxn ang="0">
                  <a:pos x="connsiteX6376" y="connsiteY6376"/>
                </a:cxn>
                <a:cxn ang="0">
                  <a:pos x="connsiteX6377" y="connsiteY6377"/>
                </a:cxn>
                <a:cxn ang="0">
                  <a:pos x="connsiteX6378" y="connsiteY6378"/>
                </a:cxn>
                <a:cxn ang="0">
                  <a:pos x="connsiteX6379" y="connsiteY6379"/>
                </a:cxn>
                <a:cxn ang="0">
                  <a:pos x="connsiteX6380" y="connsiteY6380"/>
                </a:cxn>
                <a:cxn ang="0">
                  <a:pos x="connsiteX6381" y="connsiteY6381"/>
                </a:cxn>
                <a:cxn ang="0">
                  <a:pos x="connsiteX6382" y="connsiteY6382"/>
                </a:cxn>
                <a:cxn ang="0">
                  <a:pos x="connsiteX6383" y="connsiteY6383"/>
                </a:cxn>
                <a:cxn ang="0">
                  <a:pos x="connsiteX6384" y="connsiteY6384"/>
                </a:cxn>
                <a:cxn ang="0">
                  <a:pos x="connsiteX6385" y="connsiteY6385"/>
                </a:cxn>
                <a:cxn ang="0">
                  <a:pos x="connsiteX6386" y="connsiteY6386"/>
                </a:cxn>
                <a:cxn ang="0">
                  <a:pos x="connsiteX6387" y="connsiteY6387"/>
                </a:cxn>
                <a:cxn ang="0">
                  <a:pos x="connsiteX6388" y="connsiteY6388"/>
                </a:cxn>
                <a:cxn ang="0">
                  <a:pos x="connsiteX6389" y="connsiteY6389"/>
                </a:cxn>
                <a:cxn ang="0">
                  <a:pos x="connsiteX6390" y="connsiteY6390"/>
                </a:cxn>
                <a:cxn ang="0">
                  <a:pos x="connsiteX6391" y="connsiteY6391"/>
                </a:cxn>
                <a:cxn ang="0">
                  <a:pos x="connsiteX6392" y="connsiteY6392"/>
                </a:cxn>
                <a:cxn ang="0">
                  <a:pos x="connsiteX6393" y="connsiteY6393"/>
                </a:cxn>
                <a:cxn ang="0">
                  <a:pos x="connsiteX6394" y="connsiteY6394"/>
                </a:cxn>
                <a:cxn ang="0">
                  <a:pos x="connsiteX6395" y="connsiteY6395"/>
                </a:cxn>
                <a:cxn ang="0">
                  <a:pos x="connsiteX6396" y="connsiteY6396"/>
                </a:cxn>
                <a:cxn ang="0">
                  <a:pos x="connsiteX6397" y="connsiteY6397"/>
                </a:cxn>
                <a:cxn ang="0">
                  <a:pos x="connsiteX6398" y="connsiteY6398"/>
                </a:cxn>
                <a:cxn ang="0">
                  <a:pos x="connsiteX6399" y="connsiteY6399"/>
                </a:cxn>
                <a:cxn ang="0">
                  <a:pos x="connsiteX6400" y="connsiteY6400"/>
                </a:cxn>
                <a:cxn ang="0">
                  <a:pos x="connsiteX6401" y="connsiteY6401"/>
                </a:cxn>
                <a:cxn ang="0">
                  <a:pos x="connsiteX6402" y="connsiteY6402"/>
                </a:cxn>
                <a:cxn ang="0">
                  <a:pos x="connsiteX6403" y="connsiteY6403"/>
                </a:cxn>
                <a:cxn ang="0">
                  <a:pos x="connsiteX6404" y="connsiteY6404"/>
                </a:cxn>
                <a:cxn ang="0">
                  <a:pos x="connsiteX6405" y="connsiteY6405"/>
                </a:cxn>
                <a:cxn ang="0">
                  <a:pos x="connsiteX6406" y="connsiteY6406"/>
                </a:cxn>
                <a:cxn ang="0">
                  <a:pos x="connsiteX6407" y="connsiteY6407"/>
                </a:cxn>
                <a:cxn ang="0">
                  <a:pos x="connsiteX6408" y="connsiteY6408"/>
                </a:cxn>
                <a:cxn ang="0">
                  <a:pos x="connsiteX6409" y="connsiteY6409"/>
                </a:cxn>
                <a:cxn ang="0">
                  <a:pos x="connsiteX6410" y="connsiteY6410"/>
                </a:cxn>
                <a:cxn ang="0">
                  <a:pos x="connsiteX6411" y="connsiteY6411"/>
                </a:cxn>
                <a:cxn ang="0">
                  <a:pos x="connsiteX6412" y="connsiteY6412"/>
                </a:cxn>
                <a:cxn ang="0">
                  <a:pos x="connsiteX6413" y="connsiteY6413"/>
                </a:cxn>
                <a:cxn ang="0">
                  <a:pos x="connsiteX6414" y="connsiteY6414"/>
                </a:cxn>
                <a:cxn ang="0">
                  <a:pos x="connsiteX6415" y="connsiteY6415"/>
                </a:cxn>
                <a:cxn ang="0">
                  <a:pos x="connsiteX6416" y="connsiteY6416"/>
                </a:cxn>
                <a:cxn ang="0">
                  <a:pos x="connsiteX6417" y="connsiteY6417"/>
                </a:cxn>
                <a:cxn ang="0">
                  <a:pos x="connsiteX6418" y="connsiteY6418"/>
                </a:cxn>
                <a:cxn ang="0">
                  <a:pos x="connsiteX6419" y="connsiteY6419"/>
                </a:cxn>
                <a:cxn ang="0">
                  <a:pos x="connsiteX6420" y="connsiteY6420"/>
                </a:cxn>
                <a:cxn ang="0">
                  <a:pos x="connsiteX6421" y="connsiteY6421"/>
                </a:cxn>
                <a:cxn ang="0">
                  <a:pos x="connsiteX6422" y="connsiteY6422"/>
                </a:cxn>
                <a:cxn ang="0">
                  <a:pos x="connsiteX6423" y="connsiteY6423"/>
                </a:cxn>
                <a:cxn ang="0">
                  <a:pos x="connsiteX6424" y="connsiteY6424"/>
                </a:cxn>
                <a:cxn ang="0">
                  <a:pos x="connsiteX6425" y="connsiteY6425"/>
                </a:cxn>
                <a:cxn ang="0">
                  <a:pos x="connsiteX6426" y="connsiteY6426"/>
                </a:cxn>
                <a:cxn ang="0">
                  <a:pos x="connsiteX6427" y="connsiteY6427"/>
                </a:cxn>
                <a:cxn ang="0">
                  <a:pos x="connsiteX6428" y="connsiteY6428"/>
                </a:cxn>
                <a:cxn ang="0">
                  <a:pos x="connsiteX6429" y="connsiteY6429"/>
                </a:cxn>
                <a:cxn ang="0">
                  <a:pos x="connsiteX6430" y="connsiteY6430"/>
                </a:cxn>
                <a:cxn ang="0">
                  <a:pos x="connsiteX6431" y="connsiteY6431"/>
                </a:cxn>
                <a:cxn ang="0">
                  <a:pos x="connsiteX6432" y="connsiteY6432"/>
                </a:cxn>
                <a:cxn ang="0">
                  <a:pos x="connsiteX6433" y="connsiteY6433"/>
                </a:cxn>
                <a:cxn ang="0">
                  <a:pos x="connsiteX6434" y="connsiteY6434"/>
                </a:cxn>
                <a:cxn ang="0">
                  <a:pos x="connsiteX6435" y="connsiteY6435"/>
                </a:cxn>
                <a:cxn ang="0">
                  <a:pos x="connsiteX6436" y="connsiteY6436"/>
                </a:cxn>
                <a:cxn ang="0">
                  <a:pos x="connsiteX6437" y="connsiteY6437"/>
                </a:cxn>
                <a:cxn ang="0">
                  <a:pos x="connsiteX6438" y="connsiteY6438"/>
                </a:cxn>
                <a:cxn ang="0">
                  <a:pos x="connsiteX6439" y="connsiteY6439"/>
                </a:cxn>
                <a:cxn ang="0">
                  <a:pos x="connsiteX6440" y="connsiteY6440"/>
                </a:cxn>
                <a:cxn ang="0">
                  <a:pos x="connsiteX6441" y="connsiteY6441"/>
                </a:cxn>
                <a:cxn ang="0">
                  <a:pos x="connsiteX6442" y="connsiteY6442"/>
                </a:cxn>
                <a:cxn ang="0">
                  <a:pos x="connsiteX6443" y="connsiteY6443"/>
                </a:cxn>
                <a:cxn ang="0">
                  <a:pos x="connsiteX6444" y="connsiteY6444"/>
                </a:cxn>
                <a:cxn ang="0">
                  <a:pos x="connsiteX6445" y="connsiteY6445"/>
                </a:cxn>
                <a:cxn ang="0">
                  <a:pos x="connsiteX6446" y="connsiteY6446"/>
                </a:cxn>
                <a:cxn ang="0">
                  <a:pos x="connsiteX6447" y="connsiteY6447"/>
                </a:cxn>
                <a:cxn ang="0">
                  <a:pos x="connsiteX6448" y="connsiteY6448"/>
                </a:cxn>
                <a:cxn ang="0">
                  <a:pos x="connsiteX6449" y="connsiteY6449"/>
                </a:cxn>
                <a:cxn ang="0">
                  <a:pos x="connsiteX6450" y="connsiteY6450"/>
                </a:cxn>
                <a:cxn ang="0">
                  <a:pos x="connsiteX6451" y="connsiteY6451"/>
                </a:cxn>
                <a:cxn ang="0">
                  <a:pos x="connsiteX6452" y="connsiteY6452"/>
                </a:cxn>
                <a:cxn ang="0">
                  <a:pos x="connsiteX6453" y="connsiteY6453"/>
                </a:cxn>
                <a:cxn ang="0">
                  <a:pos x="connsiteX6454" y="connsiteY6454"/>
                </a:cxn>
                <a:cxn ang="0">
                  <a:pos x="connsiteX6455" y="connsiteY6455"/>
                </a:cxn>
                <a:cxn ang="0">
                  <a:pos x="connsiteX6456" y="connsiteY6456"/>
                </a:cxn>
                <a:cxn ang="0">
                  <a:pos x="connsiteX6457" y="connsiteY6457"/>
                </a:cxn>
                <a:cxn ang="0">
                  <a:pos x="connsiteX6458" y="connsiteY6458"/>
                </a:cxn>
                <a:cxn ang="0">
                  <a:pos x="connsiteX6459" y="connsiteY6459"/>
                </a:cxn>
                <a:cxn ang="0">
                  <a:pos x="connsiteX6460" y="connsiteY6460"/>
                </a:cxn>
                <a:cxn ang="0">
                  <a:pos x="connsiteX6461" y="connsiteY6461"/>
                </a:cxn>
                <a:cxn ang="0">
                  <a:pos x="connsiteX6462" y="connsiteY6462"/>
                </a:cxn>
                <a:cxn ang="0">
                  <a:pos x="connsiteX6463" y="connsiteY6463"/>
                </a:cxn>
                <a:cxn ang="0">
                  <a:pos x="connsiteX6464" y="connsiteY6464"/>
                </a:cxn>
                <a:cxn ang="0">
                  <a:pos x="connsiteX6465" y="connsiteY6465"/>
                </a:cxn>
                <a:cxn ang="0">
                  <a:pos x="connsiteX6466" y="connsiteY6466"/>
                </a:cxn>
                <a:cxn ang="0">
                  <a:pos x="connsiteX6467" y="connsiteY6467"/>
                </a:cxn>
                <a:cxn ang="0">
                  <a:pos x="connsiteX6468" y="connsiteY6468"/>
                </a:cxn>
                <a:cxn ang="0">
                  <a:pos x="connsiteX6469" y="connsiteY6469"/>
                </a:cxn>
                <a:cxn ang="0">
                  <a:pos x="connsiteX6470" y="connsiteY6470"/>
                </a:cxn>
                <a:cxn ang="0">
                  <a:pos x="connsiteX6471" y="connsiteY6471"/>
                </a:cxn>
                <a:cxn ang="0">
                  <a:pos x="connsiteX6472" y="connsiteY6472"/>
                </a:cxn>
                <a:cxn ang="0">
                  <a:pos x="connsiteX6473" y="connsiteY6473"/>
                </a:cxn>
                <a:cxn ang="0">
                  <a:pos x="connsiteX6474" y="connsiteY6474"/>
                </a:cxn>
                <a:cxn ang="0">
                  <a:pos x="connsiteX6475" y="connsiteY6475"/>
                </a:cxn>
                <a:cxn ang="0">
                  <a:pos x="connsiteX6476" y="connsiteY6476"/>
                </a:cxn>
                <a:cxn ang="0">
                  <a:pos x="connsiteX6477" y="connsiteY6477"/>
                </a:cxn>
                <a:cxn ang="0">
                  <a:pos x="connsiteX6478" y="connsiteY6478"/>
                </a:cxn>
                <a:cxn ang="0">
                  <a:pos x="connsiteX6479" y="connsiteY6479"/>
                </a:cxn>
                <a:cxn ang="0">
                  <a:pos x="connsiteX6480" y="connsiteY6480"/>
                </a:cxn>
                <a:cxn ang="0">
                  <a:pos x="connsiteX6481" y="connsiteY6481"/>
                </a:cxn>
                <a:cxn ang="0">
                  <a:pos x="connsiteX6482" y="connsiteY6482"/>
                </a:cxn>
                <a:cxn ang="0">
                  <a:pos x="connsiteX6483" y="connsiteY6483"/>
                </a:cxn>
                <a:cxn ang="0">
                  <a:pos x="connsiteX6484" y="connsiteY6484"/>
                </a:cxn>
                <a:cxn ang="0">
                  <a:pos x="connsiteX6485" y="connsiteY6485"/>
                </a:cxn>
                <a:cxn ang="0">
                  <a:pos x="connsiteX6486" y="connsiteY6486"/>
                </a:cxn>
                <a:cxn ang="0">
                  <a:pos x="connsiteX6487" y="connsiteY6487"/>
                </a:cxn>
                <a:cxn ang="0">
                  <a:pos x="connsiteX6488" y="connsiteY6488"/>
                </a:cxn>
                <a:cxn ang="0">
                  <a:pos x="connsiteX6489" y="connsiteY6489"/>
                </a:cxn>
                <a:cxn ang="0">
                  <a:pos x="connsiteX6490" y="connsiteY6490"/>
                </a:cxn>
                <a:cxn ang="0">
                  <a:pos x="connsiteX6491" y="connsiteY6491"/>
                </a:cxn>
                <a:cxn ang="0">
                  <a:pos x="connsiteX6492" y="connsiteY6492"/>
                </a:cxn>
                <a:cxn ang="0">
                  <a:pos x="connsiteX6493" y="connsiteY6493"/>
                </a:cxn>
                <a:cxn ang="0">
                  <a:pos x="connsiteX6494" y="connsiteY6494"/>
                </a:cxn>
                <a:cxn ang="0">
                  <a:pos x="connsiteX6495" y="connsiteY6495"/>
                </a:cxn>
                <a:cxn ang="0">
                  <a:pos x="connsiteX6496" y="connsiteY6496"/>
                </a:cxn>
                <a:cxn ang="0">
                  <a:pos x="connsiteX6497" y="connsiteY6497"/>
                </a:cxn>
                <a:cxn ang="0">
                  <a:pos x="connsiteX6498" y="connsiteY6498"/>
                </a:cxn>
                <a:cxn ang="0">
                  <a:pos x="connsiteX6499" y="connsiteY6499"/>
                </a:cxn>
                <a:cxn ang="0">
                  <a:pos x="connsiteX6500" y="connsiteY6500"/>
                </a:cxn>
                <a:cxn ang="0">
                  <a:pos x="connsiteX6501" y="connsiteY6501"/>
                </a:cxn>
                <a:cxn ang="0">
                  <a:pos x="connsiteX6502" y="connsiteY6502"/>
                </a:cxn>
                <a:cxn ang="0">
                  <a:pos x="connsiteX6503" y="connsiteY6503"/>
                </a:cxn>
                <a:cxn ang="0">
                  <a:pos x="connsiteX6504" y="connsiteY6504"/>
                </a:cxn>
                <a:cxn ang="0">
                  <a:pos x="connsiteX6505" y="connsiteY6505"/>
                </a:cxn>
                <a:cxn ang="0">
                  <a:pos x="connsiteX6506" y="connsiteY6506"/>
                </a:cxn>
                <a:cxn ang="0">
                  <a:pos x="connsiteX6507" y="connsiteY6507"/>
                </a:cxn>
                <a:cxn ang="0">
                  <a:pos x="connsiteX6508" y="connsiteY6508"/>
                </a:cxn>
                <a:cxn ang="0">
                  <a:pos x="connsiteX6509" y="connsiteY6509"/>
                </a:cxn>
                <a:cxn ang="0">
                  <a:pos x="connsiteX6510" y="connsiteY6510"/>
                </a:cxn>
                <a:cxn ang="0">
                  <a:pos x="connsiteX6511" y="connsiteY6511"/>
                </a:cxn>
                <a:cxn ang="0">
                  <a:pos x="connsiteX6512" y="connsiteY6512"/>
                </a:cxn>
                <a:cxn ang="0">
                  <a:pos x="connsiteX6513" y="connsiteY6513"/>
                </a:cxn>
                <a:cxn ang="0">
                  <a:pos x="connsiteX6514" y="connsiteY6514"/>
                </a:cxn>
                <a:cxn ang="0">
                  <a:pos x="connsiteX6515" y="connsiteY6515"/>
                </a:cxn>
                <a:cxn ang="0">
                  <a:pos x="connsiteX6516" y="connsiteY6516"/>
                </a:cxn>
                <a:cxn ang="0">
                  <a:pos x="connsiteX6517" y="connsiteY6517"/>
                </a:cxn>
                <a:cxn ang="0">
                  <a:pos x="connsiteX6518" y="connsiteY6518"/>
                </a:cxn>
                <a:cxn ang="0">
                  <a:pos x="connsiteX6519" y="connsiteY6519"/>
                </a:cxn>
                <a:cxn ang="0">
                  <a:pos x="connsiteX6520" y="connsiteY6520"/>
                </a:cxn>
                <a:cxn ang="0">
                  <a:pos x="connsiteX6521" y="connsiteY6521"/>
                </a:cxn>
                <a:cxn ang="0">
                  <a:pos x="connsiteX6522" y="connsiteY6522"/>
                </a:cxn>
                <a:cxn ang="0">
                  <a:pos x="connsiteX6523" y="connsiteY6523"/>
                </a:cxn>
                <a:cxn ang="0">
                  <a:pos x="connsiteX6524" y="connsiteY6524"/>
                </a:cxn>
                <a:cxn ang="0">
                  <a:pos x="connsiteX6525" y="connsiteY6525"/>
                </a:cxn>
                <a:cxn ang="0">
                  <a:pos x="connsiteX6526" y="connsiteY6526"/>
                </a:cxn>
                <a:cxn ang="0">
                  <a:pos x="connsiteX6527" y="connsiteY6527"/>
                </a:cxn>
                <a:cxn ang="0">
                  <a:pos x="connsiteX6528" y="connsiteY6528"/>
                </a:cxn>
                <a:cxn ang="0">
                  <a:pos x="connsiteX6529" y="connsiteY6529"/>
                </a:cxn>
                <a:cxn ang="0">
                  <a:pos x="connsiteX6530" y="connsiteY6530"/>
                </a:cxn>
                <a:cxn ang="0">
                  <a:pos x="connsiteX6531" y="connsiteY6531"/>
                </a:cxn>
                <a:cxn ang="0">
                  <a:pos x="connsiteX6532" y="connsiteY6532"/>
                </a:cxn>
                <a:cxn ang="0">
                  <a:pos x="connsiteX6533" y="connsiteY6533"/>
                </a:cxn>
                <a:cxn ang="0">
                  <a:pos x="connsiteX6534" y="connsiteY6534"/>
                </a:cxn>
                <a:cxn ang="0">
                  <a:pos x="connsiteX6535" y="connsiteY6535"/>
                </a:cxn>
                <a:cxn ang="0">
                  <a:pos x="connsiteX6536" y="connsiteY6536"/>
                </a:cxn>
                <a:cxn ang="0">
                  <a:pos x="connsiteX6537" y="connsiteY6537"/>
                </a:cxn>
                <a:cxn ang="0">
                  <a:pos x="connsiteX6538" y="connsiteY6538"/>
                </a:cxn>
                <a:cxn ang="0">
                  <a:pos x="connsiteX6539" y="connsiteY6539"/>
                </a:cxn>
                <a:cxn ang="0">
                  <a:pos x="connsiteX6540" y="connsiteY6540"/>
                </a:cxn>
                <a:cxn ang="0">
                  <a:pos x="connsiteX6541" y="connsiteY6541"/>
                </a:cxn>
                <a:cxn ang="0">
                  <a:pos x="connsiteX6542" y="connsiteY6542"/>
                </a:cxn>
                <a:cxn ang="0">
                  <a:pos x="connsiteX6543" y="connsiteY6543"/>
                </a:cxn>
                <a:cxn ang="0">
                  <a:pos x="connsiteX6544" y="connsiteY6544"/>
                </a:cxn>
                <a:cxn ang="0">
                  <a:pos x="connsiteX6545" y="connsiteY6545"/>
                </a:cxn>
                <a:cxn ang="0">
                  <a:pos x="connsiteX6546" y="connsiteY6546"/>
                </a:cxn>
                <a:cxn ang="0">
                  <a:pos x="connsiteX6547" y="connsiteY6547"/>
                </a:cxn>
                <a:cxn ang="0">
                  <a:pos x="connsiteX6548" y="connsiteY6548"/>
                </a:cxn>
                <a:cxn ang="0">
                  <a:pos x="connsiteX6549" y="connsiteY6549"/>
                </a:cxn>
                <a:cxn ang="0">
                  <a:pos x="connsiteX6550" y="connsiteY6550"/>
                </a:cxn>
                <a:cxn ang="0">
                  <a:pos x="connsiteX6551" y="connsiteY6551"/>
                </a:cxn>
                <a:cxn ang="0">
                  <a:pos x="connsiteX6552" y="connsiteY6552"/>
                </a:cxn>
                <a:cxn ang="0">
                  <a:pos x="connsiteX6553" y="connsiteY6553"/>
                </a:cxn>
                <a:cxn ang="0">
                  <a:pos x="connsiteX6554" y="connsiteY6554"/>
                </a:cxn>
                <a:cxn ang="0">
                  <a:pos x="connsiteX6555" y="connsiteY6555"/>
                </a:cxn>
                <a:cxn ang="0">
                  <a:pos x="connsiteX6556" y="connsiteY6556"/>
                </a:cxn>
                <a:cxn ang="0">
                  <a:pos x="connsiteX6557" y="connsiteY6557"/>
                </a:cxn>
                <a:cxn ang="0">
                  <a:pos x="connsiteX6558" y="connsiteY6558"/>
                </a:cxn>
                <a:cxn ang="0">
                  <a:pos x="connsiteX6559" y="connsiteY6559"/>
                </a:cxn>
                <a:cxn ang="0">
                  <a:pos x="connsiteX6560" y="connsiteY6560"/>
                </a:cxn>
                <a:cxn ang="0">
                  <a:pos x="connsiteX6561" y="connsiteY6561"/>
                </a:cxn>
                <a:cxn ang="0">
                  <a:pos x="connsiteX6562" y="connsiteY6562"/>
                </a:cxn>
                <a:cxn ang="0">
                  <a:pos x="connsiteX6563" y="connsiteY6563"/>
                </a:cxn>
                <a:cxn ang="0">
                  <a:pos x="connsiteX6564" y="connsiteY6564"/>
                </a:cxn>
                <a:cxn ang="0">
                  <a:pos x="connsiteX6565" y="connsiteY6565"/>
                </a:cxn>
                <a:cxn ang="0">
                  <a:pos x="connsiteX6566" y="connsiteY6566"/>
                </a:cxn>
                <a:cxn ang="0">
                  <a:pos x="connsiteX6567" y="connsiteY6567"/>
                </a:cxn>
                <a:cxn ang="0">
                  <a:pos x="connsiteX6568" y="connsiteY6568"/>
                </a:cxn>
                <a:cxn ang="0">
                  <a:pos x="connsiteX6569" y="connsiteY6569"/>
                </a:cxn>
                <a:cxn ang="0">
                  <a:pos x="connsiteX6570" y="connsiteY6570"/>
                </a:cxn>
                <a:cxn ang="0">
                  <a:pos x="connsiteX6571" y="connsiteY6571"/>
                </a:cxn>
                <a:cxn ang="0">
                  <a:pos x="connsiteX6572" y="connsiteY6572"/>
                </a:cxn>
                <a:cxn ang="0">
                  <a:pos x="connsiteX6573" y="connsiteY6573"/>
                </a:cxn>
                <a:cxn ang="0">
                  <a:pos x="connsiteX6574" y="connsiteY6574"/>
                </a:cxn>
                <a:cxn ang="0">
                  <a:pos x="connsiteX6575" y="connsiteY6575"/>
                </a:cxn>
                <a:cxn ang="0">
                  <a:pos x="connsiteX6576" y="connsiteY6576"/>
                </a:cxn>
                <a:cxn ang="0">
                  <a:pos x="connsiteX6577" y="connsiteY6577"/>
                </a:cxn>
                <a:cxn ang="0">
                  <a:pos x="connsiteX6578" y="connsiteY6578"/>
                </a:cxn>
                <a:cxn ang="0">
                  <a:pos x="connsiteX6579" y="connsiteY6579"/>
                </a:cxn>
                <a:cxn ang="0">
                  <a:pos x="connsiteX6580" y="connsiteY6580"/>
                </a:cxn>
                <a:cxn ang="0">
                  <a:pos x="connsiteX6581" y="connsiteY6581"/>
                </a:cxn>
                <a:cxn ang="0">
                  <a:pos x="connsiteX6582" y="connsiteY6582"/>
                </a:cxn>
                <a:cxn ang="0">
                  <a:pos x="connsiteX6583" y="connsiteY6583"/>
                </a:cxn>
                <a:cxn ang="0">
                  <a:pos x="connsiteX6584" y="connsiteY6584"/>
                </a:cxn>
                <a:cxn ang="0">
                  <a:pos x="connsiteX6585" y="connsiteY6585"/>
                </a:cxn>
                <a:cxn ang="0">
                  <a:pos x="connsiteX6586" y="connsiteY6586"/>
                </a:cxn>
                <a:cxn ang="0">
                  <a:pos x="connsiteX6587" y="connsiteY6587"/>
                </a:cxn>
                <a:cxn ang="0">
                  <a:pos x="connsiteX6588" y="connsiteY6588"/>
                </a:cxn>
                <a:cxn ang="0">
                  <a:pos x="connsiteX6589" y="connsiteY6589"/>
                </a:cxn>
                <a:cxn ang="0">
                  <a:pos x="connsiteX6590" y="connsiteY6590"/>
                </a:cxn>
                <a:cxn ang="0">
                  <a:pos x="connsiteX6591" y="connsiteY6591"/>
                </a:cxn>
                <a:cxn ang="0">
                  <a:pos x="connsiteX6592" y="connsiteY6592"/>
                </a:cxn>
                <a:cxn ang="0">
                  <a:pos x="connsiteX6593" y="connsiteY6593"/>
                </a:cxn>
                <a:cxn ang="0">
                  <a:pos x="connsiteX6594" y="connsiteY6594"/>
                </a:cxn>
                <a:cxn ang="0">
                  <a:pos x="connsiteX6595" y="connsiteY6595"/>
                </a:cxn>
                <a:cxn ang="0">
                  <a:pos x="connsiteX6596" y="connsiteY6596"/>
                </a:cxn>
                <a:cxn ang="0">
                  <a:pos x="connsiteX6597" y="connsiteY6597"/>
                </a:cxn>
                <a:cxn ang="0">
                  <a:pos x="connsiteX6598" y="connsiteY6598"/>
                </a:cxn>
                <a:cxn ang="0">
                  <a:pos x="connsiteX6599" y="connsiteY6599"/>
                </a:cxn>
                <a:cxn ang="0">
                  <a:pos x="connsiteX6600" y="connsiteY6600"/>
                </a:cxn>
                <a:cxn ang="0">
                  <a:pos x="connsiteX6601" y="connsiteY6601"/>
                </a:cxn>
                <a:cxn ang="0">
                  <a:pos x="connsiteX6602" y="connsiteY6602"/>
                </a:cxn>
                <a:cxn ang="0">
                  <a:pos x="connsiteX6603" y="connsiteY6603"/>
                </a:cxn>
                <a:cxn ang="0">
                  <a:pos x="connsiteX6604" y="connsiteY6604"/>
                </a:cxn>
                <a:cxn ang="0">
                  <a:pos x="connsiteX6605" y="connsiteY6605"/>
                </a:cxn>
                <a:cxn ang="0">
                  <a:pos x="connsiteX6606" y="connsiteY6606"/>
                </a:cxn>
                <a:cxn ang="0">
                  <a:pos x="connsiteX6607" y="connsiteY6607"/>
                </a:cxn>
                <a:cxn ang="0">
                  <a:pos x="connsiteX6608" y="connsiteY6608"/>
                </a:cxn>
                <a:cxn ang="0">
                  <a:pos x="connsiteX6609" y="connsiteY6609"/>
                </a:cxn>
                <a:cxn ang="0">
                  <a:pos x="connsiteX6610" y="connsiteY6610"/>
                </a:cxn>
                <a:cxn ang="0">
                  <a:pos x="connsiteX6611" y="connsiteY6611"/>
                </a:cxn>
                <a:cxn ang="0">
                  <a:pos x="connsiteX6612" y="connsiteY6612"/>
                </a:cxn>
                <a:cxn ang="0">
                  <a:pos x="connsiteX6613" y="connsiteY6613"/>
                </a:cxn>
                <a:cxn ang="0">
                  <a:pos x="connsiteX6614" y="connsiteY6614"/>
                </a:cxn>
                <a:cxn ang="0">
                  <a:pos x="connsiteX6615" y="connsiteY6615"/>
                </a:cxn>
                <a:cxn ang="0">
                  <a:pos x="connsiteX6616" y="connsiteY6616"/>
                </a:cxn>
                <a:cxn ang="0">
                  <a:pos x="connsiteX6617" y="connsiteY6617"/>
                </a:cxn>
                <a:cxn ang="0">
                  <a:pos x="connsiteX6618" y="connsiteY6618"/>
                </a:cxn>
                <a:cxn ang="0">
                  <a:pos x="connsiteX6619" y="connsiteY6619"/>
                </a:cxn>
                <a:cxn ang="0">
                  <a:pos x="connsiteX6620" y="connsiteY6620"/>
                </a:cxn>
                <a:cxn ang="0">
                  <a:pos x="connsiteX6621" y="connsiteY6621"/>
                </a:cxn>
                <a:cxn ang="0">
                  <a:pos x="connsiteX6622" y="connsiteY6622"/>
                </a:cxn>
                <a:cxn ang="0">
                  <a:pos x="connsiteX6623" y="connsiteY6623"/>
                </a:cxn>
                <a:cxn ang="0">
                  <a:pos x="connsiteX6624" y="connsiteY6624"/>
                </a:cxn>
                <a:cxn ang="0">
                  <a:pos x="connsiteX6625" y="connsiteY6625"/>
                </a:cxn>
                <a:cxn ang="0">
                  <a:pos x="connsiteX6626" y="connsiteY6626"/>
                </a:cxn>
                <a:cxn ang="0">
                  <a:pos x="connsiteX6627" y="connsiteY6627"/>
                </a:cxn>
                <a:cxn ang="0">
                  <a:pos x="connsiteX6628" y="connsiteY6628"/>
                </a:cxn>
                <a:cxn ang="0">
                  <a:pos x="connsiteX6629" y="connsiteY6629"/>
                </a:cxn>
                <a:cxn ang="0">
                  <a:pos x="connsiteX6630" y="connsiteY6630"/>
                </a:cxn>
                <a:cxn ang="0">
                  <a:pos x="connsiteX6631" y="connsiteY6631"/>
                </a:cxn>
                <a:cxn ang="0">
                  <a:pos x="connsiteX6632" y="connsiteY6632"/>
                </a:cxn>
                <a:cxn ang="0">
                  <a:pos x="connsiteX6633" y="connsiteY6633"/>
                </a:cxn>
                <a:cxn ang="0">
                  <a:pos x="connsiteX6634" y="connsiteY6634"/>
                </a:cxn>
                <a:cxn ang="0">
                  <a:pos x="connsiteX6635" y="connsiteY6635"/>
                </a:cxn>
                <a:cxn ang="0">
                  <a:pos x="connsiteX6636" y="connsiteY6636"/>
                </a:cxn>
                <a:cxn ang="0">
                  <a:pos x="connsiteX6637" y="connsiteY6637"/>
                </a:cxn>
                <a:cxn ang="0">
                  <a:pos x="connsiteX6638" y="connsiteY6638"/>
                </a:cxn>
                <a:cxn ang="0">
                  <a:pos x="connsiteX6639" y="connsiteY6639"/>
                </a:cxn>
                <a:cxn ang="0">
                  <a:pos x="connsiteX6640" y="connsiteY6640"/>
                </a:cxn>
                <a:cxn ang="0">
                  <a:pos x="connsiteX6641" y="connsiteY6641"/>
                </a:cxn>
                <a:cxn ang="0">
                  <a:pos x="connsiteX6642" y="connsiteY6642"/>
                </a:cxn>
                <a:cxn ang="0">
                  <a:pos x="connsiteX6643" y="connsiteY6643"/>
                </a:cxn>
                <a:cxn ang="0">
                  <a:pos x="connsiteX6644" y="connsiteY6644"/>
                </a:cxn>
                <a:cxn ang="0">
                  <a:pos x="connsiteX6645" y="connsiteY6645"/>
                </a:cxn>
                <a:cxn ang="0">
                  <a:pos x="connsiteX6646" y="connsiteY6646"/>
                </a:cxn>
                <a:cxn ang="0">
                  <a:pos x="connsiteX6647" y="connsiteY6647"/>
                </a:cxn>
                <a:cxn ang="0">
                  <a:pos x="connsiteX6648" y="connsiteY6648"/>
                </a:cxn>
                <a:cxn ang="0">
                  <a:pos x="connsiteX6649" y="connsiteY6649"/>
                </a:cxn>
                <a:cxn ang="0">
                  <a:pos x="connsiteX6650" y="connsiteY6650"/>
                </a:cxn>
                <a:cxn ang="0">
                  <a:pos x="connsiteX6651" y="connsiteY6651"/>
                </a:cxn>
                <a:cxn ang="0">
                  <a:pos x="connsiteX6652" y="connsiteY6652"/>
                </a:cxn>
                <a:cxn ang="0">
                  <a:pos x="connsiteX6653" y="connsiteY6653"/>
                </a:cxn>
                <a:cxn ang="0">
                  <a:pos x="connsiteX6654" y="connsiteY6654"/>
                </a:cxn>
                <a:cxn ang="0">
                  <a:pos x="connsiteX6655" y="connsiteY6655"/>
                </a:cxn>
                <a:cxn ang="0">
                  <a:pos x="connsiteX6656" y="connsiteY6656"/>
                </a:cxn>
                <a:cxn ang="0">
                  <a:pos x="connsiteX6657" y="connsiteY6657"/>
                </a:cxn>
                <a:cxn ang="0">
                  <a:pos x="connsiteX6658" y="connsiteY6658"/>
                </a:cxn>
                <a:cxn ang="0">
                  <a:pos x="connsiteX6659" y="connsiteY6659"/>
                </a:cxn>
                <a:cxn ang="0">
                  <a:pos x="connsiteX6660" y="connsiteY6660"/>
                </a:cxn>
                <a:cxn ang="0">
                  <a:pos x="connsiteX6661" y="connsiteY6661"/>
                </a:cxn>
                <a:cxn ang="0">
                  <a:pos x="connsiteX6662" y="connsiteY6662"/>
                </a:cxn>
                <a:cxn ang="0">
                  <a:pos x="connsiteX6663" y="connsiteY6663"/>
                </a:cxn>
                <a:cxn ang="0">
                  <a:pos x="connsiteX6664" y="connsiteY6664"/>
                </a:cxn>
                <a:cxn ang="0">
                  <a:pos x="connsiteX6665" y="connsiteY6665"/>
                </a:cxn>
                <a:cxn ang="0">
                  <a:pos x="connsiteX6666" y="connsiteY6666"/>
                </a:cxn>
                <a:cxn ang="0">
                  <a:pos x="connsiteX6667" y="connsiteY6667"/>
                </a:cxn>
                <a:cxn ang="0">
                  <a:pos x="connsiteX6668" y="connsiteY6668"/>
                </a:cxn>
                <a:cxn ang="0">
                  <a:pos x="connsiteX6669" y="connsiteY6669"/>
                </a:cxn>
                <a:cxn ang="0">
                  <a:pos x="connsiteX6670" y="connsiteY6670"/>
                </a:cxn>
                <a:cxn ang="0">
                  <a:pos x="connsiteX6671" y="connsiteY6671"/>
                </a:cxn>
                <a:cxn ang="0">
                  <a:pos x="connsiteX6672" y="connsiteY6672"/>
                </a:cxn>
                <a:cxn ang="0">
                  <a:pos x="connsiteX6673" y="connsiteY6673"/>
                </a:cxn>
                <a:cxn ang="0">
                  <a:pos x="connsiteX6674" y="connsiteY6674"/>
                </a:cxn>
                <a:cxn ang="0">
                  <a:pos x="connsiteX6675" y="connsiteY6675"/>
                </a:cxn>
                <a:cxn ang="0">
                  <a:pos x="connsiteX6676" y="connsiteY6676"/>
                </a:cxn>
                <a:cxn ang="0">
                  <a:pos x="connsiteX6677" y="connsiteY6677"/>
                </a:cxn>
                <a:cxn ang="0">
                  <a:pos x="connsiteX6678" y="connsiteY6678"/>
                </a:cxn>
                <a:cxn ang="0">
                  <a:pos x="connsiteX6679" y="connsiteY6679"/>
                </a:cxn>
                <a:cxn ang="0">
                  <a:pos x="connsiteX6680" y="connsiteY6680"/>
                </a:cxn>
                <a:cxn ang="0">
                  <a:pos x="connsiteX6681" y="connsiteY6681"/>
                </a:cxn>
                <a:cxn ang="0">
                  <a:pos x="connsiteX6682" y="connsiteY6682"/>
                </a:cxn>
                <a:cxn ang="0">
                  <a:pos x="connsiteX6683" y="connsiteY6683"/>
                </a:cxn>
                <a:cxn ang="0">
                  <a:pos x="connsiteX6684" y="connsiteY6684"/>
                </a:cxn>
                <a:cxn ang="0">
                  <a:pos x="connsiteX6685" y="connsiteY6685"/>
                </a:cxn>
                <a:cxn ang="0">
                  <a:pos x="connsiteX6686" y="connsiteY6686"/>
                </a:cxn>
                <a:cxn ang="0">
                  <a:pos x="connsiteX6687" y="connsiteY6687"/>
                </a:cxn>
                <a:cxn ang="0">
                  <a:pos x="connsiteX6688" y="connsiteY6688"/>
                </a:cxn>
                <a:cxn ang="0">
                  <a:pos x="connsiteX6689" y="connsiteY6689"/>
                </a:cxn>
                <a:cxn ang="0">
                  <a:pos x="connsiteX6690" y="connsiteY6690"/>
                </a:cxn>
                <a:cxn ang="0">
                  <a:pos x="connsiteX6691" y="connsiteY6691"/>
                </a:cxn>
                <a:cxn ang="0">
                  <a:pos x="connsiteX6692" y="connsiteY6692"/>
                </a:cxn>
                <a:cxn ang="0">
                  <a:pos x="connsiteX6693" y="connsiteY6693"/>
                </a:cxn>
                <a:cxn ang="0">
                  <a:pos x="connsiteX6694" y="connsiteY6694"/>
                </a:cxn>
                <a:cxn ang="0">
                  <a:pos x="connsiteX6695" y="connsiteY6695"/>
                </a:cxn>
                <a:cxn ang="0">
                  <a:pos x="connsiteX6696" y="connsiteY6696"/>
                </a:cxn>
                <a:cxn ang="0">
                  <a:pos x="connsiteX6697" y="connsiteY6697"/>
                </a:cxn>
                <a:cxn ang="0">
                  <a:pos x="connsiteX6698" y="connsiteY6698"/>
                </a:cxn>
                <a:cxn ang="0">
                  <a:pos x="connsiteX6699" y="connsiteY6699"/>
                </a:cxn>
                <a:cxn ang="0">
                  <a:pos x="connsiteX6700" y="connsiteY6700"/>
                </a:cxn>
                <a:cxn ang="0">
                  <a:pos x="connsiteX6701" y="connsiteY6701"/>
                </a:cxn>
                <a:cxn ang="0">
                  <a:pos x="connsiteX6702" y="connsiteY6702"/>
                </a:cxn>
                <a:cxn ang="0">
                  <a:pos x="connsiteX6703" y="connsiteY6703"/>
                </a:cxn>
                <a:cxn ang="0">
                  <a:pos x="connsiteX6704" y="connsiteY6704"/>
                </a:cxn>
                <a:cxn ang="0">
                  <a:pos x="connsiteX6705" y="connsiteY6705"/>
                </a:cxn>
                <a:cxn ang="0">
                  <a:pos x="connsiteX6706" y="connsiteY6706"/>
                </a:cxn>
                <a:cxn ang="0">
                  <a:pos x="connsiteX6707" y="connsiteY6707"/>
                </a:cxn>
                <a:cxn ang="0">
                  <a:pos x="connsiteX6708" y="connsiteY6708"/>
                </a:cxn>
                <a:cxn ang="0">
                  <a:pos x="connsiteX6709" y="connsiteY6709"/>
                </a:cxn>
                <a:cxn ang="0">
                  <a:pos x="connsiteX6710" y="connsiteY6710"/>
                </a:cxn>
                <a:cxn ang="0">
                  <a:pos x="connsiteX6711" y="connsiteY6711"/>
                </a:cxn>
                <a:cxn ang="0">
                  <a:pos x="connsiteX6712" y="connsiteY6712"/>
                </a:cxn>
                <a:cxn ang="0">
                  <a:pos x="connsiteX6713" y="connsiteY6713"/>
                </a:cxn>
                <a:cxn ang="0">
                  <a:pos x="connsiteX6714" y="connsiteY6714"/>
                </a:cxn>
                <a:cxn ang="0">
                  <a:pos x="connsiteX6715" y="connsiteY6715"/>
                </a:cxn>
                <a:cxn ang="0">
                  <a:pos x="connsiteX6716" y="connsiteY6716"/>
                </a:cxn>
                <a:cxn ang="0">
                  <a:pos x="connsiteX6717" y="connsiteY6717"/>
                </a:cxn>
                <a:cxn ang="0">
                  <a:pos x="connsiteX6718" y="connsiteY6718"/>
                </a:cxn>
                <a:cxn ang="0">
                  <a:pos x="connsiteX6719" y="connsiteY6719"/>
                </a:cxn>
                <a:cxn ang="0">
                  <a:pos x="connsiteX6720" y="connsiteY6720"/>
                </a:cxn>
                <a:cxn ang="0">
                  <a:pos x="connsiteX6721" y="connsiteY6721"/>
                </a:cxn>
                <a:cxn ang="0">
                  <a:pos x="connsiteX6722" y="connsiteY6722"/>
                </a:cxn>
                <a:cxn ang="0">
                  <a:pos x="connsiteX6723" y="connsiteY6723"/>
                </a:cxn>
                <a:cxn ang="0">
                  <a:pos x="connsiteX6724" y="connsiteY6724"/>
                </a:cxn>
                <a:cxn ang="0">
                  <a:pos x="connsiteX6725" y="connsiteY6725"/>
                </a:cxn>
                <a:cxn ang="0">
                  <a:pos x="connsiteX6726" y="connsiteY6726"/>
                </a:cxn>
                <a:cxn ang="0">
                  <a:pos x="connsiteX6727" y="connsiteY6727"/>
                </a:cxn>
                <a:cxn ang="0">
                  <a:pos x="connsiteX6728" y="connsiteY6728"/>
                </a:cxn>
                <a:cxn ang="0">
                  <a:pos x="connsiteX6729" y="connsiteY6729"/>
                </a:cxn>
                <a:cxn ang="0">
                  <a:pos x="connsiteX6730" y="connsiteY6730"/>
                </a:cxn>
                <a:cxn ang="0">
                  <a:pos x="connsiteX6731" y="connsiteY6731"/>
                </a:cxn>
                <a:cxn ang="0">
                  <a:pos x="connsiteX6732" y="connsiteY6732"/>
                </a:cxn>
                <a:cxn ang="0">
                  <a:pos x="connsiteX6733" y="connsiteY6733"/>
                </a:cxn>
                <a:cxn ang="0">
                  <a:pos x="connsiteX6734" y="connsiteY6734"/>
                </a:cxn>
                <a:cxn ang="0">
                  <a:pos x="connsiteX6735" y="connsiteY6735"/>
                </a:cxn>
                <a:cxn ang="0">
                  <a:pos x="connsiteX6736" y="connsiteY6736"/>
                </a:cxn>
                <a:cxn ang="0">
                  <a:pos x="connsiteX6737" y="connsiteY6737"/>
                </a:cxn>
                <a:cxn ang="0">
                  <a:pos x="connsiteX6738" y="connsiteY6738"/>
                </a:cxn>
                <a:cxn ang="0">
                  <a:pos x="connsiteX6739" y="connsiteY6739"/>
                </a:cxn>
                <a:cxn ang="0">
                  <a:pos x="connsiteX6740" y="connsiteY6740"/>
                </a:cxn>
                <a:cxn ang="0">
                  <a:pos x="connsiteX6741" y="connsiteY6741"/>
                </a:cxn>
                <a:cxn ang="0">
                  <a:pos x="connsiteX6742" y="connsiteY6742"/>
                </a:cxn>
                <a:cxn ang="0">
                  <a:pos x="connsiteX6743" y="connsiteY6743"/>
                </a:cxn>
                <a:cxn ang="0">
                  <a:pos x="connsiteX6744" y="connsiteY6744"/>
                </a:cxn>
                <a:cxn ang="0">
                  <a:pos x="connsiteX6745" y="connsiteY6745"/>
                </a:cxn>
                <a:cxn ang="0">
                  <a:pos x="connsiteX6746" y="connsiteY6746"/>
                </a:cxn>
                <a:cxn ang="0">
                  <a:pos x="connsiteX6747" y="connsiteY6747"/>
                </a:cxn>
                <a:cxn ang="0">
                  <a:pos x="connsiteX6748" y="connsiteY6748"/>
                </a:cxn>
                <a:cxn ang="0">
                  <a:pos x="connsiteX6749" y="connsiteY6749"/>
                </a:cxn>
                <a:cxn ang="0">
                  <a:pos x="connsiteX6750" y="connsiteY6750"/>
                </a:cxn>
                <a:cxn ang="0">
                  <a:pos x="connsiteX6751" y="connsiteY6751"/>
                </a:cxn>
                <a:cxn ang="0">
                  <a:pos x="connsiteX6752" y="connsiteY6752"/>
                </a:cxn>
                <a:cxn ang="0">
                  <a:pos x="connsiteX6753" y="connsiteY6753"/>
                </a:cxn>
                <a:cxn ang="0">
                  <a:pos x="connsiteX6754" y="connsiteY6754"/>
                </a:cxn>
                <a:cxn ang="0">
                  <a:pos x="connsiteX6755" y="connsiteY6755"/>
                </a:cxn>
                <a:cxn ang="0">
                  <a:pos x="connsiteX6756" y="connsiteY6756"/>
                </a:cxn>
                <a:cxn ang="0">
                  <a:pos x="connsiteX6757" y="connsiteY6757"/>
                </a:cxn>
                <a:cxn ang="0">
                  <a:pos x="connsiteX6758" y="connsiteY6758"/>
                </a:cxn>
                <a:cxn ang="0">
                  <a:pos x="connsiteX6759" y="connsiteY6759"/>
                </a:cxn>
                <a:cxn ang="0">
                  <a:pos x="connsiteX6760" y="connsiteY6760"/>
                </a:cxn>
                <a:cxn ang="0">
                  <a:pos x="connsiteX6761" y="connsiteY6761"/>
                </a:cxn>
                <a:cxn ang="0">
                  <a:pos x="connsiteX6762" y="connsiteY6762"/>
                </a:cxn>
                <a:cxn ang="0">
                  <a:pos x="connsiteX6763" y="connsiteY6763"/>
                </a:cxn>
                <a:cxn ang="0">
                  <a:pos x="connsiteX6764" y="connsiteY6764"/>
                </a:cxn>
                <a:cxn ang="0">
                  <a:pos x="connsiteX6765" y="connsiteY6765"/>
                </a:cxn>
                <a:cxn ang="0">
                  <a:pos x="connsiteX6766" y="connsiteY6766"/>
                </a:cxn>
                <a:cxn ang="0">
                  <a:pos x="connsiteX6767" y="connsiteY6767"/>
                </a:cxn>
                <a:cxn ang="0">
                  <a:pos x="connsiteX6768" y="connsiteY6768"/>
                </a:cxn>
                <a:cxn ang="0">
                  <a:pos x="connsiteX6769" y="connsiteY6769"/>
                </a:cxn>
                <a:cxn ang="0">
                  <a:pos x="connsiteX6770" y="connsiteY6770"/>
                </a:cxn>
                <a:cxn ang="0">
                  <a:pos x="connsiteX6771" y="connsiteY6771"/>
                </a:cxn>
                <a:cxn ang="0">
                  <a:pos x="connsiteX6772" y="connsiteY6772"/>
                </a:cxn>
                <a:cxn ang="0">
                  <a:pos x="connsiteX6773" y="connsiteY6773"/>
                </a:cxn>
                <a:cxn ang="0">
                  <a:pos x="connsiteX6774" y="connsiteY6774"/>
                </a:cxn>
                <a:cxn ang="0">
                  <a:pos x="connsiteX6775" y="connsiteY6775"/>
                </a:cxn>
                <a:cxn ang="0">
                  <a:pos x="connsiteX6776" y="connsiteY6776"/>
                </a:cxn>
                <a:cxn ang="0">
                  <a:pos x="connsiteX6777" y="connsiteY6777"/>
                </a:cxn>
                <a:cxn ang="0">
                  <a:pos x="connsiteX6778" y="connsiteY6778"/>
                </a:cxn>
                <a:cxn ang="0">
                  <a:pos x="connsiteX6779" y="connsiteY6779"/>
                </a:cxn>
                <a:cxn ang="0">
                  <a:pos x="connsiteX6780" y="connsiteY6780"/>
                </a:cxn>
                <a:cxn ang="0">
                  <a:pos x="connsiteX6781" y="connsiteY6781"/>
                </a:cxn>
                <a:cxn ang="0">
                  <a:pos x="connsiteX6782" y="connsiteY6782"/>
                </a:cxn>
                <a:cxn ang="0">
                  <a:pos x="connsiteX6783" y="connsiteY6783"/>
                </a:cxn>
                <a:cxn ang="0">
                  <a:pos x="connsiteX6784" y="connsiteY6784"/>
                </a:cxn>
                <a:cxn ang="0">
                  <a:pos x="connsiteX6785" y="connsiteY6785"/>
                </a:cxn>
                <a:cxn ang="0">
                  <a:pos x="connsiteX6786" y="connsiteY6786"/>
                </a:cxn>
                <a:cxn ang="0">
                  <a:pos x="connsiteX6787" y="connsiteY6787"/>
                </a:cxn>
                <a:cxn ang="0">
                  <a:pos x="connsiteX6788" y="connsiteY6788"/>
                </a:cxn>
                <a:cxn ang="0">
                  <a:pos x="connsiteX6789" y="connsiteY6789"/>
                </a:cxn>
                <a:cxn ang="0">
                  <a:pos x="connsiteX6790" y="connsiteY6790"/>
                </a:cxn>
                <a:cxn ang="0">
                  <a:pos x="connsiteX6791" y="connsiteY6791"/>
                </a:cxn>
                <a:cxn ang="0">
                  <a:pos x="connsiteX6792" y="connsiteY6792"/>
                </a:cxn>
                <a:cxn ang="0">
                  <a:pos x="connsiteX6793" y="connsiteY6793"/>
                </a:cxn>
                <a:cxn ang="0">
                  <a:pos x="connsiteX6794" y="connsiteY6794"/>
                </a:cxn>
                <a:cxn ang="0">
                  <a:pos x="connsiteX6795" y="connsiteY6795"/>
                </a:cxn>
                <a:cxn ang="0">
                  <a:pos x="connsiteX6796" y="connsiteY6796"/>
                </a:cxn>
                <a:cxn ang="0">
                  <a:pos x="connsiteX6797" y="connsiteY6797"/>
                </a:cxn>
                <a:cxn ang="0">
                  <a:pos x="connsiteX6798" y="connsiteY6798"/>
                </a:cxn>
                <a:cxn ang="0">
                  <a:pos x="connsiteX6799" y="connsiteY6799"/>
                </a:cxn>
                <a:cxn ang="0">
                  <a:pos x="connsiteX6800" y="connsiteY6800"/>
                </a:cxn>
                <a:cxn ang="0">
                  <a:pos x="connsiteX6801" y="connsiteY6801"/>
                </a:cxn>
                <a:cxn ang="0">
                  <a:pos x="connsiteX6802" y="connsiteY6802"/>
                </a:cxn>
                <a:cxn ang="0">
                  <a:pos x="connsiteX6803" y="connsiteY6803"/>
                </a:cxn>
                <a:cxn ang="0">
                  <a:pos x="connsiteX6804" y="connsiteY6804"/>
                </a:cxn>
                <a:cxn ang="0">
                  <a:pos x="connsiteX6805" y="connsiteY6805"/>
                </a:cxn>
                <a:cxn ang="0">
                  <a:pos x="connsiteX6806" y="connsiteY6806"/>
                </a:cxn>
                <a:cxn ang="0">
                  <a:pos x="connsiteX6807" y="connsiteY6807"/>
                </a:cxn>
                <a:cxn ang="0">
                  <a:pos x="connsiteX6808" y="connsiteY6808"/>
                </a:cxn>
                <a:cxn ang="0">
                  <a:pos x="connsiteX6809" y="connsiteY6809"/>
                </a:cxn>
                <a:cxn ang="0">
                  <a:pos x="connsiteX6810" y="connsiteY6810"/>
                </a:cxn>
                <a:cxn ang="0">
                  <a:pos x="connsiteX6811" y="connsiteY6811"/>
                </a:cxn>
                <a:cxn ang="0">
                  <a:pos x="connsiteX6812" y="connsiteY6812"/>
                </a:cxn>
                <a:cxn ang="0">
                  <a:pos x="connsiteX6813" y="connsiteY6813"/>
                </a:cxn>
                <a:cxn ang="0">
                  <a:pos x="connsiteX6814" y="connsiteY6814"/>
                </a:cxn>
                <a:cxn ang="0">
                  <a:pos x="connsiteX6815" y="connsiteY6815"/>
                </a:cxn>
                <a:cxn ang="0">
                  <a:pos x="connsiteX6816" y="connsiteY6816"/>
                </a:cxn>
                <a:cxn ang="0">
                  <a:pos x="connsiteX6817" y="connsiteY6817"/>
                </a:cxn>
                <a:cxn ang="0">
                  <a:pos x="connsiteX6818" y="connsiteY6818"/>
                </a:cxn>
                <a:cxn ang="0">
                  <a:pos x="connsiteX6819" y="connsiteY6819"/>
                </a:cxn>
                <a:cxn ang="0">
                  <a:pos x="connsiteX6820" y="connsiteY6820"/>
                </a:cxn>
                <a:cxn ang="0">
                  <a:pos x="connsiteX6821" y="connsiteY6821"/>
                </a:cxn>
                <a:cxn ang="0">
                  <a:pos x="connsiteX6822" y="connsiteY6822"/>
                </a:cxn>
                <a:cxn ang="0">
                  <a:pos x="connsiteX6823" y="connsiteY6823"/>
                </a:cxn>
                <a:cxn ang="0">
                  <a:pos x="connsiteX6824" y="connsiteY6824"/>
                </a:cxn>
                <a:cxn ang="0">
                  <a:pos x="connsiteX6825" y="connsiteY6825"/>
                </a:cxn>
                <a:cxn ang="0">
                  <a:pos x="connsiteX6826" y="connsiteY6826"/>
                </a:cxn>
                <a:cxn ang="0">
                  <a:pos x="connsiteX6827" y="connsiteY6827"/>
                </a:cxn>
                <a:cxn ang="0">
                  <a:pos x="connsiteX6828" y="connsiteY6828"/>
                </a:cxn>
                <a:cxn ang="0">
                  <a:pos x="connsiteX6829" y="connsiteY6829"/>
                </a:cxn>
                <a:cxn ang="0">
                  <a:pos x="connsiteX6830" y="connsiteY6830"/>
                </a:cxn>
                <a:cxn ang="0">
                  <a:pos x="connsiteX6831" y="connsiteY6831"/>
                </a:cxn>
                <a:cxn ang="0">
                  <a:pos x="connsiteX6832" y="connsiteY6832"/>
                </a:cxn>
                <a:cxn ang="0">
                  <a:pos x="connsiteX6833" y="connsiteY6833"/>
                </a:cxn>
                <a:cxn ang="0">
                  <a:pos x="connsiteX6834" y="connsiteY6834"/>
                </a:cxn>
                <a:cxn ang="0">
                  <a:pos x="connsiteX6835" y="connsiteY6835"/>
                </a:cxn>
                <a:cxn ang="0">
                  <a:pos x="connsiteX6836" y="connsiteY6836"/>
                </a:cxn>
                <a:cxn ang="0">
                  <a:pos x="connsiteX6837" y="connsiteY6837"/>
                </a:cxn>
                <a:cxn ang="0">
                  <a:pos x="connsiteX6838" y="connsiteY6838"/>
                </a:cxn>
                <a:cxn ang="0">
                  <a:pos x="connsiteX6839" y="connsiteY6839"/>
                </a:cxn>
                <a:cxn ang="0">
                  <a:pos x="connsiteX6840" y="connsiteY6840"/>
                </a:cxn>
                <a:cxn ang="0">
                  <a:pos x="connsiteX6841" y="connsiteY6841"/>
                </a:cxn>
                <a:cxn ang="0">
                  <a:pos x="connsiteX6842" y="connsiteY6842"/>
                </a:cxn>
                <a:cxn ang="0">
                  <a:pos x="connsiteX6843" y="connsiteY6843"/>
                </a:cxn>
                <a:cxn ang="0">
                  <a:pos x="connsiteX6844" y="connsiteY6844"/>
                </a:cxn>
                <a:cxn ang="0">
                  <a:pos x="connsiteX6845" y="connsiteY6845"/>
                </a:cxn>
                <a:cxn ang="0">
                  <a:pos x="connsiteX6846" y="connsiteY6846"/>
                </a:cxn>
                <a:cxn ang="0">
                  <a:pos x="connsiteX6847" y="connsiteY6847"/>
                </a:cxn>
                <a:cxn ang="0">
                  <a:pos x="connsiteX6848" y="connsiteY6848"/>
                </a:cxn>
                <a:cxn ang="0">
                  <a:pos x="connsiteX6849" y="connsiteY6849"/>
                </a:cxn>
                <a:cxn ang="0">
                  <a:pos x="connsiteX6850" y="connsiteY6850"/>
                </a:cxn>
                <a:cxn ang="0">
                  <a:pos x="connsiteX6851" y="connsiteY6851"/>
                </a:cxn>
                <a:cxn ang="0">
                  <a:pos x="connsiteX6852" y="connsiteY6852"/>
                </a:cxn>
                <a:cxn ang="0">
                  <a:pos x="connsiteX6853" y="connsiteY6853"/>
                </a:cxn>
                <a:cxn ang="0">
                  <a:pos x="connsiteX6854" y="connsiteY6854"/>
                </a:cxn>
                <a:cxn ang="0">
                  <a:pos x="connsiteX6855" y="connsiteY6855"/>
                </a:cxn>
                <a:cxn ang="0">
                  <a:pos x="connsiteX6856" y="connsiteY6856"/>
                </a:cxn>
                <a:cxn ang="0">
                  <a:pos x="connsiteX6857" y="connsiteY6857"/>
                </a:cxn>
                <a:cxn ang="0">
                  <a:pos x="connsiteX6858" y="connsiteY6858"/>
                </a:cxn>
                <a:cxn ang="0">
                  <a:pos x="connsiteX6859" y="connsiteY6859"/>
                </a:cxn>
                <a:cxn ang="0">
                  <a:pos x="connsiteX6860" y="connsiteY6860"/>
                </a:cxn>
                <a:cxn ang="0">
                  <a:pos x="connsiteX6861" y="connsiteY6861"/>
                </a:cxn>
                <a:cxn ang="0">
                  <a:pos x="connsiteX6862" y="connsiteY6862"/>
                </a:cxn>
                <a:cxn ang="0">
                  <a:pos x="connsiteX6863" y="connsiteY6863"/>
                </a:cxn>
                <a:cxn ang="0">
                  <a:pos x="connsiteX6864" y="connsiteY6864"/>
                </a:cxn>
                <a:cxn ang="0">
                  <a:pos x="connsiteX6865" y="connsiteY6865"/>
                </a:cxn>
                <a:cxn ang="0">
                  <a:pos x="connsiteX6866" y="connsiteY6866"/>
                </a:cxn>
                <a:cxn ang="0">
                  <a:pos x="connsiteX6867" y="connsiteY6867"/>
                </a:cxn>
                <a:cxn ang="0">
                  <a:pos x="connsiteX6868" y="connsiteY6868"/>
                </a:cxn>
                <a:cxn ang="0">
                  <a:pos x="connsiteX6869" y="connsiteY6869"/>
                </a:cxn>
                <a:cxn ang="0">
                  <a:pos x="connsiteX6870" y="connsiteY6870"/>
                </a:cxn>
                <a:cxn ang="0">
                  <a:pos x="connsiteX6871" y="connsiteY6871"/>
                </a:cxn>
                <a:cxn ang="0">
                  <a:pos x="connsiteX6872" y="connsiteY6872"/>
                </a:cxn>
                <a:cxn ang="0">
                  <a:pos x="connsiteX6873" y="connsiteY6873"/>
                </a:cxn>
                <a:cxn ang="0">
                  <a:pos x="connsiteX6874" y="connsiteY6874"/>
                </a:cxn>
                <a:cxn ang="0">
                  <a:pos x="connsiteX6875" y="connsiteY6875"/>
                </a:cxn>
                <a:cxn ang="0">
                  <a:pos x="connsiteX6876" y="connsiteY6876"/>
                </a:cxn>
                <a:cxn ang="0">
                  <a:pos x="connsiteX6877" y="connsiteY6877"/>
                </a:cxn>
                <a:cxn ang="0">
                  <a:pos x="connsiteX6878" y="connsiteY6878"/>
                </a:cxn>
                <a:cxn ang="0">
                  <a:pos x="connsiteX6879" y="connsiteY6879"/>
                </a:cxn>
                <a:cxn ang="0">
                  <a:pos x="connsiteX6880" y="connsiteY6880"/>
                </a:cxn>
                <a:cxn ang="0">
                  <a:pos x="connsiteX6881" y="connsiteY6881"/>
                </a:cxn>
                <a:cxn ang="0">
                  <a:pos x="connsiteX6882" y="connsiteY6882"/>
                </a:cxn>
                <a:cxn ang="0">
                  <a:pos x="connsiteX6883" y="connsiteY6883"/>
                </a:cxn>
                <a:cxn ang="0">
                  <a:pos x="connsiteX6884" y="connsiteY6884"/>
                </a:cxn>
                <a:cxn ang="0">
                  <a:pos x="connsiteX6885" y="connsiteY6885"/>
                </a:cxn>
                <a:cxn ang="0">
                  <a:pos x="connsiteX6886" y="connsiteY6886"/>
                </a:cxn>
                <a:cxn ang="0">
                  <a:pos x="connsiteX6887" y="connsiteY6887"/>
                </a:cxn>
                <a:cxn ang="0">
                  <a:pos x="connsiteX6888" y="connsiteY6888"/>
                </a:cxn>
                <a:cxn ang="0">
                  <a:pos x="connsiteX6889" y="connsiteY6889"/>
                </a:cxn>
                <a:cxn ang="0">
                  <a:pos x="connsiteX6890" y="connsiteY6890"/>
                </a:cxn>
                <a:cxn ang="0">
                  <a:pos x="connsiteX6891" y="connsiteY6891"/>
                </a:cxn>
                <a:cxn ang="0">
                  <a:pos x="connsiteX6892" y="connsiteY6892"/>
                </a:cxn>
                <a:cxn ang="0">
                  <a:pos x="connsiteX6893" y="connsiteY6893"/>
                </a:cxn>
                <a:cxn ang="0">
                  <a:pos x="connsiteX6894" y="connsiteY6894"/>
                </a:cxn>
                <a:cxn ang="0">
                  <a:pos x="connsiteX6895" y="connsiteY6895"/>
                </a:cxn>
                <a:cxn ang="0">
                  <a:pos x="connsiteX6896" y="connsiteY6896"/>
                </a:cxn>
                <a:cxn ang="0">
                  <a:pos x="connsiteX6897" y="connsiteY6897"/>
                </a:cxn>
                <a:cxn ang="0">
                  <a:pos x="connsiteX6898" y="connsiteY6898"/>
                </a:cxn>
                <a:cxn ang="0">
                  <a:pos x="connsiteX6899" y="connsiteY6899"/>
                </a:cxn>
                <a:cxn ang="0">
                  <a:pos x="connsiteX6900" y="connsiteY6900"/>
                </a:cxn>
                <a:cxn ang="0">
                  <a:pos x="connsiteX6901" y="connsiteY6901"/>
                </a:cxn>
                <a:cxn ang="0">
                  <a:pos x="connsiteX6902" y="connsiteY6902"/>
                </a:cxn>
                <a:cxn ang="0">
                  <a:pos x="connsiteX6903" y="connsiteY6903"/>
                </a:cxn>
                <a:cxn ang="0">
                  <a:pos x="connsiteX6904" y="connsiteY6904"/>
                </a:cxn>
                <a:cxn ang="0">
                  <a:pos x="connsiteX6905" y="connsiteY6905"/>
                </a:cxn>
                <a:cxn ang="0">
                  <a:pos x="connsiteX6906" y="connsiteY6906"/>
                </a:cxn>
                <a:cxn ang="0">
                  <a:pos x="connsiteX6907" y="connsiteY6907"/>
                </a:cxn>
                <a:cxn ang="0">
                  <a:pos x="connsiteX6908" y="connsiteY6908"/>
                </a:cxn>
                <a:cxn ang="0">
                  <a:pos x="connsiteX6909" y="connsiteY6909"/>
                </a:cxn>
                <a:cxn ang="0">
                  <a:pos x="connsiteX6910" y="connsiteY6910"/>
                </a:cxn>
                <a:cxn ang="0">
                  <a:pos x="connsiteX6911" y="connsiteY6911"/>
                </a:cxn>
                <a:cxn ang="0">
                  <a:pos x="connsiteX6912" y="connsiteY6912"/>
                </a:cxn>
                <a:cxn ang="0">
                  <a:pos x="connsiteX6913" y="connsiteY6913"/>
                </a:cxn>
                <a:cxn ang="0">
                  <a:pos x="connsiteX6914" y="connsiteY6914"/>
                </a:cxn>
                <a:cxn ang="0">
                  <a:pos x="connsiteX6915" y="connsiteY6915"/>
                </a:cxn>
                <a:cxn ang="0">
                  <a:pos x="connsiteX6916" y="connsiteY6916"/>
                </a:cxn>
                <a:cxn ang="0">
                  <a:pos x="connsiteX6917" y="connsiteY6917"/>
                </a:cxn>
                <a:cxn ang="0">
                  <a:pos x="connsiteX6918" y="connsiteY6918"/>
                </a:cxn>
                <a:cxn ang="0">
                  <a:pos x="connsiteX6919" y="connsiteY6919"/>
                </a:cxn>
                <a:cxn ang="0">
                  <a:pos x="connsiteX6920" y="connsiteY6920"/>
                </a:cxn>
                <a:cxn ang="0">
                  <a:pos x="connsiteX6921" y="connsiteY6921"/>
                </a:cxn>
                <a:cxn ang="0">
                  <a:pos x="connsiteX6922" y="connsiteY6922"/>
                </a:cxn>
                <a:cxn ang="0">
                  <a:pos x="connsiteX6923" y="connsiteY6923"/>
                </a:cxn>
                <a:cxn ang="0">
                  <a:pos x="connsiteX6924" y="connsiteY6924"/>
                </a:cxn>
                <a:cxn ang="0">
                  <a:pos x="connsiteX6925" y="connsiteY6925"/>
                </a:cxn>
                <a:cxn ang="0">
                  <a:pos x="connsiteX6926" y="connsiteY6926"/>
                </a:cxn>
                <a:cxn ang="0">
                  <a:pos x="connsiteX6927" y="connsiteY6927"/>
                </a:cxn>
                <a:cxn ang="0">
                  <a:pos x="connsiteX6928" y="connsiteY6928"/>
                </a:cxn>
                <a:cxn ang="0">
                  <a:pos x="connsiteX6929" y="connsiteY6929"/>
                </a:cxn>
                <a:cxn ang="0">
                  <a:pos x="connsiteX6930" y="connsiteY6930"/>
                </a:cxn>
                <a:cxn ang="0">
                  <a:pos x="connsiteX6931" y="connsiteY6931"/>
                </a:cxn>
                <a:cxn ang="0">
                  <a:pos x="connsiteX6932" y="connsiteY6932"/>
                </a:cxn>
                <a:cxn ang="0">
                  <a:pos x="connsiteX6933" y="connsiteY6933"/>
                </a:cxn>
                <a:cxn ang="0">
                  <a:pos x="connsiteX6934" y="connsiteY6934"/>
                </a:cxn>
                <a:cxn ang="0">
                  <a:pos x="connsiteX6935" y="connsiteY6935"/>
                </a:cxn>
                <a:cxn ang="0">
                  <a:pos x="connsiteX6936" y="connsiteY6936"/>
                </a:cxn>
                <a:cxn ang="0">
                  <a:pos x="connsiteX6937" y="connsiteY6937"/>
                </a:cxn>
                <a:cxn ang="0">
                  <a:pos x="connsiteX6938" y="connsiteY6938"/>
                </a:cxn>
                <a:cxn ang="0">
                  <a:pos x="connsiteX6939" y="connsiteY6939"/>
                </a:cxn>
                <a:cxn ang="0">
                  <a:pos x="connsiteX6940" y="connsiteY6940"/>
                </a:cxn>
                <a:cxn ang="0">
                  <a:pos x="connsiteX6941" y="connsiteY6941"/>
                </a:cxn>
                <a:cxn ang="0">
                  <a:pos x="connsiteX6942" y="connsiteY6942"/>
                </a:cxn>
                <a:cxn ang="0">
                  <a:pos x="connsiteX6943" y="connsiteY6943"/>
                </a:cxn>
                <a:cxn ang="0">
                  <a:pos x="connsiteX6944" y="connsiteY6944"/>
                </a:cxn>
                <a:cxn ang="0">
                  <a:pos x="connsiteX6945" y="connsiteY6945"/>
                </a:cxn>
                <a:cxn ang="0">
                  <a:pos x="connsiteX6946" y="connsiteY6946"/>
                </a:cxn>
                <a:cxn ang="0">
                  <a:pos x="connsiteX6947" y="connsiteY6947"/>
                </a:cxn>
                <a:cxn ang="0">
                  <a:pos x="connsiteX6948" y="connsiteY6948"/>
                </a:cxn>
                <a:cxn ang="0">
                  <a:pos x="connsiteX6949" y="connsiteY6949"/>
                </a:cxn>
                <a:cxn ang="0">
                  <a:pos x="connsiteX6950" y="connsiteY6950"/>
                </a:cxn>
                <a:cxn ang="0">
                  <a:pos x="connsiteX6951" y="connsiteY6951"/>
                </a:cxn>
                <a:cxn ang="0">
                  <a:pos x="connsiteX6952" y="connsiteY6952"/>
                </a:cxn>
                <a:cxn ang="0">
                  <a:pos x="connsiteX6953" y="connsiteY6953"/>
                </a:cxn>
                <a:cxn ang="0">
                  <a:pos x="connsiteX6954" y="connsiteY6954"/>
                </a:cxn>
                <a:cxn ang="0">
                  <a:pos x="connsiteX6955" y="connsiteY6955"/>
                </a:cxn>
                <a:cxn ang="0">
                  <a:pos x="connsiteX6956" y="connsiteY6956"/>
                </a:cxn>
                <a:cxn ang="0">
                  <a:pos x="connsiteX6957" y="connsiteY6957"/>
                </a:cxn>
                <a:cxn ang="0">
                  <a:pos x="connsiteX6958" y="connsiteY6958"/>
                </a:cxn>
                <a:cxn ang="0">
                  <a:pos x="connsiteX6959" y="connsiteY6959"/>
                </a:cxn>
                <a:cxn ang="0">
                  <a:pos x="connsiteX6960" y="connsiteY6960"/>
                </a:cxn>
                <a:cxn ang="0">
                  <a:pos x="connsiteX6961" y="connsiteY6961"/>
                </a:cxn>
                <a:cxn ang="0">
                  <a:pos x="connsiteX6962" y="connsiteY6962"/>
                </a:cxn>
                <a:cxn ang="0">
                  <a:pos x="connsiteX6963" y="connsiteY6963"/>
                </a:cxn>
                <a:cxn ang="0">
                  <a:pos x="connsiteX6964" y="connsiteY6964"/>
                </a:cxn>
                <a:cxn ang="0">
                  <a:pos x="connsiteX6965" y="connsiteY6965"/>
                </a:cxn>
                <a:cxn ang="0">
                  <a:pos x="connsiteX6966" y="connsiteY6966"/>
                </a:cxn>
                <a:cxn ang="0">
                  <a:pos x="connsiteX6967" y="connsiteY6967"/>
                </a:cxn>
                <a:cxn ang="0">
                  <a:pos x="connsiteX6968" y="connsiteY6968"/>
                </a:cxn>
                <a:cxn ang="0">
                  <a:pos x="connsiteX6969" y="connsiteY6969"/>
                </a:cxn>
                <a:cxn ang="0">
                  <a:pos x="connsiteX6970" y="connsiteY6970"/>
                </a:cxn>
                <a:cxn ang="0">
                  <a:pos x="connsiteX6971" y="connsiteY6971"/>
                </a:cxn>
                <a:cxn ang="0">
                  <a:pos x="connsiteX6972" y="connsiteY6972"/>
                </a:cxn>
                <a:cxn ang="0">
                  <a:pos x="connsiteX6973" y="connsiteY6973"/>
                </a:cxn>
                <a:cxn ang="0">
                  <a:pos x="connsiteX6974" y="connsiteY6974"/>
                </a:cxn>
                <a:cxn ang="0">
                  <a:pos x="connsiteX6975" y="connsiteY6975"/>
                </a:cxn>
                <a:cxn ang="0">
                  <a:pos x="connsiteX6976" y="connsiteY6976"/>
                </a:cxn>
                <a:cxn ang="0">
                  <a:pos x="connsiteX6977" y="connsiteY6977"/>
                </a:cxn>
                <a:cxn ang="0">
                  <a:pos x="connsiteX6978" y="connsiteY6978"/>
                </a:cxn>
                <a:cxn ang="0">
                  <a:pos x="connsiteX6979" y="connsiteY6979"/>
                </a:cxn>
                <a:cxn ang="0">
                  <a:pos x="connsiteX6980" y="connsiteY6980"/>
                </a:cxn>
                <a:cxn ang="0">
                  <a:pos x="connsiteX6981" y="connsiteY6981"/>
                </a:cxn>
                <a:cxn ang="0">
                  <a:pos x="connsiteX6982" y="connsiteY6982"/>
                </a:cxn>
                <a:cxn ang="0">
                  <a:pos x="connsiteX6983" y="connsiteY6983"/>
                </a:cxn>
                <a:cxn ang="0">
                  <a:pos x="connsiteX6984" y="connsiteY6984"/>
                </a:cxn>
                <a:cxn ang="0">
                  <a:pos x="connsiteX6985" y="connsiteY6985"/>
                </a:cxn>
                <a:cxn ang="0">
                  <a:pos x="connsiteX6986" y="connsiteY6986"/>
                </a:cxn>
                <a:cxn ang="0">
                  <a:pos x="connsiteX6987" y="connsiteY6987"/>
                </a:cxn>
                <a:cxn ang="0">
                  <a:pos x="connsiteX6988" y="connsiteY6988"/>
                </a:cxn>
                <a:cxn ang="0">
                  <a:pos x="connsiteX6989" y="connsiteY6989"/>
                </a:cxn>
                <a:cxn ang="0">
                  <a:pos x="connsiteX6990" y="connsiteY6990"/>
                </a:cxn>
                <a:cxn ang="0">
                  <a:pos x="connsiteX6991" y="connsiteY6991"/>
                </a:cxn>
                <a:cxn ang="0">
                  <a:pos x="connsiteX6992" y="connsiteY6992"/>
                </a:cxn>
                <a:cxn ang="0">
                  <a:pos x="connsiteX6993" y="connsiteY6993"/>
                </a:cxn>
                <a:cxn ang="0">
                  <a:pos x="connsiteX6994" y="connsiteY6994"/>
                </a:cxn>
                <a:cxn ang="0">
                  <a:pos x="connsiteX6995" y="connsiteY6995"/>
                </a:cxn>
                <a:cxn ang="0">
                  <a:pos x="connsiteX6996" y="connsiteY6996"/>
                </a:cxn>
                <a:cxn ang="0">
                  <a:pos x="connsiteX6997" y="connsiteY6997"/>
                </a:cxn>
                <a:cxn ang="0">
                  <a:pos x="connsiteX6998" y="connsiteY6998"/>
                </a:cxn>
                <a:cxn ang="0">
                  <a:pos x="connsiteX6999" y="connsiteY6999"/>
                </a:cxn>
                <a:cxn ang="0">
                  <a:pos x="connsiteX7000" y="connsiteY7000"/>
                </a:cxn>
                <a:cxn ang="0">
                  <a:pos x="connsiteX7001" y="connsiteY7001"/>
                </a:cxn>
                <a:cxn ang="0">
                  <a:pos x="connsiteX7002" y="connsiteY7002"/>
                </a:cxn>
                <a:cxn ang="0">
                  <a:pos x="connsiteX7003" y="connsiteY7003"/>
                </a:cxn>
                <a:cxn ang="0">
                  <a:pos x="connsiteX7004" y="connsiteY7004"/>
                </a:cxn>
                <a:cxn ang="0">
                  <a:pos x="connsiteX7005" y="connsiteY7005"/>
                </a:cxn>
                <a:cxn ang="0">
                  <a:pos x="connsiteX7006" y="connsiteY7006"/>
                </a:cxn>
                <a:cxn ang="0">
                  <a:pos x="connsiteX7007" y="connsiteY7007"/>
                </a:cxn>
                <a:cxn ang="0">
                  <a:pos x="connsiteX7008" y="connsiteY7008"/>
                </a:cxn>
                <a:cxn ang="0">
                  <a:pos x="connsiteX7009" y="connsiteY7009"/>
                </a:cxn>
                <a:cxn ang="0">
                  <a:pos x="connsiteX7010" y="connsiteY7010"/>
                </a:cxn>
                <a:cxn ang="0">
                  <a:pos x="connsiteX7011" y="connsiteY7011"/>
                </a:cxn>
                <a:cxn ang="0">
                  <a:pos x="connsiteX7012" y="connsiteY7012"/>
                </a:cxn>
                <a:cxn ang="0">
                  <a:pos x="connsiteX7013" y="connsiteY7013"/>
                </a:cxn>
                <a:cxn ang="0">
                  <a:pos x="connsiteX7014" y="connsiteY7014"/>
                </a:cxn>
                <a:cxn ang="0">
                  <a:pos x="connsiteX7015" y="connsiteY7015"/>
                </a:cxn>
                <a:cxn ang="0">
                  <a:pos x="connsiteX7016" y="connsiteY7016"/>
                </a:cxn>
                <a:cxn ang="0">
                  <a:pos x="connsiteX7017" y="connsiteY7017"/>
                </a:cxn>
                <a:cxn ang="0">
                  <a:pos x="connsiteX7018" y="connsiteY7018"/>
                </a:cxn>
                <a:cxn ang="0">
                  <a:pos x="connsiteX7019" y="connsiteY7019"/>
                </a:cxn>
                <a:cxn ang="0">
                  <a:pos x="connsiteX7020" y="connsiteY7020"/>
                </a:cxn>
                <a:cxn ang="0">
                  <a:pos x="connsiteX7021" y="connsiteY7021"/>
                </a:cxn>
                <a:cxn ang="0">
                  <a:pos x="connsiteX7022" y="connsiteY7022"/>
                </a:cxn>
                <a:cxn ang="0">
                  <a:pos x="connsiteX7023" y="connsiteY7023"/>
                </a:cxn>
                <a:cxn ang="0">
                  <a:pos x="connsiteX7024" y="connsiteY7024"/>
                </a:cxn>
                <a:cxn ang="0">
                  <a:pos x="connsiteX7025" y="connsiteY7025"/>
                </a:cxn>
                <a:cxn ang="0">
                  <a:pos x="connsiteX7026" y="connsiteY7026"/>
                </a:cxn>
                <a:cxn ang="0">
                  <a:pos x="connsiteX7027" y="connsiteY7027"/>
                </a:cxn>
                <a:cxn ang="0">
                  <a:pos x="connsiteX7028" y="connsiteY7028"/>
                </a:cxn>
                <a:cxn ang="0">
                  <a:pos x="connsiteX7029" y="connsiteY7029"/>
                </a:cxn>
                <a:cxn ang="0">
                  <a:pos x="connsiteX7030" y="connsiteY7030"/>
                </a:cxn>
                <a:cxn ang="0">
                  <a:pos x="connsiteX7031" y="connsiteY7031"/>
                </a:cxn>
                <a:cxn ang="0">
                  <a:pos x="connsiteX7032" y="connsiteY7032"/>
                </a:cxn>
                <a:cxn ang="0">
                  <a:pos x="connsiteX7033" y="connsiteY7033"/>
                </a:cxn>
                <a:cxn ang="0">
                  <a:pos x="connsiteX7034" y="connsiteY7034"/>
                </a:cxn>
                <a:cxn ang="0">
                  <a:pos x="connsiteX7035" y="connsiteY7035"/>
                </a:cxn>
                <a:cxn ang="0">
                  <a:pos x="connsiteX7036" y="connsiteY7036"/>
                </a:cxn>
                <a:cxn ang="0">
                  <a:pos x="connsiteX7037" y="connsiteY7037"/>
                </a:cxn>
                <a:cxn ang="0">
                  <a:pos x="connsiteX7038" y="connsiteY7038"/>
                </a:cxn>
                <a:cxn ang="0">
                  <a:pos x="connsiteX7039" y="connsiteY7039"/>
                </a:cxn>
                <a:cxn ang="0">
                  <a:pos x="connsiteX7040" y="connsiteY7040"/>
                </a:cxn>
                <a:cxn ang="0">
                  <a:pos x="connsiteX7041" y="connsiteY7041"/>
                </a:cxn>
                <a:cxn ang="0">
                  <a:pos x="connsiteX7042" y="connsiteY7042"/>
                </a:cxn>
                <a:cxn ang="0">
                  <a:pos x="connsiteX7043" y="connsiteY7043"/>
                </a:cxn>
                <a:cxn ang="0">
                  <a:pos x="connsiteX7044" y="connsiteY7044"/>
                </a:cxn>
                <a:cxn ang="0">
                  <a:pos x="connsiteX7045" y="connsiteY7045"/>
                </a:cxn>
                <a:cxn ang="0">
                  <a:pos x="connsiteX7046" y="connsiteY7046"/>
                </a:cxn>
                <a:cxn ang="0">
                  <a:pos x="connsiteX7047" y="connsiteY7047"/>
                </a:cxn>
                <a:cxn ang="0">
                  <a:pos x="connsiteX7048" y="connsiteY7048"/>
                </a:cxn>
                <a:cxn ang="0">
                  <a:pos x="connsiteX7049" y="connsiteY7049"/>
                </a:cxn>
                <a:cxn ang="0">
                  <a:pos x="connsiteX7050" y="connsiteY7050"/>
                </a:cxn>
                <a:cxn ang="0">
                  <a:pos x="connsiteX7051" y="connsiteY7051"/>
                </a:cxn>
                <a:cxn ang="0">
                  <a:pos x="connsiteX7052" y="connsiteY7052"/>
                </a:cxn>
                <a:cxn ang="0">
                  <a:pos x="connsiteX7053" y="connsiteY7053"/>
                </a:cxn>
                <a:cxn ang="0">
                  <a:pos x="connsiteX7054" y="connsiteY7054"/>
                </a:cxn>
                <a:cxn ang="0">
                  <a:pos x="connsiteX7055" y="connsiteY7055"/>
                </a:cxn>
                <a:cxn ang="0">
                  <a:pos x="connsiteX7056" y="connsiteY7056"/>
                </a:cxn>
                <a:cxn ang="0">
                  <a:pos x="connsiteX7057" y="connsiteY7057"/>
                </a:cxn>
                <a:cxn ang="0">
                  <a:pos x="connsiteX7058" y="connsiteY7058"/>
                </a:cxn>
                <a:cxn ang="0">
                  <a:pos x="connsiteX7059" y="connsiteY7059"/>
                </a:cxn>
                <a:cxn ang="0">
                  <a:pos x="connsiteX7060" y="connsiteY7060"/>
                </a:cxn>
                <a:cxn ang="0">
                  <a:pos x="connsiteX7061" y="connsiteY7061"/>
                </a:cxn>
                <a:cxn ang="0">
                  <a:pos x="connsiteX7062" y="connsiteY7062"/>
                </a:cxn>
                <a:cxn ang="0">
                  <a:pos x="connsiteX7063" y="connsiteY7063"/>
                </a:cxn>
                <a:cxn ang="0">
                  <a:pos x="connsiteX7064" y="connsiteY7064"/>
                </a:cxn>
                <a:cxn ang="0">
                  <a:pos x="connsiteX7065" y="connsiteY7065"/>
                </a:cxn>
                <a:cxn ang="0">
                  <a:pos x="connsiteX7066" y="connsiteY7066"/>
                </a:cxn>
                <a:cxn ang="0">
                  <a:pos x="connsiteX7067" y="connsiteY7067"/>
                </a:cxn>
                <a:cxn ang="0">
                  <a:pos x="connsiteX7068" y="connsiteY7068"/>
                </a:cxn>
                <a:cxn ang="0">
                  <a:pos x="connsiteX7069" y="connsiteY7069"/>
                </a:cxn>
                <a:cxn ang="0">
                  <a:pos x="connsiteX7070" y="connsiteY7070"/>
                </a:cxn>
                <a:cxn ang="0">
                  <a:pos x="connsiteX7071" y="connsiteY7071"/>
                </a:cxn>
                <a:cxn ang="0">
                  <a:pos x="connsiteX7072" y="connsiteY7072"/>
                </a:cxn>
                <a:cxn ang="0">
                  <a:pos x="connsiteX7073" y="connsiteY7073"/>
                </a:cxn>
                <a:cxn ang="0">
                  <a:pos x="connsiteX7074" y="connsiteY7074"/>
                </a:cxn>
                <a:cxn ang="0">
                  <a:pos x="connsiteX7075" y="connsiteY7075"/>
                </a:cxn>
                <a:cxn ang="0">
                  <a:pos x="connsiteX7076" y="connsiteY7076"/>
                </a:cxn>
                <a:cxn ang="0">
                  <a:pos x="connsiteX7077" y="connsiteY7077"/>
                </a:cxn>
                <a:cxn ang="0">
                  <a:pos x="connsiteX7078" y="connsiteY7078"/>
                </a:cxn>
                <a:cxn ang="0">
                  <a:pos x="connsiteX7079" y="connsiteY7079"/>
                </a:cxn>
                <a:cxn ang="0">
                  <a:pos x="connsiteX7080" y="connsiteY7080"/>
                </a:cxn>
                <a:cxn ang="0">
                  <a:pos x="connsiteX7081" y="connsiteY7081"/>
                </a:cxn>
                <a:cxn ang="0">
                  <a:pos x="connsiteX7082" y="connsiteY7082"/>
                </a:cxn>
                <a:cxn ang="0">
                  <a:pos x="connsiteX7083" y="connsiteY7083"/>
                </a:cxn>
                <a:cxn ang="0">
                  <a:pos x="connsiteX7084" y="connsiteY7084"/>
                </a:cxn>
                <a:cxn ang="0">
                  <a:pos x="connsiteX7085" y="connsiteY7085"/>
                </a:cxn>
                <a:cxn ang="0">
                  <a:pos x="connsiteX7086" y="connsiteY7086"/>
                </a:cxn>
                <a:cxn ang="0">
                  <a:pos x="connsiteX7087" y="connsiteY7087"/>
                </a:cxn>
                <a:cxn ang="0">
                  <a:pos x="connsiteX7088" y="connsiteY7088"/>
                </a:cxn>
                <a:cxn ang="0">
                  <a:pos x="connsiteX7089" y="connsiteY7089"/>
                </a:cxn>
                <a:cxn ang="0">
                  <a:pos x="connsiteX7090" y="connsiteY7090"/>
                </a:cxn>
                <a:cxn ang="0">
                  <a:pos x="connsiteX7091" y="connsiteY7091"/>
                </a:cxn>
                <a:cxn ang="0">
                  <a:pos x="connsiteX7092" y="connsiteY7092"/>
                </a:cxn>
                <a:cxn ang="0">
                  <a:pos x="connsiteX7093" y="connsiteY7093"/>
                </a:cxn>
                <a:cxn ang="0">
                  <a:pos x="connsiteX7094" y="connsiteY7094"/>
                </a:cxn>
                <a:cxn ang="0">
                  <a:pos x="connsiteX7095" y="connsiteY7095"/>
                </a:cxn>
                <a:cxn ang="0">
                  <a:pos x="connsiteX7096" y="connsiteY7096"/>
                </a:cxn>
                <a:cxn ang="0">
                  <a:pos x="connsiteX7097" y="connsiteY7097"/>
                </a:cxn>
                <a:cxn ang="0">
                  <a:pos x="connsiteX7098" y="connsiteY7098"/>
                </a:cxn>
                <a:cxn ang="0">
                  <a:pos x="connsiteX7099" y="connsiteY7099"/>
                </a:cxn>
                <a:cxn ang="0">
                  <a:pos x="connsiteX7100" y="connsiteY7100"/>
                </a:cxn>
                <a:cxn ang="0">
                  <a:pos x="connsiteX7101" y="connsiteY7101"/>
                </a:cxn>
                <a:cxn ang="0">
                  <a:pos x="connsiteX7102" y="connsiteY7102"/>
                </a:cxn>
                <a:cxn ang="0">
                  <a:pos x="connsiteX7103" y="connsiteY7103"/>
                </a:cxn>
                <a:cxn ang="0">
                  <a:pos x="connsiteX7104" y="connsiteY7104"/>
                </a:cxn>
                <a:cxn ang="0">
                  <a:pos x="connsiteX7105" y="connsiteY7105"/>
                </a:cxn>
                <a:cxn ang="0">
                  <a:pos x="connsiteX7106" y="connsiteY7106"/>
                </a:cxn>
                <a:cxn ang="0">
                  <a:pos x="connsiteX7107" y="connsiteY7107"/>
                </a:cxn>
                <a:cxn ang="0">
                  <a:pos x="connsiteX7108" y="connsiteY7108"/>
                </a:cxn>
                <a:cxn ang="0">
                  <a:pos x="connsiteX7109" y="connsiteY7109"/>
                </a:cxn>
                <a:cxn ang="0">
                  <a:pos x="connsiteX7110" y="connsiteY7110"/>
                </a:cxn>
                <a:cxn ang="0">
                  <a:pos x="connsiteX7111" y="connsiteY7111"/>
                </a:cxn>
                <a:cxn ang="0">
                  <a:pos x="connsiteX7112" y="connsiteY7112"/>
                </a:cxn>
                <a:cxn ang="0">
                  <a:pos x="connsiteX7113" y="connsiteY7113"/>
                </a:cxn>
                <a:cxn ang="0">
                  <a:pos x="connsiteX7114" y="connsiteY7114"/>
                </a:cxn>
                <a:cxn ang="0">
                  <a:pos x="connsiteX7115" y="connsiteY7115"/>
                </a:cxn>
                <a:cxn ang="0">
                  <a:pos x="connsiteX7116" y="connsiteY7116"/>
                </a:cxn>
                <a:cxn ang="0">
                  <a:pos x="connsiteX7117" y="connsiteY7117"/>
                </a:cxn>
                <a:cxn ang="0">
                  <a:pos x="connsiteX7118" y="connsiteY7118"/>
                </a:cxn>
                <a:cxn ang="0">
                  <a:pos x="connsiteX7119" y="connsiteY7119"/>
                </a:cxn>
                <a:cxn ang="0">
                  <a:pos x="connsiteX7120" y="connsiteY7120"/>
                </a:cxn>
                <a:cxn ang="0">
                  <a:pos x="connsiteX7121" y="connsiteY7121"/>
                </a:cxn>
                <a:cxn ang="0">
                  <a:pos x="connsiteX7122" y="connsiteY7122"/>
                </a:cxn>
                <a:cxn ang="0">
                  <a:pos x="connsiteX7123" y="connsiteY7123"/>
                </a:cxn>
                <a:cxn ang="0">
                  <a:pos x="connsiteX7124" y="connsiteY7124"/>
                </a:cxn>
                <a:cxn ang="0">
                  <a:pos x="connsiteX7125" y="connsiteY7125"/>
                </a:cxn>
                <a:cxn ang="0">
                  <a:pos x="connsiteX7126" y="connsiteY7126"/>
                </a:cxn>
                <a:cxn ang="0">
                  <a:pos x="connsiteX7127" y="connsiteY7127"/>
                </a:cxn>
                <a:cxn ang="0">
                  <a:pos x="connsiteX7128" y="connsiteY7128"/>
                </a:cxn>
                <a:cxn ang="0">
                  <a:pos x="connsiteX7129" y="connsiteY7129"/>
                </a:cxn>
                <a:cxn ang="0">
                  <a:pos x="connsiteX7130" y="connsiteY7130"/>
                </a:cxn>
                <a:cxn ang="0">
                  <a:pos x="connsiteX7131" y="connsiteY7131"/>
                </a:cxn>
                <a:cxn ang="0">
                  <a:pos x="connsiteX7132" y="connsiteY7132"/>
                </a:cxn>
                <a:cxn ang="0">
                  <a:pos x="connsiteX7133" y="connsiteY7133"/>
                </a:cxn>
                <a:cxn ang="0">
                  <a:pos x="connsiteX7134" y="connsiteY7134"/>
                </a:cxn>
                <a:cxn ang="0">
                  <a:pos x="connsiteX7135" y="connsiteY7135"/>
                </a:cxn>
                <a:cxn ang="0">
                  <a:pos x="connsiteX7136" y="connsiteY7136"/>
                </a:cxn>
                <a:cxn ang="0">
                  <a:pos x="connsiteX7137" y="connsiteY7137"/>
                </a:cxn>
                <a:cxn ang="0">
                  <a:pos x="connsiteX7138" y="connsiteY7138"/>
                </a:cxn>
                <a:cxn ang="0">
                  <a:pos x="connsiteX7139" y="connsiteY7139"/>
                </a:cxn>
                <a:cxn ang="0">
                  <a:pos x="connsiteX7140" y="connsiteY7140"/>
                </a:cxn>
                <a:cxn ang="0">
                  <a:pos x="connsiteX7141" y="connsiteY7141"/>
                </a:cxn>
                <a:cxn ang="0">
                  <a:pos x="connsiteX7142" y="connsiteY7142"/>
                </a:cxn>
                <a:cxn ang="0">
                  <a:pos x="connsiteX7143" y="connsiteY7143"/>
                </a:cxn>
                <a:cxn ang="0">
                  <a:pos x="connsiteX7144" y="connsiteY7144"/>
                </a:cxn>
                <a:cxn ang="0">
                  <a:pos x="connsiteX7145" y="connsiteY7145"/>
                </a:cxn>
                <a:cxn ang="0">
                  <a:pos x="connsiteX7146" y="connsiteY7146"/>
                </a:cxn>
                <a:cxn ang="0">
                  <a:pos x="connsiteX7147" y="connsiteY7147"/>
                </a:cxn>
                <a:cxn ang="0">
                  <a:pos x="connsiteX7148" y="connsiteY7148"/>
                </a:cxn>
                <a:cxn ang="0">
                  <a:pos x="connsiteX7149" y="connsiteY7149"/>
                </a:cxn>
                <a:cxn ang="0">
                  <a:pos x="connsiteX7150" y="connsiteY7150"/>
                </a:cxn>
                <a:cxn ang="0">
                  <a:pos x="connsiteX7151" y="connsiteY7151"/>
                </a:cxn>
                <a:cxn ang="0">
                  <a:pos x="connsiteX7152" y="connsiteY7152"/>
                </a:cxn>
                <a:cxn ang="0">
                  <a:pos x="connsiteX7153" y="connsiteY7153"/>
                </a:cxn>
                <a:cxn ang="0">
                  <a:pos x="connsiteX7154" y="connsiteY7154"/>
                </a:cxn>
                <a:cxn ang="0">
                  <a:pos x="connsiteX7155" y="connsiteY7155"/>
                </a:cxn>
                <a:cxn ang="0">
                  <a:pos x="connsiteX7156" y="connsiteY7156"/>
                </a:cxn>
                <a:cxn ang="0">
                  <a:pos x="connsiteX7157" y="connsiteY7157"/>
                </a:cxn>
                <a:cxn ang="0">
                  <a:pos x="connsiteX7158" y="connsiteY7158"/>
                </a:cxn>
                <a:cxn ang="0">
                  <a:pos x="connsiteX7159" y="connsiteY7159"/>
                </a:cxn>
                <a:cxn ang="0">
                  <a:pos x="connsiteX7160" y="connsiteY7160"/>
                </a:cxn>
                <a:cxn ang="0">
                  <a:pos x="connsiteX7161" y="connsiteY7161"/>
                </a:cxn>
                <a:cxn ang="0">
                  <a:pos x="connsiteX7162" y="connsiteY7162"/>
                </a:cxn>
                <a:cxn ang="0">
                  <a:pos x="connsiteX7163" y="connsiteY7163"/>
                </a:cxn>
                <a:cxn ang="0">
                  <a:pos x="connsiteX7164" y="connsiteY7164"/>
                </a:cxn>
                <a:cxn ang="0">
                  <a:pos x="connsiteX7165" y="connsiteY7165"/>
                </a:cxn>
                <a:cxn ang="0">
                  <a:pos x="connsiteX7166" y="connsiteY7166"/>
                </a:cxn>
                <a:cxn ang="0">
                  <a:pos x="connsiteX7167" y="connsiteY7167"/>
                </a:cxn>
                <a:cxn ang="0">
                  <a:pos x="connsiteX7168" y="connsiteY7168"/>
                </a:cxn>
                <a:cxn ang="0">
                  <a:pos x="connsiteX7169" y="connsiteY7169"/>
                </a:cxn>
                <a:cxn ang="0">
                  <a:pos x="connsiteX7170" y="connsiteY7170"/>
                </a:cxn>
                <a:cxn ang="0">
                  <a:pos x="connsiteX7171" y="connsiteY7171"/>
                </a:cxn>
                <a:cxn ang="0">
                  <a:pos x="connsiteX7172" y="connsiteY7172"/>
                </a:cxn>
                <a:cxn ang="0">
                  <a:pos x="connsiteX7173" y="connsiteY7173"/>
                </a:cxn>
                <a:cxn ang="0">
                  <a:pos x="connsiteX7174" y="connsiteY7174"/>
                </a:cxn>
                <a:cxn ang="0">
                  <a:pos x="connsiteX7175" y="connsiteY7175"/>
                </a:cxn>
                <a:cxn ang="0">
                  <a:pos x="connsiteX7176" y="connsiteY7176"/>
                </a:cxn>
                <a:cxn ang="0">
                  <a:pos x="connsiteX7177" y="connsiteY7177"/>
                </a:cxn>
                <a:cxn ang="0">
                  <a:pos x="connsiteX7178" y="connsiteY7178"/>
                </a:cxn>
                <a:cxn ang="0">
                  <a:pos x="connsiteX7179" y="connsiteY7179"/>
                </a:cxn>
                <a:cxn ang="0">
                  <a:pos x="connsiteX7180" y="connsiteY7180"/>
                </a:cxn>
                <a:cxn ang="0">
                  <a:pos x="connsiteX7181" y="connsiteY7181"/>
                </a:cxn>
                <a:cxn ang="0">
                  <a:pos x="connsiteX7182" y="connsiteY7182"/>
                </a:cxn>
                <a:cxn ang="0">
                  <a:pos x="connsiteX7183" y="connsiteY7183"/>
                </a:cxn>
                <a:cxn ang="0">
                  <a:pos x="connsiteX7184" y="connsiteY7184"/>
                </a:cxn>
                <a:cxn ang="0">
                  <a:pos x="connsiteX7185" y="connsiteY7185"/>
                </a:cxn>
                <a:cxn ang="0">
                  <a:pos x="connsiteX7186" y="connsiteY7186"/>
                </a:cxn>
                <a:cxn ang="0">
                  <a:pos x="connsiteX7187" y="connsiteY7187"/>
                </a:cxn>
                <a:cxn ang="0">
                  <a:pos x="connsiteX7188" y="connsiteY7188"/>
                </a:cxn>
                <a:cxn ang="0">
                  <a:pos x="connsiteX7189" y="connsiteY7189"/>
                </a:cxn>
                <a:cxn ang="0">
                  <a:pos x="connsiteX7190" y="connsiteY7190"/>
                </a:cxn>
                <a:cxn ang="0">
                  <a:pos x="connsiteX7191" y="connsiteY7191"/>
                </a:cxn>
                <a:cxn ang="0">
                  <a:pos x="connsiteX7192" y="connsiteY7192"/>
                </a:cxn>
                <a:cxn ang="0">
                  <a:pos x="connsiteX7193" y="connsiteY7193"/>
                </a:cxn>
                <a:cxn ang="0">
                  <a:pos x="connsiteX7194" y="connsiteY7194"/>
                </a:cxn>
                <a:cxn ang="0">
                  <a:pos x="connsiteX7195" y="connsiteY7195"/>
                </a:cxn>
                <a:cxn ang="0">
                  <a:pos x="connsiteX7196" y="connsiteY7196"/>
                </a:cxn>
                <a:cxn ang="0">
                  <a:pos x="connsiteX7197" y="connsiteY7197"/>
                </a:cxn>
                <a:cxn ang="0">
                  <a:pos x="connsiteX7198" y="connsiteY7198"/>
                </a:cxn>
                <a:cxn ang="0">
                  <a:pos x="connsiteX7199" y="connsiteY7199"/>
                </a:cxn>
                <a:cxn ang="0">
                  <a:pos x="connsiteX7200" y="connsiteY7200"/>
                </a:cxn>
                <a:cxn ang="0">
                  <a:pos x="connsiteX7201" y="connsiteY7201"/>
                </a:cxn>
                <a:cxn ang="0">
                  <a:pos x="connsiteX7202" y="connsiteY7202"/>
                </a:cxn>
                <a:cxn ang="0">
                  <a:pos x="connsiteX7203" y="connsiteY7203"/>
                </a:cxn>
                <a:cxn ang="0">
                  <a:pos x="connsiteX7204" y="connsiteY7204"/>
                </a:cxn>
                <a:cxn ang="0">
                  <a:pos x="connsiteX7205" y="connsiteY7205"/>
                </a:cxn>
                <a:cxn ang="0">
                  <a:pos x="connsiteX7206" y="connsiteY7206"/>
                </a:cxn>
                <a:cxn ang="0">
                  <a:pos x="connsiteX7207" y="connsiteY7207"/>
                </a:cxn>
                <a:cxn ang="0">
                  <a:pos x="connsiteX7208" y="connsiteY7208"/>
                </a:cxn>
                <a:cxn ang="0">
                  <a:pos x="connsiteX7209" y="connsiteY7209"/>
                </a:cxn>
                <a:cxn ang="0">
                  <a:pos x="connsiteX7210" y="connsiteY7210"/>
                </a:cxn>
                <a:cxn ang="0">
                  <a:pos x="connsiteX7211" y="connsiteY7211"/>
                </a:cxn>
                <a:cxn ang="0">
                  <a:pos x="connsiteX7212" y="connsiteY7212"/>
                </a:cxn>
                <a:cxn ang="0">
                  <a:pos x="connsiteX7213" y="connsiteY7213"/>
                </a:cxn>
                <a:cxn ang="0">
                  <a:pos x="connsiteX7214" y="connsiteY7214"/>
                </a:cxn>
                <a:cxn ang="0">
                  <a:pos x="connsiteX7215" y="connsiteY7215"/>
                </a:cxn>
                <a:cxn ang="0">
                  <a:pos x="connsiteX7216" y="connsiteY7216"/>
                </a:cxn>
                <a:cxn ang="0">
                  <a:pos x="connsiteX7217" y="connsiteY7217"/>
                </a:cxn>
                <a:cxn ang="0">
                  <a:pos x="connsiteX7218" y="connsiteY7218"/>
                </a:cxn>
                <a:cxn ang="0">
                  <a:pos x="connsiteX7219" y="connsiteY7219"/>
                </a:cxn>
                <a:cxn ang="0">
                  <a:pos x="connsiteX7220" y="connsiteY7220"/>
                </a:cxn>
                <a:cxn ang="0">
                  <a:pos x="connsiteX7221" y="connsiteY7221"/>
                </a:cxn>
                <a:cxn ang="0">
                  <a:pos x="connsiteX7222" y="connsiteY7222"/>
                </a:cxn>
                <a:cxn ang="0">
                  <a:pos x="connsiteX7223" y="connsiteY7223"/>
                </a:cxn>
                <a:cxn ang="0">
                  <a:pos x="connsiteX7224" y="connsiteY7224"/>
                </a:cxn>
                <a:cxn ang="0">
                  <a:pos x="connsiteX7225" y="connsiteY7225"/>
                </a:cxn>
                <a:cxn ang="0">
                  <a:pos x="connsiteX7226" y="connsiteY7226"/>
                </a:cxn>
                <a:cxn ang="0">
                  <a:pos x="connsiteX7227" y="connsiteY7227"/>
                </a:cxn>
                <a:cxn ang="0">
                  <a:pos x="connsiteX7228" y="connsiteY7228"/>
                </a:cxn>
                <a:cxn ang="0">
                  <a:pos x="connsiteX7229" y="connsiteY7229"/>
                </a:cxn>
                <a:cxn ang="0">
                  <a:pos x="connsiteX7230" y="connsiteY7230"/>
                </a:cxn>
                <a:cxn ang="0">
                  <a:pos x="connsiteX7231" y="connsiteY7231"/>
                </a:cxn>
                <a:cxn ang="0">
                  <a:pos x="connsiteX7232" y="connsiteY7232"/>
                </a:cxn>
                <a:cxn ang="0">
                  <a:pos x="connsiteX7233" y="connsiteY7233"/>
                </a:cxn>
                <a:cxn ang="0">
                  <a:pos x="connsiteX7234" y="connsiteY7234"/>
                </a:cxn>
                <a:cxn ang="0">
                  <a:pos x="connsiteX7235" y="connsiteY7235"/>
                </a:cxn>
                <a:cxn ang="0">
                  <a:pos x="connsiteX7236" y="connsiteY7236"/>
                </a:cxn>
                <a:cxn ang="0">
                  <a:pos x="connsiteX7237" y="connsiteY7237"/>
                </a:cxn>
                <a:cxn ang="0">
                  <a:pos x="connsiteX7238" y="connsiteY7238"/>
                </a:cxn>
                <a:cxn ang="0">
                  <a:pos x="connsiteX7239" y="connsiteY7239"/>
                </a:cxn>
                <a:cxn ang="0">
                  <a:pos x="connsiteX7240" y="connsiteY7240"/>
                </a:cxn>
                <a:cxn ang="0">
                  <a:pos x="connsiteX7241" y="connsiteY7241"/>
                </a:cxn>
                <a:cxn ang="0">
                  <a:pos x="connsiteX7242" y="connsiteY7242"/>
                </a:cxn>
                <a:cxn ang="0">
                  <a:pos x="connsiteX7243" y="connsiteY7243"/>
                </a:cxn>
                <a:cxn ang="0">
                  <a:pos x="connsiteX7244" y="connsiteY7244"/>
                </a:cxn>
                <a:cxn ang="0">
                  <a:pos x="connsiteX7245" y="connsiteY7245"/>
                </a:cxn>
                <a:cxn ang="0">
                  <a:pos x="connsiteX7246" y="connsiteY7246"/>
                </a:cxn>
                <a:cxn ang="0">
                  <a:pos x="connsiteX7247" y="connsiteY7247"/>
                </a:cxn>
                <a:cxn ang="0">
                  <a:pos x="connsiteX7248" y="connsiteY7248"/>
                </a:cxn>
                <a:cxn ang="0">
                  <a:pos x="connsiteX7249" y="connsiteY7249"/>
                </a:cxn>
                <a:cxn ang="0">
                  <a:pos x="connsiteX7250" y="connsiteY7250"/>
                </a:cxn>
                <a:cxn ang="0">
                  <a:pos x="connsiteX7251" y="connsiteY7251"/>
                </a:cxn>
                <a:cxn ang="0">
                  <a:pos x="connsiteX7252" y="connsiteY7252"/>
                </a:cxn>
                <a:cxn ang="0">
                  <a:pos x="connsiteX7253" y="connsiteY7253"/>
                </a:cxn>
                <a:cxn ang="0">
                  <a:pos x="connsiteX7254" y="connsiteY7254"/>
                </a:cxn>
                <a:cxn ang="0">
                  <a:pos x="connsiteX7255" y="connsiteY7255"/>
                </a:cxn>
                <a:cxn ang="0">
                  <a:pos x="connsiteX7256" y="connsiteY7256"/>
                </a:cxn>
                <a:cxn ang="0">
                  <a:pos x="connsiteX7257" y="connsiteY7257"/>
                </a:cxn>
                <a:cxn ang="0">
                  <a:pos x="connsiteX7258" y="connsiteY7258"/>
                </a:cxn>
                <a:cxn ang="0">
                  <a:pos x="connsiteX7259" y="connsiteY7259"/>
                </a:cxn>
                <a:cxn ang="0">
                  <a:pos x="connsiteX7260" y="connsiteY7260"/>
                </a:cxn>
                <a:cxn ang="0">
                  <a:pos x="connsiteX7261" y="connsiteY7261"/>
                </a:cxn>
                <a:cxn ang="0">
                  <a:pos x="connsiteX7262" y="connsiteY7262"/>
                </a:cxn>
                <a:cxn ang="0">
                  <a:pos x="connsiteX7263" y="connsiteY7263"/>
                </a:cxn>
                <a:cxn ang="0">
                  <a:pos x="connsiteX7264" y="connsiteY7264"/>
                </a:cxn>
                <a:cxn ang="0">
                  <a:pos x="connsiteX7265" y="connsiteY7265"/>
                </a:cxn>
                <a:cxn ang="0">
                  <a:pos x="connsiteX7266" y="connsiteY7266"/>
                </a:cxn>
                <a:cxn ang="0">
                  <a:pos x="connsiteX7267" y="connsiteY7267"/>
                </a:cxn>
                <a:cxn ang="0">
                  <a:pos x="connsiteX7268" y="connsiteY7268"/>
                </a:cxn>
                <a:cxn ang="0">
                  <a:pos x="connsiteX7269" y="connsiteY7269"/>
                </a:cxn>
                <a:cxn ang="0">
                  <a:pos x="connsiteX7270" y="connsiteY7270"/>
                </a:cxn>
                <a:cxn ang="0">
                  <a:pos x="connsiteX7271" y="connsiteY7271"/>
                </a:cxn>
                <a:cxn ang="0">
                  <a:pos x="connsiteX7272" y="connsiteY7272"/>
                </a:cxn>
                <a:cxn ang="0">
                  <a:pos x="connsiteX7273" y="connsiteY7273"/>
                </a:cxn>
                <a:cxn ang="0">
                  <a:pos x="connsiteX7274" y="connsiteY7274"/>
                </a:cxn>
                <a:cxn ang="0">
                  <a:pos x="connsiteX7275" y="connsiteY7275"/>
                </a:cxn>
                <a:cxn ang="0">
                  <a:pos x="connsiteX7276" y="connsiteY7276"/>
                </a:cxn>
                <a:cxn ang="0">
                  <a:pos x="connsiteX7277" y="connsiteY7277"/>
                </a:cxn>
                <a:cxn ang="0">
                  <a:pos x="connsiteX7278" y="connsiteY7278"/>
                </a:cxn>
                <a:cxn ang="0">
                  <a:pos x="connsiteX7279" y="connsiteY7279"/>
                </a:cxn>
                <a:cxn ang="0">
                  <a:pos x="connsiteX7280" y="connsiteY7280"/>
                </a:cxn>
                <a:cxn ang="0">
                  <a:pos x="connsiteX7281" y="connsiteY7281"/>
                </a:cxn>
                <a:cxn ang="0">
                  <a:pos x="connsiteX7282" y="connsiteY7282"/>
                </a:cxn>
                <a:cxn ang="0">
                  <a:pos x="connsiteX7283" y="connsiteY7283"/>
                </a:cxn>
                <a:cxn ang="0">
                  <a:pos x="connsiteX7284" y="connsiteY7284"/>
                </a:cxn>
                <a:cxn ang="0">
                  <a:pos x="connsiteX7285" y="connsiteY7285"/>
                </a:cxn>
                <a:cxn ang="0">
                  <a:pos x="connsiteX7286" y="connsiteY7286"/>
                </a:cxn>
                <a:cxn ang="0">
                  <a:pos x="connsiteX7287" y="connsiteY7287"/>
                </a:cxn>
                <a:cxn ang="0">
                  <a:pos x="connsiteX7288" y="connsiteY7288"/>
                </a:cxn>
                <a:cxn ang="0">
                  <a:pos x="connsiteX7289" y="connsiteY7289"/>
                </a:cxn>
                <a:cxn ang="0">
                  <a:pos x="connsiteX7290" y="connsiteY7290"/>
                </a:cxn>
                <a:cxn ang="0">
                  <a:pos x="connsiteX7291" y="connsiteY7291"/>
                </a:cxn>
                <a:cxn ang="0">
                  <a:pos x="connsiteX7292" y="connsiteY7292"/>
                </a:cxn>
                <a:cxn ang="0">
                  <a:pos x="connsiteX7293" y="connsiteY7293"/>
                </a:cxn>
                <a:cxn ang="0">
                  <a:pos x="connsiteX7294" y="connsiteY7294"/>
                </a:cxn>
                <a:cxn ang="0">
                  <a:pos x="connsiteX7295" y="connsiteY7295"/>
                </a:cxn>
                <a:cxn ang="0">
                  <a:pos x="connsiteX7296" y="connsiteY7296"/>
                </a:cxn>
                <a:cxn ang="0">
                  <a:pos x="connsiteX7297" y="connsiteY7297"/>
                </a:cxn>
                <a:cxn ang="0">
                  <a:pos x="connsiteX7298" y="connsiteY7298"/>
                </a:cxn>
                <a:cxn ang="0">
                  <a:pos x="connsiteX7299" y="connsiteY7299"/>
                </a:cxn>
                <a:cxn ang="0">
                  <a:pos x="connsiteX7300" y="connsiteY7300"/>
                </a:cxn>
                <a:cxn ang="0">
                  <a:pos x="connsiteX7301" y="connsiteY7301"/>
                </a:cxn>
                <a:cxn ang="0">
                  <a:pos x="connsiteX7302" y="connsiteY7302"/>
                </a:cxn>
                <a:cxn ang="0">
                  <a:pos x="connsiteX7303" y="connsiteY7303"/>
                </a:cxn>
                <a:cxn ang="0">
                  <a:pos x="connsiteX7304" y="connsiteY7304"/>
                </a:cxn>
                <a:cxn ang="0">
                  <a:pos x="connsiteX7305" y="connsiteY7305"/>
                </a:cxn>
                <a:cxn ang="0">
                  <a:pos x="connsiteX7306" y="connsiteY7306"/>
                </a:cxn>
                <a:cxn ang="0">
                  <a:pos x="connsiteX7307" y="connsiteY7307"/>
                </a:cxn>
                <a:cxn ang="0">
                  <a:pos x="connsiteX7308" y="connsiteY7308"/>
                </a:cxn>
                <a:cxn ang="0">
                  <a:pos x="connsiteX7309" y="connsiteY7309"/>
                </a:cxn>
                <a:cxn ang="0">
                  <a:pos x="connsiteX7310" y="connsiteY7310"/>
                </a:cxn>
                <a:cxn ang="0">
                  <a:pos x="connsiteX7311" y="connsiteY7311"/>
                </a:cxn>
                <a:cxn ang="0">
                  <a:pos x="connsiteX7312" y="connsiteY7312"/>
                </a:cxn>
                <a:cxn ang="0">
                  <a:pos x="connsiteX7313" y="connsiteY7313"/>
                </a:cxn>
                <a:cxn ang="0">
                  <a:pos x="connsiteX7314" y="connsiteY7314"/>
                </a:cxn>
                <a:cxn ang="0">
                  <a:pos x="connsiteX7315" y="connsiteY7315"/>
                </a:cxn>
                <a:cxn ang="0">
                  <a:pos x="connsiteX7316" y="connsiteY7316"/>
                </a:cxn>
                <a:cxn ang="0">
                  <a:pos x="connsiteX7317" y="connsiteY7317"/>
                </a:cxn>
                <a:cxn ang="0">
                  <a:pos x="connsiteX7318" y="connsiteY7318"/>
                </a:cxn>
                <a:cxn ang="0">
                  <a:pos x="connsiteX7319" y="connsiteY7319"/>
                </a:cxn>
                <a:cxn ang="0">
                  <a:pos x="connsiteX7320" y="connsiteY7320"/>
                </a:cxn>
                <a:cxn ang="0">
                  <a:pos x="connsiteX7321" y="connsiteY7321"/>
                </a:cxn>
                <a:cxn ang="0">
                  <a:pos x="connsiteX7322" y="connsiteY7322"/>
                </a:cxn>
                <a:cxn ang="0">
                  <a:pos x="connsiteX7323" y="connsiteY7323"/>
                </a:cxn>
                <a:cxn ang="0">
                  <a:pos x="connsiteX7324" y="connsiteY7324"/>
                </a:cxn>
                <a:cxn ang="0">
                  <a:pos x="connsiteX7325" y="connsiteY7325"/>
                </a:cxn>
                <a:cxn ang="0">
                  <a:pos x="connsiteX7326" y="connsiteY7326"/>
                </a:cxn>
                <a:cxn ang="0">
                  <a:pos x="connsiteX7327" y="connsiteY7327"/>
                </a:cxn>
                <a:cxn ang="0">
                  <a:pos x="connsiteX7328" y="connsiteY7328"/>
                </a:cxn>
                <a:cxn ang="0">
                  <a:pos x="connsiteX7329" y="connsiteY7329"/>
                </a:cxn>
                <a:cxn ang="0">
                  <a:pos x="connsiteX7330" y="connsiteY7330"/>
                </a:cxn>
                <a:cxn ang="0">
                  <a:pos x="connsiteX7331" y="connsiteY7331"/>
                </a:cxn>
                <a:cxn ang="0">
                  <a:pos x="connsiteX7332" y="connsiteY7332"/>
                </a:cxn>
                <a:cxn ang="0">
                  <a:pos x="connsiteX7333" y="connsiteY7333"/>
                </a:cxn>
                <a:cxn ang="0">
                  <a:pos x="connsiteX7334" y="connsiteY7334"/>
                </a:cxn>
                <a:cxn ang="0">
                  <a:pos x="connsiteX7335" y="connsiteY7335"/>
                </a:cxn>
                <a:cxn ang="0">
                  <a:pos x="connsiteX7336" y="connsiteY7336"/>
                </a:cxn>
                <a:cxn ang="0">
                  <a:pos x="connsiteX7337" y="connsiteY7337"/>
                </a:cxn>
                <a:cxn ang="0">
                  <a:pos x="connsiteX7338" y="connsiteY7338"/>
                </a:cxn>
                <a:cxn ang="0">
                  <a:pos x="connsiteX7339" y="connsiteY7339"/>
                </a:cxn>
                <a:cxn ang="0">
                  <a:pos x="connsiteX7340" y="connsiteY7340"/>
                </a:cxn>
                <a:cxn ang="0">
                  <a:pos x="connsiteX7341" y="connsiteY7341"/>
                </a:cxn>
                <a:cxn ang="0">
                  <a:pos x="connsiteX7342" y="connsiteY7342"/>
                </a:cxn>
                <a:cxn ang="0">
                  <a:pos x="connsiteX7343" y="connsiteY7343"/>
                </a:cxn>
                <a:cxn ang="0">
                  <a:pos x="connsiteX7344" y="connsiteY7344"/>
                </a:cxn>
                <a:cxn ang="0">
                  <a:pos x="connsiteX7345" y="connsiteY7345"/>
                </a:cxn>
                <a:cxn ang="0">
                  <a:pos x="connsiteX7346" y="connsiteY7346"/>
                </a:cxn>
                <a:cxn ang="0">
                  <a:pos x="connsiteX7347" y="connsiteY7347"/>
                </a:cxn>
                <a:cxn ang="0">
                  <a:pos x="connsiteX7348" y="connsiteY7348"/>
                </a:cxn>
                <a:cxn ang="0">
                  <a:pos x="connsiteX7349" y="connsiteY7349"/>
                </a:cxn>
                <a:cxn ang="0">
                  <a:pos x="connsiteX7350" y="connsiteY7350"/>
                </a:cxn>
                <a:cxn ang="0">
                  <a:pos x="connsiteX7351" y="connsiteY7351"/>
                </a:cxn>
                <a:cxn ang="0">
                  <a:pos x="connsiteX7352" y="connsiteY7352"/>
                </a:cxn>
                <a:cxn ang="0">
                  <a:pos x="connsiteX7353" y="connsiteY7353"/>
                </a:cxn>
                <a:cxn ang="0">
                  <a:pos x="connsiteX7354" y="connsiteY7354"/>
                </a:cxn>
                <a:cxn ang="0">
                  <a:pos x="connsiteX7355" y="connsiteY7355"/>
                </a:cxn>
                <a:cxn ang="0">
                  <a:pos x="connsiteX7356" y="connsiteY7356"/>
                </a:cxn>
                <a:cxn ang="0">
                  <a:pos x="connsiteX7357" y="connsiteY7357"/>
                </a:cxn>
                <a:cxn ang="0">
                  <a:pos x="connsiteX7358" y="connsiteY7358"/>
                </a:cxn>
                <a:cxn ang="0">
                  <a:pos x="connsiteX7359" y="connsiteY7359"/>
                </a:cxn>
                <a:cxn ang="0">
                  <a:pos x="connsiteX7360" y="connsiteY7360"/>
                </a:cxn>
                <a:cxn ang="0">
                  <a:pos x="connsiteX7361" y="connsiteY7361"/>
                </a:cxn>
                <a:cxn ang="0">
                  <a:pos x="connsiteX7362" y="connsiteY7362"/>
                </a:cxn>
                <a:cxn ang="0">
                  <a:pos x="connsiteX7363" y="connsiteY7363"/>
                </a:cxn>
                <a:cxn ang="0">
                  <a:pos x="connsiteX7364" y="connsiteY7364"/>
                </a:cxn>
                <a:cxn ang="0">
                  <a:pos x="connsiteX7365" y="connsiteY7365"/>
                </a:cxn>
                <a:cxn ang="0">
                  <a:pos x="connsiteX7366" y="connsiteY7366"/>
                </a:cxn>
                <a:cxn ang="0">
                  <a:pos x="connsiteX7367" y="connsiteY7367"/>
                </a:cxn>
                <a:cxn ang="0">
                  <a:pos x="connsiteX7368" y="connsiteY7368"/>
                </a:cxn>
                <a:cxn ang="0">
                  <a:pos x="connsiteX7369" y="connsiteY7369"/>
                </a:cxn>
                <a:cxn ang="0">
                  <a:pos x="connsiteX7370" y="connsiteY7370"/>
                </a:cxn>
                <a:cxn ang="0">
                  <a:pos x="connsiteX7371" y="connsiteY7371"/>
                </a:cxn>
                <a:cxn ang="0">
                  <a:pos x="connsiteX7372" y="connsiteY7372"/>
                </a:cxn>
                <a:cxn ang="0">
                  <a:pos x="connsiteX7373" y="connsiteY7373"/>
                </a:cxn>
                <a:cxn ang="0">
                  <a:pos x="connsiteX7374" y="connsiteY7374"/>
                </a:cxn>
                <a:cxn ang="0">
                  <a:pos x="connsiteX7375" y="connsiteY7375"/>
                </a:cxn>
                <a:cxn ang="0">
                  <a:pos x="connsiteX7376" y="connsiteY7376"/>
                </a:cxn>
                <a:cxn ang="0">
                  <a:pos x="connsiteX7377" y="connsiteY7377"/>
                </a:cxn>
                <a:cxn ang="0">
                  <a:pos x="connsiteX7378" y="connsiteY7378"/>
                </a:cxn>
                <a:cxn ang="0">
                  <a:pos x="connsiteX7379" y="connsiteY7379"/>
                </a:cxn>
                <a:cxn ang="0">
                  <a:pos x="connsiteX7380" y="connsiteY7380"/>
                </a:cxn>
                <a:cxn ang="0">
                  <a:pos x="connsiteX7381" y="connsiteY7381"/>
                </a:cxn>
                <a:cxn ang="0">
                  <a:pos x="connsiteX7382" y="connsiteY7382"/>
                </a:cxn>
                <a:cxn ang="0">
                  <a:pos x="connsiteX7383" y="connsiteY7383"/>
                </a:cxn>
                <a:cxn ang="0">
                  <a:pos x="connsiteX7384" y="connsiteY7384"/>
                </a:cxn>
                <a:cxn ang="0">
                  <a:pos x="connsiteX7385" y="connsiteY7385"/>
                </a:cxn>
                <a:cxn ang="0">
                  <a:pos x="connsiteX7386" y="connsiteY7386"/>
                </a:cxn>
                <a:cxn ang="0">
                  <a:pos x="connsiteX7387" y="connsiteY7387"/>
                </a:cxn>
                <a:cxn ang="0">
                  <a:pos x="connsiteX7388" y="connsiteY7388"/>
                </a:cxn>
                <a:cxn ang="0">
                  <a:pos x="connsiteX7389" y="connsiteY7389"/>
                </a:cxn>
                <a:cxn ang="0">
                  <a:pos x="connsiteX7390" y="connsiteY7390"/>
                </a:cxn>
                <a:cxn ang="0">
                  <a:pos x="connsiteX7391" y="connsiteY7391"/>
                </a:cxn>
                <a:cxn ang="0">
                  <a:pos x="connsiteX7392" y="connsiteY7392"/>
                </a:cxn>
                <a:cxn ang="0">
                  <a:pos x="connsiteX7393" y="connsiteY7393"/>
                </a:cxn>
                <a:cxn ang="0">
                  <a:pos x="connsiteX7394" y="connsiteY7394"/>
                </a:cxn>
                <a:cxn ang="0">
                  <a:pos x="connsiteX7395" y="connsiteY7395"/>
                </a:cxn>
                <a:cxn ang="0">
                  <a:pos x="connsiteX7396" y="connsiteY7396"/>
                </a:cxn>
                <a:cxn ang="0">
                  <a:pos x="connsiteX7397" y="connsiteY7397"/>
                </a:cxn>
                <a:cxn ang="0">
                  <a:pos x="connsiteX7398" y="connsiteY7398"/>
                </a:cxn>
                <a:cxn ang="0">
                  <a:pos x="connsiteX7399" y="connsiteY7399"/>
                </a:cxn>
                <a:cxn ang="0">
                  <a:pos x="connsiteX7400" y="connsiteY7400"/>
                </a:cxn>
                <a:cxn ang="0">
                  <a:pos x="connsiteX7401" y="connsiteY7401"/>
                </a:cxn>
                <a:cxn ang="0">
                  <a:pos x="connsiteX7402" y="connsiteY7402"/>
                </a:cxn>
                <a:cxn ang="0">
                  <a:pos x="connsiteX7403" y="connsiteY7403"/>
                </a:cxn>
                <a:cxn ang="0">
                  <a:pos x="connsiteX7404" y="connsiteY7404"/>
                </a:cxn>
                <a:cxn ang="0">
                  <a:pos x="connsiteX7405" y="connsiteY7405"/>
                </a:cxn>
                <a:cxn ang="0">
                  <a:pos x="connsiteX7406" y="connsiteY7406"/>
                </a:cxn>
                <a:cxn ang="0">
                  <a:pos x="connsiteX7407" y="connsiteY7407"/>
                </a:cxn>
                <a:cxn ang="0">
                  <a:pos x="connsiteX7408" y="connsiteY7408"/>
                </a:cxn>
                <a:cxn ang="0">
                  <a:pos x="connsiteX7409" y="connsiteY7409"/>
                </a:cxn>
                <a:cxn ang="0">
                  <a:pos x="connsiteX7410" y="connsiteY7410"/>
                </a:cxn>
                <a:cxn ang="0">
                  <a:pos x="connsiteX7411" y="connsiteY7411"/>
                </a:cxn>
                <a:cxn ang="0">
                  <a:pos x="connsiteX7412" y="connsiteY7412"/>
                </a:cxn>
                <a:cxn ang="0">
                  <a:pos x="connsiteX7413" y="connsiteY7413"/>
                </a:cxn>
                <a:cxn ang="0">
                  <a:pos x="connsiteX7414" y="connsiteY7414"/>
                </a:cxn>
                <a:cxn ang="0">
                  <a:pos x="connsiteX7415" y="connsiteY7415"/>
                </a:cxn>
                <a:cxn ang="0">
                  <a:pos x="connsiteX7416" y="connsiteY7416"/>
                </a:cxn>
                <a:cxn ang="0">
                  <a:pos x="connsiteX7417" y="connsiteY7417"/>
                </a:cxn>
                <a:cxn ang="0">
                  <a:pos x="connsiteX7418" y="connsiteY7418"/>
                </a:cxn>
                <a:cxn ang="0">
                  <a:pos x="connsiteX7419" y="connsiteY7419"/>
                </a:cxn>
                <a:cxn ang="0">
                  <a:pos x="connsiteX7420" y="connsiteY7420"/>
                </a:cxn>
                <a:cxn ang="0">
                  <a:pos x="connsiteX7421" y="connsiteY7421"/>
                </a:cxn>
                <a:cxn ang="0">
                  <a:pos x="connsiteX7422" y="connsiteY7422"/>
                </a:cxn>
                <a:cxn ang="0">
                  <a:pos x="connsiteX7423" y="connsiteY7423"/>
                </a:cxn>
                <a:cxn ang="0">
                  <a:pos x="connsiteX7424" y="connsiteY7424"/>
                </a:cxn>
                <a:cxn ang="0">
                  <a:pos x="connsiteX7425" y="connsiteY7425"/>
                </a:cxn>
                <a:cxn ang="0">
                  <a:pos x="connsiteX7426" y="connsiteY7426"/>
                </a:cxn>
                <a:cxn ang="0">
                  <a:pos x="connsiteX7427" y="connsiteY7427"/>
                </a:cxn>
                <a:cxn ang="0">
                  <a:pos x="connsiteX7428" y="connsiteY7428"/>
                </a:cxn>
                <a:cxn ang="0">
                  <a:pos x="connsiteX7429" y="connsiteY7429"/>
                </a:cxn>
                <a:cxn ang="0">
                  <a:pos x="connsiteX7430" y="connsiteY7430"/>
                </a:cxn>
                <a:cxn ang="0">
                  <a:pos x="connsiteX7431" y="connsiteY7431"/>
                </a:cxn>
                <a:cxn ang="0">
                  <a:pos x="connsiteX7432" y="connsiteY7432"/>
                </a:cxn>
                <a:cxn ang="0">
                  <a:pos x="connsiteX7433" y="connsiteY7433"/>
                </a:cxn>
                <a:cxn ang="0">
                  <a:pos x="connsiteX7434" y="connsiteY7434"/>
                </a:cxn>
                <a:cxn ang="0">
                  <a:pos x="connsiteX7435" y="connsiteY7435"/>
                </a:cxn>
                <a:cxn ang="0">
                  <a:pos x="connsiteX7436" y="connsiteY7436"/>
                </a:cxn>
                <a:cxn ang="0">
                  <a:pos x="connsiteX7437" y="connsiteY7437"/>
                </a:cxn>
                <a:cxn ang="0">
                  <a:pos x="connsiteX7438" y="connsiteY7438"/>
                </a:cxn>
                <a:cxn ang="0">
                  <a:pos x="connsiteX7439" y="connsiteY7439"/>
                </a:cxn>
                <a:cxn ang="0">
                  <a:pos x="connsiteX7440" y="connsiteY7440"/>
                </a:cxn>
                <a:cxn ang="0">
                  <a:pos x="connsiteX7441" y="connsiteY7441"/>
                </a:cxn>
                <a:cxn ang="0">
                  <a:pos x="connsiteX7442" y="connsiteY7442"/>
                </a:cxn>
                <a:cxn ang="0">
                  <a:pos x="connsiteX7443" y="connsiteY7443"/>
                </a:cxn>
                <a:cxn ang="0">
                  <a:pos x="connsiteX7444" y="connsiteY7444"/>
                </a:cxn>
                <a:cxn ang="0">
                  <a:pos x="connsiteX7445" y="connsiteY7445"/>
                </a:cxn>
                <a:cxn ang="0">
                  <a:pos x="connsiteX7446" y="connsiteY7446"/>
                </a:cxn>
                <a:cxn ang="0">
                  <a:pos x="connsiteX7447" y="connsiteY7447"/>
                </a:cxn>
                <a:cxn ang="0">
                  <a:pos x="connsiteX7448" y="connsiteY7448"/>
                </a:cxn>
                <a:cxn ang="0">
                  <a:pos x="connsiteX7449" y="connsiteY7449"/>
                </a:cxn>
                <a:cxn ang="0">
                  <a:pos x="connsiteX7450" y="connsiteY7450"/>
                </a:cxn>
                <a:cxn ang="0">
                  <a:pos x="connsiteX7451" y="connsiteY7451"/>
                </a:cxn>
                <a:cxn ang="0">
                  <a:pos x="connsiteX7452" y="connsiteY7452"/>
                </a:cxn>
                <a:cxn ang="0">
                  <a:pos x="connsiteX7453" y="connsiteY7453"/>
                </a:cxn>
                <a:cxn ang="0">
                  <a:pos x="connsiteX7454" y="connsiteY7454"/>
                </a:cxn>
                <a:cxn ang="0">
                  <a:pos x="connsiteX7455" y="connsiteY7455"/>
                </a:cxn>
                <a:cxn ang="0">
                  <a:pos x="connsiteX7456" y="connsiteY7456"/>
                </a:cxn>
                <a:cxn ang="0">
                  <a:pos x="connsiteX7457" y="connsiteY7457"/>
                </a:cxn>
                <a:cxn ang="0">
                  <a:pos x="connsiteX7458" y="connsiteY7458"/>
                </a:cxn>
                <a:cxn ang="0">
                  <a:pos x="connsiteX7459" y="connsiteY7459"/>
                </a:cxn>
                <a:cxn ang="0">
                  <a:pos x="connsiteX7460" y="connsiteY7460"/>
                </a:cxn>
                <a:cxn ang="0">
                  <a:pos x="connsiteX7461" y="connsiteY7461"/>
                </a:cxn>
                <a:cxn ang="0">
                  <a:pos x="connsiteX7462" y="connsiteY7462"/>
                </a:cxn>
                <a:cxn ang="0">
                  <a:pos x="connsiteX7463" y="connsiteY7463"/>
                </a:cxn>
                <a:cxn ang="0">
                  <a:pos x="connsiteX7464" y="connsiteY7464"/>
                </a:cxn>
                <a:cxn ang="0">
                  <a:pos x="connsiteX7465" y="connsiteY7465"/>
                </a:cxn>
                <a:cxn ang="0">
                  <a:pos x="connsiteX7466" y="connsiteY7466"/>
                </a:cxn>
                <a:cxn ang="0">
                  <a:pos x="connsiteX7467" y="connsiteY7467"/>
                </a:cxn>
                <a:cxn ang="0">
                  <a:pos x="connsiteX7468" y="connsiteY7468"/>
                </a:cxn>
                <a:cxn ang="0">
                  <a:pos x="connsiteX7469" y="connsiteY7469"/>
                </a:cxn>
                <a:cxn ang="0">
                  <a:pos x="connsiteX7470" y="connsiteY7470"/>
                </a:cxn>
                <a:cxn ang="0">
                  <a:pos x="connsiteX7471" y="connsiteY7471"/>
                </a:cxn>
                <a:cxn ang="0">
                  <a:pos x="connsiteX7472" y="connsiteY7472"/>
                </a:cxn>
                <a:cxn ang="0">
                  <a:pos x="connsiteX7473" y="connsiteY7473"/>
                </a:cxn>
                <a:cxn ang="0">
                  <a:pos x="connsiteX7474" y="connsiteY7474"/>
                </a:cxn>
                <a:cxn ang="0">
                  <a:pos x="connsiteX7475" y="connsiteY7475"/>
                </a:cxn>
                <a:cxn ang="0">
                  <a:pos x="connsiteX7476" y="connsiteY7476"/>
                </a:cxn>
                <a:cxn ang="0">
                  <a:pos x="connsiteX7477" y="connsiteY7477"/>
                </a:cxn>
                <a:cxn ang="0">
                  <a:pos x="connsiteX7478" y="connsiteY7478"/>
                </a:cxn>
                <a:cxn ang="0">
                  <a:pos x="connsiteX7479" y="connsiteY7479"/>
                </a:cxn>
                <a:cxn ang="0">
                  <a:pos x="connsiteX7480" y="connsiteY7480"/>
                </a:cxn>
                <a:cxn ang="0">
                  <a:pos x="connsiteX7481" y="connsiteY7481"/>
                </a:cxn>
                <a:cxn ang="0">
                  <a:pos x="connsiteX7482" y="connsiteY7482"/>
                </a:cxn>
                <a:cxn ang="0">
                  <a:pos x="connsiteX7483" y="connsiteY7483"/>
                </a:cxn>
                <a:cxn ang="0">
                  <a:pos x="connsiteX7484" y="connsiteY7484"/>
                </a:cxn>
                <a:cxn ang="0">
                  <a:pos x="connsiteX7485" y="connsiteY7485"/>
                </a:cxn>
                <a:cxn ang="0">
                  <a:pos x="connsiteX7486" y="connsiteY7486"/>
                </a:cxn>
                <a:cxn ang="0">
                  <a:pos x="connsiteX7487" y="connsiteY7487"/>
                </a:cxn>
                <a:cxn ang="0">
                  <a:pos x="connsiteX7488" y="connsiteY7488"/>
                </a:cxn>
                <a:cxn ang="0">
                  <a:pos x="connsiteX7489" y="connsiteY7489"/>
                </a:cxn>
                <a:cxn ang="0">
                  <a:pos x="connsiteX7490" y="connsiteY7490"/>
                </a:cxn>
                <a:cxn ang="0">
                  <a:pos x="connsiteX7491" y="connsiteY7491"/>
                </a:cxn>
                <a:cxn ang="0">
                  <a:pos x="connsiteX7492" y="connsiteY7492"/>
                </a:cxn>
                <a:cxn ang="0">
                  <a:pos x="connsiteX7493" y="connsiteY7493"/>
                </a:cxn>
                <a:cxn ang="0">
                  <a:pos x="connsiteX7494" y="connsiteY7494"/>
                </a:cxn>
                <a:cxn ang="0">
                  <a:pos x="connsiteX7495" y="connsiteY7495"/>
                </a:cxn>
                <a:cxn ang="0">
                  <a:pos x="connsiteX7496" y="connsiteY7496"/>
                </a:cxn>
                <a:cxn ang="0">
                  <a:pos x="connsiteX7497" y="connsiteY7497"/>
                </a:cxn>
                <a:cxn ang="0">
                  <a:pos x="connsiteX7498" y="connsiteY7498"/>
                </a:cxn>
                <a:cxn ang="0">
                  <a:pos x="connsiteX7499" y="connsiteY7499"/>
                </a:cxn>
                <a:cxn ang="0">
                  <a:pos x="connsiteX7500" y="connsiteY7500"/>
                </a:cxn>
                <a:cxn ang="0">
                  <a:pos x="connsiteX7501" y="connsiteY7501"/>
                </a:cxn>
                <a:cxn ang="0">
                  <a:pos x="connsiteX7502" y="connsiteY7502"/>
                </a:cxn>
                <a:cxn ang="0">
                  <a:pos x="connsiteX7503" y="connsiteY7503"/>
                </a:cxn>
                <a:cxn ang="0">
                  <a:pos x="connsiteX7504" y="connsiteY7504"/>
                </a:cxn>
                <a:cxn ang="0">
                  <a:pos x="connsiteX7505" y="connsiteY7505"/>
                </a:cxn>
                <a:cxn ang="0">
                  <a:pos x="connsiteX7506" y="connsiteY7506"/>
                </a:cxn>
                <a:cxn ang="0">
                  <a:pos x="connsiteX7507" y="connsiteY7507"/>
                </a:cxn>
                <a:cxn ang="0">
                  <a:pos x="connsiteX7508" y="connsiteY7508"/>
                </a:cxn>
                <a:cxn ang="0">
                  <a:pos x="connsiteX7509" y="connsiteY7509"/>
                </a:cxn>
                <a:cxn ang="0">
                  <a:pos x="connsiteX7510" y="connsiteY7510"/>
                </a:cxn>
                <a:cxn ang="0">
                  <a:pos x="connsiteX7511" y="connsiteY7511"/>
                </a:cxn>
                <a:cxn ang="0">
                  <a:pos x="connsiteX7512" y="connsiteY7512"/>
                </a:cxn>
                <a:cxn ang="0">
                  <a:pos x="connsiteX7513" y="connsiteY7513"/>
                </a:cxn>
                <a:cxn ang="0">
                  <a:pos x="connsiteX7514" y="connsiteY7514"/>
                </a:cxn>
                <a:cxn ang="0">
                  <a:pos x="connsiteX7515" y="connsiteY7515"/>
                </a:cxn>
                <a:cxn ang="0">
                  <a:pos x="connsiteX7516" y="connsiteY7516"/>
                </a:cxn>
                <a:cxn ang="0">
                  <a:pos x="connsiteX7517" y="connsiteY7517"/>
                </a:cxn>
                <a:cxn ang="0">
                  <a:pos x="connsiteX7518" y="connsiteY7518"/>
                </a:cxn>
                <a:cxn ang="0">
                  <a:pos x="connsiteX7519" y="connsiteY7519"/>
                </a:cxn>
                <a:cxn ang="0">
                  <a:pos x="connsiteX7520" y="connsiteY7520"/>
                </a:cxn>
                <a:cxn ang="0">
                  <a:pos x="connsiteX7521" y="connsiteY7521"/>
                </a:cxn>
                <a:cxn ang="0">
                  <a:pos x="connsiteX7522" y="connsiteY7522"/>
                </a:cxn>
                <a:cxn ang="0">
                  <a:pos x="connsiteX7523" y="connsiteY7523"/>
                </a:cxn>
                <a:cxn ang="0">
                  <a:pos x="connsiteX7524" y="connsiteY7524"/>
                </a:cxn>
                <a:cxn ang="0">
                  <a:pos x="connsiteX7525" y="connsiteY7525"/>
                </a:cxn>
                <a:cxn ang="0">
                  <a:pos x="connsiteX7526" y="connsiteY7526"/>
                </a:cxn>
                <a:cxn ang="0">
                  <a:pos x="connsiteX7527" y="connsiteY7527"/>
                </a:cxn>
                <a:cxn ang="0">
                  <a:pos x="connsiteX7528" y="connsiteY7528"/>
                </a:cxn>
                <a:cxn ang="0">
                  <a:pos x="connsiteX7529" y="connsiteY7529"/>
                </a:cxn>
                <a:cxn ang="0">
                  <a:pos x="connsiteX7530" y="connsiteY7530"/>
                </a:cxn>
                <a:cxn ang="0">
                  <a:pos x="connsiteX7531" y="connsiteY7531"/>
                </a:cxn>
                <a:cxn ang="0">
                  <a:pos x="connsiteX7532" y="connsiteY7532"/>
                </a:cxn>
                <a:cxn ang="0">
                  <a:pos x="connsiteX7533" y="connsiteY7533"/>
                </a:cxn>
                <a:cxn ang="0">
                  <a:pos x="connsiteX7534" y="connsiteY7534"/>
                </a:cxn>
                <a:cxn ang="0">
                  <a:pos x="connsiteX7535" y="connsiteY7535"/>
                </a:cxn>
                <a:cxn ang="0">
                  <a:pos x="connsiteX7536" y="connsiteY7536"/>
                </a:cxn>
                <a:cxn ang="0">
                  <a:pos x="connsiteX7537" y="connsiteY7537"/>
                </a:cxn>
                <a:cxn ang="0">
                  <a:pos x="connsiteX7538" y="connsiteY7538"/>
                </a:cxn>
                <a:cxn ang="0">
                  <a:pos x="connsiteX7539" y="connsiteY7539"/>
                </a:cxn>
                <a:cxn ang="0">
                  <a:pos x="connsiteX7540" y="connsiteY7540"/>
                </a:cxn>
                <a:cxn ang="0">
                  <a:pos x="connsiteX7541" y="connsiteY7541"/>
                </a:cxn>
                <a:cxn ang="0">
                  <a:pos x="connsiteX7542" y="connsiteY7542"/>
                </a:cxn>
                <a:cxn ang="0">
                  <a:pos x="connsiteX7543" y="connsiteY7543"/>
                </a:cxn>
                <a:cxn ang="0">
                  <a:pos x="connsiteX7544" y="connsiteY7544"/>
                </a:cxn>
                <a:cxn ang="0">
                  <a:pos x="connsiteX7545" y="connsiteY7545"/>
                </a:cxn>
                <a:cxn ang="0">
                  <a:pos x="connsiteX7546" y="connsiteY7546"/>
                </a:cxn>
                <a:cxn ang="0">
                  <a:pos x="connsiteX7547" y="connsiteY7547"/>
                </a:cxn>
                <a:cxn ang="0">
                  <a:pos x="connsiteX7548" y="connsiteY7548"/>
                </a:cxn>
                <a:cxn ang="0">
                  <a:pos x="connsiteX7549" y="connsiteY7549"/>
                </a:cxn>
                <a:cxn ang="0">
                  <a:pos x="connsiteX7550" y="connsiteY7550"/>
                </a:cxn>
                <a:cxn ang="0">
                  <a:pos x="connsiteX7551" y="connsiteY7551"/>
                </a:cxn>
                <a:cxn ang="0">
                  <a:pos x="connsiteX7552" y="connsiteY7552"/>
                </a:cxn>
                <a:cxn ang="0">
                  <a:pos x="connsiteX7553" y="connsiteY7553"/>
                </a:cxn>
                <a:cxn ang="0">
                  <a:pos x="connsiteX7554" y="connsiteY7554"/>
                </a:cxn>
                <a:cxn ang="0">
                  <a:pos x="connsiteX7555" y="connsiteY7555"/>
                </a:cxn>
                <a:cxn ang="0">
                  <a:pos x="connsiteX7556" y="connsiteY7556"/>
                </a:cxn>
                <a:cxn ang="0">
                  <a:pos x="connsiteX7557" y="connsiteY7557"/>
                </a:cxn>
                <a:cxn ang="0">
                  <a:pos x="connsiteX7558" y="connsiteY7558"/>
                </a:cxn>
                <a:cxn ang="0">
                  <a:pos x="connsiteX7559" y="connsiteY7559"/>
                </a:cxn>
                <a:cxn ang="0">
                  <a:pos x="connsiteX7560" y="connsiteY7560"/>
                </a:cxn>
                <a:cxn ang="0">
                  <a:pos x="connsiteX7561" y="connsiteY7561"/>
                </a:cxn>
                <a:cxn ang="0">
                  <a:pos x="connsiteX7562" y="connsiteY7562"/>
                </a:cxn>
                <a:cxn ang="0">
                  <a:pos x="connsiteX7563" y="connsiteY7563"/>
                </a:cxn>
                <a:cxn ang="0">
                  <a:pos x="connsiteX7564" y="connsiteY7564"/>
                </a:cxn>
                <a:cxn ang="0">
                  <a:pos x="connsiteX7565" y="connsiteY7565"/>
                </a:cxn>
                <a:cxn ang="0">
                  <a:pos x="connsiteX7566" y="connsiteY7566"/>
                </a:cxn>
                <a:cxn ang="0">
                  <a:pos x="connsiteX7567" y="connsiteY7567"/>
                </a:cxn>
                <a:cxn ang="0">
                  <a:pos x="connsiteX7568" y="connsiteY7568"/>
                </a:cxn>
                <a:cxn ang="0">
                  <a:pos x="connsiteX7569" y="connsiteY7569"/>
                </a:cxn>
                <a:cxn ang="0">
                  <a:pos x="connsiteX7570" y="connsiteY7570"/>
                </a:cxn>
                <a:cxn ang="0">
                  <a:pos x="connsiteX7571" y="connsiteY7571"/>
                </a:cxn>
                <a:cxn ang="0">
                  <a:pos x="connsiteX7572" y="connsiteY7572"/>
                </a:cxn>
                <a:cxn ang="0">
                  <a:pos x="connsiteX7573" y="connsiteY7573"/>
                </a:cxn>
                <a:cxn ang="0">
                  <a:pos x="connsiteX7574" y="connsiteY7574"/>
                </a:cxn>
                <a:cxn ang="0">
                  <a:pos x="connsiteX7575" y="connsiteY7575"/>
                </a:cxn>
                <a:cxn ang="0">
                  <a:pos x="connsiteX7576" y="connsiteY7576"/>
                </a:cxn>
                <a:cxn ang="0">
                  <a:pos x="connsiteX7577" y="connsiteY7577"/>
                </a:cxn>
                <a:cxn ang="0">
                  <a:pos x="connsiteX7578" y="connsiteY7578"/>
                </a:cxn>
                <a:cxn ang="0">
                  <a:pos x="connsiteX7579" y="connsiteY7579"/>
                </a:cxn>
                <a:cxn ang="0">
                  <a:pos x="connsiteX7580" y="connsiteY7580"/>
                </a:cxn>
                <a:cxn ang="0">
                  <a:pos x="connsiteX7581" y="connsiteY7581"/>
                </a:cxn>
                <a:cxn ang="0">
                  <a:pos x="connsiteX7582" y="connsiteY7582"/>
                </a:cxn>
                <a:cxn ang="0">
                  <a:pos x="connsiteX7583" y="connsiteY7583"/>
                </a:cxn>
                <a:cxn ang="0">
                  <a:pos x="connsiteX7584" y="connsiteY7584"/>
                </a:cxn>
                <a:cxn ang="0">
                  <a:pos x="connsiteX7585" y="connsiteY7585"/>
                </a:cxn>
                <a:cxn ang="0">
                  <a:pos x="connsiteX7586" y="connsiteY7586"/>
                </a:cxn>
                <a:cxn ang="0">
                  <a:pos x="connsiteX7587" y="connsiteY7587"/>
                </a:cxn>
                <a:cxn ang="0">
                  <a:pos x="connsiteX7588" y="connsiteY7588"/>
                </a:cxn>
                <a:cxn ang="0">
                  <a:pos x="connsiteX7589" y="connsiteY7589"/>
                </a:cxn>
                <a:cxn ang="0">
                  <a:pos x="connsiteX7590" y="connsiteY7590"/>
                </a:cxn>
                <a:cxn ang="0">
                  <a:pos x="connsiteX7591" y="connsiteY7591"/>
                </a:cxn>
                <a:cxn ang="0">
                  <a:pos x="connsiteX7592" y="connsiteY7592"/>
                </a:cxn>
                <a:cxn ang="0">
                  <a:pos x="connsiteX7593" y="connsiteY7593"/>
                </a:cxn>
                <a:cxn ang="0">
                  <a:pos x="connsiteX7594" y="connsiteY7594"/>
                </a:cxn>
                <a:cxn ang="0">
                  <a:pos x="connsiteX7595" y="connsiteY7595"/>
                </a:cxn>
                <a:cxn ang="0">
                  <a:pos x="connsiteX7596" y="connsiteY7596"/>
                </a:cxn>
                <a:cxn ang="0">
                  <a:pos x="connsiteX7597" y="connsiteY7597"/>
                </a:cxn>
                <a:cxn ang="0">
                  <a:pos x="connsiteX7598" y="connsiteY7598"/>
                </a:cxn>
                <a:cxn ang="0">
                  <a:pos x="connsiteX7599" y="connsiteY7599"/>
                </a:cxn>
                <a:cxn ang="0">
                  <a:pos x="connsiteX7600" y="connsiteY7600"/>
                </a:cxn>
                <a:cxn ang="0">
                  <a:pos x="connsiteX7601" y="connsiteY7601"/>
                </a:cxn>
                <a:cxn ang="0">
                  <a:pos x="connsiteX7602" y="connsiteY7602"/>
                </a:cxn>
                <a:cxn ang="0">
                  <a:pos x="connsiteX7603" y="connsiteY7603"/>
                </a:cxn>
                <a:cxn ang="0">
                  <a:pos x="connsiteX7604" y="connsiteY7604"/>
                </a:cxn>
                <a:cxn ang="0">
                  <a:pos x="connsiteX7605" y="connsiteY7605"/>
                </a:cxn>
                <a:cxn ang="0">
                  <a:pos x="connsiteX7606" y="connsiteY7606"/>
                </a:cxn>
                <a:cxn ang="0">
                  <a:pos x="connsiteX7607" y="connsiteY7607"/>
                </a:cxn>
                <a:cxn ang="0">
                  <a:pos x="connsiteX7608" y="connsiteY7608"/>
                </a:cxn>
                <a:cxn ang="0">
                  <a:pos x="connsiteX7609" y="connsiteY7609"/>
                </a:cxn>
                <a:cxn ang="0">
                  <a:pos x="connsiteX7610" y="connsiteY7610"/>
                </a:cxn>
                <a:cxn ang="0">
                  <a:pos x="connsiteX7611" y="connsiteY7611"/>
                </a:cxn>
                <a:cxn ang="0">
                  <a:pos x="connsiteX7612" y="connsiteY7612"/>
                </a:cxn>
                <a:cxn ang="0">
                  <a:pos x="connsiteX7613" y="connsiteY7613"/>
                </a:cxn>
                <a:cxn ang="0">
                  <a:pos x="connsiteX7614" y="connsiteY7614"/>
                </a:cxn>
                <a:cxn ang="0">
                  <a:pos x="connsiteX7615" y="connsiteY7615"/>
                </a:cxn>
                <a:cxn ang="0">
                  <a:pos x="connsiteX7616" y="connsiteY7616"/>
                </a:cxn>
                <a:cxn ang="0">
                  <a:pos x="connsiteX7617" y="connsiteY7617"/>
                </a:cxn>
                <a:cxn ang="0">
                  <a:pos x="connsiteX7618" y="connsiteY7618"/>
                </a:cxn>
                <a:cxn ang="0">
                  <a:pos x="connsiteX7619" y="connsiteY7619"/>
                </a:cxn>
                <a:cxn ang="0">
                  <a:pos x="connsiteX7620" y="connsiteY7620"/>
                </a:cxn>
                <a:cxn ang="0">
                  <a:pos x="connsiteX7621" y="connsiteY7621"/>
                </a:cxn>
                <a:cxn ang="0">
                  <a:pos x="connsiteX7622" y="connsiteY7622"/>
                </a:cxn>
                <a:cxn ang="0">
                  <a:pos x="connsiteX7623" y="connsiteY7623"/>
                </a:cxn>
                <a:cxn ang="0">
                  <a:pos x="connsiteX7624" y="connsiteY7624"/>
                </a:cxn>
                <a:cxn ang="0">
                  <a:pos x="connsiteX7625" y="connsiteY7625"/>
                </a:cxn>
                <a:cxn ang="0">
                  <a:pos x="connsiteX7626" y="connsiteY7626"/>
                </a:cxn>
                <a:cxn ang="0">
                  <a:pos x="connsiteX7627" y="connsiteY7627"/>
                </a:cxn>
                <a:cxn ang="0">
                  <a:pos x="connsiteX7628" y="connsiteY7628"/>
                </a:cxn>
                <a:cxn ang="0">
                  <a:pos x="connsiteX7629" y="connsiteY7629"/>
                </a:cxn>
                <a:cxn ang="0">
                  <a:pos x="connsiteX7630" y="connsiteY7630"/>
                </a:cxn>
                <a:cxn ang="0">
                  <a:pos x="connsiteX7631" y="connsiteY7631"/>
                </a:cxn>
                <a:cxn ang="0">
                  <a:pos x="connsiteX7632" y="connsiteY7632"/>
                </a:cxn>
                <a:cxn ang="0">
                  <a:pos x="connsiteX7633" y="connsiteY7633"/>
                </a:cxn>
                <a:cxn ang="0">
                  <a:pos x="connsiteX7634" y="connsiteY7634"/>
                </a:cxn>
                <a:cxn ang="0">
                  <a:pos x="connsiteX7635" y="connsiteY7635"/>
                </a:cxn>
                <a:cxn ang="0">
                  <a:pos x="connsiteX7636" y="connsiteY7636"/>
                </a:cxn>
                <a:cxn ang="0">
                  <a:pos x="connsiteX7637" y="connsiteY7637"/>
                </a:cxn>
                <a:cxn ang="0">
                  <a:pos x="connsiteX7638" y="connsiteY7638"/>
                </a:cxn>
                <a:cxn ang="0">
                  <a:pos x="connsiteX7639" y="connsiteY7639"/>
                </a:cxn>
                <a:cxn ang="0">
                  <a:pos x="connsiteX7640" y="connsiteY7640"/>
                </a:cxn>
                <a:cxn ang="0">
                  <a:pos x="connsiteX7641" y="connsiteY7641"/>
                </a:cxn>
                <a:cxn ang="0">
                  <a:pos x="connsiteX7642" y="connsiteY7642"/>
                </a:cxn>
                <a:cxn ang="0">
                  <a:pos x="connsiteX7643" y="connsiteY7643"/>
                </a:cxn>
                <a:cxn ang="0">
                  <a:pos x="connsiteX7644" y="connsiteY7644"/>
                </a:cxn>
                <a:cxn ang="0">
                  <a:pos x="connsiteX7645" y="connsiteY7645"/>
                </a:cxn>
                <a:cxn ang="0">
                  <a:pos x="connsiteX7646" y="connsiteY7646"/>
                </a:cxn>
                <a:cxn ang="0">
                  <a:pos x="connsiteX7647" y="connsiteY7647"/>
                </a:cxn>
                <a:cxn ang="0">
                  <a:pos x="connsiteX7648" y="connsiteY7648"/>
                </a:cxn>
                <a:cxn ang="0">
                  <a:pos x="connsiteX7649" y="connsiteY7649"/>
                </a:cxn>
                <a:cxn ang="0">
                  <a:pos x="connsiteX7650" y="connsiteY7650"/>
                </a:cxn>
                <a:cxn ang="0">
                  <a:pos x="connsiteX7651" y="connsiteY7651"/>
                </a:cxn>
                <a:cxn ang="0">
                  <a:pos x="connsiteX7652" y="connsiteY7652"/>
                </a:cxn>
                <a:cxn ang="0">
                  <a:pos x="connsiteX7653" y="connsiteY7653"/>
                </a:cxn>
                <a:cxn ang="0">
                  <a:pos x="connsiteX7654" y="connsiteY7654"/>
                </a:cxn>
                <a:cxn ang="0">
                  <a:pos x="connsiteX7655" y="connsiteY7655"/>
                </a:cxn>
                <a:cxn ang="0">
                  <a:pos x="connsiteX7656" y="connsiteY7656"/>
                </a:cxn>
                <a:cxn ang="0">
                  <a:pos x="connsiteX7657" y="connsiteY7657"/>
                </a:cxn>
                <a:cxn ang="0">
                  <a:pos x="connsiteX7658" y="connsiteY7658"/>
                </a:cxn>
                <a:cxn ang="0">
                  <a:pos x="connsiteX7659" y="connsiteY7659"/>
                </a:cxn>
                <a:cxn ang="0">
                  <a:pos x="connsiteX7660" y="connsiteY7660"/>
                </a:cxn>
                <a:cxn ang="0">
                  <a:pos x="connsiteX7661" y="connsiteY7661"/>
                </a:cxn>
                <a:cxn ang="0">
                  <a:pos x="connsiteX7662" y="connsiteY7662"/>
                </a:cxn>
                <a:cxn ang="0">
                  <a:pos x="connsiteX7663" y="connsiteY7663"/>
                </a:cxn>
                <a:cxn ang="0">
                  <a:pos x="connsiteX7664" y="connsiteY7664"/>
                </a:cxn>
                <a:cxn ang="0">
                  <a:pos x="connsiteX7665" y="connsiteY7665"/>
                </a:cxn>
                <a:cxn ang="0">
                  <a:pos x="connsiteX7666" y="connsiteY7666"/>
                </a:cxn>
                <a:cxn ang="0">
                  <a:pos x="connsiteX7667" y="connsiteY7667"/>
                </a:cxn>
                <a:cxn ang="0">
                  <a:pos x="connsiteX7668" y="connsiteY7668"/>
                </a:cxn>
                <a:cxn ang="0">
                  <a:pos x="connsiteX7669" y="connsiteY7669"/>
                </a:cxn>
                <a:cxn ang="0">
                  <a:pos x="connsiteX7670" y="connsiteY7670"/>
                </a:cxn>
                <a:cxn ang="0">
                  <a:pos x="connsiteX7671" y="connsiteY7671"/>
                </a:cxn>
                <a:cxn ang="0">
                  <a:pos x="connsiteX7672" y="connsiteY7672"/>
                </a:cxn>
                <a:cxn ang="0">
                  <a:pos x="connsiteX7673" y="connsiteY7673"/>
                </a:cxn>
                <a:cxn ang="0">
                  <a:pos x="connsiteX7674" y="connsiteY7674"/>
                </a:cxn>
                <a:cxn ang="0">
                  <a:pos x="connsiteX7675" y="connsiteY7675"/>
                </a:cxn>
                <a:cxn ang="0">
                  <a:pos x="connsiteX7676" y="connsiteY7676"/>
                </a:cxn>
                <a:cxn ang="0">
                  <a:pos x="connsiteX7677" y="connsiteY7677"/>
                </a:cxn>
                <a:cxn ang="0">
                  <a:pos x="connsiteX7678" y="connsiteY7678"/>
                </a:cxn>
                <a:cxn ang="0">
                  <a:pos x="connsiteX7679" y="connsiteY7679"/>
                </a:cxn>
                <a:cxn ang="0">
                  <a:pos x="connsiteX7680" y="connsiteY7680"/>
                </a:cxn>
                <a:cxn ang="0">
                  <a:pos x="connsiteX7681" y="connsiteY7681"/>
                </a:cxn>
                <a:cxn ang="0">
                  <a:pos x="connsiteX7682" y="connsiteY7682"/>
                </a:cxn>
                <a:cxn ang="0">
                  <a:pos x="connsiteX7683" y="connsiteY7683"/>
                </a:cxn>
                <a:cxn ang="0">
                  <a:pos x="connsiteX7684" y="connsiteY7684"/>
                </a:cxn>
                <a:cxn ang="0">
                  <a:pos x="connsiteX7685" y="connsiteY7685"/>
                </a:cxn>
                <a:cxn ang="0">
                  <a:pos x="connsiteX7686" y="connsiteY7686"/>
                </a:cxn>
                <a:cxn ang="0">
                  <a:pos x="connsiteX7687" y="connsiteY7687"/>
                </a:cxn>
                <a:cxn ang="0">
                  <a:pos x="connsiteX7688" y="connsiteY7688"/>
                </a:cxn>
                <a:cxn ang="0">
                  <a:pos x="connsiteX7689" y="connsiteY7689"/>
                </a:cxn>
                <a:cxn ang="0">
                  <a:pos x="connsiteX7690" y="connsiteY7690"/>
                </a:cxn>
                <a:cxn ang="0">
                  <a:pos x="connsiteX7691" y="connsiteY7691"/>
                </a:cxn>
                <a:cxn ang="0">
                  <a:pos x="connsiteX7692" y="connsiteY7692"/>
                </a:cxn>
                <a:cxn ang="0">
                  <a:pos x="connsiteX7693" y="connsiteY7693"/>
                </a:cxn>
                <a:cxn ang="0">
                  <a:pos x="connsiteX7694" y="connsiteY7694"/>
                </a:cxn>
                <a:cxn ang="0">
                  <a:pos x="connsiteX7695" y="connsiteY7695"/>
                </a:cxn>
                <a:cxn ang="0">
                  <a:pos x="connsiteX7696" y="connsiteY7696"/>
                </a:cxn>
                <a:cxn ang="0">
                  <a:pos x="connsiteX7697" y="connsiteY7697"/>
                </a:cxn>
                <a:cxn ang="0">
                  <a:pos x="connsiteX7698" y="connsiteY7698"/>
                </a:cxn>
                <a:cxn ang="0">
                  <a:pos x="connsiteX7699" y="connsiteY7699"/>
                </a:cxn>
                <a:cxn ang="0">
                  <a:pos x="connsiteX7700" y="connsiteY7700"/>
                </a:cxn>
                <a:cxn ang="0">
                  <a:pos x="connsiteX7701" y="connsiteY7701"/>
                </a:cxn>
                <a:cxn ang="0">
                  <a:pos x="connsiteX7702" y="connsiteY7702"/>
                </a:cxn>
                <a:cxn ang="0">
                  <a:pos x="connsiteX7703" y="connsiteY7703"/>
                </a:cxn>
                <a:cxn ang="0">
                  <a:pos x="connsiteX7704" y="connsiteY7704"/>
                </a:cxn>
                <a:cxn ang="0">
                  <a:pos x="connsiteX7705" y="connsiteY7705"/>
                </a:cxn>
                <a:cxn ang="0">
                  <a:pos x="connsiteX7706" y="connsiteY7706"/>
                </a:cxn>
                <a:cxn ang="0">
                  <a:pos x="connsiteX7707" y="connsiteY7707"/>
                </a:cxn>
                <a:cxn ang="0">
                  <a:pos x="connsiteX7708" y="connsiteY7708"/>
                </a:cxn>
                <a:cxn ang="0">
                  <a:pos x="connsiteX7709" y="connsiteY7709"/>
                </a:cxn>
                <a:cxn ang="0">
                  <a:pos x="connsiteX7710" y="connsiteY7710"/>
                </a:cxn>
                <a:cxn ang="0">
                  <a:pos x="connsiteX7711" y="connsiteY7711"/>
                </a:cxn>
                <a:cxn ang="0">
                  <a:pos x="connsiteX7712" y="connsiteY7712"/>
                </a:cxn>
                <a:cxn ang="0">
                  <a:pos x="connsiteX7713" y="connsiteY7713"/>
                </a:cxn>
                <a:cxn ang="0">
                  <a:pos x="connsiteX7714" y="connsiteY7714"/>
                </a:cxn>
                <a:cxn ang="0">
                  <a:pos x="connsiteX7715" y="connsiteY7715"/>
                </a:cxn>
                <a:cxn ang="0">
                  <a:pos x="connsiteX7716" y="connsiteY7716"/>
                </a:cxn>
                <a:cxn ang="0">
                  <a:pos x="connsiteX7717" y="connsiteY7717"/>
                </a:cxn>
                <a:cxn ang="0">
                  <a:pos x="connsiteX7718" y="connsiteY7718"/>
                </a:cxn>
                <a:cxn ang="0">
                  <a:pos x="connsiteX7719" y="connsiteY7719"/>
                </a:cxn>
                <a:cxn ang="0">
                  <a:pos x="connsiteX7720" y="connsiteY7720"/>
                </a:cxn>
                <a:cxn ang="0">
                  <a:pos x="connsiteX7721" y="connsiteY7721"/>
                </a:cxn>
                <a:cxn ang="0">
                  <a:pos x="connsiteX7722" y="connsiteY7722"/>
                </a:cxn>
                <a:cxn ang="0">
                  <a:pos x="connsiteX7723" y="connsiteY7723"/>
                </a:cxn>
                <a:cxn ang="0">
                  <a:pos x="connsiteX7724" y="connsiteY7724"/>
                </a:cxn>
                <a:cxn ang="0">
                  <a:pos x="connsiteX7725" y="connsiteY7725"/>
                </a:cxn>
                <a:cxn ang="0">
                  <a:pos x="connsiteX7726" y="connsiteY7726"/>
                </a:cxn>
                <a:cxn ang="0">
                  <a:pos x="connsiteX7727" y="connsiteY7727"/>
                </a:cxn>
                <a:cxn ang="0">
                  <a:pos x="connsiteX7728" y="connsiteY7728"/>
                </a:cxn>
                <a:cxn ang="0">
                  <a:pos x="connsiteX7729" y="connsiteY7729"/>
                </a:cxn>
                <a:cxn ang="0">
                  <a:pos x="connsiteX7730" y="connsiteY7730"/>
                </a:cxn>
                <a:cxn ang="0">
                  <a:pos x="connsiteX7731" y="connsiteY7731"/>
                </a:cxn>
                <a:cxn ang="0">
                  <a:pos x="connsiteX7732" y="connsiteY7732"/>
                </a:cxn>
                <a:cxn ang="0">
                  <a:pos x="connsiteX7733" y="connsiteY7733"/>
                </a:cxn>
                <a:cxn ang="0">
                  <a:pos x="connsiteX7734" y="connsiteY7734"/>
                </a:cxn>
                <a:cxn ang="0">
                  <a:pos x="connsiteX7735" y="connsiteY7735"/>
                </a:cxn>
                <a:cxn ang="0">
                  <a:pos x="connsiteX7736" y="connsiteY7736"/>
                </a:cxn>
                <a:cxn ang="0">
                  <a:pos x="connsiteX7737" y="connsiteY7737"/>
                </a:cxn>
                <a:cxn ang="0">
                  <a:pos x="connsiteX7738" y="connsiteY7738"/>
                </a:cxn>
                <a:cxn ang="0">
                  <a:pos x="connsiteX7739" y="connsiteY7739"/>
                </a:cxn>
                <a:cxn ang="0">
                  <a:pos x="connsiteX7740" y="connsiteY7740"/>
                </a:cxn>
                <a:cxn ang="0">
                  <a:pos x="connsiteX7741" y="connsiteY7741"/>
                </a:cxn>
                <a:cxn ang="0">
                  <a:pos x="connsiteX7742" y="connsiteY7742"/>
                </a:cxn>
                <a:cxn ang="0">
                  <a:pos x="connsiteX7743" y="connsiteY7743"/>
                </a:cxn>
                <a:cxn ang="0">
                  <a:pos x="connsiteX7744" y="connsiteY7744"/>
                </a:cxn>
                <a:cxn ang="0">
                  <a:pos x="connsiteX7745" y="connsiteY7745"/>
                </a:cxn>
                <a:cxn ang="0">
                  <a:pos x="connsiteX7746" y="connsiteY7746"/>
                </a:cxn>
                <a:cxn ang="0">
                  <a:pos x="connsiteX7747" y="connsiteY7747"/>
                </a:cxn>
                <a:cxn ang="0">
                  <a:pos x="connsiteX7748" y="connsiteY7748"/>
                </a:cxn>
                <a:cxn ang="0">
                  <a:pos x="connsiteX7749" y="connsiteY7749"/>
                </a:cxn>
                <a:cxn ang="0">
                  <a:pos x="connsiteX7750" y="connsiteY7750"/>
                </a:cxn>
                <a:cxn ang="0">
                  <a:pos x="connsiteX7751" y="connsiteY7751"/>
                </a:cxn>
                <a:cxn ang="0">
                  <a:pos x="connsiteX7752" y="connsiteY7752"/>
                </a:cxn>
                <a:cxn ang="0">
                  <a:pos x="connsiteX7753" y="connsiteY7753"/>
                </a:cxn>
                <a:cxn ang="0">
                  <a:pos x="connsiteX7754" y="connsiteY7754"/>
                </a:cxn>
                <a:cxn ang="0">
                  <a:pos x="connsiteX7755" y="connsiteY7755"/>
                </a:cxn>
                <a:cxn ang="0">
                  <a:pos x="connsiteX7756" y="connsiteY7756"/>
                </a:cxn>
                <a:cxn ang="0">
                  <a:pos x="connsiteX7757" y="connsiteY7757"/>
                </a:cxn>
                <a:cxn ang="0">
                  <a:pos x="connsiteX7758" y="connsiteY7758"/>
                </a:cxn>
                <a:cxn ang="0">
                  <a:pos x="connsiteX7759" y="connsiteY7759"/>
                </a:cxn>
                <a:cxn ang="0">
                  <a:pos x="connsiteX7760" y="connsiteY7760"/>
                </a:cxn>
                <a:cxn ang="0">
                  <a:pos x="connsiteX7761" y="connsiteY7761"/>
                </a:cxn>
                <a:cxn ang="0">
                  <a:pos x="connsiteX7762" y="connsiteY7762"/>
                </a:cxn>
                <a:cxn ang="0">
                  <a:pos x="connsiteX7763" y="connsiteY7763"/>
                </a:cxn>
                <a:cxn ang="0">
                  <a:pos x="connsiteX7764" y="connsiteY7764"/>
                </a:cxn>
                <a:cxn ang="0">
                  <a:pos x="connsiteX7765" y="connsiteY7765"/>
                </a:cxn>
                <a:cxn ang="0">
                  <a:pos x="connsiteX7766" y="connsiteY7766"/>
                </a:cxn>
                <a:cxn ang="0">
                  <a:pos x="connsiteX7767" y="connsiteY7767"/>
                </a:cxn>
                <a:cxn ang="0">
                  <a:pos x="connsiteX7768" y="connsiteY7768"/>
                </a:cxn>
                <a:cxn ang="0">
                  <a:pos x="connsiteX7769" y="connsiteY7769"/>
                </a:cxn>
                <a:cxn ang="0">
                  <a:pos x="connsiteX7770" y="connsiteY7770"/>
                </a:cxn>
                <a:cxn ang="0">
                  <a:pos x="connsiteX7771" y="connsiteY7771"/>
                </a:cxn>
                <a:cxn ang="0">
                  <a:pos x="connsiteX7772" y="connsiteY7772"/>
                </a:cxn>
                <a:cxn ang="0">
                  <a:pos x="connsiteX7773" y="connsiteY7773"/>
                </a:cxn>
                <a:cxn ang="0">
                  <a:pos x="connsiteX7774" y="connsiteY7774"/>
                </a:cxn>
                <a:cxn ang="0">
                  <a:pos x="connsiteX7775" y="connsiteY7775"/>
                </a:cxn>
                <a:cxn ang="0">
                  <a:pos x="connsiteX7776" y="connsiteY7776"/>
                </a:cxn>
                <a:cxn ang="0">
                  <a:pos x="connsiteX7777" y="connsiteY7777"/>
                </a:cxn>
                <a:cxn ang="0">
                  <a:pos x="connsiteX7778" y="connsiteY7778"/>
                </a:cxn>
                <a:cxn ang="0">
                  <a:pos x="connsiteX7779" y="connsiteY7779"/>
                </a:cxn>
                <a:cxn ang="0">
                  <a:pos x="connsiteX7780" y="connsiteY7780"/>
                </a:cxn>
                <a:cxn ang="0">
                  <a:pos x="connsiteX7781" y="connsiteY7781"/>
                </a:cxn>
                <a:cxn ang="0">
                  <a:pos x="connsiteX7782" y="connsiteY7782"/>
                </a:cxn>
                <a:cxn ang="0">
                  <a:pos x="connsiteX7783" y="connsiteY7783"/>
                </a:cxn>
                <a:cxn ang="0">
                  <a:pos x="connsiteX7784" y="connsiteY7784"/>
                </a:cxn>
                <a:cxn ang="0">
                  <a:pos x="connsiteX7785" y="connsiteY7785"/>
                </a:cxn>
                <a:cxn ang="0">
                  <a:pos x="connsiteX7786" y="connsiteY7786"/>
                </a:cxn>
                <a:cxn ang="0">
                  <a:pos x="connsiteX7787" y="connsiteY7787"/>
                </a:cxn>
                <a:cxn ang="0">
                  <a:pos x="connsiteX7788" y="connsiteY7788"/>
                </a:cxn>
                <a:cxn ang="0">
                  <a:pos x="connsiteX7789" y="connsiteY7789"/>
                </a:cxn>
                <a:cxn ang="0">
                  <a:pos x="connsiteX7790" y="connsiteY7790"/>
                </a:cxn>
                <a:cxn ang="0">
                  <a:pos x="connsiteX7791" y="connsiteY7791"/>
                </a:cxn>
                <a:cxn ang="0">
                  <a:pos x="connsiteX7792" y="connsiteY7792"/>
                </a:cxn>
                <a:cxn ang="0">
                  <a:pos x="connsiteX7793" y="connsiteY7793"/>
                </a:cxn>
                <a:cxn ang="0">
                  <a:pos x="connsiteX7794" y="connsiteY7794"/>
                </a:cxn>
                <a:cxn ang="0">
                  <a:pos x="connsiteX7795" y="connsiteY7795"/>
                </a:cxn>
                <a:cxn ang="0">
                  <a:pos x="connsiteX7796" y="connsiteY7796"/>
                </a:cxn>
                <a:cxn ang="0">
                  <a:pos x="connsiteX7797" y="connsiteY7797"/>
                </a:cxn>
                <a:cxn ang="0">
                  <a:pos x="connsiteX7798" y="connsiteY7798"/>
                </a:cxn>
                <a:cxn ang="0">
                  <a:pos x="connsiteX7799" y="connsiteY7799"/>
                </a:cxn>
                <a:cxn ang="0">
                  <a:pos x="connsiteX7800" y="connsiteY7800"/>
                </a:cxn>
                <a:cxn ang="0">
                  <a:pos x="connsiteX7801" y="connsiteY7801"/>
                </a:cxn>
                <a:cxn ang="0">
                  <a:pos x="connsiteX7802" y="connsiteY7802"/>
                </a:cxn>
                <a:cxn ang="0">
                  <a:pos x="connsiteX7803" y="connsiteY7803"/>
                </a:cxn>
                <a:cxn ang="0">
                  <a:pos x="connsiteX7804" y="connsiteY7804"/>
                </a:cxn>
                <a:cxn ang="0">
                  <a:pos x="connsiteX7805" y="connsiteY7805"/>
                </a:cxn>
                <a:cxn ang="0">
                  <a:pos x="connsiteX7806" y="connsiteY7806"/>
                </a:cxn>
                <a:cxn ang="0">
                  <a:pos x="connsiteX7807" y="connsiteY7807"/>
                </a:cxn>
                <a:cxn ang="0">
                  <a:pos x="connsiteX7808" y="connsiteY7808"/>
                </a:cxn>
                <a:cxn ang="0">
                  <a:pos x="connsiteX7809" y="connsiteY7809"/>
                </a:cxn>
                <a:cxn ang="0">
                  <a:pos x="connsiteX7810" y="connsiteY7810"/>
                </a:cxn>
                <a:cxn ang="0">
                  <a:pos x="connsiteX7811" y="connsiteY7811"/>
                </a:cxn>
                <a:cxn ang="0">
                  <a:pos x="connsiteX7812" y="connsiteY7812"/>
                </a:cxn>
                <a:cxn ang="0">
                  <a:pos x="connsiteX7813" y="connsiteY7813"/>
                </a:cxn>
                <a:cxn ang="0">
                  <a:pos x="connsiteX7814" y="connsiteY7814"/>
                </a:cxn>
                <a:cxn ang="0">
                  <a:pos x="connsiteX7815" y="connsiteY7815"/>
                </a:cxn>
                <a:cxn ang="0">
                  <a:pos x="connsiteX7816" y="connsiteY7816"/>
                </a:cxn>
                <a:cxn ang="0">
                  <a:pos x="connsiteX7817" y="connsiteY7817"/>
                </a:cxn>
                <a:cxn ang="0">
                  <a:pos x="connsiteX7818" y="connsiteY7818"/>
                </a:cxn>
                <a:cxn ang="0">
                  <a:pos x="connsiteX7819" y="connsiteY7819"/>
                </a:cxn>
                <a:cxn ang="0">
                  <a:pos x="connsiteX7820" y="connsiteY7820"/>
                </a:cxn>
                <a:cxn ang="0">
                  <a:pos x="connsiteX7821" y="connsiteY7821"/>
                </a:cxn>
                <a:cxn ang="0">
                  <a:pos x="connsiteX7822" y="connsiteY7822"/>
                </a:cxn>
                <a:cxn ang="0">
                  <a:pos x="connsiteX7823" y="connsiteY7823"/>
                </a:cxn>
                <a:cxn ang="0">
                  <a:pos x="connsiteX7824" y="connsiteY7824"/>
                </a:cxn>
                <a:cxn ang="0">
                  <a:pos x="connsiteX7825" y="connsiteY7825"/>
                </a:cxn>
                <a:cxn ang="0">
                  <a:pos x="connsiteX7826" y="connsiteY7826"/>
                </a:cxn>
                <a:cxn ang="0">
                  <a:pos x="connsiteX7827" y="connsiteY7827"/>
                </a:cxn>
                <a:cxn ang="0">
                  <a:pos x="connsiteX7828" y="connsiteY7828"/>
                </a:cxn>
                <a:cxn ang="0">
                  <a:pos x="connsiteX7829" y="connsiteY7829"/>
                </a:cxn>
                <a:cxn ang="0">
                  <a:pos x="connsiteX7830" y="connsiteY7830"/>
                </a:cxn>
                <a:cxn ang="0">
                  <a:pos x="connsiteX7831" y="connsiteY7831"/>
                </a:cxn>
                <a:cxn ang="0">
                  <a:pos x="connsiteX7832" y="connsiteY7832"/>
                </a:cxn>
                <a:cxn ang="0">
                  <a:pos x="connsiteX7833" y="connsiteY7833"/>
                </a:cxn>
                <a:cxn ang="0">
                  <a:pos x="connsiteX7834" y="connsiteY7834"/>
                </a:cxn>
                <a:cxn ang="0">
                  <a:pos x="connsiteX7835" y="connsiteY7835"/>
                </a:cxn>
                <a:cxn ang="0">
                  <a:pos x="connsiteX7836" y="connsiteY7836"/>
                </a:cxn>
                <a:cxn ang="0">
                  <a:pos x="connsiteX7837" y="connsiteY7837"/>
                </a:cxn>
                <a:cxn ang="0">
                  <a:pos x="connsiteX7838" y="connsiteY7838"/>
                </a:cxn>
                <a:cxn ang="0">
                  <a:pos x="connsiteX7839" y="connsiteY7839"/>
                </a:cxn>
                <a:cxn ang="0">
                  <a:pos x="connsiteX7840" y="connsiteY7840"/>
                </a:cxn>
                <a:cxn ang="0">
                  <a:pos x="connsiteX7841" y="connsiteY7841"/>
                </a:cxn>
                <a:cxn ang="0">
                  <a:pos x="connsiteX7842" y="connsiteY7842"/>
                </a:cxn>
                <a:cxn ang="0">
                  <a:pos x="connsiteX7843" y="connsiteY7843"/>
                </a:cxn>
                <a:cxn ang="0">
                  <a:pos x="connsiteX7844" y="connsiteY7844"/>
                </a:cxn>
                <a:cxn ang="0">
                  <a:pos x="connsiteX7845" y="connsiteY7845"/>
                </a:cxn>
                <a:cxn ang="0">
                  <a:pos x="connsiteX7846" y="connsiteY7846"/>
                </a:cxn>
                <a:cxn ang="0">
                  <a:pos x="connsiteX7847" y="connsiteY7847"/>
                </a:cxn>
                <a:cxn ang="0">
                  <a:pos x="connsiteX7848" y="connsiteY7848"/>
                </a:cxn>
                <a:cxn ang="0">
                  <a:pos x="connsiteX7849" y="connsiteY7849"/>
                </a:cxn>
                <a:cxn ang="0">
                  <a:pos x="connsiteX7850" y="connsiteY7850"/>
                </a:cxn>
                <a:cxn ang="0">
                  <a:pos x="connsiteX7851" y="connsiteY7851"/>
                </a:cxn>
                <a:cxn ang="0">
                  <a:pos x="connsiteX7852" y="connsiteY7852"/>
                </a:cxn>
                <a:cxn ang="0">
                  <a:pos x="connsiteX7853" y="connsiteY7853"/>
                </a:cxn>
                <a:cxn ang="0">
                  <a:pos x="connsiteX7854" y="connsiteY7854"/>
                </a:cxn>
                <a:cxn ang="0">
                  <a:pos x="connsiteX7855" y="connsiteY7855"/>
                </a:cxn>
                <a:cxn ang="0">
                  <a:pos x="connsiteX7856" y="connsiteY7856"/>
                </a:cxn>
                <a:cxn ang="0">
                  <a:pos x="connsiteX7857" y="connsiteY7857"/>
                </a:cxn>
                <a:cxn ang="0">
                  <a:pos x="connsiteX7858" y="connsiteY7858"/>
                </a:cxn>
                <a:cxn ang="0">
                  <a:pos x="connsiteX7859" y="connsiteY7859"/>
                </a:cxn>
                <a:cxn ang="0">
                  <a:pos x="connsiteX7860" y="connsiteY7860"/>
                </a:cxn>
                <a:cxn ang="0">
                  <a:pos x="connsiteX7861" y="connsiteY7861"/>
                </a:cxn>
                <a:cxn ang="0">
                  <a:pos x="connsiteX7862" y="connsiteY7862"/>
                </a:cxn>
                <a:cxn ang="0">
                  <a:pos x="connsiteX7863" y="connsiteY7863"/>
                </a:cxn>
                <a:cxn ang="0">
                  <a:pos x="connsiteX7864" y="connsiteY7864"/>
                </a:cxn>
                <a:cxn ang="0">
                  <a:pos x="connsiteX7865" y="connsiteY7865"/>
                </a:cxn>
                <a:cxn ang="0">
                  <a:pos x="connsiteX7866" y="connsiteY7866"/>
                </a:cxn>
                <a:cxn ang="0">
                  <a:pos x="connsiteX7867" y="connsiteY7867"/>
                </a:cxn>
                <a:cxn ang="0">
                  <a:pos x="connsiteX7868" y="connsiteY7868"/>
                </a:cxn>
                <a:cxn ang="0">
                  <a:pos x="connsiteX7869" y="connsiteY7869"/>
                </a:cxn>
                <a:cxn ang="0">
                  <a:pos x="connsiteX7870" y="connsiteY7870"/>
                </a:cxn>
                <a:cxn ang="0">
                  <a:pos x="connsiteX7871" y="connsiteY7871"/>
                </a:cxn>
                <a:cxn ang="0">
                  <a:pos x="connsiteX7872" y="connsiteY7872"/>
                </a:cxn>
                <a:cxn ang="0">
                  <a:pos x="connsiteX7873" y="connsiteY7873"/>
                </a:cxn>
                <a:cxn ang="0">
                  <a:pos x="connsiteX7874" y="connsiteY7874"/>
                </a:cxn>
                <a:cxn ang="0">
                  <a:pos x="connsiteX7875" y="connsiteY7875"/>
                </a:cxn>
                <a:cxn ang="0">
                  <a:pos x="connsiteX7876" y="connsiteY7876"/>
                </a:cxn>
                <a:cxn ang="0">
                  <a:pos x="connsiteX7877" y="connsiteY7877"/>
                </a:cxn>
                <a:cxn ang="0">
                  <a:pos x="connsiteX7878" y="connsiteY7878"/>
                </a:cxn>
                <a:cxn ang="0">
                  <a:pos x="connsiteX7879" y="connsiteY7879"/>
                </a:cxn>
                <a:cxn ang="0">
                  <a:pos x="connsiteX7880" y="connsiteY7880"/>
                </a:cxn>
                <a:cxn ang="0">
                  <a:pos x="connsiteX7881" y="connsiteY7881"/>
                </a:cxn>
                <a:cxn ang="0">
                  <a:pos x="connsiteX7882" y="connsiteY7882"/>
                </a:cxn>
                <a:cxn ang="0">
                  <a:pos x="connsiteX7883" y="connsiteY7883"/>
                </a:cxn>
                <a:cxn ang="0">
                  <a:pos x="connsiteX7884" y="connsiteY7884"/>
                </a:cxn>
                <a:cxn ang="0">
                  <a:pos x="connsiteX7885" y="connsiteY7885"/>
                </a:cxn>
                <a:cxn ang="0">
                  <a:pos x="connsiteX7886" y="connsiteY7886"/>
                </a:cxn>
                <a:cxn ang="0">
                  <a:pos x="connsiteX7887" y="connsiteY7887"/>
                </a:cxn>
                <a:cxn ang="0">
                  <a:pos x="connsiteX7888" y="connsiteY7888"/>
                </a:cxn>
                <a:cxn ang="0">
                  <a:pos x="connsiteX7889" y="connsiteY7889"/>
                </a:cxn>
                <a:cxn ang="0">
                  <a:pos x="connsiteX7890" y="connsiteY7890"/>
                </a:cxn>
                <a:cxn ang="0">
                  <a:pos x="connsiteX7891" y="connsiteY7891"/>
                </a:cxn>
                <a:cxn ang="0">
                  <a:pos x="connsiteX7892" y="connsiteY7892"/>
                </a:cxn>
                <a:cxn ang="0">
                  <a:pos x="connsiteX7893" y="connsiteY7893"/>
                </a:cxn>
                <a:cxn ang="0">
                  <a:pos x="connsiteX7894" y="connsiteY7894"/>
                </a:cxn>
                <a:cxn ang="0">
                  <a:pos x="connsiteX7895" y="connsiteY7895"/>
                </a:cxn>
                <a:cxn ang="0">
                  <a:pos x="connsiteX7896" y="connsiteY7896"/>
                </a:cxn>
                <a:cxn ang="0">
                  <a:pos x="connsiteX7897" y="connsiteY7897"/>
                </a:cxn>
                <a:cxn ang="0">
                  <a:pos x="connsiteX7898" y="connsiteY7898"/>
                </a:cxn>
                <a:cxn ang="0">
                  <a:pos x="connsiteX7899" y="connsiteY7899"/>
                </a:cxn>
                <a:cxn ang="0">
                  <a:pos x="connsiteX7900" y="connsiteY7900"/>
                </a:cxn>
                <a:cxn ang="0">
                  <a:pos x="connsiteX7901" y="connsiteY7901"/>
                </a:cxn>
                <a:cxn ang="0">
                  <a:pos x="connsiteX7902" y="connsiteY7902"/>
                </a:cxn>
                <a:cxn ang="0">
                  <a:pos x="connsiteX7903" y="connsiteY7903"/>
                </a:cxn>
                <a:cxn ang="0">
                  <a:pos x="connsiteX7904" y="connsiteY7904"/>
                </a:cxn>
                <a:cxn ang="0">
                  <a:pos x="connsiteX7905" y="connsiteY7905"/>
                </a:cxn>
                <a:cxn ang="0">
                  <a:pos x="connsiteX7906" y="connsiteY7906"/>
                </a:cxn>
                <a:cxn ang="0">
                  <a:pos x="connsiteX7907" y="connsiteY7907"/>
                </a:cxn>
                <a:cxn ang="0">
                  <a:pos x="connsiteX7908" y="connsiteY7908"/>
                </a:cxn>
                <a:cxn ang="0">
                  <a:pos x="connsiteX7909" y="connsiteY7909"/>
                </a:cxn>
                <a:cxn ang="0">
                  <a:pos x="connsiteX7910" y="connsiteY7910"/>
                </a:cxn>
                <a:cxn ang="0">
                  <a:pos x="connsiteX7911" y="connsiteY7911"/>
                </a:cxn>
                <a:cxn ang="0">
                  <a:pos x="connsiteX7912" y="connsiteY7912"/>
                </a:cxn>
                <a:cxn ang="0">
                  <a:pos x="connsiteX7913" y="connsiteY7913"/>
                </a:cxn>
                <a:cxn ang="0">
                  <a:pos x="connsiteX7914" y="connsiteY7914"/>
                </a:cxn>
                <a:cxn ang="0">
                  <a:pos x="connsiteX7915" y="connsiteY7915"/>
                </a:cxn>
                <a:cxn ang="0">
                  <a:pos x="connsiteX7916" y="connsiteY7916"/>
                </a:cxn>
                <a:cxn ang="0">
                  <a:pos x="connsiteX7917" y="connsiteY7917"/>
                </a:cxn>
                <a:cxn ang="0">
                  <a:pos x="connsiteX7918" y="connsiteY7918"/>
                </a:cxn>
                <a:cxn ang="0">
                  <a:pos x="connsiteX7919" y="connsiteY7919"/>
                </a:cxn>
                <a:cxn ang="0">
                  <a:pos x="connsiteX7920" y="connsiteY7920"/>
                </a:cxn>
                <a:cxn ang="0">
                  <a:pos x="connsiteX7921" y="connsiteY7921"/>
                </a:cxn>
                <a:cxn ang="0">
                  <a:pos x="connsiteX7922" y="connsiteY7922"/>
                </a:cxn>
                <a:cxn ang="0">
                  <a:pos x="connsiteX7923" y="connsiteY7923"/>
                </a:cxn>
                <a:cxn ang="0">
                  <a:pos x="connsiteX7924" y="connsiteY7924"/>
                </a:cxn>
                <a:cxn ang="0">
                  <a:pos x="connsiteX7925" y="connsiteY7925"/>
                </a:cxn>
                <a:cxn ang="0">
                  <a:pos x="connsiteX7926" y="connsiteY7926"/>
                </a:cxn>
                <a:cxn ang="0">
                  <a:pos x="connsiteX7927" y="connsiteY7927"/>
                </a:cxn>
                <a:cxn ang="0">
                  <a:pos x="connsiteX7928" y="connsiteY7928"/>
                </a:cxn>
                <a:cxn ang="0">
                  <a:pos x="connsiteX7929" y="connsiteY7929"/>
                </a:cxn>
                <a:cxn ang="0">
                  <a:pos x="connsiteX7930" y="connsiteY7930"/>
                </a:cxn>
                <a:cxn ang="0">
                  <a:pos x="connsiteX7931" y="connsiteY7931"/>
                </a:cxn>
                <a:cxn ang="0">
                  <a:pos x="connsiteX7932" y="connsiteY7932"/>
                </a:cxn>
                <a:cxn ang="0">
                  <a:pos x="connsiteX7933" y="connsiteY7933"/>
                </a:cxn>
                <a:cxn ang="0">
                  <a:pos x="connsiteX7934" y="connsiteY7934"/>
                </a:cxn>
                <a:cxn ang="0">
                  <a:pos x="connsiteX7935" y="connsiteY7935"/>
                </a:cxn>
                <a:cxn ang="0">
                  <a:pos x="connsiteX7936" y="connsiteY7936"/>
                </a:cxn>
                <a:cxn ang="0">
                  <a:pos x="connsiteX7937" y="connsiteY7937"/>
                </a:cxn>
                <a:cxn ang="0">
                  <a:pos x="connsiteX7938" y="connsiteY7938"/>
                </a:cxn>
                <a:cxn ang="0">
                  <a:pos x="connsiteX7939" y="connsiteY7939"/>
                </a:cxn>
                <a:cxn ang="0">
                  <a:pos x="connsiteX7940" y="connsiteY7940"/>
                </a:cxn>
                <a:cxn ang="0">
                  <a:pos x="connsiteX7941" y="connsiteY7941"/>
                </a:cxn>
                <a:cxn ang="0">
                  <a:pos x="connsiteX7942" y="connsiteY7942"/>
                </a:cxn>
                <a:cxn ang="0">
                  <a:pos x="connsiteX7943" y="connsiteY7943"/>
                </a:cxn>
                <a:cxn ang="0">
                  <a:pos x="connsiteX7944" y="connsiteY7944"/>
                </a:cxn>
                <a:cxn ang="0">
                  <a:pos x="connsiteX7945" y="connsiteY7945"/>
                </a:cxn>
                <a:cxn ang="0">
                  <a:pos x="connsiteX7946" y="connsiteY7946"/>
                </a:cxn>
                <a:cxn ang="0">
                  <a:pos x="connsiteX7947" y="connsiteY7947"/>
                </a:cxn>
                <a:cxn ang="0">
                  <a:pos x="connsiteX7948" y="connsiteY7948"/>
                </a:cxn>
                <a:cxn ang="0">
                  <a:pos x="connsiteX7949" y="connsiteY7949"/>
                </a:cxn>
                <a:cxn ang="0">
                  <a:pos x="connsiteX7950" y="connsiteY7950"/>
                </a:cxn>
                <a:cxn ang="0">
                  <a:pos x="connsiteX7951" y="connsiteY7951"/>
                </a:cxn>
                <a:cxn ang="0">
                  <a:pos x="connsiteX7952" y="connsiteY7952"/>
                </a:cxn>
                <a:cxn ang="0">
                  <a:pos x="connsiteX7953" y="connsiteY7953"/>
                </a:cxn>
                <a:cxn ang="0">
                  <a:pos x="connsiteX7954" y="connsiteY7954"/>
                </a:cxn>
                <a:cxn ang="0">
                  <a:pos x="connsiteX7955" y="connsiteY7955"/>
                </a:cxn>
                <a:cxn ang="0">
                  <a:pos x="connsiteX7956" y="connsiteY7956"/>
                </a:cxn>
                <a:cxn ang="0">
                  <a:pos x="connsiteX7957" y="connsiteY7957"/>
                </a:cxn>
                <a:cxn ang="0">
                  <a:pos x="connsiteX7958" y="connsiteY7958"/>
                </a:cxn>
                <a:cxn ang="0">
                  <a:pos x="connsiteX7959" y="connsiteY7959"/>
                </a:cxn>
                <a:cxn ang="0">
                  <a:pos x="connsiteX7960" y="connsiteY7960"/>
                </a:cxn>
                <a:cxn ang="0">
                  <a:pos x="connsiteX7961" y="connsiteY7961"/>
                </a:cxn>
                <a:cxn ang="0">
                  <a:pos x="connsiteX7962" y="connsiteY7962"/>
                </a:cxn>
                <a:cxn ang="0">
                  <a:pos x="connsiteX7963" y="connsiteY7963"/>
                </a:cxn>
                <a:cxn ang="0">
                  <a:pos x="connsiteX7964" y="connsiteY7964"/>
                </a:cxn>
                <a:cxn ang="0">
                  <a:pos x="connsiteX7965" y="connsiteY7965"/>
                </a:cxn>
                <a:cxn ang="0">
                  <a:pos x="connsiteX7966" y="connsiteY7966"/>
                </a:cxn>
                <a:cxn ang="0">
                  <a:pos x="connsiteX7967" y="connsiteY7967"/>
                </a:cxn>
                <a:cxn ang="0">
                  <a:pos x="connsiteX7968" y="connsiteY7968"/>
                </a:cxn>
                <a:cxn ang="0">
                  <a:pos x="connsiteX7969" y="connsiteY7969"/>
                </a:cxn>
                <a:cxn ang="0">
                  <a:pos x="connsiteX7970" y="connsiteY7970"/>
                </a:cxn>
                <a:cxn ang="0">
                  <a:pos x="connsiteX7971" y="connsiteY7971"/>
                </a:cxn>
                <a:cxn ang="0">
                  <a:pos x="connsiteX7972" y="connsiteY7972"/>
                </a:cxn>
                <a:cxn ang="0">
                  <a:pos x="connsiteX7973" y="connsiteY7973"/>
                </a:cxn>
                <a:cxn ang="0">
                  <a:pos x="connsiteX7974" y="connsiteY7974"/>
                </a:cxn>
                <a:cxn ang="0">
                  <a:pos x="connsiteX7975" y="connsiteY7975"/>
                </a:cxn>
                <a:cxn ang="0">
                  <a:pos x="connsiteX7976" y="connsiteY7976"/>
                </a:cxn>
                <a:cxn ang="0">
                  <a:pos x="connsiteX7977" y="connsiteY7977"/>
                </a:cxn>
                <a:cxn ang="0">
                  <a:pos x="connsiteX7978" y="connsiteY7978"/>
                </a:cxn>
                <a:cxn ang="0">
                  <a:pos x="connsiteX7979" y="connsiteY7979"/>
                </a:cxn>
                <a:cxn ang="0">
                  <a:pos x="connsiteX7980" y="connsiteY7980"/>
                </a:cxn>
                <a:cxn ang="0">
                  <a:pos x="connsiteX7981" y="connsiteY7981"/>
                </a:cxn>
                <a:cxn ang="0">
                  <a:pos x="connsiteX7982" y="connsiteY7982"/>
                </a:cxn>
                <a:cxn ang="0">
                  <a:pos x="connsiteX7983" y="connsiteY7983"/>
                </a:cxn>
                <a:cxn ang="0">
                  <a:pos x="connsiteX7984" y="connsiteY7984"/>
                </a:cxn>
                <a:cxn ang="0">
                  <a:pos x="connsiteX7985" y="connsiteY7985"/>
                </a:cxn>
                <a:cxn ang="0">
                  <a:pos x="connsiteX7986" y="connsiteY7986"/>
                </a:cxn>
                <a:cxn ang="0">
                  <a:pos x="connsiteX7987" y="connsiteY7987"/>
                </a:cxn>
                <a:cxn ang="0">
                  <a:pos x="connsiteX7988" y="connsiteY7988"/>
                </a:cxn>
                <a:cxn ang="0">
                  <a:pos x="connsiteX7989" y="connsiteY7989"/>
                </a:cxn>
                <a:cxn ang="0">
                  <a:pos x="connsiteX7990" y="connsiteY7990"/>
                </a:cxn>
                <a:cxn ang="0">
                  <a:pos x="connsiteX7991" y="connsiteY7991"/>
                </a:cxn>
                <a:cxn ang="0">
                  <a:pos x="connsiteX7992" y="connsiteY7992"/>
                </a:cxn>
                <a:cxn ang="0">
                  <a:pos x="connsiteX7993" y="connsiteY7993"/>
                </a:cxn>
                <a:cxn ang="0">
                  <a:pos x="connsiteX7994" y="connsiteY7994"/>
                </a:cxn>
                <a:cxn ang="0">
                  <a:pos x="connsiteX7995" y="connsiteY7995"/>
                </a:cxn>
                <a:cxn ang="0">
                  <a:pos x="connsiteX7996" y="connsiteY7996"/>
                </a:cxn>
                <a:cxn ang="0">
                  <a:pos x="connsiteX7997" y="connsiteY7997"/>
                </a:cxn>
                <a:cxn ang="0">
                  <a:pos x="connsiteX7998" y="connsiteY7998"/>
                </a:cxn>
                <a:cxn ang="0">
                  <a:pos x="connsiteX7999" y="connsiteY7999"/>
                </a:cxn>
                <a:cxn ang="0">
                  <a:pos x="connsiteX8000" y="connsiteY8000"/>
                </a:cxn>
                <a:cxn ang="0">
                  <a:pos x="connsiteX8001" y="connsiteY8001"/>
                </a:cxn>
                <a:cxn ang="0">
                  <a:pos x="connsiteX8002" y="connsiteY8002"/>
                </a:cxn>
                <a:cxn ang="0">
                  <a:pos x="connsiteX8003" y="connsiteY8003"/>
                </a:cxn>
                <a:cxn ang="0">
                  <a:pos x="connsiteX8004" y="connsiteY8004"/>
                </a:cxn>
                <a:cxn ang="0">
                  <a:pos x="connsiteX8005" y="connsiteY8005"/>
                </a:cxn>
                <a:cxn ang="0">
                  <a:pos x="connsiteX8006" y="connsiteY8006"/>
                </a:cxn>
                <a:cxn ang="0">
                  <a:pos x="connsiteX8007" y="connsiteY8007"/>
                </a:cxn>
                <a:cxn ang="0">
                  <a:pos x="connsiteX8008" y="connsiteY8008"/>
                </a:cxn>
                <a:cxn ang="0">
                  <a:pos x="connsiteX8009" y="connsiteY8009"/>
                </a:cxn>
                <a:cxn ang="0">
                  <a:pos x="connsiteX8010" y="connsiteY8010"/>
                </a:cxn>
                <a:cxn ang="0">
                  <a:pos x="connsiteX8011" y="connsiteY8011"/>
                </a:cxn>
                <a:cxn ang="0">
                  <a:pos x="connsiteX8012" y="connsiteY8012"/>
                </a:cxn>
                <a:cxn ang="0">
                  <a:pos x="connsiteX8013" y="connsiteY8013"/>
                </a:cxn>
                <a:cxn ang="0">
                  <a:pos x="connsiteX8014" y="connsiteY8014"/>
                </a:cxn>
                <a:cxn ang="0">
                  <a:pos x="connsiteX8015" y="connsiteY8015"/>
                </a:cxn>
                <a:cxn ang="0">
                  <a:pos x="connsiteX8016" y="connsiteY8016"/>
                </a:cxn>
                <a:cxn ang="0">
                  <a:pos x="connsiteX8017" y="connsiteY8017"/>
                </a:cxn>
                <a:cxn ang="0">
                  <a:pos x="connsiteX8018" y="connsiteY8018"/>
                </a:cxn>
                <a:cxn ang="0">
                  <a:pos x="connsiteX8019" y="connsiteY8019"/>
                </a:cxn>
                <a:cxn ang="0">
                  <a:pos x="connsiteX8020" y="connsiteY8020"/>
                </a:cxn>
                <a:cxn ang="0">
                  <a:pos x="connsiteX8021" y="connsiteY8021"/>
                </a:cxn>
                <a:cxn ang="0">
                  <a:pos x="connsiteX8022" y="connsiteY8022"/>
                </a:cxn>
                <a:cxn ang="0">
                  <a:pos x="connsiteX8023" y="connsiteY8023"/>
                </a:cxn>
                <a:cxn ang="0">
                  <a:pos x="connsiteX8024" y="connsiteY8024"/>
                </a:cxn>
                <a:cxn ang="0">
                  <a:pos x="connsiteX8025" y="connsiteY8025"/>
                </a:cxn>
                <a:cxn ang="0">
                  <a:pos x="connsiteX8026" y="connsiteY8026"/>
                </a:cxn>
                <a:cxn ang="0">
                  <a:pos x="connsiteX8027" y="connsiteY8027"/>
                </a:cxn>
                <a:cxn ang="0">
                  <a:pos x="connsiteX8028" y="connsiteY8028"/>
                </a:cxn>
                <a:cxn ang="0">
                  <a:pos x="connsiteX8029" y="connsiteY8029"/>
                </a:cxn>
                <a:cxn ang="0">
                  <a:pos x="connsiteX8030" y="connsiteY8030"/>
                </a:cxn>
                <a:cxn ang="0">
                  <a:pos x="connsiteX8031" y="connsiteY8031"/>
                </a:cxn>
                <a:cxn ang="0">
                  <a:pos x="connsiteX8032" y="connsiteY8032"/>
                </a:cxn>
                <a:cxn ang="0">
                  <a:pos x="connsiteX8033" y="connsiteY8033"/>
                </a:cxn>
                <a:cxn ang="0">
                  <a:pos x="connsiteX8034" y="connsiteY8034"/>
                </a:cxn>
                <a:cxn ang="0">
                  <a:pos x="connsiteX8035" y="connsiteY8035"/>
                </a:cxn>
                <a:cxn ang="0">
                  <a:pos x="connsiteX8036" y="connsiteY8036"/>
                </a:cxn>
                <a:cxn ang="0">
                  <a:pos x="connsiteX8037" y="connsiteY8037"/>
                </a:cxn>
                <a:cxn ang="0">
                  <a:pos x="connsiteX8038" y="connsiteY8038"/>
                </a:cxn>
                <a:cxn ang="0">
                  <a:pos x="connsiteX8039" y="connsiteY8039"/>
                </a:cxn>
                <a:cxn ang="0">
                  <a:pos x="connsiteX8040" y="connsiteY8040"/>
                </a:cxn>
                <a:cxn ang="0">
                  <a:pos x="connsiteX8041" y="connsiteY8041"/>
                </a:cxn>
                <a:cxn ang="0">
                  <a:pos x="connsiteX8042" y="connsiteY8042"/>
                </a:cxn>
                <a:cxn ang="0">
                  <a:pos x="connsiteX8043" y="connsiteY8043"/>
                </a:cxn>
                <a:cxn ang="0">
                  <a:pos x="connsiteX8044" y="connsiteY8044"/>
                </a:cxn>
                <a:cxn ang="0">
                  <a:pos x="connsiteX8045" y="connsiteY8045"/>
                </a:cxn>
                <a:cxn ang="0">
                  <a:pos x="connsiteX8046" y="connsiteY8046"/>
                </a:cxn>
                <a:cxn ang="0">
                  <a:pos x="connsiteX8047" y="connsiteY8047"/>
                </a:cxn>
                <a:cxn ang="0">
                  <a:pos x="connsiteX8048" y="connsiteY8048"/>
                </a:cxn>
                <a:cxn ang="0">
                  <a:pos x="connsiteX8049" y="connsiteY8049"/>
                </a:cxn>
                <a:cxn ang="0">
                  <a:pos x="connsiteX8050" y="connsiteY8050"/>
                </a:cxn>
                <a:cxn ang="0">
                  <a:pos x="connsiteX8051" y="connsiteY8051"/>
                </a:cxn>
                <a:cxn ang="0">
                  <a:pos x="connsiteX8052" y="connsiteY8052"/>
                </a:cxn>
                <a:cxn ang="0">
                  <a:pos x="connsiteX8053" y="connsiteY8053"/>
                </a:cxn>
                <a:cxn ang="0">
                  <a:pos x="connsiteX8054" y="connsiteY8054"/>
                </a:cxn>
                <a:cxn ang="0">
                  <a:pos x="connsiteX8055" y="connsiteY8055"/>
                </a:cxn>
                <a:cxn ang="0">
                  <a:pos x="connsiteX8056" y="connsiteY8056"/>
                </a:cxn>
                <a:cxn ang="0">
                  <a:pos x="connsiteX8057" y="connsiteY8057"/>
                </a:cxn>
                <a:cxn ang="0">
                  <a:pos x="connsiteX8058" y="connsiteY8058"/>
                </a:cxn>
                <a:cxn ang="0">
                  <a:pos x="connsiteX8059" y="connsiteY8059"/>
                </a:cxn>
                <a:cxn ang="0">
                  <a:pos x="connsiteX8060" y="connsiteY8060"/>
                </a:cxn>
                <a:cxn ang="0">
                  <a:pos x="connsiteX8061" y="connsiteY8061"/>
                </a:cxn>
                <a:cxn ang="0">
                  <a:pos x="connsiteX8062" y="connsiteY8062"/>
                </a:cxn>
                <a:cxn ang="0">
                  <a:pos x="connsiteX8063" y="connsiteY8063"/>
                </a:cxn>
                <a:cxn ang="0">
                  <a:pos x="connsiteX8064" y="connsiteY8064"/>
                </a:cxn>
                <a:cxn ang="0">
                  <a:pos x="connsiteX8065" y="connsiteY8065"/>
                </a:cxn>
                <a:cxn ang="0">
                  <a:pos x="connsiteX8066" y="connsiteY8066"/>
                </a:cxn>
                <a:cxn ang="0">
                  <a:pos x="connsiteX8067" y="connsiteY8067"/>
                </a:cxn>
                <a:cxn ang="0">
                  <a:pos x="connsiteX8068" y="connsiteY8068"/>
                </a:cxn>
                <a:cxn ang="0">
                  <a:pos x="connsiteX8069" y="connsiteY8069"/>
                </a:cxn>
                <a:cxn ang="0">
                  <a:pos x="connsiteX8070" y="connsiteY8070"/>
                </a:cxn>
                <a:cxn ang="0">
                  <a:pos x="connsiteX8071" y="connsiteY8071"/>
                </a:cxn>
                <a:cxn ang="0">
                  <a:pos x="connsiteX8072" y="connsiteY8072"/>
                </a:cxn>
                <a:cxn ang="0">
                  <a:pos x="connsiteX8073" y="connsiteY8073"/>
                </a:cxn>
                <a:cxn ang="0">
                  <a:pos x="connsiteX8074" y="connsiteY8074"/>
                </a:cxn>
                <a:cxn ang="0">
                  <a:pos x="connsiteX8075" y="connsiteY8075"/>
                </a:cxn>
                <a:cxn ang="0">
                  <a:pos x="connsiteX8076" y="connsiteY8076"/>
                </a:cxn>
                <a:cxn ang="0">
                  <a:pos x="connsiteX8077" y="connsiteY8077"/>
                </a:cxn>
                <a:cxn ang="0">
                  <a:pos x="connsiteX8078" y="connsiteY8078"/>
                </a:cxn>
                <a:cxn ang="0">
                  <a:pos x="connsiteX8079" y="connsiteY8079"/>
                </a:cxn>
                <a:cxn ang="0">
                  <a:pos x="connsiteX8080" y="connsiteY8080"/>
                </a:cxn>
                <a:cxn ang="0">
                  <a:pos x="connsiteX8081" y="connsiteY8081"/>
                </a:cxn>
                <a:cxn ang="0">
                  <a:pos x="connsiteX8082" y="connsiteY8082"/>
                </a:cxn>
                <a:cxn ang="0">
                  <a:pos x="connsiteX8083" y="connsiteY8083"/>
                </a:cxn>
                <a:cxn ang="0">
                  <a:pos x="connsiteX8084" y="connsiteY8084"/>
                </a:cxn>
                <a:cxn ang="0">
                  <a:pos x="connsiteX8085" y="connsiteY8085"/>
                </a:cxn>
                <a:cxn ang="0">
                  <a:pos x="connsiteX8086" y="connsiteY8086"/>
                </a:cxn>
                <a:cxn ang="0">
                  <a:pos x="connsiteX8087" y="connsiteY8087"/>
                </a:cxn>
                <a:cxn ang="0">
                  <a:pos x="connsiteX8088" y="connsiteY8088"/>
                </a:cxn>
                <a:cxn ang="0">
                  <a:pos x="connsiteX8089" y="connsiteY8089"/>
                </a:cxn>
                <a:cxn ang="0">
                  <a:pos x="connsiteX8090" y="connsiteY8090"/>
                </a:cxn>
                <a:cxn ang="0">
                  <a:pos x="connsiteX8091" y="connsiteY8091"/>
                </a:cxn>
                <a:cxn ang="0">
                  <a:pos x="connsiteX8092" y="connsiteY8092"/>
                </a:cxn>
                <a:cxn ang="0">
                  <a:pos x="connsiteX8093" y="connsiteY8093"/>
                </a:cxn>
                <a:cxn ang="0">
                  <a:pos x="connsiteX8094" y="connsiteY8094"/>
                </a:cxn>
                <a:cxn ang="0">
                  <a:pos x="connsiteX8095" y="connsiteY8095"/>
                </a:cxn>
                <a:cxn ang="0">
                  <a:pos x="connsiteX8096" y="connsiteY8096"/>
                </a:cxn>
                <a:cxn ang="0">
                  <a:pos x="connsiteX8097" y="connsiteY8097"/>
                </a:cxn>
                <a:cxn ang="0">
                  <a:pos x="connsiteX8098" y="connsiteY8098"/>
                </a:cxn>
                <a:cxn ang="0">
                  <a:pos x="connsiteX8099" y="connsiteY8099"/>
                </a:cxn>
                <a:cxn ang="0">
                  <a:pos x="connsiteX8100" y="connsiteY8100"/>
                </a:cxn>
                <a:cxn ang="0">
                  <a:pos x="connsiteX8101" y="connsiteY8101"/>
                </a:cxn>
                <a:cxn ang="0">
                  <a:pos x="connsiteX8102" y="connsiteY8102"/>
                </a:cxn>
                <a:cxn ang="0">
                  <a:pos x="connsiteX8103" y="connsiteY8103"/>
                </a:cxn>
                <a:cxn ang="0">
                  <a:pos x="connsiteX8104" y="connsiteY8104"/>
                </a:cxn>
                <a:cxn ang="0">
                  <a:pos x="connsiteX8105" y="connsiteY8105"/>
                </a:cxn>
                <a:cxn ang="0">
                  <a:pos x="connsiteX8106" y="connsiteY8106"/>
                </a:cxn>
                <a:cxn ang="0">
                  <a:pos x="connsiteX8107" y="connsiteY8107"/>
                </a:cxn>
                <a:cxn ang="0">
                  <a:pos x="connsiteX8108" y="connsiteY8108"/>
                </a:cxn>
                <a:cxn ang="0">
                  <a:pos x="connsiteX8109" y="connsiteY8109"/>
                </a:cxn>
                <a:cxn ang="0">
                  <a:pos x="connsiteX8110" y="connsiteY8110"/>
                </a:cxn>
                <a:cxn ang="0">
                  <a:pos x="connsiteX8111" y="connsiteY8111"/>
                </a:cxn>
                <a:cxn ang="0">
                  <a:pos x="connsiteX8112" y="connsiteY8112"/>
                </a:cxn>
                <a:cxn ang="0">
                  <a:pos x="connsiteX8113" y="connsiteY8113"/>
                </a:cxn>
                <a:cxn ang="0">
                  <a:pos x="connsiteX8114" y="connsiteY8114"/>
                </a:cxn>
                <a:cxn ang="0">
                  <a:pos x="connsiteX8115" y="connsiteY8115"/>
                </a:cxn>
                <a:cxn ang="0">
                  <a:pos x="connsiteX8116" y="connsiteY8116"/>
                </a:cxn>
                <a:cxn ang="0">
                  <a:pos x="connsiteX8117" y="connsiteY8117"/>
                </a:cxn>
                <a:cxn ang="0">
                  <a:pos x="connsiteX8118" y="connsiteY8118"/>
                </a:cxn>
                <a:cxn ang="0">
                  <a:pos x="connsiteX8119" y="connsiteY8119"/>
                </a:cxn>
                <a:cxn ang="0">
                  <a:pos x="connsiteX8120" y="connsiteY8120"/>
                </a:cxn>
                <a:cxn ang="0">
                  <a:pos x="connsiteX8121" y="connsiteY8121"/>
                </a:cxn>
                <a:cxn ang="0">
                  <a:pos x="connsiteX8122" y="connsiteY8122"/>
                </a:cxn>
                <a:cxn ang="0">
                  <a:pos x="connsiteX8123" y="connsiteY8123"/>
                </a:cxn>
                <a:cxn ang="0">
                  <a:pos x="connsiteX8124" y="connsiteY8124"/>
                </a:cxn>
                <a:cxn ang="0">
                  <a:pos x="connsiteX8125" y="connsiteY8125"/>
                </a:cxn>
                <a:cxn ang="0">
                  <a:pos x="connsiteX8126" y="connsiteY8126"/>
                </a:cxn>
                <a:cxn ang="0">
                  <a:pos x="connsiteX8127" y="connsiteY8127"/>
                </a:cxn>
                <a:cxn ang="0">
                  <a:pos x="connsiteX8128" y="connsiteY8128"/>
                </a:cxn>
                <a:cxn ang="0">
                  <a:pos x="connsiteX8129" y="connsiteY8129"/>
                </a:cxn>
                <a:cxn ang="0">
                  <a:pos x="connsiteX8130" y="connsiteY8130"/>
                </a:cxn>
                <a:cxn ang="0">
                  <a:pos x="connsiteX8131" y="connsiteY8131"/>
                </a:cxn>
                <a:cxn ang="0">
                  <a:pos x="connsiteX8132" y="connsiteY8132"/>
                </a:cxn>
                <a:cxn ang="0">
                  <a:pos x="connsiteX8133" y="connsiteY8133"/>
                </a:cxn>
                <a:cxn ang="0">
                  <a:pos x="connsiteX8134" y="connsiteY8134"/>
                </a:cxn>
                <a:cxn ang="0">
                  <a:pos x="connsiteX8135" y="connsiteY8135"/>
                </a:cxn>
                <a:cxn ang="0">
                  <a:pos x="connsiteX8136" y="connsiteY8136"/>
                </a:cxn>
                <a:cxn ang="0">
                  <a:pos x="connsiteX8137" y="connsiteY8137"/>
                </a:cxn>
                <a:cxn ang="0">
                  <a:pos x="connsiteX8138" y="connsiteY8138"/>
                </a:cxn>
                <a:cxn ang="0">
                  <a:pos x="connsiteX8139" y="connsiteY8139"/>
                </a:cxn>
                <a:cxn ang="0">
                  <a:pos x="connsiteX8140" y="connsiteY8140"/>
                </a:cxn>
                <a:cxn ang="0">
                  <a:pos x="connsiteX8141" y="connsiteY8141"/>
                </a:cxn>
                <a:cxn ang="0">
                  <a:pos x="connsiteX8142" y="connsiteY8142"/>
                </a:cxn>
                <a:cxn ang="0">
                  <a:pos x="connsiteX8143" y="connsiteY8143"/>
                </a:cxn>
                <a:cxn ang="0">
                  <a:pos x="connsiteX8144" y="connsiteY8144"/>
                </a:cxn>
                <a:cxn ang="0">
                  <a:pos x="connsiteX8145" y="connsiteY8145"/>
                </a:cxn>
                <a:cxn ang="0">
                  <a:pos x="connsiteX8146" y="connsiteY8146"/>
                </a:cxn>
                <a:cxn ang="0">
                  <a:pos x="connsiteX8147" y="connsiteY8147"/>
                </a:cxn>
                <a:cxn ang="0">
                  <a:pos x="connsiteX8148" y="connsiteY8148"/>
                </a:cxn>
                <a:cxn ang="0">
                  <a:pos x="connsiteX8149" y="connsiteY8149"/>
                </a:cxn>
                <a:cxn ang="0">
                  <a:pos x="connsiteX8150" y="connsiteY8150"/>
                </a:cxn>
                <a:cxn ang="0">
                  <a:pos x="connsiteX8151" y="connsiteY8151"/>
                </a:cxn>
                <a:cxn ang="0">
                  <a:pos x="connsiteX8152" y="connsiteY8152"/>
                </a:cxn>
                <a:cxn ang="0">
                  <a:pos x="connsiteX8153" y="connsiteY8153"/>
                </a:cxn>
                <a:cxn ang="0">
                  <a:pos x="connsiteX8154" y="connsiteY8154"/>
                </a:cxn>
                <a:cxn ang="0">
                  <a:pos x="connsiteX8155" y="connsiteY8155"/>
                </a:cxn>
                <a:cxn ang="0">
                  <a:pos x="connsiteX8156" y="connsiteY8156"/>
                </a:cxn>
                <a:cxn ang="0">
                  <a:pos x="connsiteX8157" y="connsiteY8157"/>
                </a:cxn>
                <a:cxn ang="0">
                  <a:pos x="connsiteX8158" y="connsiteY8158"/>
                </a:cxn>
                <a:cxn ang="0">
                  <a:pos x="connsiteX8159" y="connsiteY8159"/>
                </a:cxn>
                <a:cxn ang="0">
                  <a:pos x="connsiteX8160" y="connsiteY8160"/>
                </a:cxn>
                <a:cxn ang="0">
                  <a:pos x="connsiteX8161" y="connsiteY8161"/>
                </a:cxn>
                <a:cxn ang="0">
                  <a:pos x="connsiteX8162" y="connsiteY8162"/>
                </a:cxn>
                <a:cxn ang="0">
                  <a:pos x="connsiteX8163" y="connsiteY8163"/>
                </a:cxn>
                <a:cxn ang="0">
                  <a:pos x="connsiteX8164" y="connsiteY8164"/>
                </a:cxn>
                <a:cxn ang="0">
                  <a:pos x="connsiteX8165" y="connsiteY8165"/>
                </a:cxn>
                <a:cxn ang="0">
                  <a:pos x="connsiteX8166" y="connsiteY8166"/>
                </a:cxn>
                <a:cxn ang="0">
                  <a:pos x="connsiteX8167" y="connsiteY8167"/>
                </a:cxn>
                <a:cxn ang="0">
                  <a:pos x="connsiteX8168" y="connsiteY8168"/>
                </a:cxn>
                <a:cxn ang="0">
                  <a:pos x="connsiteX8169" y="connsiteY8169"/>
                </a:cxn>
                <a:cxn ang="0">
                  <a:pos x="connsiteX8170" y="connsiteY8170"/>
                </a:cxn>
                <a:cxn ang="0">
                  <a:pos x="connsiteX8171" y="connsiteY8171"/>
                </a:cxn>
                <a:cxn ang="0">
                  <a:pos x="connsiteX8172" y="connsiteY8172"/>
                </a:cxn>
                <a:cxn ang="0">
                  <a:pos x="connsiteX8173" y="connsiteY8173"/>
                </a:cxn>
                <a:cxn ang="0">
                  <a:pos x="connsiteX8174" y="connsiteY8174"/>
                </a:cxn>
                <a:cxn ang="0">
                  <a:pos x="connsiteX8175" y="connsiteY8175"/>
                </a:cxn>
                <a:cxn ang="0">
                  <a:pos x="connsiteX8176" y="connsiteY8176"/>
                </a:cxn>
                <a:cxn ang="0">
                  <a:pos x="connsiteX8177" y="connsiteY8177"/>
                </a:cxn>
                <a:cxn ang="0">
                  <a:pos x="connsiteX8178" y="connsiteY8178"/>
                </a:cxn>
                <a:cxn ang="0">
                  <a:pos x="connsiteX8179" y="connsiteY8179"/>
                </a:cxn>
                <a:cxn ang="0">
                  <a:pos x="connsiteX8180" y="connsiteY8180"/>
                </a:cxn>
                <a:cxn ang="0">
                  <a:pos x="connsiteX8181" y="connsiteY8181"/>
                </a:cxn>
                <a:cxn ang="0">
                  <a:pos x="connsiteX8182" y="connsiteY8182"/>
                </a:cxn>
                <a:cxn ang="0">
                  <a:pos x="connsiteX8183" y="connsiteY8183"/>
                </a:cxn>
                <a:cxn ang="0">
                  <a:pos x="connsiteX8184" y="connsiteY8184"/>
                </a:cxn>
                <a:cxn ang="0">
                  <a:pos x="connsiteX8185" y="connsiteY8185"/>
                </a:cxn>
                <a:cxn ang="0">
                  <a:pos x="connsiteX8186" y="connsiteY8186"/>
                </a:cxn>
                <a:cxn ang="0">
                  <a:pos x="connsiteX8187" y="connsiteY8187"/>
                </a:cxn>
                <a:cxn ang="0">
                  <a:pos x="connsiteX8188" y="connsiteY8188"/>
                </a:cxn>
                <a:cxn ang="0">
                  <a:pos x="connsiteX8189" y="connsiteY8189"/>
                </a:cxn>
                <a:cxn ang="0">
                  <a:pos x="connsiteX8190" y="connsiteY8190"/>
                </a:cxn>
                <a:cxn ang="0">
                  <a:pos x="connsiteX8191" y="connsiteY8191"/>
                </a:cxn>
                <a:cxn ang="0">
                  <a:pos x="connsiteX8192" y="connsiteY8192"/>
                </a:cxn>
                <a:cxn ang="0">
                  <a:pos x="connsiteX8193" y="connsiteY8193"/>
                </a:cxn>
                <a:cxn ang="0">
                  <a:pos x="connsiteX8194" y="connsiteY8194"/>
                </a:cxn>
                <a:cxn ang="0">
                  <a:pos x="connsiteX8195" y="connsiteY8195"/>
                </a:cxn>
                <a:cxn ang="0">
                  <a:pos x="connsiteX8196" y="connsiteY8196"/>
                </a:cxn>
                <a:cxn ang="0">
                  <a:pos x="connsiteX8197" y="connsiteY8197"/>
                </a:cxn>
                <a:cxn ang="0">
                  <a:pos x="connsiteX8198" y="connsiteY8198"/>
                </a:cxn>
                <a:cxn ang="0">
                  <a:pos x="connsiteX8199" y="connsiteY8199"/>
                </a:cxn>
                <a:cxn ang="0">
                  <a:pos x="connsiteX8200" y="connsiteY8200"/>
                </a:cxn>
                <a:cxn ang="0">
                  <a:pos x="connsiteX8201" y="connsiteY8201"/>
                </a:cxn>
                <a:cxn ang="0">
                  <a:pos x="connsiteX8202" y="connsiteY8202"/>
                </a:cxn>
                <a:cxn ang="0">
                  <a:pos x="connsiteX8203" y="connsiteY8203"/>
                </a:cxn>
                <a:cxn ang="0">
                  <a:pos x="connsiteX8204" y="connsiteY8204"/>
                </a:cxn>
                <a:cxn ang="0">
                  <a:pos x="connsiteX8205" y="connsiteY8205"/>
                </a:cxn>
                <a:cxn ang="0">
                  <a:pos x="connsiteX8206" y="connsiteY8206"/>
                </a:cxn>
                <a:cxn ang="0">
                  <a:pos x="connsiteX8207" y="connsiteY8207"/>
                </a:cxn>
                <a:cxn ang="0">
                  <a:pos x="connsiteX8208" y="connsiteY8208"/>
                </a:cxn>
                <a:cxn ang="0">
                  <a:pos x="connsiteX8209" y="connsiteY8209"/>
                </a:cxn>
                <a:cxn ang="0">
                  <a:pos x="connsiteX8210" y="connsiteY8210"/>
                </a:cxn>
                <a:cxn ang="0">
                  <a:pos x="connsiteX8211" y="connsiteY8211"/>
                </a:cxn>
                <a:cxn ang="0">
                  <a:pos x="connsiteX8212" y="connsiteY8212"/>
                </a:cxn>
                <a:cxn ang="0">
                  <a:pos x="connsiteX8213" y="connsiteY8213"/>
                </a:cxn>
                <a:cxn ang="0">
                  <a:pos x="connsiteX8214" y="connsiteY8214"/>
                </a:cxn>
                <a:cxn ang="0">
                  <a:pos x="connsiteX8215" y="connsiteY8215"/>
                </a:cxn>
                <a:cxn ang="0">
                  <a:pos x="connsiteX8216" y="connsiteY8216"/>
                </a:cxn>
                <a:cxn ang="0">
                  <a:pos x="connsiteX8217" y="connsiteY8217"/>
                </a:cxn>
                <a:cxn ang="0">
                  <a:pos x="connsiteX8218" y="connsiteY8218"/>
                </a:cxn>
                <a:cxn ang="0">
                  <a:pos x="connsiteX8219" y="connsiteY8219"/>
                </a:cxn>
                <a:cxn ang="0">
                  <a:pos x="connsiteX8220" y="connsiteY8220"/>
                </a:cxn>
                <a:cxn ang="0">
                  <a:pos x="connsiteX8221" y="connsiteY8221"/>
                </a:cxn>
                <a:cxn ang="0">
                  <a:pos x="connsiteX8222" y="connsiteY8222"/>
                </a:cxn>
                <a:cxn ang="0">
                  <a:pos x="connsiteX8223" y="connsiteY8223"/>
                </a:cxn>
                <a:cxn ang="0">
                  <a:pos x="connsiteX8224" y="connsiteY8224"/>
                </a:cxn>
                <a:cxn ang="0">
                  <a:pos x="connsiteX8225" y="connsiteY8225"/>
                </a:cxn>
                <a:cxn ang="0">
                  <a:pos x="connsiteX8226" y="connsiteY8226"/>
                </a:cxn>
                <a:cxn ang="0">
                  <a:pos x="connsiteX8227" y="connsiteY8227"/>
                </a:cxn>
                <a:cxn ang="0">
                  <a:pos x="connsiteX8228" y="connsiteY8228"/>
                </a:cxn>
                <a:cxn ang="0">
                  <a:pos x="connsiteX8229" y="connsiteY8229"/>
                </a:cxn>
                <a:cxn ang="0">
                  <a:pos x="connsiteX8230" y="connsiteY8230"/>
                </a:cxn>
                <a:cxn ang="0">
                  <a:pos x="connsiteX8231" y="connsiteY8231"/>
                </a:cxn>
                <a:cxn ang="0">
                  <a:pos x="connsiteX8232" y="connsiteY8232"/>
                </a:cxn>
                <a:cxn ang="0">
                  <a:pos x="connsiteX8233" y="connsiteY8233"/>
                </a:cxn>
                <a:cxn ang="0">
                  <a:pos x="connsiteX8234" y="connsiteY8234"/>
                </a:cxn>
                <a:cxn ang="0">
                  <a:pos x="connsiteX8235" y="connsiteY8235"/>
                </a:cxn>
                <a:cxn ang="0">
                  <a:pos x="connsiteX8236" y="connsiteY8236"/>
                </a:cxn>
                <a:cxn ang="0">
                  <a:pos x="connsiteX8237" y="connsiteY8237"/>
                </a:cxn>
                <a:cxn ang="0">
                  <a:pos x="connsiteX8238" y="connsiteY8238"/>
                </a:cxn>
                <a:cxn ang="0">
                  <a:pos x="connsiteX8239" y="connsiteY8239"/>
                </a:cxn>
                <a:cxn ang="0">
                  <a:pos x="connsiteX8240" y="connsiteY8240"/>
                </a:cxn>
                <a:cxn ang="0">
                  <a:pos x="connsiteX8241" y="connsiteY8241"/>
                </a:cxn>
                <a:cxn ang="0">
                  <a:pos x="connsiteX8242" y="connsiteY8242"/>
                </a:cxn>
                <a:cxn ang="0">
                  <a:pos x="connsiteX8243" y="connsiteY8243"/>
                </a:cxn>
                <a:cxn ang="0">
                  <a:pos x="connsiteX8244" y="connsiteY8244"/>
                </a:cxn>
                <a:cxn ang="0">
                  <a:pos x="connsiteX8245" y="connsiteY8245"/>
                </a:cxn>
                <a:cxn ang="0">
                  <a:pos x="connsiteX8246" y="connsiteY8246"/>
                </a:cxn>
                <a:cxn ang="0">
                  <a:pos x="connsiteX8247" y="connsiteY8247"/>
                </a:cxn>
                <a:cxn ang="0">
                  <a:pos x="connsiteX8248" y="connsiteY8248"/>
                </a:cxn>
                <a:cxn ang="0">
                  <a:pos x="connsiteX8249" y="connsiteY8249"/>
                </a:cxn>
                <a:cxn ang="0">
                  <a:pos x="connsiteX8250" y="connsiteY8250"/>
                </a:cxn>
                <a:cxn ang="0">
                  <a:pos x="connsiteX8251" y="connsiteY8251"/>
                </a:cxn>
                <a:cxn ang="0">
                  <a:pos x="connsiteX8252" y="connsiteY8252"/>
                </a:cxn>
                <a:cxn ang="0">
                  <a:pos x="connsiteX8253" y="connsiteY8253"/>
                </a:cxn>
                <a:cxn ang="0">
                  <a:pos x="connsiteX8254" y="connsiteY8254"/>
                </a:cxn>
                <a:cxn ang="0">
                  <a:pos x="connsiteX8255" y="connsiteY8255"/>
                </a:cxn>
                <a:cxn ang="0">
                  <a:pos x="connsiteX8256" y="connsiteY8256"/>
                </a:cxn>
                <a:cxn ang="0">
                  <a:pos x="connsiteX8257" y="connsiteY8257"/>
                </a:cxn>
                <a:cxn ang="0">
                  <a:pos x="connsiteX8258" y="connsiteY8258"/>
                </a:cxn>
                <a:cxn ang="0">
                  <a:pos x="connsiteX8259" y="connsiteY8259"/>
                </a:cxn>
                <a:cxn ang="0">
                  <a:pos x="connsiteX8260" y="connsiteY8260"/>
                </a:cxn>
                <a:cxn ang="0">
                  <a:pos x="connsiteX8261" y="connsiteY8261"/>
                </a:cxn>
                <a:cxn ang="0">
                  <a:pos x="connsiteX8262" y="connsiteY8262"/>
                </a:cxn>
                <a:cxn ang="0">
                  <a:pos x="connsiteX8263" y="connsiteY8263"/>
                </a:cxn>
                <a:cxn ang="0">
                  <a:pos x="connsiteX8264" y="connsiteY8264"/>
                </a:cxn>
                <a:cxn ang="0">
                  <a:pos x="connsiteX8265" y="connsiteY8265"/>
                </a:cxn>
                <a:cxn ang="0">
                  <a:pos x="connsiteX8266" y="connsiteY8266"/>
                </a:cxn>
                <a:cxn ang="0">
                  <a:pos x="connsiteX8267" y="connsiteY8267"/>
                </a:cxn>
                <a:cxn ang="0">
                  <a:pos x="connsiteX8268" y="connsiteY8268"/>
                </a:cxn>
                <a:cxn ang="0">
                  <a:pos x="connsiteX8269" y="connsiteY8269"/>
                </a:cxn>
                <a:cxn ang="0">
                  <a:pos x="connsiteX8270" y="connsiteY8270"/>
                </a:cxn>
                <a:cxn ang="0">
                  <a:pos x="connsiteX8271" y="connsiteY8271"/>
                </a:cxn>
                <a:cxn ang="0">
                  <a:pos x="connsiteX8272" y="connsiteY8272"/>
                </a:cxn>
                <a:cxn ang="0">
                  <a:pos x="connsiteX8273" y="connsiteY8273"/>
                </a:cxn>
                <a:cxn ang="0">
                  <a:pos x="connsiteX8274" y="connsiteY8274"/>
                </a:cxn>
                <a:cxn ang="0">
                  <a:pos x="connsiteX8275" y="connsiteY8275"/>
                </a:cxn>
                <a:cxn ang="0">
                  <a:pos x="connsiteX8276" y="connsiteY8276"/>
                </a:cxn>
                <a:cxn ang="0">
                  <a:pos x="connsiteX8277" y="connsiteY8277"/>
                </a:cxn>
                <a:cxn ang="0">
                  <a:pos x="connsiteX8278" y="connsiteY8278"/>
                </a:cxn>
                <a:cxn ang="0">
                  <a:pos x="connsiteX8279" y="connsiteY8279"/>
                </a:cxn>
                <a:cxn ang="0">
                  <a:pos x="connsiteX8280" y="connsiteY8280"/>
                </a:cxn>
                <a:cxn ang="0">
                  <a:pos x="connsiteX8281" y="connsiteY8281"/>
                </a:cxn>
                <a:cxn ang="0">
                  <a:pos x="connsiteX8282" y="connsiteY8282"/>
                </a:cxn>
                <a:cxn ang="0">
                  <a:pos x="connsiteX8283" y="connsiteY8283"/>
                </a:cxn>
                <a:cxn ang="0">
                  <a:pos x="connsiteX8284" y="connsiteY8284"/>
                </a:cxn>
                <a:cxn ang="0">
                  <a:pos x="connsiteX8285" y="connsiteY8285"/>
                </a:cxn>
                <a:cxn ang="0">
                  <a:pos x="connsiteX8286" y="connsiteY8286"/>
                </a:cxn>
                <a:cxn ang="0">
                  <a:pos x="connsiteX8287" y="connsiteY8287"/>
                </a:cxn>
                <a:cxn ang="0">
                  <a:pos x="connsiteX8288" y="connsiteY8288"/>
                </a:cxn>
                <a:cxn ang="0">
                  <a:pos x="connsiteX8289" y="connsiteY8289"/>
                </a:cxn>
                <a:cxn ang="0">
                  <a:pos x="connsiteX8290" y="connsiteY8290"/>
                </a:cxn>
                <a:cxn ang="0">
                  <a:pos x="connsiteX8291" y="connsiteY8291"/>
                </a:cxn>
                <a:cxn ang="0">
                  <a:pos x="connsiteX8292" y="connsiteY8292"/>
                </a:cxn>
                <a:cxn ang="0">
                  <a:pos x="connsiteX8293" y="connsiteY8293"/>
                </a:cxn>
                <a:cxn ang="0">
                  <a:pos x="connsiteX8294" y="connsiteY8294"/>
                </a:cxn>
                <a:cxn ang="0">
                  <a:pos x="connsiteX8295" y="connsiteY8295"/>
                </a:cxn>
                <a:cxn ang="0">
                  <a:pos x="connsiteX8296" y="connsiteY8296"/>
                </a:cxn>
                <a:cxn ang="0">
                  <a:pos x="connsiteX8297" y="connsiteY8297"/>
                </a:cxn>
                <a:cxn ang="0">
                  <a:pos x="connsiteX8298" y="connsiteY8298"/>
                </a:cxn>
                <a:cxn ang="0">
                  <a:pos x="connsiteX8299" y="connsiteY8299"/>
                </a:cxn>
                <a:cxn ang="0">
                  <a:pos x="connsiteX8300" y="connsiteY8300"/>
                </a:cxn>
                <a:cxn ang="0">
                  <a:pos x="connsiteX8301" y="connsiteY8301"/>
                </a:cxn>
                <a:cxn ang="0">
                  <a:pos x="connsiteX8302" y="connsiteY8302"/>
                </a:cxn>
                <a:cxn ang="0">
                  <a:pos x="connsiteX8303" y="connsiteY8303"/>
                </a:cxn>
                <a:cxn ang="0">
                  <a:pos x="connsiteX8304" y="connsiteY8304"/>
                </a:cxn>
                <a:cxn ang="0">
                  <a:pos x="connsiteX8305" y="connsiteY8305"/>
                </a:cxn>
                <a:cxn ang="0">
                  <a:pos x="connsiteX8306" y="connsiteY8306"/>
                </a:cxn>
                <a:cxn ang="0">
                  <a:pos x="connsiteX8307" y="connsiteY8307"/>
                </a:cxn>
                <a:cxn ang="0">
                  <a:pos x="connsiteX8308" y="connsiteY8308"/>
                </a:cxn>
                <a:cxn ang="0">
                  <a:pos x="connsiteX8309" y="connsiteY8309"/>
                </a:cxn>
                <a:cxn ang="0">
                  <a:pos x="connsiteX8310" y="connsiteY8310"/>
                </a:cxn>
                <a:cxn ang="0">
                  <a:pos x="connsiteX8311" y="connsiteY8311"/>
                </a:cxn>
                <a:cxn ang="0">
                  <a:pos x="connsiteX8312" y="connsiteY8312"/>
                </a:cxn>
                <a:cxn ang="0">
                  <a:pos x="connsiteX8313" y="connsiteY8313"/>
                </a:cxn>
                <a:cxn ang="0">
                  <a:pos x="connsiteX8314" y="connsiteY8314"/>
                </a:cxn>
                <a:cxn ang="0">
                  <a:pos x="connsiteX8315" y="connsiteY8315"/>
                </a:cxn>
                <a:cxn ang="0">
                  <a:pos x="connsiteX8316" y="connsiteY8316"/>
                </a:cxn>
                <a:cxn ang="0">
                  <a:pos x="connsiteX8317" y="connsiteY8317"/>
                </a:cxn>
                <a:cxn ang="0">
                  <a:pos x="connsiteX8318" y="connsiteY8318"/>
                </a:cxn>
                <a:cxn ang="0">
                  <a:pos x="connsiteX8319" y="connsiteY8319"/>
                </a:cxn>
                <a:cxn ang="0">
                  <a:pos x="connsiteX8320" y="connsiteY8320"/>
                </a:cxn>
                <a:cxn ang="0">
                  <a:pos x="connsiteX8321" y="connsiteY8321"/>
                </a:cxn>
                <a:cxn ang="0">
                  <a:pos x="connsiteX8322" y="connsiteY8322"/>
                </a:cxn>
                <a:cxn ang="0">
                  <a:pos x="connsiteX8323" y="connsiteY8323"/>
                </a:cxn>
                <a:cxn ang="0">
                  <a:pos x="connsiteX8324" y="connsiteY8324"/>
                </a:cxn>
                <a:cxn ang="0">
                  <a:pos x="connsiteX8325" y="connsiteY8325"/>
                </a:cxn>
                <a:cxn ang="0">
                  <a:pos x="connsiteX8326" y="connsiteY8326"/>
                </a:cxn>
                <a:cxn ang="0">
                  <a:pos x="connsiteX8327" y="connsiteY8327"/>
                </a:cxn>
                <a:cxn ang="0">
                  <a:pos x="connsiteX8328" y="connsiteY8328"/>
                </a:cxn>
                <a:cxn ang="0">
                  <a:pos x="connsiteX8329" y="connsiteY8329"/>
                </a:cxn>
                <a:cxn ang="0">
                  <a:pos x="connsiteX8330" y="connsiteY8330"/>
                </a:cxn>
                <a:cxn ang="0">
                  <a:pos x="connsiteX8331" y="connsiteY8331"/>
                </a:cxn>
                <a:cxn ang="0">
                  <a:pos x="connsiteX8332" y="connsiteY8332"/>
                </a:cxn>
                <a:cxn ang="0">
                  <a:pos x="connsiteX8333" y="connsiteY8333"/>
                </a:cxn>
                <a:cxn ang="0">
                  <a:pos x="connsiteX8334" y="connsiteY8334"/>
                </a:cxn>
                <a:cxn ang="0">
                  <a:pos x="connsiteX8335" y="connsiteY8335"/>
                </a:cxn>
                <a:cxn ang="0">
                  <a:pos x="connsiteX8336" y="connsiteY8336"/>
                </a:cxn>
                <a:cxn ang="0">
                  <a:pos x="connsiteX8337" y="connsiteY8337"/>
                </a:cxn>
                <a:cxn ang="0">
                  <a:pos x="connsiteX8338" y="connsiteY8338"/>
                </a:cxn>
                <a:cxn ang="0">
                  <a:pos x="connsiteX8339" y="connsiteY8339"/>
                </a:cxn>
                <a:cxn ang="0">
                  <a:pos x="connsiteX8340" y="connsiteY8340"/>
                </a:cxn>
                <a:cxn ang="0">
                  <a:pos x="connsiteX8341" y="connsiteY8341"/>
                </a:cxn>
                <a:cxn ang="0">
                  <a:pos x="connsiteX8342" y="connsiteY8342"/>
                </a:cxn>
                <a:cxn ang="0">
                  <a:pos x="connsiteX8343" y="connsiteY8343"/>
                </a:cxn>
                <a:cxn ang="0">
                  <a:pos x="connsiteX8344" y="connsiteY8344"/>
                </a:cxn>
                <a:cxn ang="0">
                  <a:pos x="connsiteX8345" y="connsiteY8345"/>
                </a:cxn>
                <a:cxn ang="0">
                  <a:pos x="connsiteX8346" y="connsiteY8346"/>
                </a:cxn>
                <a:cxn ang="0">
                  <a:pos x="connsiteX8347" y="connsiteY8347"/>
                </a:cxn>
                <a:cxn ang="0">
                  <a:pos x="connsiteX8348" y="connsiteY8348"/>
                </a:cxn>
                <a:cxn ang="0">
                  <a:pos x="connsiteX8349" y="connsiteY8349"/>
                </a:cxn>
                <a:cxn ang="0">
                  <a:pos x="connsiteX8350" y="connsiteY8350"/>
                </a:cxn>
                <a:cxn ang="0">
                  <a:pos x="connsiteX8351" y="connsiteY8351"/>
                </a:cxn>
                <a:cxn ang="0">
                  <a:pos x="connsiteX8352" y="connsiteY8352"/>
                </a:cxn>
                <a:cxn ang="0">
                  <a:pos x="connsiteX8353" y="connsiteY8353"/>
                </a:cxn>
                <a:cxn ang="0">
                  <a:pos x="connsiteX8354" y="connsiteY8354"/>
                </a:cxn>
                <a:cxn ang="0">
                  <a:pos x="connsiteX8355" y="connsiteY8355"/>
                </a:cxn>
                <a:cxn ang="0">
                  <a:pos x="connsiteX8356" y="connsiteY8356"/>
                </a:cxn>
                <a:cxn ang="0">
                  <a:pos x="connsiteX8357" y="connsiteY8357"/>
                </a:cxn>
                <a:cxn ang="0">
                  <a:pos x="connsiteX8358" y="connsiteY8358"/>
                </a:cxn>
                <a:cxn ang="0">
                  <a:pos x="connsiteX8359" y="connsiteY8359"/>
                </a:cxn>
                <a:cxn ang="0">
                  <a:pos x="connsiteX8360" y="connsiteY8360"/>
                </a:cxn>
                <a:cxn ang="0">
                  <a:pos x="connsiteX8361" y="connsiteY8361"/>
                </a:cxn>
                <a:cxn ang="0">
                  <a:pos x="connsiteX8362" y="connsiteY8362"/>
                </a:cxn>
                <a:cxn ang="0">
                  <a:pos x="connsiteX8363" y="connsiteY8363"/>
                </a:cxn>
                <a:cxn ang="0">
                  <a:pos x="connsiteX8364" y="connsiteY8364"/>
                </a:cxn>
                <a:cxn ang="0">
                  <a:pos x="connsiteX8365" y="connsiteY8365"/>
                </a:cxn>
                <a:cxn ang="0">
                  <a:pos x="connsiteX8366" y="connsiteY8366"/>
                </a:cxn>
                <a:cxn ang="0">
                  <a:pos x="connsiteX8367" y="connsiteY8367"/>
                </a:cxn>
                <a:cxn ang="0">
                  <a:pos x="connsiteX8368" y="connsiteY8368"/>
                </a:cxn>
                <a:cxn ang="0">
                  <a:pos x="connsiteX8369" y="connsiteY8369"/>
                </a:cxn>
                <a:cxn ang="0">
                  <a:pos x="connsiteX8370" y="connsiteY8370"/>
                </a:cxn>
                <a:cxn ang="0">
                  <a:pos x="connsiteX8371" y="connsiteY8371"/>
                </a:cxn>
                <a:cxn ang="0">
                  <a:pos x="connsiteX8372" y="connsiteY8372"/>
                </a:cxn>
                <a:cxn ang="0">
                  <a:pos x="connsiteX8373" y="connsiteY8373"/>
                </a:cxn>
                <a:cxn ang="0">
                  <a:pos x="connsiteX8374" y="connsiteY8374"/>
                </a:cxn>
                <a:cxn ang="0">
                  <a:pos x="connsiteX8375" y="connsiteY8375"/>
                </a:cxn>
                <a:cxn ang="0">
                  <a:pos x="connsiteX8376" y="connsiteY8376"/>
                </a:cxn>
                <a:cxn ang="0">
                  <a:pos x="connsiteX8377" y="connsiteY8377"/>
                </a:cxn>
                <a:cxn ang="0">
                  <a:pos x="connsiteX8378" y="connsiteY8378"/>
                </a:cxn>
                <a:cxn ang="0">
                  <a:pos x="connsiteX8379" y="connsiteY8379"/>
                </a:cxn>
                <a:cxn ang="0">
                  <a:pos x="connsiteX8380" y="connsiteY8380"/>
                </a:cxn>
                <a:cxn ang="0">
                  <a:pos x="connsiteX8381" y="connsiteY8381"/>
                </a:cxn>
                <a:cxn ang="0">
                  <a:pos x="connsiteX8382" y="connsiteY8382"/>
                </a:cxn>
                <a:cxn ang="0">
                  <a:pos x="connsiteX8383" y="connsiteY8383"/>
                </a:cxn>
                <a:cxn ang="0">
                  <a:pos x="connsiteX8384" y="connsiteY8384"/>
                </a:cxn>
                <a:cxn ang="0">
                  <a:pos x="connsiteX8385" y="connsiteY8385"/>
                </a:cxn>
                <a:cxn ang="0">
                  <a:pos x="connsiteX8386" y="connsiteY8386"/>
                </a:cxn>
                <a:cxn ang="0">
                  <a:pos x="connsiteX8387" y="connsiteY8387"/>
                </a:cxn>
                <a:cxn ang="0">
                  <a:pos x="connsiteX8388" y="connsiteY8388"/>
                </a:cxn>
                <a:cxn ang="0">
                  <a:pos x="connsiteX8389" y="connsiteY8389"/>
                </a:cxn>
                <a:cxn ang="0">
                  <a:pos x="connsiteX8390" y="connsiteY8390"/>
                </a:cxn>
                <a:cxn ang="0">
                  <a:pos x="connsiteX8391" y="connsiteY8391"/>
                </a:cxn>
                <a:cxn ang="0">
                  <a:pos x="connsiteX8392" y="connsiteY8392"/>
                </a:cxn>
                <a:cxn ang="0">
                  <a:pos x="connsiteX8393" y="connsiteY8393"/>
                </a:cxn>
                <a:cxn ang="0">
                  <a:pos x="connsiteX8394" y="connsiteY8394"/>
                </a:cxn>
                <a:cxn ang="0">
                  <a:pos x="connsiteX8395" y="connsiteY8395"/>
                </a:cxn>
                <a:cxn ang="0">
                  <a:pos x="connsiteX8396" y="connsiteY8396"/>
                </a:cxn>
                <a:cxn ang="0">
                  <a:pos x="connsiteX8397" y="connsiteY8397"/>
                </a:cxn>
                <a:cxn ang="0">
                  <a:pos x="connsiteX8398" y="connsiteY8398"/>
                </a:cxn>
                <a:cxn ang="0">
                  <a:pos x="connsiteX8399" y="connsiteY8399"/>
                </a:cxn>
                <a:cxn ang="0">
                  <a:pos x="connsiteX8400" y="connsiteY8400"/>
                </a:cxn>
                <a:cxn ang="0">
                  <a:pos x="connsiteX8401" y="connsiteY8401"/>
                </a:cxn>
                <a:cxn ang="0">
                  <a:pos x="connsiteX8402" y="connsiteY8402"/>
                </a:cxn>
                <a:cxn ang="0">
                  <a:pos x="connsiteX8403" y="connsiteY8403"/>
                </a:cxn>
                <a:cxn ang="0">
                  <a:pos x="connsiteX8404" y="connsiteY8404"/>
                </a:cxn>
                <a:cxn ang="0">
                  <a:pos x="connsiteX8405" y="connsiteY8405"/>
                </a:cxn>
                <a:cxn ang="0">
                  <a:pos x="connsiteX8406" y="connsiteY8406"/>
                </a:cxn>
                <a:cxn ang="0">
                  <a:pos x="connsiteX8407" y="connsiteY8407"/>
                </a:cxn>
                <a:cxn ang="0">
                  <a:pos x="connsiteX8408" y="connsiteY8408"/>
                </a:cxn>
                <a:cxn ang="0">
                  <a:pos x="connsiteX8409" y="connsiteY8409"/>
                </a:cxn>
                <a:cxn ang="0">
                  <a:pos x="connsiteX8410" y="connsiteY8410"/>
                </a:cxn>
                <a:cxn ang="0">
                  <a:pos x="connsiteX8411" y="connsiteY8411"/>
                </a:cxn>
                <a:cxn ang="0">
                  <a:pos x="connsiteX8412" y="connsiteY8412"/>
                </a:cxn>
                <a:cxn ang="0">
                  <a:pos x="connsiteX8413" y="connsiteY8413"/>
                </a:cxn>
                <a:cxn ang="0">
                  <a:pos x="connsiteX8414" y="connsiteY8414"/>
                </a:cxn>
                <a:cxn ang="0">
                  <a:pos x="connsiteX8415" y="connsiteY8415"/>
                </a:cxn>
                <a:cxn ang="0">
                  <a:pos x="connsiteX8416" y="connsiteY8416"/>
                </a:cxn>
                <a:cxn ang="0">
                  <a:pos x="connsiteX8417" y="connsiteY8417"/>
                </a:cxn>
                <a:cxn ang="0">
                  <a:pos x="connsiteX8418" y="connsiteY8418"/>
                </a:cxn>
                <a:cxn ang="0">
                  <a:pos x="connsiteX8419" y="connsiteY8419"/>
                </a:cxn>
                <a:cxn ang="0">
                  <a:pos x="connsiteX8420" y="connsiteY8420"/>
                </a:cxn>
                <a:cxn ang="0">
                  <a:pos x="connsiteX8421" y="connsiteY8421"/>
                </a:cxn>
                <a:cxn ang="0">
                  <a:pos x="connsiteX8422" y="connsiteY8422"/>
                </a:cxn>
                <a:cxn ang="0">
                  <a:pos x="connsiteX8423" y="connsiteY8423"/>
                </a:cxn>
                <a:cxn ang="0">
                  <a:pos x="connsiteX8424" y="connsiteY8424"/>
                </a:cxn>
                <a:cxn ang="0">
                  <a:pos x="connsiteX8425" y="connsiteY8425"/>
                </a:cxn>
                <a:cxn ang="0">
                  <a:pos x="connsiteX8426" y="connsiteY8426"/>
                </a:cxn>
                <a:cxn ang="0">
                  <a:pos x="connsiteX8427" y="connsiteY8427"/>
                </a:cxn>
                <a:cxn ang="0">
                  <a:pos x="connsiteX8428" y="connsiteY8428"/>
                </a:cxn>
                <a:cxn ang="0">
                  <a:pos x="connsiteX8429" y="connsiteY8429"/>
                </a:cxn>
                <a:cxn ang="0">
                  <a:pos x="connsiteX8430" y="connsiteY8430"/>
                </a:cxn>
                <a:cxn ang="0">
                  <a:pos x="connsiteX8431" y="connsiteY8431"/>
                </a:cxn>
                <a:cxn ang="0">
                  <a:pos x="connsiteX8432" y="connsiteY8432"/>
                </a:cxn>
                <a:cxn ang="0">
                  <a:pos x="connsiteX8433" y="connsiteY8433"/>
                </a:cxn>
                <a:cxn ang="0">
                  <a:pos x="connsiteX8434" y="connsiteY8434"/>
                </a:cxn>
                <a:cxn ang="0">
                  <a:pos x="connsiteX8435" y="connsiteY8435"/>
                </a:cxn>
                <a:cxn ang="0">
                  <a:pos x="connsiteX8436" y="connsiteY8436"/>
                </a:cxn>
                <a:cxn ang="0">
                  <a:pos x="connsiteX8437" y="connsiteY8437"/>
                </a:cxn>
                <a:cxn ang="0">
                  <a:pos x="connsiteX8438" y="connsiteY8438"/>
                </a:cxn>
                <a:cxn ang="0">
                  <a:pos x="connsiteX8439" y="connsiteY8439"/>
                </a:cxn>
                <a:cxn ang="0">
                  <a:pos x="connsiteX8440" y="connsiteY8440"/>
                </a:cxn>
                <a:cxn ang="0">
                  <a:pos x="connsiteX8441" y="connsiteY8441"/>
                </a:cxn>
                <a:cxn ang="0">
                  <a:pos x="connsiteX8442" y="connsiteY8442"/>
                </a:cxn>
                <a:cxn ang="0">
                  <a:pos x="connsiteX8443" y="connsiteY8443"/>
                </a:cxn>
                <a:cxn ang="0">
                  <a:pos x="connsiteX8444" y="connsiteY8444"/>
                </a:cxn>
                <a:cxn ang="0">
                  <a:pos x="connsiteX8445" y="connsiteY8445"/>
                </a:cxn>
                <a:cxn ang="0">
                  <a:pos x="connsiteX8446" y="connsiteY8446"/>
                </a:cxn>
                <a:cxn ang="0">
                  <a:pos x="connsiteX8447" y="connsiteY8447"/>
                </a:cxn>
                <a:cxn ang="0">
                  <a:pos x="connsiteX8448" y="connsiteY8448"/>
                </a:cxn>
                <a:cxn ang="0">
                  <a:pos x="connsiteX8449" y="connsiteY8449"/>
                </a:cxn>
                <a:cxn ang="0">
                  <a:pos x="connsiteX8450" y="connsiteY8450"/>
                </a:cxn>
                <a:cxn ang="0">
                  <a:pos x="connsiteX8451" y="connsiteY8451"/>
                </a:cxn>
                <a:cxn ang="0">
                  <a:pos x="connsiteX8452" y="connsiteY8452"/>
                </a:cxn>
                <a:cxn ang="0">
                  <a:pos x="connsiteX8453" y="connsiteY8453"/>
                </a:cxn>
                <a:cxn ang="0">
                  <a:pos x="connsiteX8454" y="connsiteY8454"/>
                </a:cxn>
                <a:cxn ang="0">
                  <a:pos x="connsiteX8455" y="connsiteY8455"/>
                </a:cxn>
                <a:cxn ang="0">
                  <a:pos x="connsiteX8456" y="connsiteY8456"/>
                </a:cxn>
                <a:cxn ang="0">
                  <a:pos x="connsiteX8457" y="connsiteY8457"/>
                </a:cxn>
                <a:cxn ang="0">
                  <a:pos x="connsiteX8458" y="connsiteY8458"/>
                </a:cxn>
                <a:cxn ang="0">
                  <a:pos x="connsiteX8459" y="connsiteY8459"/>
                </a:cxn>
                <a:cxn ang="0">
                  <a:pos x="connsiteX8460" y="connsiteY8460"/>
                </a:cxn>
                <a:cxn ang="0">
                  <a:pos x="connsiteX8461" y="connsiteY8461"/>
                </a:cxn>
                <a:cxn ang="0">
                  <a:pos x="connsiteX8462" y="connsiteY8462"/>
                </a:cxn>
                <a:cxn ang="0">
                  <a:pos x="connsiteX8463" y="connsiteY8463"/>
                </a:cxn>
                <a:cxn ang="0">
                  <a:pos x="connsiteX8464" y="connsiteY8464"/>
                </a:cxn>
                <a:cxn ang="0">
                  <a:pos x="connsiteX8465" y="connsiteY8465"/>
                </a:cxn>
                <a:cxn ang="0">
                  <a:pos x="connsiteX8466" y="connsiteY8466"/>
                </a:cxn>
                <a:cxn ang="0">
                  <a:pos x="connsiteX8467" y="connsiteY8467"/>
                </a:cxn>
                <a:cxn ang="0">
                  <a:pos x="connsiteX8468" y="connsiteY8468"/>
                </a:cxn>
                <a:cxn ang="0">
                  <a:pos x="connsiteX8469" y="connsiteY8469"/>
                </a:cxn>
                <a:cxn ang="0">
                  <a:pos x="connsiteX8470" y="connsiteY8470"/>
                </a:cxn>
                <a:cxn ang="0">
                  <a:pos x="connsiteX8471" y="connsiteY8471"/>
                </a:cxn>
                <a:cxn ang="0">
                  <a:pos x="connsiteX8472" y="connsiteY8472"/>
                </a:cxn>
                <a:cxn ang="0">
                  <a:pos x="connsiteX8473" y="connsiteY8473"/>
                </a:cxn>
                <a:cxn ang="0">
                  <a:pos x="connsiteX8474" y="connsiteY8474"/>
                </a:cxn>
                <a:cxn ang="0">
                  <a:pos x="connsiteX8475" y="connsiteY8475"/>
                </a:cxn>
                <a:cxn ang="0">
                  <a:pos x="connsiteX8476" y="connsiteY8476"/>
                </a:cxn>
                <a:cxn ang="0">
                  <a:pos x="connsiteX8477" y="connsiteY8477"/>
                </a:cxn>
                <a:cxn ang="0">
                  <a:pos x="connsiteX8478" y="connsiteY8478"/>
                </a:cxn>
                <a:cxn ang="0">
                  <a:pos x="connsiteX8479" y="connsiteY8479"/>
                </a:cxn>
                <a:cxn ang="0">
                  <a:pos x="connsiteX8480" y="connsiteY8480"/>
                </a:cxn>
                <a:cxn ang="0">
                  <a:pos x="connsiteX8481" y="connsiteY8481"/>
                </a:cxn>
                <a:cxn ang="0">
                  <a:pos x="connsiteX8482" y="connsiteY8482"/>
                </a:cxn>
                <a:cxn ang="0">
                  <a:pos x="connsiteX8483" y="connsiteY8483"/>
                </a:cxn>
                <a:cxn ang="0">
                  <a:pos x="connsiteX8484" y="connsiteY8484"/>
                </a:cxn>
                <a:cxn ang="0">
                  <a:pos x="connsiteX8485" y="connsiteY8485"/>
                </a:cxn>
                <a:cxn ang="0">
                  <a:pos x="connsiteX8486" y="connsiteY8486"/>
                </a:cxn>
                <a:cxn ang="0">
                  <a:pos x="connsiteX8487" y="connsiteY8487"/>
                </a:cxn>
                <a:cxn ang="0">
                  <a:pos x="connsiteX8488" y="connsiteY8488"/>
                </a:cxn>
                <a:cxn ang="0">
                  <a:pos x="connsiteX8489" y="connsiteY8489"/>
                </a:cxn>
                <a:cxn ang="0">
                  <a:pos x="connsiteX8490" y="connsiteY8490"/>
                </a:cxn>
                <a:cxn ang="0">
                  <a:pos x="connsiteX8491" y="connsiteY8491"/>
                </a:cxn>
                <a:cxn ang="0">
                  <a:pos x="connsiteX8492" y="connsiteY8492"/>
                </a:cxn>
                <a:cxn ang="0">
                  <a:pos x="connsiteX8493" y="connsiteY8493"/>
                </a:cxn>
                <a:cxn ang="0">
                  <a:pos x="connsiteX8494" y="connsiteY8494"/>
                </a:cxn>
                <a:cxn ang="0">
                  <a:pos x="connsiteX8495" y="connsiteY8495"/>
                </a:cxn>
                <a:cxn ang="0">
                  <a:pos x="connsiteX8496" y="connsiteY8496"/>
                </a:cxn>
                <a:cxn ang="0">
                  <a:pos x="connsiteX8497" y="connsiteY8497"/>
                </a:cxn>
                <a:cxn ang="0">
                  <a:pos x="connsiteX8498" y="connsiteY8498"/>
                </a:cxn>
                <a:cxn ang="0">
                  <a:pos x="connsiteX8499" y="connsiteY8499"/>
                </a:cxn>
                <a:cxn ang="0">
                  <a:pos x="connsiteX8500" y="connsiteY8500"/>
                </a:cxn>
                <a:cxn ang="0">
                  <a:pos x="connsiteX8501" y="connsiteY8501"/>
                </a:cxn>
                <a:cxn ang="0">
                  <a:pos x="connsiteX8502" y="connsiteY8502"/>
                </a:cxn>
                <a:cxn ang="0">
                  <a:pos x="connsiteX8503" y="connsiteY8503"/>
                </a:cxn>
                <a:cxn ang="0">
                  <a:pos x="connsiteX8504" y="connsiteY8504"/>
                </a:cxn>
                <a:cxn ang="0">
                  <a:pos x="connsiteX8505" y="connsiteY8505"/>
                </a:cxn>
                <a:cxn ang="0">
                  <a:pos x="connsiteX8506" y="connsiteY8506"/>
                </a:cxn>
                <a:cxn ang="0">
                  <a:pos x="connsiteX8507" y="connsiteY8507"/>
                </a:cxn>
                <a:cxn ang="0">
                  <a:pos x="connsiteX8508" y="connsiteY8508"/>
                </a:cxn>
                <a:cxn ang="0">
                  <a:pos x="connsiteX8509" y="connsiteY8509"/>
                </a:cxn>
                <a:cxn ang="0">
                  <a:pos x="connsiteX8510" y="connsiteY8510"/>
                </a:cxn>
                <a:cxn ang="0">
                  <a:pos x="connsiteX8511" y="connsiteY8511"/>
                </a:cxn>
                <a:cxn ang="0">
                  <a:pos x="connsiteX8512" y="connsiteY8512"/>
                </a:cxn>
                <a:cxn ang="0">
                  <a:pos x="connsiteX8513" y="connsiteY8513"/>
                </a:cxn>
                <a:cxn ang="0">
                  <a:pos x="connsiteX8514" y="connsiteY8514"/>
                </a:cxn>
                <a:cxn ang="0">
                  <a:pos x="connsiteX8515" y="connsiteY8515"/>
                </a:cxn>
                <a:cxn ang="0">
                  <a:pos x="connsiteX8516" y="connsiteY8516"/>
                </a:cxn>
                <a:cxn ang="0">
                  <a:pos x="connsiteX8517" y="connsiteY8517"/>
                </a:cxn>
                <a:cxn ang="0">
                  <a:pos x="connsiteX8518" y="connsiteY8518"/>
                </a:cxn>
                <a:cxn ang="0">
                  <a:pos x="connsiteX8519" y="connsiteY8519"/>
                </a:cxn>
                <a:cxn ang="0">
                  <a:pos x="connsiteX8520" y="connsiteY8520"/>
                </a:cxn>
                <a:cxn ang="0">
                  <a:pos x="connsiteX8521" y="connsiteY8521"/>
                </a:cxn>
                <a:cxn ang="0">
                  <a:pos x="connsiteX8522" y="connsiteY8522"/>
                </a:cxn>
                <a:cxn ang="0">
                  <a:pos x="connsiteX8523" y="connsiteY8523"/>
                </a:cxn>
                <a:cxn ang="0">
                  <a:pos x="connsiteX8524" y="connsiteY8524"/>
                </a:cxn>
                <a:cxn ang="0">
                  <a:pos x="connsiteX8525" y="connsiteY8525"/>
                </a:cxn>
                <a:cxn ang="0">
                  <a:pos x="connsiteX8526" y="connsiteY8526"/>
                </a:cxn>
                <a:cxn ang="0">
                  <a:pos x="connsiteX8527" y="connsiteY8527"/>
                </a:cxn>
                <a:cxn ang="0">
                  <a:pos x="connsiteX8528" y="connsiteY8528"/>
                </a:cxn>
                <a:cxn ang="0">
                  <a:pos x="connsiteX8529" y="connsiteY8529"/>
                </a:cxn>
                <a:cxn ang="0">
                  <a:pos x="connsiteX8530" y="connsiteY8530"/>
                </a:cxn>
                <a:cxn ang="0">
                  <a:pos x="connsiteX8531" y="connsiteY8531"/>
                </a:cxn>
                <a:cxn ang="0">
                  <a:pos x="connsiteX8532" y="connsiteY8532"/>
                </a:cxn>
                <a:cxn ang="0">
                  <a:pos x="connsiteX8533" y="connsiteY8533"/>
                </a:cxn>
                <a:cxn ang="0">
                  <a:pos x="connsiteX8534" y="connsiteY8534"/>
                </a:cxn>
                <a:cxn ang="0">
                  <a:pos x="connsiteX8535" y="connsiteY8535"/>
                </a:cxn>
                <a:cxn ang="0">
                  <a:pos x="connsiteX8536" y="connsiteY8536"/>
                </a:cxn>
                <a:cxn ang="0">
                  <a:pos x="connsiteX8537" y="connsiteY8537"/>
                </a:cxn>
                <a:cxn ang="0">
                  <a:pos x="connsiteX8538" y="connsiteY8538"/>
                </a:cxn>
                <a:cxn ang="0">
                  <a:pos x="connsiteX8539" y="connsiteY8539"/>
                </a:cxn>
                <a:cxn ang="0">
                  <a:pos x="connsiteX8540" y="connsiteY8540"/>
                </a:cxn>
                <a:cxn ang="0">
                  <a:pos x="connsiteX8541" y="connsiteY8541"/>
                </a:cxn>
                <a:cxn ang="0">
                  <a:pos x="connsiteX8542" y="connsiteY8542"/>
                </a:cxn>
                <a:cxn ang="0">
                  <a:pos x="connsiteX8543" y="connsiteY8543"/>
                </a:cxn>
                <a:cxn ang="0">
                  <a:pos x="connsiteX8544" y="connsiteY8544"/>
                </a:cxn>
                <a:cxn ang="0">
                  <a:pos x="connsiteX8545" y="connsiteY8545"/>
                </a:cxn>
                <a:cxn ang="0">
                  <a:pos x="connsiteX8546" y="connsiteY8546"/>
                </a:cxn>
                <a:cxn ang="0">
                  <a:pos x="connsiteX8547" y="connsiteY8547"/>
                </a:cxn>
                <a:cxn ang="0">
                  <a:pos x="connsiteX8548" y="connsiteY8548"/>
                </a:cxn>
                <a:cxn ang="0">
                  <a:pos x="connsiteX8549" y="connsiteY8549"/>
                </a:cxn>
                <a:cxn ang="0">
                  <a:pos x="connsiteX8550" y="connsiteY8550"/>
                </a:cxn>
                <a:cxn ang="0">
                  <a:pos x="connsiteX8551" y="connsiteY8551"/>
                </a:cxn>
                <a:cxn ang="0">
                  <a:pos x="connsiteX8552" y="connsiteY8552"/>
                </a:cxn>
                <a:cxn ang="0">
                  <a:pos x="connsiteX8553" y="connsiteY8553"/>
                </a:cxn>
                <a:cxn ang="0">
                  <a:pos x="connsiteX8554" y="connsiteY8554"/>
                </a:cxn>
                <a:cxn ang="0">
                  <a:pos x="connsiteX8555" y="connsiteY8555"/>
                </a:cxn>
                <a:cxn ang="0">
                  <a:pos x="connsiteX8556" y="connsiteY8556"/>
                </a:cxn>
                <a:cxn ang="0">
                  <a:pos x="connsiteX8557" y="connsiteY8557"/>
                </a:cxn>
                <a:cxn ang="0">
                  <a:pos x="connsiteX8558" y="connsiteY8558"/>
                </a:cxn>
                <a:cxn ang="0">
                  <a:pos x="connsiteX8559" y="connsiteY8559"/>
                </a:cxn>
                <a:cxn ang="0">
                  <a:pos x="connsiteX8560" y="connsiteY8560"/>
                </a:cxn>
                <a:cxn ang="0">
                  <a:pos x="connsiteX8561" y="connsiteY8561"/>
                </a:cxn>
                <a:cxn ang="0">
                  <a:pos x="connsiteX8562" y="connsiteY8562"/>
                </a:cxn>
                <a:cxn ang="0">
                  <a:pos x="connsiteX8563" y="connsiteY8563"/>
                </a:cxn>
                <a:cxn ang="0">
                  <a:pos x="connsiteX8564" y="connsiteY8564"/>
                </a:cxn>
                <a:cxn ang="0">
                  <a:pos x="connsiteX8565" y="connsiteY8565"/>
                </a:cxn>
                <a:cxn ang="0">
                  <a:pos x="connsiteX8566" y="connsiteY8566"/>
                </a:cxn>
                <a:cxn ang="0">
                  <a:pos x="connsiteX8567" y="connsiteY8567"/>
                </a:cxn>
                <a:cxn ang="0">
                  <a:pos x="connsiteX8568" y="connsiteY8568"/>
                </a:cxn>
                <a:cxn ang="0">
                  <a:pos x="connsiteX8569" y="connsiteY8569"/>
                </a:cxn>
                <a:cxn ang="0">
                  <a:pos x="connsiteX8570" y="connsiteY8570"/>
                </a:cxn>
                <a:cxn ang="0">
                  <a:pos x="connsiteX8571" y="connsiteY8571"/>
                </a:cxn>
                <a:cxn ang="0">
                  <a:pos x="connsiteX8572" y="connsiteY8572"/>
                </a:cxn>
                <a:cxn ang="0">
                  <a:pos x="connsiteX8573" y="connsiteY8573"/>
                </a:cxn>
                <a:cxn ang="0">
                  <a:pos x="connsiteX8574" y="connsiteY8574"/>
                </a:cxn>
                <a:cxn ang="0">
                  <a:pos x="connsiteX8575" y="connsiteY8575"/>
                </a:cxn>
                <a:cxn ang="0">
                  <a:pos x="connsiteX8576" y="connsiteY8576"/>
                </a:cxn>
                <a:cxn ang="0">
                  <a:pos x="connsiteX8577" y="connsiteY8577"/>
                </a:cxn>
                <a:cxn ang="0">
                  <a:pos x="connsiteX8578" y="connsiteY8578"/>
                </a:cxn>
                <a:cxn ang="0">
                  <a:pos x="connsiteX8579" y="connsiteY8579"/>
                </a:cxn>
                <a:cxn ang="0">
                  <a:pos x="connsiteX8580" y="connsiteY8580"/>
                </a:cxn>
                <a:cxn ang="0">
                  <a:pos x="connsiteX8581" y="connsiteY8581"/>
                </a:cxn>
                <a:cxn ang="0">
                  <a:pos x="connsiteX8582" y="connsiteY8582"/>
                </a:cxn>
                <a:cxn ang="0">
                  <a:pos x="connsiteX8583" y="connsiteY8583"/>
                </a:cxn>
                <a:cxn ang="0">
                  <a:pos x="connsiteX8584" y="connsiteY8584"/>
                </a:cxn>
                <a:cxn ang="0">
                  <a:pos x="connsiteX8585" y="connsiteY8585"/>
                </a:cxn>
                <a:cxn ang="0">
                  <a:pos x="connsiteX8586" y="connsiteY8586"/>
                </a:cxn>
                <a:cxn ang="0">
                  <a:pos x="connsiteX8587" y="connsiteY8587"/>
                </a:cxn>
                <a:cxn ang="0">
                  <a:pos x="connsiteX8588" y="connsiteY8588"/>
                </a:cxn>
                <a:cxn ang="0">
                  <a:pos x="connsiteX8589" y="connsiteY8589"/>
                </a:cxn>
                <a:cxn ang="0">
                  <a:pos x="connsiteX8590" y="connsiteY8590"/>
                </a:cxn>
                <a:cxn ang="0">
                  <a:pos x="connsiteX8591" y="connsiteY8591"/>
                </a:cxn>
                <a:cxn ang="0">
                  <a:pos x="connsiteX8592" y="connsiteY8592"/>
                </a:cxn>
                <a:cxn ang="0">
                  <a:pos x="connsiteX8593" y="connsiteY8593"/>
                </a:cxn>
                <a:cxn ang="0">
                  <a:pos x="connsiteX8594" y="connsiteY8594"/>
                </a:cxn>
                <a:cxn ang="0">
                  <a:pos x="connsiteX8595" y="connsiteY8595"/>
                </a:cxn>
                <a:cxn ang="0">
                  <a:pos x="connsiteX8596" y="connsiteY8596"/>
                </a:cxn>
                <a:cxn ang="0">
                  <a:pos x="connsiteX8597" y="connsiteY8597"/>
                </a:cxn>
                <a:cxn ang="0">
                  <a:pos x="connsiteX8598" y="connsiteY8598"/>
                </a:cxn>
                <a:cxn ang="0">
                  <a:pos x="connsiteX8599" y="connsiteY8599"/>
                </a:cxn>
                <a:cxn ang="0">
                  <a:pos x="connsiteX8600" y="connsiteY8600"/>
                </a:cxn>
                <a:cxn ang="0">
                  <a:pos x="connsiteX8601" y="connsiteY8601"/>
                </a:cxn>
                <a:cxn ang="0">
                  <a:pos x="connsiteX8602" y="connsiteY8602"/>
                </a:cxn>
                <a:cxn ang="0">
                  <a:pos x="connsiteX8603" y="connsiteY8603"/>
                </a:cxn>
                <a:cxn ang="0">
                  <a:pos x="connsiteX8604" y="connsiteY8604"/>
                </a:cxn>
                <a:cxn ang="0">
                  <a:pos x="connsiteX8605" y="connsiteY8605"/>
                </a:cxn>
                <a:cxn ang="0">
                  <a:pos x="connsiteX8606" y="connsiteY8606"/>
                </a:cxn>
                <a:cxn ang="0">
                  <a:pos x="connsiteX8607" y="connsiteY8607"/>
                </a:cxn>
                <a:cxn ang="0">
                  <a:pos x="connsiteX8608" y="connsiteY8608"/>
                </a:cxn>
                <a:cxn ang="0">
                  <a:pos x="connsiteX8609" y="connsiteY8609"/>
                </a:cxn>
                <a:cxn ang="0">
                  <a:pos x="connsiteX8610" y="connsiteY8610"/>
                </a:cxn>
                <a:cxn ang="0">
                  <a:pos x="connsiteX8611" y="connsiteY8611"/>
                </a:cxn>
                <a:cxn ang="0">
                  <a:pos x="connsiteX8612" y="connsiteY8612"/>
                </a:cxn>
                <a:cxn ang="0">
                  <a:pos x="connsiteX8613" y="connsiteY8613"/>
                </a:cxn>
                <a:cxn ang="0">
                  <a:pos x="connsiteX8614" y="connsiteY8614"/>
                </a:cxn>
                <a:cxn ang="0">
                  <a:pos x="connsiteX8615" y="connsiteY8615"/>
                </a:cxn>
                <a:cxn ang="0">
                  <a:pos x="connsiteX8616" y="connsiteY8616"/>
                </a:cxn>
                <a:cxn ang="0">
                  <a:pos x="connsiteX8617" y="connsiteY8617"/>
                </a:cxn>
                <a:cxn ang="0">
                  <a:pos x="connsiteX8618" y="connsiteY8618"/>
                </a:cxn>
                <a:cxn ang="0">
                  <a:pos x="connsiteX8619" y="connsiteY8619"/>
                </a:cxn>
                <a:cxn ang="0">
                  <a:pos x="connsiteX8620" y="connsiteY8620"/>
                </a:cxn>
                <a:cxn ang="0">
                  <a:pos x="connsiteX8621" y="connsiteY8621"/>
                </a:cxn>
                <a:cxn ang="0">
                  <a:pos x="connsiteX8622" y="connsiteY8622"/>
                </a:cxn>
                <a:cxn ang="0">
                  <a:pos x="connsiteX8623" y="connsiteY8623"/>
                </a:cxn>
                <a:cxn ang="0">
                  <a:pos x="connsiteX8624" y="connsiteY8624"/>
                </a:cxn>
                <a:cxn ang="0">
                  <a:pos x="connsiteX8625" y="connsiteY8625"/>
                </a:cxn>
                <a:cxn ang="0">
                  <a:pos x="connsiteX8626" y="connsiteY8626"/>
                </a:cxn>
                <a:cxn ang="0">
                  <a:pos x="connsiteX8627" y="connsiteY8627"/>
                </a:cxn>
                <a:cxn ang="0">
                  <a:pos x="connsiteX8628" y="connsiteY8628"/>
                </a:cxn>
                <a:cxn ang="0">
                  <a:pos x="connsiteX8629" y="connsiteY8629"/>
                </a:cxn>
                <a:cxn ang="0">
                  <a:pos x="connsiteX8630" y="connsiteY8630"/>
                </a:cxn>
                <a:cxn ang="0">
                  <a:pos x="connsiteX8631" y="connsiteY8631"/>
                </a:cxn>
                <a:cxn ang="0">
                  <a:pos x="connsiteX8632" y="connsiteY8632"/>
                </a:cxn>
                <a:cxn ang="0">
                  <a:pos x="connsiteX8633" y="connsiteY8633"/>
                </a:cxn>
                <a:cxn ang="0">
                  <a:pos x="connsiteX8634" y="connsiteY8634"/>
                </a:cxn>
                <a:cxn ang="0">
                  <a:pos x="connsiteX8635" y="connsiteY8635"/>
                </a:cxn>
                <a:cxn ang="0">
                  <a:pos x="connsiteX8636" y="connsiteY8636"/>
                </a:cxn>
                <a:cxn ang="0">
                  <a:pos x="connsiteX8637" y="connsiteY8637"/>
                </a:cxn>
                <a:cxn ang="0">
                  <a:pos x="connsiteX8638" y="connsiteY8638"/>
                </a:cxn>
                <a:cxn ang="0">
                  <a:pos x="connsiteX8639" y="connsiteY8639"/>
                </a:cxn>
                <a:cxn ang="0">
                  <a:pos x="connsiteX8640" y="connsiteY8640"/>
                </a:cxn>
                <a:cxn ang="0">
                  <a:pos x="connsiteX8641" y="connsiteY8641"/>
                </a:cxn>
                <a:cxn ang="0">
                  <a:pos x="connsiteX8642" y="connsiteY8642"/>
                </a:cxn>
                <a:cxn ang="0">
                  <a:pos x="connsiteX8643" y="connsiteY8643"/>
                </a:cxn>
                <a:cxn ang="0">
                  <a:pos x="connsiteX8644" y="connsiteY8644"/>
                </a:cxn>
                <a:cxn ang="0">
                  <a:pos x="connsiteX8645" y="connsiteY8645"/>
                </a:cxn>
                <a:cxn ang="0">
                  <a:pos x="connsiteX8646" y="connsiteY8646"/>
                </a:cxn>
                <a:cxn ang="0">
                  <a:pos x="connsiteX8647" y="connsiteY8647"/>
                </a:cxn>
                <a:cxn ang="0">
                  <a:pos x="connsiteX8648" y="connsiteY8648"/>
                </a:cxn>
                <a:cxn ang="0">
                  <a:pos x="connsiteX8649" y="connsiteY8649"/>
                </a:cxn>
                <a:cxn ang="0">
                  <a:pos x="connsiteX8650" y="connsiteY8650"/>
                </a:cxn>
                <a:cxn ang="0">
                  <a:pos x="connsiteX8651" y="connsiteY8651"/>
                </a:cxn>
                <a:cxn ang="0">
                  <a:pos x="connsiteX8652" y="connsiteY8652"/>
                </a:cxn>
                <a:cxn ang="0">
                  <a:pos x="connsiteX8653" y="connsiteY8653"/>
                </a:cxn>
                <a:cxn ang="0">
                  <a:pos x="connsiteX8654" y="connsiteY8654"/>
                </a:cxn>
                <a:cxn ang="0">
                  <a:pos x="connsiteX8655" y="connsiteY8655"/>
                </a:cxn>
                <a:cxn ang="0">
                  <a:pos x="connsiteX8656" y="connsiteY8656"/>
                </a:cxn>
                <a:cxn ang="0">
                  <a:pos x="connsiteX8657" y="connsiteY8657"/>
                </a:cxn>
                <a:cxn ang="0">
                  <a:pos x="connsiteX8658" y="connsiteY8658"/>
                </a:cxn>
                <a:cxn ang="0">
                  <a:pos x="connsiteX8659" y="connsiteY8659"/>
                </a:cxn>
                <a:cxn ang="0">
                  <a:pos x="connsiteX8660" y="connsiteY8660"/>
                </a:cxn>
                <a:cxn ang="0">
                  <a:pos x="connsiteX8661" y="connsiteY8661"/>
                </a:cxn>
                <a:cxn ang="0">
                  <a:pos x="connsiteX8662" y="connsiteY8662"/>
                </a:cxn>
                <a:cxn ang="0">
                  <a:pos x="connsiteX8663" y="connsiteY8663"/>
                </a:cxn>
                <a:cxn ang="0">
                  <a:pos x="connsiteX8664" y="connsiteY8664"/>
                </a:cxn>
                <a:cxn ang="0">
                  <a:pos x="connsiteX8665" y="connsiteY8665"/>
                </a:cxn>
                <a:cxn ang="0">
                  <a:pos x="connsiteX8666" y="connsiteY8666"/>
                </a:cxn>
                <a:cxn ang="0">
                  <a:pos x="connsiteX8667" y="connsiteY8667"/>
                </a:cxn>
                <a:cxn ang="0">
                  <a:pos x="connsiteX8668" y="connsiteY8668"/>
                </a:cxn>
                <a:cxn ang="0">
                  <a:pos x="connsiteX8669" y="connsiteY8669"/>
                </a:cxn>
                <a:cxn ang="0">
                  <a:pos x="connsiteX8670" y="connsiteY8670"/>
                </a:cxn>
                <a:cxn ang="0">
                  <a:pos x="connsiteX8671" y="connsiteY8671"/>
                </a:cxn>
                <a:cxn ang="0">
                  <a:pos x="connsiteX8672" y="connsiteY8672"/>
                </a:cxn>
                <a:cxn ang="0">
                  <a:pos x="connsiteX8673" y="connsiteY8673"/>
                </a:cxn>
                <a:cxn ang="0">
                  <a:pos x="connsiteX8674" y="connsiteY8674"/>
                </a:cxn>
                <a:cxn ang="0">
                  <a:pos x="connsiteX8675" y="connsiteY8675"/>
                </a:cxn>
                <a:cxn ang="0">
                  <a:pos x="connsiteX8676" y="connsiteY8676"/>
                </a:cxn>
                <a:cxn ang="0">
                  <a:pos x="connsiteX8677" y="connsiteY8677"/>
                </a:cxn>
                <a:cxn ang="0">
                  <a:pos x="connsiteX8678" y="connsiteY8678"/>
                </a:cxn>
                <a:cxn ang="0">
                  <a:pos x="connsiteX8679" y="connsiteY8679"/>
                </a:cxn>
                <a:cxn ang="0">
                  <a:pos x="connsiteX8680" y="connsiteY8680"/>
                </a:cxn>
                <a:cxn ang="0">
                  <a:pos x="connsiteX8681" y="connsiteY8681"/>
                </a:cxn>
                <a:cxn ang="0">
                  <a:pos x="connsiteX8682" y="connsiteY8682"/>
                </a:cxn>
                <a:cxn ang="0">
                  <a:pos x="connsiteX8683" y="connsiteY8683"/>
                </a:cxn>
                <a:cxn ang="0">
                  <a:pos x="connsiteX8684" y="connsiteY8684"/>
                </a:cxn>
                <a:cxn ang="0">
                  <a:pos x="connsiteX8685" y="connsiteY8685"/>
                </a:cxn>
                <a:cxn ang="0">
                  <a:pos x="connsiteX8686" y="connsiteY8686"/>
                </a:cxn>
                <a:cxn ang="0">
                  <a:pos x="connsiteX8687" y="connsiteY8687"/>
                </a:cxn>
                <a:cxn ang="0">
                  <a:pos x="connsiteX8688" y="connsiteY8688"/>
                </a:cxn>
                <a:cxn ang="0">
                  <a:pos x="connsiteX8689" y="connsiteY8689"/>
                </a:cxn>
                <a:cxn ang="0">
                  <a:pos x="connsiteX8690" y="connsiteY8690"/>
                </a:cxn>
                <a:cxn ang="0">
                  <a:pos x="connsiteX8691" y="connsiteY8691"/>
                </a:cxn>
                <a:cxn ang="0">
                  <a:pos x="connsiteX8692" y="connsiteY8692"/>
                </a:cxn>
                <a:cxn ang="0">
                  <a:pos x="connsiteX8693" y="connsiteY8693"/>
                </a:cxn>
                <a:cxn ang="0">
                  <a:pos x="connsiteX8694" y="connsiteY8694"/>
                </a:cxn>
                <a:cxn ang="0">
                  <a:pos x="connsiteX8695" y="connsiteY8695"/>
                </a:cxn>
                <a:cxn ang="0">
                  <a:pos x="connsiteX8696" y="connsiteY8696"/>
                </a:cxn>
                <a:cxn ang="0">
                  <a:pos x="connsiteX8697" y="connsiteY8697"/>
                </a:cxn>
                <a:cxn ang="0">
                  <a:pos x="connsiteX8698" y="connsiteY8698"/>
                </a:cxn>
                <a:cxn ang="0">
                  <a:pos x="connsiteX8699" y="connsiteY8699"/>
                </a:cxn>
                <a:cxn ang="0">
                  <a:pos x="connsiteX8700" y="connsiteY8700"/>
                </a:cxn>
                <a:cxn ang="0">
                  <a:pos x="connsiteX8701" y="connsiteY8701"/>
                </a:cxn>
                <a:cxn ang="0">
                  <a:pos x="connsiteX8702" y="connsiteY8702"/>
                </a:cxn>
                <a:cxn ang="0">
                  <a:pos x="connsiteX8703" y="connsiteY8703"/>
                </a:cxn>
                <a:cxn ang="0">
                  <a:pos x="connsiteX8704" y="connsiteY8704"/>
                </a:cxn>
                <a:cxn ang="0">
                  <a:pos x="connsiteX8705" y="connsiteY8705"/>
                </a:cxn>
                <a:cxn ang="0">
                  <a:pos x="connsiteX8706" y="connsiteY8706"/>
                </a:cxn>
                <a:cxn ang="0">
                  <a:pos x="connsiteX8707" y="connsiteY8707"/>
                </a:cxn>
                <a:cxn ang="0">
                  <a:pos x="connsiteX8708" y="connsiteY8708"/>
                </a:cxn>
                <a:cxn ang="0">
                  <a:pos x="connsiteX8709" y="connsiteY8709"/>
                </a:cxn>
                <a:cxn ang="0">
                  <a:pos x="connsiteX8710" y="connsiteY8710"/>
                </a:cxn>
                <a:cxn ang="0">
                  <a:pos x="connsiteX8711" y="connsiteY8711"/>
                </a:cxn>
                <a:cxn ang="0">
                  <a:pos x="connsiteX8712" y="connsiteY8712"/>
                </a:cxn>
                <a:cxn ang="0">
                  <a:pos x="connsiteX8713" y="connsiteY8713"/>
                </a:cxn>
                <a:cxn ang="0">
                  <a:pos x="connsiteX8714" y="connsiteY8714"/>
                </a:cxn>
                <a:cxn ang="0">
                  <a:pos x="connsiteX8715" y="connsiteY8715"/>
                </a:cxn>
                <a:cxn ang="0">
                  <a:pos x="connsiteX8716" y="connsiteY8716"/>
                </a:cxn>
                <a:cxn ang="0">
                  <a:pos x="connsiteX8717" y="connsiteY8717"/>
                </a:cxn>
                <a:cxn ang="0">
                  <a:pos x="connsiteX8718" y="connsiteY8718"/>
                </a:cxn>
                <a:cxn ang="0">
                  <a:pos x="connsiteX8719" y="connsiteY8719"/>
                </a:cxn>
                <a:cxn ang="0">
                  <a:pos x="connsiteX8720" y="connsiteY8720"/>
                </a:cxn>
                <a:cxn ang="0">
                  <a:pos x="connsiteX8721" y="connsiteY8721"/>
                </a:cxn>
                <a:cxn ang="0">
                  <a:pos x="connsiteX8722" y="connsiteY8722"/>
                </a:cxn>
                <a:cxn ang="0">
                  <a:pos x="connsiteX8723" y="connsiteY8723"/>
                </a:cxn>
                <a:cxn ang="0">
                  <a:pos x="connsiteX8724" y="connsiteY8724"/>
                </a:cxn>
                <a:cxn ang="0">
                  <a:pos x="connsiteX8725" y="connsiteY8725"/>
                </a:cxn>
                <a:cxn ang="0">
                  <a:pos x="connsiteX8726" y="connsiteY8726"/>
                </a:cxn>
                <a:cxn ang="0">
                  <a:pos x="connsiteX8727" y="connsiteY8727"/>
                </a:cxn>
                <a:cxn ang="0">
                  <a:pos x="connsiteX8728" y="connsiteY8728"/>
                </a:cxn>
                <a:cxn ang="0">
                  <a:pos x="connsiteX8729" y="connsiteY8729"/>
                </a:cxn>
                <a:cxn ang="0">
                  <a:pos x="connsiteX8730" y="connsiteY8730"/>
                </a:cxn>
                <a:cxn ang="0">
                  <a:pos x="connsiteX8731" y="connsiteY8731"/>
                </a:cxn>
                <a:cxn ang="0">
                  <a:pos x="connsiteX8732" y="connsiteY8732"/>
                </a:cxn>
                <a:cxn ang="0">
                  <a:pos x="connsiteX8733" y="connsiteY8733"/>
                </a:cxn>
                <a:cxn ang="0">
                  <a:pos x="connsiteX8734" y="connsiteY8734"/>
                </a:cxn>
                <a:cxn ang="0">
                  <a:pos x="connsiteX8735" y="connsiteY8735"/>
                </a:cxn>
                <a:cxn ang="0">
                  <a:pos x="connsiteX8736" y="connsiteY8736"/>
                </a:cxn>
                <a:cxn ang="0">
                  <a:pos x="connsiteX8737" y="connsiteY8737"/>
                </a:cxn>
                <a:cxn ang="0">
                  <a:pos x="connsiteX8738" y="connsiteY8738"/>
                </a:cxn>
                <a:cxn ang="0">
                  <a:pos x="connsiteX8739" y="connsiteY8739"/>
                </a:cxn>
                <a:cxn ang="0">
                  <a:pos x="connsiteX8740" y="connsiteY8740"/>
                </a:cxn>
                <a:cxn ang="0">
                  <a:pos x="connsiteX8741" y="connsiteY8741"/>
                </a:cxn>
                <a:cxn ang="0">
                  <a:pos x="connsiteX8742" y="connsiteY8742"/>
                </a:cxn>
                <a:cxn ang="0">
                  <a:pos x="connsiteX8743" y="connsiteY8743"/>
                </a:cxn>
                <a:cxn ang="0">
                  <a:pos x="connsiteX8744" y="connsiteY8744"/>
                </a:cxn>
                <a:cxn ang="0">
                  <a:pos x="connsiteX8745" y="connsiteY8745"/>
                </a:cxn>
                <a:cxn ang="0">
                  <a:pos x="connsiteX8746" y="connsiteY8746"/>
                </a:cxn>
                <a:cxn ang="0">
                  <a:pos x="connsiteX8747" y="connsiteY8747"/>
                </a:cxn>
                <a:cxn ang="0">
                  <a:pos x="connsiteX8748" y="connsiteY8748"/>
                </a:cxn>
                <a:cxn ang="0">
                  <a:pos x="connsiteX8749" y="connsiteY8749"/>
                </a:cxn>
                <a:cxn ang="0">
                  <a:pos x="connsiteX8750" y="connsiteY8750"/>
                </a:cxn>
                <a:cxn ang="0">
                  <a:pos x="connsiteX8751" y="connsiteY8751"/>
                </a:cxn>
                <a:cxn ang="0">
                  <a:pos x="connsiteX8752" y="connsiteY8752"/>
                </a:cxn>
                <a:cxn ang="0">
                  <a:pos x="connsiteX8753" y="connsiteY8753"/>
                </a:cxn>
                <a:cxn ang="0">
                  <a:pos x="connsiteX8754" y="connsiteY8754"/>
                </a:cxn>
                <a:cxn ang="0">
                  <a:pos x="connsiteX8755" y="connsiteY8755"/>
                </a:cxn>
                <a:cxn ang="0">
                  <a:pos x="connsiteX8756" y="connsiteY8756"/>
                </a:cxn>
                <a:cxn ang="0">
                  <a:pos x="connsiteX8757" y="connsiteY8757"/>
                </a:cxn>
                <a:cxn ang="0">
                  <a:pos x="connsiteX8758" y="connsiteY8758"/>
                </a:cxn>
                <a:cxn ang="0">
                  <a:pos x="connsiteX8759" y="connsiteY8759"/>
                </a:cxn>
                <a:cxn ang="0">
                  <a:pos x="connsiteX8760" y="connsiteY8760"/>
                </a:cxn>
                <a:cxn ang="0">
                  <a:pos x="connsiteX8761" y="connsiteY8761"/>
                </a:cxn>
                <a:cxn ang="0">
                  <a:pos x="connsiteX8762" y="connsiteY8762"/>
                </a:cxn>
                <a:cxn ang="0">
                  <a:pos x="connsiteX8763" y="connsiteY8763"/>
                </a:cxn>
                <a:cxn ang="0">
                  <a:pos x="connsiteX8764" y="connsiteY8764"/>
                </a:cxn>
                <a:cxn ang="0">
                  <a:pos x="connsiteX8765" y="connsiteY8765"/>
                </a:cxn>
                <a:cxn ang="0">
                  <a:pos x="connsiteX8766" y="connsiteY8766"/>
                </a:cxn>
                <a:cxn ang="0">
                  <a:pos x="connsiteX8767" y="connsiteY8767"/>
                </a:cxn>
                <a:cxn ang="0">
                  <a:pos x="connsiteX8768" y="connsiteY8768"/>
                </a:cxn>
                <a:cxn ang="0">
                  <a:pos x="connsiteX8769" y="connsiteY8769"/>
                </a:cxn>
                <a:cxn ang="0">
                  <a:pos x="connsiteX8770" y="connsiteY8770"/>
                </a:cxn>
                <a:cxn ang="0">
                  <a:pos x="connsiteX8771" y="connsiteY8771"/>
                </a:cxn>
                <a:cxn ang="0">
                  <a:pos x="connsiteX8772" y="connsiteY8772"/>
                </a:cxn>
                <a:cxn ang="0">
                  <a:pos x="connsiteX8773" y="connsiteY8773"/>
                </a:cxn>
                <a:cxn ang="0">
                  <a:pos x="connsiteX8774" y="connsiteY8774"/>
                </a:cxn>
                <a:cxn ang="0">
                  <a:pos x="connsiteX8775" y="connsiteY8775"/>
                </a:cxn>
                <a:cxn ang="0">
                  <a:pos x="connsiteX8776" y="connsiteY8776"/>
                </a:cxn>
                <a:cxn ang="0">
                  <a:pos x="connsiteX8777" y="connsiteY8777"/>
                </a:cxn>
                <a:cxn ang="0">
                  <a:pos x="connsiteX8778" y="connsiteY8778"/>
                </a:cxn>
                <a:cxn ang="0">
                  <a:pos x="connsiteX8779" y="connsiteY8779"/>
                </a:cxn>
                <a:cxn ang="0">
                  <a:pos x="connsiteX8780" y="connsiteY8780"/>
                </a:cxn>
                <a:cxn ang="0">
                  <a:pos x="connsiteX8781" y="connsiteY8781"/>
                </a:cxn>
                <a:cxn ang="0">
                  <a:pos x="connsiteX8782" y="connsiteY8782"/>
                </a:cxn>
                <a:cxn ang="0">
                  <a:pos x="connsiteX8783" y="connsiteY8783"/>
                </a:cxn>
                <a:cxn ang="0">
                  <a:pos x="connsiteX8784" y="connsiteY8784"/>
                </a:cxn>
                <a:cxn ang="0">
                  <a:pos x="connsiteX8785" y="connsiteY8785"/>
                </a:cxn>
                <a:cxn ang="0">
                  <a:pos x="connsiteX8786" y="connsiteY8786"/>
                </a:cxn>
                <a:cxn ang="0">
                  <a:pos x="connsiteX8787" y="connsiteY8787"/>
                </a:cxn>
                <a:cxn ang="0">
                  <a:pos x="connsiteX8788" y="connsiteY8788"/>
                </a:cxn>
                <a:cxn ang="0">
                  <a:pos x="connsiteX8789" y="connsiteY8789"/>
                </a:cxn>
                <a:cxn ang="0">
                  <a:pos x="connsiteX8790" y="connsiteY8790"/>
                </a:cxn>
                <a:cxn ang="0">
                  <a:pos x="connsiteX8791" y="connsiteY8791"/>
                </a:cxn>
                <a:cxn ang="0">
                  <a:pos x="connsiteX8792" y="connsiteY8792"/>
                </a:cxn>
                <a:cxn ang="0">
                  <a:pos x="connsiteX8793" y="connsiteY8793"/>
                </a:cxn>
                <a:cxn ang="0">
                  <a:pos x="connsiteX8794" y="connsiteY8794"/>
                </a:cxn>
                <a:cxn ang="0">
                  <a:pos x="connsiteX8795" y="connsiteY8795"/>
                </a:cxn>
                <a:cxn ang="0">
                  <a:pos x="connsiteX8796" y="connsiteY8796"/>
                </a:cxn>
                <a:cxn ang="0">
                  <a:pos x="connsiteX8797" y="connsiteY8797"/>
                </a:cxn>
                <a:cxn ang="0">
                  <a:pos x="connsiteX8798" y="connsiteY8798"/>
                </a:cxn>
                <a:cxn ang="0">
                  <a:pos x="connsiteX8799" y="connsiteY8799"/>
                </a:cxn>
                <a:cxn ang="0">
                  <a:pos x="connsiteX8800" y="connsiteY8800"/>
                </a:cxn>
                <a:cxn ang="0">
                  <a:pos x="connsiteX8801" y="connsiteY8801"/>
                </a:cxn>
                <a:cxn ang="0">
                  <a:pos x="connsiteX8802" y="connsiteY8802"/>
                </a:cxn>
                <a:cxn ang="0">
                  <a:pos x="connsiteX8803" y="connsiteY8803"/>
                </a:cxn>
                <a:cxn ang="0">
                  <a:pos x="connsiteX8804" y="connsiteY8804"/>
                </a:cxn>
                <a:cxn ang="0">
                  <a:pos x="connsiteX8805" y="connsiteY8805"/>
                </a:cxn>
                <a:cxn ang="0">
                  <a:pos x="connsiteX8806" y="connsiteY8806"/>
                </a:cxn>
                <a:cxn ang="0">
                  <a:pos x="connsiteX8807" y="connsiteY8807"/>
                </a:cxn>
                <a:cxn ang="0">
                  <a:pos x="connsiteX8808" y="connsiteY8808"/>
                </a:cxn>
                <a:cxn ang="0">
                  <a:pos x="connsiteX8809" y="connsiteY8809"/>
                </a:cxn>
                <a:cxn ang="0">
                  <a:pos x="connsiteX8810" y="connsiteY8810"/>
                </a:cxn>
                <a:cxn ang="0">
                  <a:pos x="connsiteX8811" y="connsiteY8811"/>
                </a:cxn>
                <a:cxn ang="0">
                  <a:pos x="connsiteX8812" y="connsiteY8812"/>
                </a:cxn>
                <a:cxn ang="0">
                  <a:pos x="connsiteX8813" y="connsiteY8813"/>
                </a:cxn>
                <a:cxn ang="0">
                  <a:pos x="connsiteX8814" y="connsiteY8814"/>
                </a:cxn>
                <a:cxn ang="0">
                  <a:pos x="connsiteX8815" y="connsiteY8815"/>
                </a:cxn>
                <a:cxn ang="0">
                  <a:pos x="connsiteX8816" y="connsiteY8816"/>
                </a:cxn>
                <a:cxn ang="0">
                  <a:pos x="connsiteX8817" y="connsiteY8817"/>
                </a:cxn>
                <a:cxn ang="0">
                  <a:pos x="connsiteX8818" y="connsiteY8818"/>
                </a:cxn>
                <a:cxn ang="0">
                  <a:pos x="connsiteX8819" y="connsiteY8819"/>
                </a:cxn>
                <a:cxn ang="0">
                  <a:pos x="connsiteX8820" y="connsiteY8820"/>
                </a:cxn>
                <a:cxn ang="0">
                  <a:pos x="connsiteX8821" y="connsiteY8821"/>
                </a:cxn>
                <a:cxn ang="0">
                  <a:pos x="connsiteX8822" y="connsiteY8822"/>
                </a:cxn>
                <a:cxn ang="0">
                  <a:pos x="connsiteX8823" y="connsiteY8823"/>
                </a:cxn>
                <a:cxn ang="0">
                  <a:pos x="connsiteX8824" y="connsiteY8824"/>
                </a:cxn>
                <a:cxn ang="0">
                  <a:pos x="connsiteX8825" y="connsiteY8825"/>
                </a:cxn>
                <a:cxn ang="0">
                  <a:pos x="connsiteX8826" y="connsiteY8826"/>
                </a:cxn>
                <a:cxn ang="0">
                  <a:pos x="connsiteX8827" y="connsiteY8827"/>
                </a:cxn>
                <a:cxn ang="0">
                  <a:pos x="connsiteX8828" y="connsiteY8828"/>
                </a:cxn>
                <a:cxn ang="0">
                  <a:pos x="connsiteX8829" y="connsiteY8829"/>
                </a:cxn>
                <a:cxn ang="0">
                  <a:pos x="connsiteX8830" y="connsiteY8830"/>
                </a:cxn>
                <a:cxn ang="0">
                  <a:pos x="connsiteX8831" y="connsiteY8831"/>
                </a:cxn>
                <a:cxn ang="0">
                  <a:pos x="connsiteX8832" y="connsiteY8832"/>
                </a:cxn>
                <a:cxn ang="0">
                  <a:pos x="connsiteX8833" y="connsiteY8833"/>
                </a:cxn>
                <a:cxn ang="0">
                  <a:pos x="connsiteX8834" y="connsiteY8834"/>
                </a:cxn>
                <a:cxn ang="0">
                  <a:pos x="connsiteX8835" y="connsiteY8835"/>
                </a:cxn>
                <a:cxn ang="0">
                  <a:pos x="connsiteX8836" y="connsiteY8836"/>
                </a:cxn>
                <a:cxn ang="0">
                  <a:pos x="connsiteX8837" y="connsiteY8837"/>
                </a:cxn>
                <a:cxn ang="0">
                  <a:pos x="connsiteX8838" y="connsiteY8838"/>
                </a:cxn>
                <a:cxn ang="0">
                  <a:pos x="connsiteX8839" y="connsiteY8839"/>
                </a:cxn>
                <a:cxn ang="0">
                  <a:pos x="connsiteX8840" y="connsiteY8840"/>
                </a:cxn>
                <a:cxn ang="0">
                  <a:pos x="connsiteX8841" y="connsiteY8841"/>
                </a:cxn>
                <a:cxn ang="0">
                  <a:pos x="connsiteX8842" y="connsiteY8842"/>
                </a:cxn>
                <a:cxn ang="0">
                  <a:pos x="connsiteX8843" y="connsiteY8843"/>
                </a:cxn>
                <a:cxn ang="0">
                  <a:pos x="connsiteX8844" y="connsiteY8844"/>
                </a:cxn>
                <a:cxn ang="0">
                  <a:pos x="connsiteX8845" y="connsiteY8845"/>
                </a:cxn>
                <a:cxn ang="0">
                  <a:pos x="connsiteX8846" y="connsiteY8846"/>
                </a:cxn>
                <a:cxn ang="0">
                  <a:pos x="connsiteX8847" y="connsiteY8847"/>
                </a:cxn>
                <a:cxn ang="0">
                  <a:pos x="connsiteX8848" y="connsiteY8848"/>
                </a:cxn>
                <a:cxn ang="0">
                  <a:pos x="connsiteX8849" y="connsiteY8849"/>
                </a:cxn>
                <a:cxn ang="0">
                  <a:pos x="connsiteX8850" y="connsiteY8850"/>
                </a:cxn>
                <a:cxn ang="0">
                  <a:pos x="connsiteX8851" y="connsiteY8851"/>
                </a:cxn>
                <a:cxn ang="0">
                  <a:pos x="connsiteX8852" y="connsiteY8852"/>
                </a:cxn>
                <a:cxn ang="0">
                  <a:pos x="connsiteX8853" y="connsiteY8853"/>
                </a:cxn>
                <a:cxn ang="0">
                  <a:pos x="connsiteX8854" y="connsiteY8854"/>
                </a:cxn>
                <a:cxn ang="0">
                  <a:pos x="connsiteX8855" y="connsiteY8855"/>
                </a:cxn>
                <a:cxn ang="0">
                  <a:pos x="connsiteX8856" y="connsiteY8856"/>
                </a:cxn>
                <a:cxn ang="0">
                  <a:pos x="connsiteX8857" y="connsiteY8857"/>
                </a:cxn>
                <a:cxn ang="0">
                  <a:pos x="connsiteX8858" y="connsiteY8858"/>
                </a:cxn>
                <a:cxn ang="0">
                  <a:pos x="connsiteX8859" y="connsiteY8859"/>
                </a:cxn>
                <a:cxn ang="0">
                  <a:pos x="connsiteX8860" y="connsiteY8860"/>
                </a:cxn>
                <a:cxn ang="0">
                  <a:pos x="connsiteX8861" y="connsiteY8861"/>
                </a:cxn>
                <a:cxn ang="0">
                  <a:pos x="connsiteX8862" y="connsiteY8862"/>
                </a:cxn>
                <a:cxn ang="0">
                  <a:pos x="connsiteX8863" y="connsiteY8863"/>
                </a:cxn>
                <a:cxn ang="0">
                  <a:pos x="connsiteX8864" y="connsiteY8864"/>
                </a:cxn>
                <a:cxn ang="0">
                  <a:pos x="connsiteX8865" y="connsiteY8865"/>
                </a:cxn>
                <a:cxn ang="0">
                  <a:pos x="connsiteX8866" y="connsiteY8866"/>
                </a:cxn>
                <a:cxn ang="0">
                  <a:pos x="connsiteX8867" y="connsiteY8867"/>
                </a:cxn>
                <a:cxn ang="0">
                  <a:pos x="connsiteX8868" y="connsiteY8868"/>
                </a:cxn>
                <a:cxn ang="0">
                  <a:pos x="connsiteX8869" y="connsiteY8869"/>
                </a:cxn>
                <a:cxn ang="0">
                  <a:pos x="connsiteX8870" y="connsiteY8870"/>
                </a:cxn>
                <a:cxn ang="0">
                  <a:pos x="connsiteX8871" y="connsiteY8871"/>
                </a:cxn>
                <a:cxn ang="0">
                  <a:pos x="connsiteX8872" y="connsiteY8872"/>
                </a:cxn>
                <a:cxn ang="0">
                  <a:pos x="connsiteX8873" y="connsiteY8873"/>
                </a:cxn>
                <a:cxn ang="0">
                  <a:pos x="connsiteX8874" y="connsiteY8874"/>
                </a:cxn>
                <a:cxn ang="0">
                  <a:pos x="connsiteX8875" y="connsiteY8875"/>
                </a:cxn>
                <a:cxn ang="0">
                  <a:pos x="connsiteX8876" y="connsiteY8876"/>
                </a:cxn>
                <a:cxn ang="0">
                  <a:pos x="connsiteX8877" y="connsiteY8877"/>
                </a:cxn>
                <a:cxn ang="0">
                  <a:pos x="connsiteX8878" y="connsiteY8878"/>
                </a:cxn>
                <a:cxn ang="0">
                  <a:pos x="connsiteX8879" y="connsiteY8879"/>
                </a:cxn>
                <a:cxn ang="0">
                  <a:pos x="connsiteX8880" y="connsiteY8880"/>
                </a:cxn>
                <a:cxn ang="0">
                  <a:pos x="connsiteX8881" y="connsiteY8881"/>
                </a:cxn>
                <a:cxn ang="0">
                  <a:pos x="connsiteX8882" y="connsiteY8882"/>
                </a:cxn>
                <a:cxn ang="0">
                  <a:pos x="connsiteX8883" y="connsiteY8883"/>
                </a:cxn>
                <a:cxn ang="0">
                  <a:pos x="connsiteX8884" y="connsiteY8884"/>
                </a:cxn>
                <a:cxn ang="0">
                  <a:pos x="connsiteX8885" y="connsiteY8885"/>
                </a:cxn>
                <a:cxn ang="0">
                  <a:pos x="connsiteX8886" y="connsiteY8886"/>
                </a:cxn>
                <a:cxn ang="0">
                  <a:pos x="connsiteX8887" y="connsiteY8887"/>
                </a:cxn>
                <a:cxn ang="0">
                  <a:pos x="connsiteX8888" y="connsiteY8888"/>
                </a:cxn>
                <a:cxn ang="0">
                  <a:pos x="connsiteX8889" y="connsiteY8889"/>
                </a:cxn>
                <a:cxn ang="0">
                  <a:pos x="connsiteX8890" y="connsiteY8890"/>
                </a:cxn>
                <a:cxn ang="0">
                  <a:pos x="connsiteX8891" y="connsiteY8891"/>
                </a:cxn>
                <a:cxn ang="0">
                  <a:pos x="connsiteX8892" y="connsiteY8892"/>
                </a:cxn>
                <a:cxn ang="0">
                  <a:pos x="connsiteX8893" y="connsiteY8893"/>
                </a:cxn>
                <a:cxn ang="0">
                  <a:pos x="connsiteX8894" y="connsiteY8894"/>
                </a:cxn>
                <a:cxn ang="0">
                  <a:pos x="connsiteX8895" y="connsiteY8895"/>
                </a:cxn>
                <a:cxn ang="0">
                  <a:pos x="connsiteX8896" y="connsiteY8896"/>
                </a:cxn>
                <a:cxn ang="0">
                  <a:pos x="connsiteX8897" y="connsiteY8897"/>
                </a:cxn>
                <a:cxn ang="0">
                  <a:pos x="connsiteX8898" y="connsiteY8898"/>
                </a:cxn>
                <a:cxn ang="0">
                  <a:pos x="connsiteX8899" y="connsiteY8899"/>
                </a:cxn>
                <a:cxn ang="0">
                  <a:pos x="connsiteX8900" y="connsiteY8900"/>
                </a:cxn>
                <a:cxn ang="0">
                  <a:pos x="connsiteX8901" y="connsiteY8901"/>
                </a:cxn>
                <a:cxn ang="0">
                  <a:pos x="connsiteX8902" y="connsiteY8902"/>
                </a:cxn>
                <a:cxn ang="0">
                  <a:pos x="connsiteX8903" y="connsiteY8903"/>
                </a:cxn>
                <a:cxn ang="0">
                  <a:pos x="connsiteX8904" y="connsiteY8904"/>
                </a:cxn>
                <a:cxn ang="0">
                  <a:pos x="connsiteX8905" y="connsiteY8905"/>
                </a:cxn>
                <a:cxn ang="0">
                  <a:pos x="connsiteX8906" y="connsiteY8906"/>
                </a:cxn>
                <a:cxn ang="0">
                  <a:pos x="connsiteX8907" y="connsiteY8907"/>
                </a:cxn>
                <a:cxn ang="0">
                  <a:pos x="connsiteX8908" y="connsiteY8908"/>
                </a:cxn>
                <a:cxn ang="0">
                  <a:pos x="connsiteX8909" y="connsiteY8909"/>
                </a:cxn>
                <a:cxn ang="0">
                  <a:pos x="connsiteX8910" y="connsiteY8910"/>
                </a:cxn>
                <a:cxn ang="0">
                  <a:pos x="connsiteX8911" y="connsiteY8911"/>
                </a:cxn>
                <a:cxn ang="0">
                  <a:pos x="connsiteX8912" y="connsiteY8912"/>
                </a:cxn>
                <a:cxn ang="0">
                  <a:pos x="connsiteX8913" y="connsiteY8913"/>
                </a:cxn>
                <a:cxn ang="0">
                  <a:pos x="connsiteX8914" y="connsiteY8914"/>
                </a:cxn>
                <a:cxn ang="0">
                  <a:pos x="connsiteX8915" y="connsiteY8915"/>
                </a:cxn>
                <a:cxn ang="0">
                  <a:pos x="connsiteX8916" y="connsiteY8916"/>
                </a:cxn>
                <a:cxn ang="0">
                  <a:pos x="connsiteX8917" y="connsiteY8917"/>
                </a:cxn>
                <a:cxn ang="0">
                  <a:pos x="connsiteX8918" y="connsiteY8918"/>
                </a:cxn>
                <a:cxn ang="0">
                  <a:pos x="connsiteX8919" y="connsiteY8919"/>
                </a:cxn>
                <a:cxn ang="0">
                  <a:pos x="connsiteX8920" y="connsiteY8920"/>
                </a:cxn>
                <a:cxn ang="0">
                  <a:pos x="connsiteX8921" y="connsiteY8921"/>
                </a:cxn>
                <a:cxn ang="0">
                  <a:pos x="connsiteX8922" y="connsiteY8922"/>
                </a:cxn>
                <a:cxn ang="0">
                  <a:pos x="connsiteX8923" y="connsiteY8923"/>
                </a:cxn>
                <a:cxn ang="0">
                  <a:pos x="connsiteX8924" y="connsiteY8924"/>
                </a:cxn>
                <a:cxn ang="0">
                  <a:pos x="connsiteX8925" y="connsiteY8925"/>
                </a:cxn>
                <a:cxn ang="0">
                  <a:pos x="connsiteX8926" y="connsiteY8926"/>
                </a:cxn>
                <a:cxn ang="0">
                  <a:pos x="connsiteX8927" y="connsiteY8927"/>
                </a:cxn>
                <a:cxn ang="0">
                  <a:pos x="connsiteX8928" y="connsiteY8928"/>
                </a:cxn>
                <a:cxn ang="0">
                  <a:pos x="connsiteX8929" y="connsiteY8929"/>
                </a:cxn>
                <a:cxn ang="0">
                  <a:pos x="connsiteX8930" y="connsiteY8930"/>
                </a:cxn>
                <a:cxn ang="0">
                  <a:pos x="connsiteX8931" y="connsiteY8931"/>
                </a:cxn>
                <a:cxn ang="0">
                  <a:pos x="connsiteX8932" y="connsiteY8932"/>
                </a:cxn>
                <a:cxn ang="0">
                  <a:pos x="connsiteX8933" y="connsiteY8933"/>
                </a:cxn>
                <a:cxn ang="0">
                  <a:pos x="connsiteX8934" y="connsiteY8934"/>
                </a:cxn>
                <a:cxn ang="0">
                  <a:pos x="connsiteX8935" y="connsiteY8935"/>
                </a:cxn>
                <a:cxn ang="0">
                  <a:pos x="connsiteX8936" y="connsiteY8936"/>
                </a:cxn>
                <a:cxn ang="0">
                  <a:pos x="connsiteX8937" y="connsiteY8937"/>
                </a:cxn>
                <a:cxn ang="0">
                  <a:pos x="connsiteX8938" y="connsiteY8938"/>
                </a:cxn>
                <a:cxn ang="0">
                  <a:pos x="connsiteX8939" y="connsiteY8939"/>
                </a:cxn>
                <a:cxn ang="0">
                  <a:pos x="connsiteX8940" y="connsiteY8940"/>
                </a:cxn>
                <a:cxn ang="0">
                  <a:pos x="connsiteX8941" y="connsiteY8941"/>
                </a:cxn>
                <a:cxn ang="0">
                  <a:pos x="connsiteX8942" y="connsiteY8942"/>
                </a:cxn>
                <a:cxn ang="0">
                  <a:pos x="connsiteX8943" y="connsiteY8943"/>
                </a:cxn>
                <a:cxn ang="0">
                  <a:pos x="connsiteX8944" y="connsiteY8944"/>
                </a:cxn>
                <a:cxn ang="0">
                  <a:pos x="connsiteX8945" y="connsiteY8945"/>
                </a:cxn>
                <a:cxn ang="0">
                  <a:pos x="connsiteX8946" y="connsiteY8946"/>
                </a:cxn>
                <a:cxn ang="0">
                  <a:pos x="connsiteX8947" y="connsiteY8947"/>
                </a:cxn>
                <a:cxn ang="0">
                  <a:pos x="connsiteX8948" y="connsiteY8948"/>
                </a:cxn>
                <a:cxn ang="0">
                  <a:pos x="connsiteX8949" y="connsiteY8949"/>
                </a:cxn>
                <a:cxn ang="0">
                  <a:pos x="connsiteX8950" y="connsiteY8950"/>
                </a:cxn>
                <a:cxn ang="0">
                  <a:pos x="connsiteX8951" y="connsiteY8951"/>
                </a:cxn>
                <a:cxn ang="0">
                  <a:pos x="connsiteX8952" y="connsiteY8952"/>
                </a:cxn>
                <a:cxn ang="0">
                  <a:pos x="connsiteX8953" y="connsiteY8953"/>
                </a:cxn>
                <a:cxn ang="0">
                  <a:pos x="connsiteX8954" y="connsiteY8954"/>
                </a:cxn>
                <a:cxn ang="0">
                  <a:pos x="connsiteX8955" y="connsiteY8955"/>
                </a:cxn>
                <a:cxn ang="0">
                  <a:pos x="connsiteX8956" y="connsiteY8956"/>
                </a:cxn>
                <a:cxn ang="0">
                  <a:pos x="connsiteX8957" y="connsiteY8957"/>
                </a:cxn>
                <a:cxn ang="0">
                  <a:pos x="connsiteX8958" y="connsiteY8958"/>
                </a:cxn>
                <a:cxn ang="0">
                  <a:pos x="connsiteX8959" y="connsiteY8959"/>
                </a:cxn>
                <a:cxn ang="0">
                  <a:pos x="connsiteX8960" y="connsiteY8960"/>
                </a:cxn>
                <a:cxn ang="0">
                  <a:pos x="connsiteX8961" y="connsiteY8961"/>
                </a:cxn>
                <a:cxn ang="0">
                  <a:pos x="connsiteX8962" y="connsiteY8962"/>
                </a:cxn>
                <a:cxn ang="0">
                  <a:pos x="connsiteX8963" y="connsiteY8963"/>
                </a:cxn>
                <a:cxn ang="0">
                  <a:pos x="connsiteX8964" y="connsiteY8964"/>
                </a:cxn>
                <a:cxn ang="0">
                  <a:pos x="connsiteX8965" y="connsiteY8965"/>
                </a:cxn>
                <a:cxn ang="0">
                  <a:pos x="connsiteX8966" y="connsiteY8966"/>
                </a:cxn>
                <a:cxn ang="0">
                  <a:pos x="connsiteX8967" y="connsiteY8967"/>
                </a:cxn>
                <a:cxn ang="0">
                  <a:pos x="connsiteX8968" y="connsiteY8968"/>
                </a:cxn>
                <a:cxn ang="0">
                  <a:pos x="connsiteX8969" y="connsiteY8969"/>
                </a:cxn>
                <a:cxn ang="0">
                  <a:pos x="connsiteX8970" y="connsiteY8970"/>
                </a:cxn>
                <a:cxn ang="0">
                  <a:pos x="connsiteX8971" y="connsiteY8971"/>
                </a:cxn>
                <a:cxn ang="0">
                  <a:pos x="connsiteX8972" y="connsiteY8972"/>
                </a:cxn>
                <a:cxn ang="0">
                  <a:pos x="connsiteX8973" y="connsiteY8973"/>
                </a:cxn>
                <a:cxn ang="0">
                  <a:pos x="connsiteX8974" y="connsiteY8974"/>
                </a:cxn>
                <a:cxn ang="0">
                  <a:pos x="connsiteX8975" y="connsiteY8975"/>
                </a:cxn>
                <a:cxn ang="0">
                  <a:pos x="connsiteX8976" y="connsiteY8976"/>
                </a:cxn>
                <a:cxn ang="0">
                  <a:pos x="connsiteX8977" y="connsiteY8977"/>
                </a:cxn>
                <a:cxn ang="0">
                  <a:pos x="connsiteX8978" y="connsiteY8978"/>
                </a:cxn>
                <a:cxn ang="0">
                  <a:pos x="connsiteX8979" y="connsiteY8979"/>
                </a:cxn>
                <a:cxn ang="0">
                  <a:pos x="connsiteX8980" y="connsiteY8980"/>
                </a:cxn>
                <a:cxn ang="0">
                  <a:pos x="connsiteX8981" y="connsiteY8981"/>
                </a:cxn>
                <a:cxn ang="0">
                  <a:pos x="connsiteX8982" y="connsiteY8982"/>
                </a:cxn>
                <a:cxn ang="0">
                  <a:pos x="connsiteX8983" y="connsiteY8983"/>
                </a:cxn>
                <a:cxn ang="0">
                  <a:pos x="connsiteX8984" y="connsiteY8984"/>
                </a:cxn>
                <a:cxn ang="0">
                  <a:pos x="connsiteX8985" y="connsiteY8985"/>
                </a:cxn>
                <a:cxn ang="0">
                  <a:pos x="connsiteX8986" y="connsiteY8986"/>
                </a:cxn>
                <a:cxn ang="0">
                  <a:pos x="connsiteX8987" y="connsiteY8987"/>
                </a:cxn>
                <a:cxn ang="0">
                  <a:pos x="connsiteX8988" y="connsiteY8988"/>
                </a:cxn>
                <a:cxn ang="0">
                  <a:pos x="connsiteX8989" y="connsiteY8989"/>
                </a:cxn>
                <a:cxn ang="0">
                  <a:pos x="connsiteX8990" y="connsiteY8990"/>
                </a:cxn>
                <a:cxn ang="0">
                  <a:pos x="connsiteX8991" y="connsiteY8991"/>
                </a:cxn>
                <a:cxn ang="0">
                  <a:pos x="connsiteX8992" y="connsiteY8992"/>
                </a:cxn>
                <a:cxn ang="0">
                  <a:pos x="connsiteX8993" y="connsiteY8993"/>
                </a:cxn>
                <a:cxn ang="0">
                  <a:pos x="connsiteX8994" y="connsiteY8994"/>
                </a:cxn>
                <a:cxn ang="0">
                  <a:pos x="connsiteX8995" y="connsiteY8995"/>
                </a:cxn>
                <a:cxn ang="0">
                  <a:pos x="connsiteX8996" y="connsiteY8996"/>
                </a:cxn>
                <a:cxn ang="0">
                  <a:pos x="connsiteX8997" y="connsiteY8997"/>
                </a:cxn>
                <a:cxn ang="0">
                  <a:pos x="connsiteX8998" y="connsiteY8998"/>
                </a:cxn>
                <a:cxn ang="0">
                  <a:pos x="connsiteX8999" y="connsiteY8999"/>
                </a:cxn>
                <a:cxn ang="0">
                  <a:pos x="connsiteX9000" y="connsiteY9000"/>
                </a:cxn>
                <a:cxn ang="0">
                  <a:pos x="connsiteX9001" y="connsiteY9001"/>
                </a:cxn>
                <a:cxn ang="0">
                  <a:pos x="connsiteX9002" y="connsiteY9002"/>
                </a:cxn>
                <a:cxn ang="0">
                  <a:pos x="connsiteX9003" y="connsiteY9003"/>
                </a:cxn>
                <a:cxn ang="0">
                  <a:pos x="connsiteX9004" y="connsiteY9004"/>
                </a:cxn>
                <a:cxn ang="0">
                  <a:pos x="connsiteX9005" y="connsiteY9005"/>
                </a:cxn>
                <a:cxn ang="0">
                  <a:pos x="connsiteX9006" y="connsiteY9006"/>
                </a:cxn>
                <a:cxn ang="0">
                  <a:pos x="connsiteX9007" y="connsiteY9007"/>
                </a:cxn>
                <a:cxn ang="0">
                  <a:pos x="connsiteX9008" y="connsiteY9008"/>
                </a:cxn>
                <a:cxn ang="0">
                  <a:pos x="connsiteX9009" y="connsiteY9009"/>
                </a:cxn>
                <a:cxn ang="0">
                  <a:pos x="connsiteX9010" y="connsiteY9010"/>
                </a:cxn>
                <a:cxn ang="0">
                  <a:pos x="connsiteX9011" y="connsiteY9011"/>
                </a:cxn>
                <a:cxn ang="0">
                  <a:pos x="connsiteX9012" y="connsiteY9012"/>
                </a:cxn>
                <a:cxn ang="0">
                  <a:pos x="connsiteX9013" y="connsiteY9013"/>
                </a:cxn>
                <a:cxn ang="0">
                  <a:pos x="connsiteX9014" y="connsiteY9014"/>
                </a:cxn>
                <a:cxn ang="0">
                  <a:pos x="connsiteX9015" y="connsiteY9015"/>
                </a:cxn>
                <a:cxn ang="0">
                  <a:pos x="connsiteX9016" y="connsiteY9016"/>
                </a:cxn>
                <a:cxn ang="0">
                  <a:pos x="connsiteX9017" y="connsiteY9017"/>
                </a:cxn>
                <a:cxn ang="0">
                  <a:pos x="connsiteX9018" y="connsiteY9018"/>
                </a:cxn>
                <a:cxn ang="0">
                  <a:pos x="connsiteX9019" y="connsiteY9019"/>
                </a:cxn>
                <a:cxn ang="0">
                  <a:pos x="connsiteX9020" y="connsiteY9020"/>
                </a:cxn>
                <a:cxn ang="0">
                  <a:pos x="connsiteX9021" y="connsiteY9021"/>
                </a:cxn>
                <a:cxn ang="0">
                  <a:pos x="connsiteX9022" y="connsiteY9022"/>
                </a:cxn>
                <a:cxn ang="0">
                  <a:pos x="connsiteX9023" y="connsiteY9023"/>
                </a:cxn>
                <a:cxn ang="0">
                  <a:pos x="connsiteX9024" y="connsiteY9024"/>
                </a:cxn>
                <a:cxn ang="0">
                  <a:pos x="connsiteX9025" y="connsiteY9025"/>
                </a:cxn>
                <a:cxn ang="0">
                  <a:pos x="connsiteX9026" y="connsiteY9026"/>
                </a:cxn>
                <a:cxn ang="0">
                  <a:pos x="connsiteX9027" y="connsiteY9027"/>
                </a:cxn>
                <a:cxn ang="0">
                  <a:pos x="connsiteX9028" y="connsiteY9028"/>
                </a:cxn>
                <a:cxn ang="0">
                  <a:pos x="connsiteX9029" y="connsiteY9029"/>
                </a:cxn>
                <a:cxn ang="0">
                  <a:pos x="connsiteX9030" y="connsiteY9030"/>
                </a:cxn>
                <a:cxn ang="0">
                  <a:pos x="connsiteX9031" y="connsiteY9031"/>
                </a:cxn>
                <a:cxn ang="0">
                  <a:pos x="connsiteX9032" y="connsiteY9032"/>
                </a:cxn>
                <a:cxn ang="0">
                  <a:pos x="connsiteX9033" y="connsiteY9033"/>
                </a:cxn>
                <a:cxn ang="0">
                  <a:pos x="connsiteX9034" y="connsiteY9034"/>
                </a:cxn>
                <a:cxn ang="0">
                  <a:pos x="connsiteX9035" y="connsiteY9035"/>
                </a:cxn>
                <a:cxn ang="0">
                  <a:pos x="connsiteX9036" y="connsiteY9036"/>
                </a:cxn>
                <a:cxn ang="0">
                  <a:pos x="connsiteX9037" y="connsiteY9037"/>
                </a:cxn>
                <a:cxn ang="0">
                  <a:pos x="connsiteX9038" y="connsiteY9038"/>
                </a:cxn>
                <a:cxn ang="0">
                  <a:pos x="connsiteX9039" y="connsiteY9039"/>
                </a:cxn>
                <a:cxn ang="0">
                  <a:pos x="connsiteX9040" y="connsiteY9040"/>
                </a:cxn>
                <a:cxn ang="0">
                  <a:pos x="connsiteX9041" y="connsiteY9041"/>
                </a:cxn>
                <a:cxn ang="0">
                  <a:pos x="connsiteX9042" y="connsiteY9042"/>
                </a:cxn>
                <a:cxn ang="0">
                  <a:pos x="connsiteX9043" y="connsiteY9043"/>
                </a:cxn>
                <a:cxn ang="0">
                  <a:pos x="connsiteX9044" y="connsiteY9044"/>
                </a:cxn>
                <a:cxn ang="0">
                  <a:pos x="connsiteX9045" y="connsiteY9045"/>
                </a:cxn>
                <a:cxn ang="0">
                  <a:pos x="connsiteX9046" y="connsiteY9046"/>
                </a:cxn>
                <a:cxn ang="0">
                  <a:pos x="connsiteX9047" y="connsiteY9047"/>
                </a:cxn>
                <a:cxn ang="0">
                  <a:pos x="connsiteX9048" y="connsiteY9048"/>
                </a:cxn>
                <a:cxn ang="0">
                  <a:pos x="connsiteX9049" y="connsiteY9049"/>
                </a:cxn>
                <a:cxn ang="0">
                  <a:pos x="connsiteX9050" y="connsiteY9050"/>
                </a:cxn>
                <a:cxn ang="0">
                  <a:pos x="connsiteX9051" y="connsiteY9051"/>
                </a:cxn>
                <a:cxn ang="0">
                  <a:pos x="connsiteX9052" y="connsiteY9052"/>
                </a:cxn>
                <a:cxn ang="0">
                  <a:pos x="connsiteX9053" y="connsiteY9053"/>
                </a:cxn>
                <a:cxn ang="0">
                  <a:pos x="connsiteX9054" y="connsiteY9054"/>
                </a:cxn>
                <a:cxn ang="0">
                  <a:pos x="connsiteX9055" y="connsiteY9055"/>
                </a:cxn>
                <a:cxn ang="0">
                  <a:pos x="connsiteX9056" y="connsiteY9056"/>
                </a:cxn>
                <a:cxn ang="0">
                  <a:pos x="connsiteX9057" y="connsiteY9057"/>
                </a:cxn>
                <a:cxn ang="0">
                  <a:pos x="connsiteX9058" y="connsiteY9058"/>
                </a:cxn>
                <a:cxn ang="0">
                  <a:pos x="connsiteX9059" y="connsiteY9059"/>
                </a:cxn>
                <a:cxn ang="0">
                  <a:pos x="connsiteX9060" y="connsiteY9060"/>
                </a:cxn>
                <a:cxn ang="0">
                  <a:pos x="connsiteX9061" y="connsiteY9061"/>
                </a:cxn>
                <a:cxn ang="0">
                  <a:pos x="connsiteX9062" y="connsiteY9062"/>
                </a:cxn>
                <a:cxn ang="0">
                  <a:pos x="connsiteX9063" y="connsiteY9063"/>
                </a:cxn>
                <a:cxn ang="0">
                  <a:pos x="connsiteX9064" y="connsiteY9064"/>
                </a:cxn>
                <a:cxn ang="0">
                  <a:pos x="connsiteX9065" y="connsiteY9065"/>
                </a:cxn>
                <a:cxn ang="0">
                  <a:pos x="connsiteX9066" y="connsiteY9066"/>
                </a:cxn>
                <a:cxn ang="0">
                  <a:pos x="connsiteX9067" y="connsiteY9067"/>
                </a:cxn>
                <a:cxn ang="0">
                  <a:pos x="connsiteX9068" y="connsiteY9068"/>
                </a:cxn>
                <a:cxn ang="0">
                  <a:pos x="connsiteX9069" y="connsiteY9069"/>
                </a:cxn>
                <a:cxn ang="0">
                  <a:pos x="connsiteX9070" y="connsiteY9070"/>
                </a:cxn>
                <a:cxn ang="0">
                  <a:pos x="connsiteX9071" y="connsiteY9071"/>
                </a:cxn>
                <a:cxn ang="0">
                  <a:pos x="connsiteX9072" y="connsiteY9072"/>
                </a:cxn>
                <a:cxn ang="0">
                  <a:pos x="connsiteX9073" y="connsiteY9073"/>
                </a:cxn>
                <a:cxn ang="0">
                  <a:pos x="connsiteX9074" y="connsiteY9074"/>
                </a:cxn>
                <a:cxn ang="0">
                  <a:pos x="connsiteX9075" y="connsiteY9075"/>
                </a:cxn>
                <a:cxn ang="0">
                  <a:pos x="connsiteX9076" y="connsiteY9076"/>
                </a:cxn>
                <a:cxn ang="0">
                  <a:pos x="connsiteX9077" y="connsiteY9077"/>
                </a:cxn>
                <a:cxn ang="0">
                  <a:pos x="connsiteX9078" y="connsiteY9078"/>
                </a:cxn>
                <a:cxn ang="0">
                  <a:pos x="connsiteX9079" y="connsiteY9079"/>
                </a:cxn>
                <a:cxn ang="0">
                  <a:pos x="connsiteX9080" y="connsiteY9080"/>
                </a:cxn>
                <a:cxn ang="0">
                  <a:pos x="connsiteX9081" y="connsiteY9081"/>
                </a:cxn>
                <a:cxn ang="0">
                  <a:pos x="connsiteX9082" y="connsiteY9082"/>
                </a:cxn>
                <a:cxn ang="0">
                  <a:pos x="connsiteX9083" y="connsiteY9083"/>
                </a:cxn>
                <a:cxn ang="0">
                  <a:pos x="connsiteX9084" y="connsiteY9084"/>
                </a:cxn>
                <a:cxn ang="0">
                  <a:pos x="connsiteX9085" y="connsiteY9085"/>
                </a:cxn>
                <a:cxn ang="0">
                  <a:pos x="connsiteX9086" y="connsiteY9086"/>
                </a:cxn>
                <a:cxn ang="0">
                  <a:pos x="connsiteX9087" y="connsiteY9087"/>
                </a:cxn>
                <a:cxn ang="0">
                  <a:pos x="connsiteX9088" y="connsiteY9088"/>
                </a:cxn>
                <a:cxn ang="0">
                  <a:pos x="connsiteX9089" y="connsiteY9089"/>
                </a:cxn>
                <a:cxn ang="0">
                  <a:pos x="connsiteX9090" y="connsiteY9090"/>
                </a:cxn>
                <a:cxn ang="0">
                  <a:pos x="connsiteX9091" y="connsiteY9091"/>
                </a:cxn>
                <a:cxn ang="0">
                  <a:pos x="connsiteX9092" y="connsiteY9092"/>
                </a:cxn>
                <a:cxn ang="0">
                  <a:pos x="connsiteX9093" y="connsiteY9093"/>
                </a:cxn>
                <a:cxn ang="0">
                  <a:pos x="connsiteX9094" y="connsiteY9094"/>
                </a:cxn>
                <a:cxn ang="0">
                  <a:pos x="connsiteX9095" y="connsiteY9095"/>
                </a:cxn>
                <a:cxn ang="0">
                  <a:pos x="connsiteX9096" y="connsiteY9096"/>
                </a:cxn>
                <a:cxn ang="0">
                  <a:pos x="connsiteX9097" y="connsiteY9097"/>
                </a:cxn>
                <a:cxn ang="0">
                  <a:pos x="connsiteX9098" y="connsiteY9098"/>
                </a:cxn>
                <a:cxn ang="0">
                  <a:pos x="connsiteX9099" y="connsiteY9099"/>
                </a:cxn>
                <a:cxn ang="0">
                  <a:pos x="connsiteX9100" y="connsiteY9100"/>
                </a:cxn>
                <a:cxn ang="0">
                  <a:pos x="connsiteX9101" y="connsiteY9101"/>
                </a:cxn>
                <a:cxn ang="0">
                  <a:pos x="connsiteX9102" y="connsiteY9102"/>
                </a:cxn>
                <a:cxn ang="0">
                  <a:pos x="connsiteX9103" y="connsiteY9103"/>
                </a:cxn>
                <a:cxn ang="0">
                  <a:pos x="connsiteX9104" y="connsiteY9104"/>
                </a:cxn>
                <a:cxn ang="0">
                  <a:pos x="connsiteX9105" y="connsiteY9105"/>
                </a:cxn>
                <a:cxn ang="0">
                  <a:pos x="connsiteX9106" y="connsiteY9106"/>
                </a:cxn>
                <a:cxn ang="0">
                  <a:pos x="connsiteX9107" y="connsiteY9107"/>
                </a:cxn>
                <a:cxn ang="0">
                  <a:pos x="connsiteX9108" y="connsiteY9108"/>
                </a:cxn>
                <a:cxn ang="0">
                  <a:pos x="connsiteX9109" y="connsiteY9109"/>
                </a:cxn>
                <a:cxn ang="0">
                  <a:pos x="connsiteX9110" y="connsiteY9110"/>
                </a:cxn>
                <a:cxn ang="0">
                  <a:pos x="connsiteX9111" y="connsiteY9111"/>
                </a:cxn>
                <a:cxn ang="0">
                  <a:pos x="connsiteX9112" y="connsiteY9112"/>
                </a:cxn>
                <a:cxn ang="0">
                  <a:pos x="connsiteX9113" y="connsiteY9113"/>
                </a:cxn>
                <a:cxn ang="0">
                  <a:pos x="connsiteX9114" y="connsiteY9114"/>
                </a:cxn>
                <a:cxn ang="0">
                  <a:pos x="connsiteX9115" y="connsiteY9115"/>
                </a:cxn>
                <a:cxn ang="0">
                  <a:pos x="connsiteX9116" y="connsiteY9116"/>
                </a:cxn>
                <a:cxn ang="0">
                  <a:pos x="connsiteX9117" y="connsiteY9117"/>
                </a:cxn>
                <a:cxn ang="0">
                  <a:pos x="connsiteX9118" y="connsiteY9118"/>
                </a:cxn>
                <a:cxn ang="0">
                  <a:pos x="connsiteX9119" y="connsiteY9119"/>
                </a:cxn>
                <a:cxn ang="0">
                  <a:pos x="connsiteX9120" y="connsiteY9120"/>
                </a:cxn>
                <a:cxn ang="0">
                  <a:pos x="connsiteX9121" y="connsiteY9121"/>
                </a:cxn>
                <a:cxn ang="0">
                  <a:pos x="connsiteX9122" y="connsiteY9122"/>
                </a:cxn>
                <a:cxn ang="0">
                  <a:pos x="connsiteX9123" y="connsiteY9123"/>
                </a:cxn>
                <a:cxn ang="0">
                  <a:pos x="connsiteX9124" y="connsiteY9124"/>
                </a:cxn>
                <a:cxn ang="0">
                  <a:pos x="connsiteX9125" y="connsiteY9125"/>
                </a:cxn>
                <a:cxn ang="0">
                  <a:pos x="connsiteX9126" y="connsiteY9126"/>
                </a:cxn>
                <a:cxn ang="0">
                  <a:pos x="connsiteX9127" y="connsiteY9127"/>
                </a:cxn>
                <a:cxn ang="0">
                  <a:pos x="connsiteX9128" y="connsiteY9128"/>
                </a:cxn>
                <a:cxn ang="0">
                  <a:pos x="connsiteX9129" y="connsiteY9129"/>
                </a:cxn>
                <a:cxn ang="0">
                  <a:pos x="connsiteX9130" y="connsiteY9130"/>
                </a:cxn>
                <a:cxn ang="0">
                  <a:pos x="connsiteX9131" y="connsiteY9131"/>
                </a:cxn>
                <a:cxn ang="0">
                  <a:pos x="connsiteX9132" y="connsiteY9132"/>
                </a:cxn>
                <a:cxn ang="0">
                  <a:pos x="connsiteX9133" y="connsiteY9133"/>
                </a:cxn>
                <a:cxn ang="0">
                  <a:pos x="connsiteX9134" y="connsiteY9134"/>
                </a:cxn>
                <a:cxn ang="0">
                  <a:pos x="connsiteX9135" y="connsiteY9135"/>
                </a:cxn>
                <a:cxn ang="0">
                  <a:pos x="connsiteX9136" y="connsiteY9136"/>
                </a:cxn>
                <a:cxn ang="0">
                  <a:pos x="connsiteX9137" y="connsiteY9137"/>
                </a:cxn>
                <a:cxn ang="0">
                  <a:pos x="connsiteX9138" y="connsiteY9138"/>
                </a:cxn>
                <a:cxn ang="0">
                  <a:pos x="connsiteX9139" y="connsiteY9139"/>
                </a:cxn>
                <a:cxn ang="0">
                  <a:pos x="connsiteX9140" y="connsiteY9140"/>
                </a:cxn>
                <a:cxn ang="0">
                  <a:pos x="connsiteX9141" y="connsiteY9141"/>
                </a:cxn>
                <a:cxn ang="0">
                  <a:pos x="connsiteX9142" y="connsiteY9142"/>
                </a:cxn>
                <a:cxn ang="0">
                  <a:pos x="connsiteX9143" y="connsiteY9143"/>
                </a:cxn>
                <a:cxn ang="0">
                  <a:pos x="connsiteX9144" y="connsiteY9144"/>
                </a:cxn>
                <a:cxn ang="0">
                  <a:pos x="connsiteX9145" y="connsiteY9145"/>
                </a:cxn>
                <a:cxn ang="0">
                  <a:pos x="connsiteX9146" y="connsiteY9146"/>
                </a:cxn>
                <a:cxn ang="0">
                  <a:pos x="connsiteX9147" y="connsiteY9147"/>
                </a:cxn>
                <a:cxn ang="0">
                  <a:pos x="connsiteX9148" y="connsiteY9148"/>
                </a:cxn>
                <a:cxn ang="0">
                  <a:pos x="connsiteX9149" y="connsiteY9149"/>
                </a:cxn>
                <a:cxn ang="0">
                  <a:pos x="connsiteX9150" y="connsiteY9150"/>
                </a:cxn>
                <a:cxn ang="0">
                  <a:pos x="connsiteX9151" y="connsiteY9151"/>
                </a:cxn>
                <a:cxn ang="0">
                  <a:pos x="connsiteX9152" y="connsiteY9152"/>
                </a:cxn>
                <a:cxn ang="0">
                  <a:pos x="connsiteX9153" y="connsiteY9153"/>
                </a:cxn>
                <a:cxn ang="0">
                  <a:pos x="connsiteX9154" y="connsiteY9154"/>
                </a:cxn>
                <a:cxn ang="0">
                  <a:pos x="connsiteX9155" y="connsiteY9155"/>
                </a:cxn>
                <a:cxn ang="0">
                  <a:pos x="connsiteX9156" y="connsiteY9156"/>
                </a:cxn>
                <a:cxn ang="0">
                  <a:pos x="connsiteX9157" y="connsiteY9157"/>
                </a:cxn>
                <a:cxn ang="0">
                  <a:pos x="connsiteX9158" y="connsiteY9158"/>
                </a:cxn>
                <a:cxn ang="0">
                  <a:pos x="connsiteX9159" y="connsiteY9159"/>
                </a:cxn>
                <a:cxn ang="0">
                  <a:pos x="connsiteX9160" y="connsiteY9160"/>
                </a:cxn>
                <a:cxn ang="0">
                  <a:pos x="connsiteX9161" y="connsiteY9161"/>
                </a:cxn>
                <a:cxn ang="0">
                  <a:pos x="connsiteX9162" y="connsiteY9162"/>
                </a:cxn>
                <a:cxn ang="0">
                  <a:pos x="connsiteX9163" y="connsiteY9163"/>
                </a:cxn>
                <a:cxn ang="0">
                  <a:pos x="connsiteX9164" y="connsiteY9164"/>
                </a:cxn>
                <a:cxn ang="0">
                  <a:pos x="connsiteX9165" y="connsiteY9165"/>
                </a:cxn>
                <a:cxn ang="0">
                  <a:pos x="connsiteX9166" y="connsiteY9166"/>
                </a:cxn>
                <a:cxn ang="0">
                  <a:pos x="connsiteX9167" y="connsiteY9167"/>
                </a:cxn>
                <a:cxn ang="0">
                  <a:pos x="connsiteX9168" y="connsiteY9168"/>
                </a:cxn>
                <a:cxn ang="0">
                  <a:pos x="connsiteX9169" y="connsiteY9169"/>
                </a:cxn>
                <a:cxn ang="0">
                  <a:pos x="connsiteX9170" y="connsiteY9170"/>
                </a:cxn>
                <a:cxn ang="0">
                  <a:pos x="connsiteX9171" y="connsiteY9171"/>
                </a:cxn>
                <a:cxn ang="0">
                  <a:pos x="connsiteX9172" y="connsiteY9172"/>
                </a:cxn>
                <a:cxn ang="0">
                  <a:pos x="connsiteX9173" y="connsiteY9173"/>
                </a:cxn>
                <a:cxn ang="0">
                  <a:pos x="connsiteX9174" y="connsiteY9174"/>
                </a:cxn>
                <a:cxn ang="0">
                  <a:pos x="connsiteX9175" y="connsiteY9175"/>
                </a:cxn>
                <a:cxn ang="0">
                  <a:pos x="connsiteX9176" y="connsiteY9176"/>
                </a:cxn>
                <a:cxn ang="0">
                  <a:pos x="connsiteX9177" y="connsiteY9177"/>
                </a:cxn>
                <a:cxn ang="0">
                  <a:pos x="connsiteX9178" y="connsiteY9178"/>
                </a:cxn>
                <a:cxn ang="0">
                  <a:pos x="connsiteX9179" y="connsiteY9179"/>
                </a:cxn>
                <a:cxn ang="0">
                  <a:pos x="connsiteX9180" y="connsiteY9180"/>
                </a:cxn>
                <a:cxn ang="0">
                  <a:pos x="connsiteX9181" y="connsiteY9181"/>
                </a:cxn>
                <a:cxn ang="0">
                  <a:pos x="connsiteX9182" y="connsiteY9182"/>
                </a:cxn>
                <a:cxn ang="0">
                  <a:pos x="connsiteX9183" y="connsiteY9183"/>
                </a:cxn>
                <a:cxn ang="0">
                  <a:pos x="connsiteX9184" y="connsiteY9184"/>
                </a:cxn>
                <a:cxn ang="0">
                  <a:pos x="connsiteX9185" y="connsiteY9185"/>
                </a:cxn>
                <a:cxn ang="0">
                  <a:pos x="connsiteX9186" y="connsiteY9186"/>
                </a:cxn>
                <a:cxn ang="0">
                  <a:pos x="connsiteX9187" y="connsiteY9187"/>
                </a:cxn>
                <a:cxn ang="0">
                  <a:pos x="connsiteX9188" y="connsiteY9188"/>
                </a:cxn>
                <a:cxn ang="0">
                  <a:pos x="connsiteX9189" y="connsiteY9189"/>
                </a:cxn>
                <a:cxn ang="0">
                  <a:pos x="connsiteX9190" y="connsiteY9190"/>
                </a:cxn>
                <a:cxn ang="0">
                  <a:pos x="connsiteX9191" y="connsiteY9191"/>
                </a:cxn>
                <a:cxn ang="0">
                  <a:pos x="connsiteX9192" y="connsiteY9192"/>
                </a:cxn>
                <a:cxn ang="0">
                  <a:pos x="connsiteX9193" y="connsiteY9193"/>
                </a:cxn>
                <a:cxn ang="0">
                  <a:pos x="connsiteX9194" y="connsiteY9194"/>
                </a:cxn>
                <a:cxn ang="0">
                  <a:pos x="connsiteX9195" y="connsiteY9195"/>
                </a:cxn>
                <a:cxn ang="0">
                  <a:pos x="connsiteX9196" y="connsiteY9196"/>
                </a:cxn>
                <a:cxn ang="0">
                  <a:pos x="connsiteX9197" y="connsiteY9197"/>
                </a:cxn>
                <a:cxn ang="0">
                  <a:pos x="connsiteX9198" y="connsiteY9198"/>
                </a:cxn>
                <a:cxn ang="0">
                  <a:pos x="connsiteX9199" y="connsiteY9199"/>
                </a:cxn>
                <a:cxn ang="0">
                  <a:pos x="connsiteX9200" y="connsiteY9200"/>
                </a:cxn>
                <a:cxn ang="0">
                  <a:pos x="connsiteX9201" y="connsiteY9201"/>
                </a:cxn>
                <a:cxn ang="0">
                  <a:pos x="connsiteX9202" y="connsiteY9202"/>
                </a:cxn>
                <a:cxn ang="0">
                  <a:pos x="connsiteX9203" y="connsiteY9203"/>
                </a:cxn>
                <a:cxn ang="0">
                  <a:pos x="connsiteX9204" y="connsiteY9204"/>
                </a:cxn>
                <a:cxn ang="0">
                  <a:pos x="connsiteX9205" y="connsiteY9205"/>
                </a:cxn>
                <a:cxn ang="0">
                  <a:pos x="connsiteX9206" y="connsiteY9206"/>
                </a:cxn>
                <a:cxn ang="0">
                  <a:pos x="connsiteX9207" y="connsiteY9207"/>
                </a:cxn>
                <a:cxn ang="0">
                  <a:pos x="connsiteX9208" y="connsiteY9208"/>
                </a:cxn>
                <a:cxn ang="0">
                  <a:pos x="connsiteX9209" y="connsiteY9209"/>
                </a:cxn>
                <a:cxn ang="0">
                  <a:pos x="connsiteX9210" y="connsiteY9210"/>
                </a:cxn>
                <a:cxn ang="0">
                  <a:pos x="connsiteX9211" y="connsiteY9211"/>
                </a:cxn>
                <a:cxn ang="0">
                  <a:pos x="connsiteX9212" y="connsiteY9212"/>
                </a:cxn>
                <a:cxn ang="0">
                  <a:pos x="connsiteX9213" y="connsiteY9213"/>
                </a:cxn>
                <a:cxn ang="0">
                  <a:pos x="connsiteX9214" y="connsiteY9214"/>
                </a:cxn>
                <a:cxn ang="0">
                  <a:pos x="connsiteX9215" y="connsiteY9215"/>
                </a:cxn>
                <a:cxn ang="0">
                  <a:pos x="connsiteX9216" y="connsiteY9216"/>
                </a:cxn>
                <a:cxn ang="0">
                  <a:pos x="connsiteX9217" y="connsiteY9217"/>
                </a:cxn>
                <a:cxn ang="0">
                  <a:pos x="connsiteX9218" y="connsiteY9218"/>
                </a:cxn>
                <a:cxn ang="0">
                  <a:pos x="connsiteX9219" y="connsiteY9219"/>
                </a:cxn>
                <a:cxn ang="0">
                  <a:pos x="connsiteX9220" y="connsiteY9220"/>
                </a:cxn>
                <a:cxn ang="0">
                  <a:pos x="connsiteX9221" y="connsiteY9221"/>
                </a:cxn>
                <a:cxn ang="0">
                  <a:pos x="connsiteX9222" y="connsiteY9222"/>
                </a:cxn>
                <a:cxn ang="0">
                  <a:pos x="connsiteX9223" y="connsiteY9223"/>
                </a:cxn>
                <a:cxn ang="0">
                  <a:pos x="connsiteX9224" y="connsiteY9224"/>
                </a:cxn>
                <a:cxn ang="0">
                  <a:pos x="connsiteX9225" y="connsiteY9225"/>
                </a:cxn>
                <a:cxn ang="0">
                  <a:pos x="connsiteX9226" y="connsiteY9226"/>
                </a:cxn>
                <a:cxn ang="0">
                  <a:pos x="connsiteX9227" y="connsiteY9227"/>
                </a:cxn>
                <a:cxn ang="0">
                  <a:pos x="connsiteX9228" y="connsiteY9228"/>
                </a:cxn>
                <a:cxn ang="0">
                  <a:pos x="connsiteX9229" y="connsiteY9229"/>
                </a:cxn>
                <a:cxn ang="0">
                  <a:pos x="connsiteX9230" y="connsiteY9230"/>
                </a:cxn>
                <a:cxn ang="0">
                  <a:pos x="connsiteX9231" y="connsiteY9231"/>
                </a:cxn>
                <a:cxn ang="0">
                  <a:pos x="connsiteX9232" y="connsiteY9232"/>
                </a:cxn>
                <a:cxn ang="0">
                  <a:pos x="connsiteX9233" y="connsiteY9233"/>
                </a:cxn>
                <a:cxn ang="0">
                  <a:pos x="connsiteX9234" y="connsiteY9234"/>
                </a:cxn>
                <a:cxn ang="0">
                  <a:pos x="connsiteX9235" y="connsiteY9235"/>
                </a:cxn>
                <a:cxn ang="0">
                  <a:pos x="connsiteX9236" y="connsiteY9236"/>
                </a:cxn>
                <a:cxn ang="0">
                  <a:pos x="connsiteX9237" y="connsiteY9237"/>
                </a:cxn>
                <a:cxn ang="0">
                  <a:pos x="connsiteX9238" y="connsiteY9238"/>
                </a:cxn>
                <a:cxn ang="0">
                  <a:pos x="connsiteX9239" y="connsiteY9239"/>
                </a:cxn>
                <a:cxn ang="0">
                  <a:pos x="connsiteX9240" y="connsiteY9240"/>
                </a:cxn>
                <a:cxn ang="0">
                  <a:pos x="connsiteX9241" y="connsiteY9241"/>
                </a:cxn>
                <a:cxn ang="0">
                  <a:pos x="connsiteX9242" y="connsiteY9242"/>
                </a:cxn>
                <a:cxn ang="0">
                  <a:pos x="connsiteX9243" y="connsiteY9243"/>
                </a:cxn>
                <a:cxn ang="0">
                  <a:pos x="connsiteX9244" y="connsiteY9244"/>
                </a:cxn>
                <a:cxn ang="0">
                  <a:pos x="connsiteX9245" y="connsiteY9245"/>
                </a:cxn>
                <a:cxn ang="0">
                  <a:pos x="connsiteX9246" y="connsiteY9246"/>
                </a:cxn>
                <a:cxn ang="0">
                  <a:pos x="connsiteX9247" y="connsiteY9247"/>
                </a:cxn>
                <a:cxn ang="0">
                  <a:pos x="connsiteX9248" y="connsiteY9248"/>
                </a:cxn>
                <a:cxn ang="0">
                  <a:pos x="connsiteX9249" y="connsiteY9249"/>
                </a:cxn>
                <a:cxn ang="0">
                  <a:pos x="connsiteX9250" y="connsiteY9250"/>
                </a:cxn>
                <a:cxn ang="0">
                  <a:pos x="connsiteX9251" y="connsiteY9251"/>
                </a:cxn>
                <a:cxn ang="0">
                  <a:pos x="connsiteX9252" y="connsiteY9252"/>
                </a:cxn>
                <a:cxn ang="0">
                  <a:pos x="connsiteX9253" y="connsiteY9253"/>
                </a:cxn>
                <a:cxn ang="0">
                  <a:pos x="connsiteX9254" y="connsiteY9254"/>
                </a:cxn>
                <a:cxn ang="0">
                  <a:pos x="connsiteX9255" y="connsiteY9255"/>
                </a:cxn>
                <a:cxn ang="0">
                  <a:pos x="connsiteX9256" y="connsiteY9256"/>
                </a:cxn>
                <a:cxn ang="0">
                  <a:pos x="connsiteX9257" y="connsiteY9257"/>
                </a:cxn>
                <a:cxn ang="0">
                  <a:pos x="connsiteX9258" y="connsiteY9258"/>
                </a:cxn>
                <a:cxn ang="0">
                  <a:pos x="connsiteX9259" y="connsiteY9259"/>
                </a:cxn>
                <a:cxn ang="0">
                  <a:pos x="connsiteX9260" y="connsiteY9260"/>
                </a:cxn>
                <a:cxn ang="0">
                  <a:pos x="connsiteX9261" y="connsiteY9261"/>
                </a:cxn>
                <a:cxn ang="0">
                  <a:pos x="connsiteX9262" y="connsiteY9262"/>
                </a:cxn>
                <a:cxn ang="0">
                  <a:pos x="connsiteX9263" y="connsiteY9263"/>
                </a:cxn>
                <a:cxn ang="0">
                  <a:pos x="connsiteX9264" y="connsiteY9264"/>
                </a:cxn>
                <a:cxn ang="0">
                  <a:pos x="connsiteX9265" y="connsiteY9265"/>
                </a:cxn>
                <a:cxn ang="0">
                  <a:pos x="connsiteX9266" y="connsiteY9266"/>
                </a:cxn>
                <a:cxn ang="0">
                  <a:pos x="connsiteX9267" y="connsiteY9267"/>
                </a:cxn>
                <a:cxn ang="0">
                  <a:pos x="connsiteX9268" y="connsiteY9268"/>
                </a:cxn>
                <a:cxn ang="0">
                  <a:pos x="connsiteX9269" y="connsiteY9269"/>
                </a:cxn>
                <a:cxn ang="0">
                  <a:pos x="connsiteX9270" y="connsiteY9270"/>
                </a:cxn>
                <a:cxn ang="0">
                  <a:pos x="connsiteX9271" y="connsiteY9271"/>
                </a:cxn>
                <a:cxn ang="0">
                  <a:pos x="connsiteX9272" y="connsiteY9272"/>
                </a:cxn>
                <a:cxn ang="0">
                  <a:pos x="connsiteX9273" y="connsiteY9273"/>
                </a:cxn>
                <a:cxn ang="0">
                  <a:pos x="connsiteX9274" y="connsiteY9274"/>
                </a:cxn>
                <a:cxn ang="0">
                  <a:pos x="connsiteX9275" y="connsiteY9275"/>
                </a:cxn>
                <a:cxn ang="0">
                  <a:pos x="connsiteX9276" y="connsiteY9276"/>
                </a:cxn>
                <a:cxn ang="0">
                  <a:pos x="connsiteX9277" y="connsiteY9277"/>
                </a:cxn>
                <a:cxn ang="0">
                  <a:pos x="connsiteX9278" y="connsiteY9278"/>
                </a:cxn>
                <a:cxn ang="0">
                  <a:pos x="connsiteX9279" y="connsiteY9279"/>
                </a:cxn>
                <a:cxn ang="0">
                  <a:pos x="connsiteX9280" y="connsiteY9280"/>
                </a:cxn>
                <a:cxn ang="0">
                  <a:pos x="connsiteX9281" y="connsiteY9281"/>
                </a:cxn>
                <a:cxn ang="0">
                  <a:pos x="connsiteX9282" y="connsiteY9282"/>
                </a:cxn>
                <a:cxn ang="0">
                  <a:pos x="connsiteX9283" y="connsiteY9283"/>
                </a:cxn>
                <a:cxn ang="0">
                  <a:pos x="connsiteX9284" y="connsiteY9284"/>
                </a:cxn>
                <a:cxn ang="0">
                  <a:pos x="connsiteX9285" y="connsiteY9285"/>
                </a:cxn>
                <a:cxn ang="0">
                  <a:pos x="connsiteX9286" y="connsiteY9286"/>
                </a:cxn>
                <a:cxn ang="0">
                  <a:pos x="connsiteX9287" y="connsiteY9287"/>
                </a:cxn>
                <a:cxn ang="0">
                  <a:pos x="connsiteX9288" y="connsiteY9288"/>
                </a:cxn>
                <a:cxn ang="0">
                  <a:pos x="connsiteX9289" y="connsiteY9289"/>
                </a:cxn>
                <a:cxn ang="0">
                  <a:pos x="connsiteX9290" y="connsiteY9290"/>
                </a:cxn>
                <a:cxn ang="0">
                  <a:pos x="connsiteX9291" y="connsiteY9291"/>
                </a:cxn>
                <a:cxn ang="0">
                  <a:pos x="connsiteX9292" y="connsiteY9292"/>
                </a:cxn>
                <a:cxn ang="0">
                  <a:pos x="connsiteX9293" y="connsiteY9293"/>
                </a:cxn>
                <a:cxn ang="0">
                  <a:pos x="connsiteX9294" y="connsiteY9294"/>
                </a:cxn>
                <a:cxn ang="0">
                  <a:pos x="connsiteX9295" y="connsiteY9295"/>
                </a:cxn>
                <a:cxn ang="0">
                  <a:pos x="connsiteX9296" y="connsiteY9296"/>
                </a:cxn>
                <a:cxn ang="0">
                  <a:pos x="connsiteX9297" y="connsiteY9297"/>
                </a:cxn>
                <a:cxn ang="0">
                  <a:pos x="connsiteX9298" y="connsiteY9298"/>
                </a:cxn>
                <a:cxn ang="0">
                  <a:pos x="connsiteX9299" y="connsiteY9299"/>
                </a:cxn>
                <a:cxn ang="0">
                  <a:pos x="connsiteX9300" y="connsiteY9300"/>
                </a:cxn>
                <a:cxn ang="0">
                  <a:pos x="connsiteX9301" y="connsiteY9301"/>
                </a:cxn>
                <a:cxn ang="0">
                  <a:pos x="connsiteX9302" y="connsiteY9302"/>
                </a:cxn>
                <a:cxn ang="0">
                  <a:pos x="connsiteX9303" y="connsiteY9303"/>
                </a:cxn>
                <a:cxn ang="0">
                  <a:pos x="connsiteX9304" y="connsiteY9304"/>
                </a:cxn>
                <a:cxn ang="0">
                  <a:pos x="connsiteX9305" y="connsiteY9305"/>
                </a:cxn>
                <a:cxn ang="0">
                  <a:pos x="connsiteX9306" y="connsiteY9306"/>
                </a:cxn>
                <a:cxn ang="0">
                  <a:pos x="connsiteX9307" y="connsiteY9307"/>
                </a:cxn>
                <a:cxn ang="0">
                  <a:pos x="connsiteX9308" y="connsiteY9308"/>
                </a:cxn>
                <a:cxn ang="0">
                  <a:pos x="connsiteX9309" y="connsiteY9309"/>
                </a:cxn>
                <a:cxn ang="0">
                  <a:pos x="connsiteX9310" y="connsiteY9310"/>
                </a:cxn>
                <a:cxn ang="0">
                  <a:pos x="connsiteX9311" y="connsiteY9311"/>
                </a:cxn>
                <a:cxn ang="0">
                  <a:pos x="connsiteX9312" y="connsiteY9312"/>
                </a:cxn>
                <a:cxn ang="0">
                  <a:pos x="connsiteX9313" y="connsiteY9313"/>
                </a:cxn>
                <a:cxn ang="0">
                  <a:pos x="connsiteX9314" y="connsiteY9314"/>
                </a:cxn>
                <a:cxn ang="0">
                  <a:pos x="connsiteX9315" y="connsiteY9315"/>
                </a:cxn>
                <a:cxn ang="0">
                  <a:pos x="connsiteX9316" y="connsiteY9316"/>
                </a:cxn>
                <a:cxn ang="0">
                  <a:pos x="connsiteX9317" y="connsiteY9317"/>
                </a:cxn>
                <a:cxn ang="0">
                  <a:pos x="connsiteX9318" y="connsiteY9318"/>
                </a:cxn>
                <a:cxn ang="0">
                  <a:pos x="connsiteX9319" y="connsiteY9319"/>
                </a:cxn>
                <a:cxn ang="0">
                  <a:pos x="connsiteX9320" y="connsiteY9320"/>
                </a:cxn>
                <a:cxn ang="0">
                  <a:pos x="connsiteX9321" y="connsiteY9321"/>
                </a:cxn>
                <a:cxn ang="0">
                  <a:pos x="connsiteX9322" y="connsiteY9322"/>
                </a:cxn>
                <a:cxn ang="0">
                  <a:pos x="connsiteX9323" y="connsiteY9323"/>
                </a:cxn>
                <a:cxn ang="0">
                  <a:pos x="connsiteX9324" y="connsiteY9324"/>
                </a:cxn>
                <a:cxn ang="0">
                  <a:pos x="connsiteX9325" y="connsiteY9325"/>
                </a:cxn>
                <a:cxn ang="0">
                  <a:pos x="connsiteX9326" y="connsiteY9326"/>
                </a:cxn>
                <a:cxn ang="0">
                  <a:pos x="connsiteX9327" y="connsiteY9327"/>
                </a:cxn>
                <a:cxn ang="0">
                  <a:pos x="connsiteX9328" y="connsiteY9328"/>
                </a:cxn>
                <a:cxn ang="0">
                  <a:pos x="connsiteX9329" y="connsiteY9329"/>
                </a:cxn>
                <a:cxn ang="0">
                  <a:pos x="connsiteX9330" y="connsiteY9330"/>
                </a:cxn>
                <a:cxn ang="0">
                  <a:pos x="connsiteX9331" y="connsiteY9331"/>
                </a:cxn>
                <a:cxn ang="0">
                  <a:pos x="connsiteX9332" y="connsiteY9332"/>
                </a:cxn>
                <a:cxn ang="0">
                  <a:pos x="connsiteX9333" y="connsiteY9333"/>
                </a:cxn>
                <a:cxn ang="0">
                  <a:pos x="connsiteX9334" y="connsiteY9334"/>
                </a:cxn>
                <a:cxn ang="0">
                  <a:pos x="connsiteX9335" y="connsiteY9335"/>
                </a:cxn>
                <a:cxn ang="0">
                  <a:pos x="connsiteX9336" y="connsiteY9336"/>
                </a:cxn>
                <a:cxn ang="0">
                  <a:pos x="connsiteX9337" y="connsiteY9337"/>
                </a:cxn>
                <a:cxn ang="0">
                  <a:pos x="connsiteX9338" y="connsiteY9338"/>
                </a:cxn>
                <a:cxn ang="0">
                  <a:pos x="connsiteX9339" y="connsiteY9339"/>
                </a:cxn>
                <a:cxn ang="0">
                  <a:pos x="connsiteX9340" y="connsiteY9340"/>
                </a:cxn>
                <a:cxn ang="0">
                  <a:pos x="connsiteX9341" y="connsiteY9341"/>
                </a:cxn>
                <a:cxn ang="0">
                  <a:pos x="connsiteX9342" y="connsiteY9342"/>
                </a:cxn>
                <a:cxn ang="0">
                  <a:pos x="connsiteX9343" y="connsiteY9343"/>
                </a:cxn>
                <a:cxn ang="0">
                  <a:pos x="connsiteX9344" y="connsiteY9344"/>
                </a:cxn>
                <a:cxn ang="0">
                  <a:pos x="connsiteX9345" y="connsiteY9345"/>
                </a:cxn>
                <a:cxn ang="0">
                  <a:pos x="connsiteX9346" y="connsiteY9346"/>
                </a:cxn>
                <a:cxn ang="0">
                  <a:pos x="connsiteX9347" y="connsiteY9347"/>
                </a:cxn>
                <a:cxn ang="0">
                  <a:pos x="connsiteX9348" y="connsiteY9348"/>
                </a:cxn>
                <a:cxn ang="0">
                  <a:pos x="connsiteX9349" y="connsiteY9349"/>
                </a:cxn>
                <a:cxn ang="0">
                  <a:pos x="connsiteX9350" y="connsiteY9350"/>
                </a:cxn>
                <a:cxn ang="0">
                  <a:pos x="connsiteX9351" y="connsiteY9351"/>
                </a:cxn>
                <a:cxn ang="0">
                  <a:pos x="connsiteX9352" y="connsiteY9352"/>
                </a:cxn>
                <a:cxn ang="0">
                  <a:pos x="connsiteX9353" y="connsiteY9353"/>
                </a:cxn>
                <a:cxn ang="0">
                  <a:pos x="connsiteX9354" y="connsiteY9354"/>
                </a:cxn>
                <a:cxn ang="0">
                  <a:pos x="connsiteX9355" y="connsiteY9355"/>
                </a:cxn>
                <a:cxn ang="0">
                  <a:pos x="connsiteX9356" y="connsiteY9356"/>
                </a:cxn>
                <a:cxn ang="0">
                  <a:pos x="connsiteX9357" y="connsiteY9357"/>
                </a:cxn>
                <a:cxn ang="0">
                  <a:pos x="connsiteX9358" y="connsiteY9358"/>
                </a:cxn>
                <a:cxn ang="0">
                  <a:pos x="connsiteX9359" y="connsiteY9359"/>
                </a:cxn>
                <a:cxn ang="0">
                  <a:pos x="connsiteX9360" y="connsiteY9360"/>
                </a:cxn>
                <a:cxn ang="0">
                  <a:pos x="connsiteX9361" y="connsiteY9361"/>
                </a:cxn>
                <a:cxn ang="0">
                  <a:pos x="connsiteX9362" y="connsiteY9362"/>
                </a:cxn>
                <a:cxn ang="0">
                  <a:pos x="connsiteX9363" y="connsiteY9363"/>
                </a:cxn>
                <a:cxn ang="0">
                  <a:pos x="connsiteX9364" y="connsiteY9364"/>
                </a:cxn>
                <a:cxn ang="0">
                  <a:pos x="connsiteX9365" y="connsiteY9365"/>
                </a:cxn>
                <a:cxn ang="0">
                  <a:pos x="connsiteX9366" y="connsiteY9366"/>
                </a:cxn>
                <a:cxn ang="0">
                  <a:pos x="connsiteX9367" y="connsiteY9367"/>
                </a:cxn>
                <a:cxn ang="0">
                  <a:pos x="connsiteX9368" y="connsiteY9368"/>
                </a:cxn>
                <a:cxn ang="0">
                  <a:pos x="connsiteX9369" y="connsiteY9369"/>
                </a:cxn>
                <a:cxn ang="0">
                  <a:pos x="connsiteX9370" y="connsiteY9370"/>
                </a:cxn>
                <a:cxn ang="0">
                  <a:pos x="connsiteX9371" y="connsiteY9371"/>
                </a:cxn>
                <a:cxn ang="0">
                  <a:pos x="connsiteX9372" y="connsiteY9372"/>
                </a:cxn>
                <a:cxn ang="0">
                  <a:pos x="connsiteX9373" y="connsiteY9373"/>
                </a:cxn>
                <a:cxn ang="0">
                  <a:pos x="connsiteX9374" y="connsiteY9374"/>
                </a:cxn>
                <a:cxn ang="0">
                  <a:pos x="connsiteX9375" y="connsiteY9375"/>
                </a:cxn>
                <a:cxn ang="0">
                  <a:pos x="connsiteX9376" y="connsiteY9376"/>
                </a:cxn>
                <a:cxn ang="0">
                  <a:pos x="connsiteX9377" y="connsiteY9377"/>
                </a:cxn>
                <a:cxn ang="0">
                  <a:pos x="connsiteX9378" y="connsiteY9378"/>
                </a:cxn>
                <a:cxn ang="0">
                  <a:pos x="connsiteX9379" y="connsiteY9379"/>
                </a:cxn>
                <a:cxn ang="0">
                  <a:pos x="connsiteX9380" y="connsiteY9380"/>
                </a:cxn>
                <a:cxn ang="0">
                  <a:pos x="connsiteX9381" y="connsiteY9381"/>
                </a:cxn>
                <a:cxn ang="0">
                  <a:pos x="connsiteX9382" y="connsiteY9382"/>
                </a:cxn>
                <a:cxn ang="0">
                  <a:pos x="connsiteX9383" y="connsiteY9383"/>
                </a:cxn>
                <a:cxn ang="0">
                  <a:pos x="connsiteX9384" y="connsiteY9384"/>
                </a:cxn>
                <a:cxn ang="0">
                  <a:pos x="connsiteX9385" y="connsiteY9385"/>
                </a:cxn>
                <a:cxn ang="0">
                  <a:pos x="connsiteX9386" y="connsiteY9386"/>
                </a:cxn>
                <a:cxn ang="0">
                  <a:pos x="connsiteX9387" y="connsiteY9387"/>
                </a:cxn>
                <a:cxn ang="0">
                  <a:pos x="connsiteX9388" y="connsiteY9388"/>
                </a:cxn>
                <a:cxn ang="0">
                  <a:pos x="connsiteX9389" y="connsiteY9389"/>
                </a:cxn>
                <a:cxn ang="0">
                  <a:pos x="connsiteX9390" y="connsiteY9390"/>
                </a:cxn>
                <a:cxn ang="0">
                  <a:pos x="connsiteX9391" y="connsiteY9391"/>
                </a:cxn>
                <a:cxn ang="0">
                  <a:pos x="connsiteX9392" y="connsiteY9392"/>
                </a:cxn>
                <a:cxn ang="0">
                  <a:pos x="connsiteX9393" y="connsiteY9393"/>
                </a:cxn>
                <a:cxn ang="0">
                  <a:pos x="connsiteX9394" y="connsiteY9394"/>
                </a:cxn>
                <a:cxn ang="0">
                  <a:pos x="connsiteX9395" y="connsiteY9395"/>
                </a:cxn>
                <a:cxn ang="0">
                  <a:pos x="connsiteX9396" y="connsiteY9396"/>
                </a:cxn>
                <a:cxn ang="0">
                  <a:pos x="connsiteX9397" y="connsiteY9397"/>
                </a:cxn>
                <a:cxn ang="0">
                  <a:pos x="connsiteX9398" y="connsiteY9398"/>
                </a:cxn>
                <a:cxn ang="0">
                  <a:pos x="connsiteX9399" y="connsiteY9399"/>
                </a:cxn>
                <a:cxn ang="0">
                  <a:pos x="connsiteX9400" y="connsiteY9400"/>
                </a:cxn>
                <a:cxn ang="0">
                  <a:pos x="connsiteX9401" y="connsiteY9401"/>
                </a:cxn>
                <a:cxn ang="0">
                  <a:pos x="connsiteX9402" y="connsiteY9402"/>
                </a:cxn>
                <a:cxn ang="0">
                  <a:pos x="connsiteX9403" y="connsiteY9403"/>
                </a:cxn>
                <a:cxn ang="0">
                  <a:pos x="connsiteX9404" y="connsiteY9404"/>
                </a:cxn>
                <a:cxn ang="0">
                  <a:pos x="connsiteX9405" y="connsiteY9405"/>
                </a:cxn>
                <a:cxn ang="0">
                  <a:pos x="connsiteX9406" y="connsiteY9406"/>
                </a:cxn>
                <a:cxn ang="0">
                  <a:pos x="connsiteX9407" y="connsiteY9407"/>
                </a:cxn>
                <a:cxn ang="0">
                  <a:pos x="connsiteX9408" y="connsiteY9408"/>
                </a:cxn>
                <a:cxn ang="0">
                  <a:pos x="connsiteX9409" y="connsiteY9409"/>
                </a:cxn>
                <a:cxn ang="0">
                  <a:pos x="connsiteX9410" y="connsiteY9410"/>
                </a:cxn>
                <a:cxn ang="0">
                  <a:pos x="connsiteX9411" y="connsiteY9411"/>
                </a:cxn>
                <a:cxn ang="0">
                  <a:pos x="connsiteX9412" y="connsiteY9412"/>
                </a:cxn>
                <a:cxn ang="0">
                  <a:pos x="connsiteX9413" y="connsiteY9413"/>
                </a:cxn>
                <a:cxn ang="0">
                  <a:pos x="connsiteX9414" y="connsiteY9414"/>
                </a:cxn>
                <a:cxn ang="0">
                  <a:pos x="connsiteX9415" y="connsiteY9415"/>
                </a:cxn>
                <a:cxn ang="0">
                  <a:pos x="connsiteX9416" y="connsiteY9416"/>
                </a:cxn>
                <a:cxn ang="0">
                  <a:pos x="connsiteX9417" y="connsiteY9417"/>
                </a:cxn>
                <a:cxn ang="0">
                  <a:pos x="connsiteX9418" y="connsiteY9418"/>
                </a:cxn>
                <a:cxn ang="0">
                  <a:pos x="connsiteX9419" y="connsiteY9419"/>
                </a:cxn>
                <a:cxn ang="0">
                  <a:pos x="connsiteX9420" y="connsiteY9420"/>
                </a:cxn>
                <a:cxn ang="0">
                  <a:pos x="connsiteX9421" y="connsiteY9421"/>
                </a:cxn>
                <a:cxn ang="0">
                  <a:pos x="connsiteX9422" y="connsiteY9422"/>
                </a:cxn>
                <a:cxn ang="0">
                  <a:pos x="connsiteX9423" y="connsiteY9423"/>
                </a:cxn>
                <a:cxn ang="0">
                  <a:pos x="connsiteX9424" y="connsiteY9424"/>
                </a:cxn>
                <a:cxn ang="0">
                  <a:pos x="connsiteX9425" y="connsiteY9425"/>
                </a:cxn>
                <a:cxn ang="0">
                  <a:pos x="connsiteX9426" y="connsiteY9426"/>
                </a:cxn>
                <a:cxn ang="0">
                  <a:pos x="connsiteX9427" y="connsiteY9427"/>
                </a:cxn>
                <a:cxn ang="0">
                  <a:pos x="connsiteX9428" y="connsiteY9428"/>
                </a:cxn>
                <a:cxn ang="0">
                  <a:pos x="connsiteX9429" y="connsiteY9429"/>
                </a:cxn>
                <a:cxn ang="0">
                  <a:pos x="connsiteX9430" y="connsiteY9430"/>
                </a:cxn>
                <a:cxn ang="0">
                  <a:pos x="connsiteX9431" y="connsiteY9431"/>
                </a:cxn>
                <a:cxn ang="0">
                  <a:pos x="connsiteX9432" y="connsiteY9432"/>
                </a:cxn>
                <a:cxn ang="0">
                  <a:pos x="connsiteX9433" y="connsiteY9433"/>
                </a:cxn>
                <a:cxn ang="0">
                  <a:pos x="connsiteX9434" y="connsiteY9434"/>
                </a:cxn>
                <a:cxn ang="0">
                  <a:pos x="connsiteX9435" y="connsiteY9435"/>
                </a:cxn>
                <a:cxn ang="0">
                  <a:pos x="connsiteX9436" y="connsiteY9436"/>
                </a:cxn>
                <a:cxn ang="0">
                  <a:pos x="connsiteX9437" y="connsiteY9437"/>
                </a:cxn>
                <a:cxn ang="0">
                  <a:pos x="connsiteX9438" y="connsiteY9438"/>
                </a:cxn>
                <a:cxn ang="0">
                  <a:pos x="connsiteX9439" y="connsiteY9439"/>
                </a:cxn>
                <a:cxn ang="0">
                  <a:pos x="connsiteX9440" y="connsiteY9440"/>
                </a:cxn>
                <a:cxn ang="0">
                  <a:pos x="connsiteX9441" y="connsiteY9441"/>
                </a:cxn>
                <a:cxn ang="0">
                  <a:pos x="connsiteX9442" y="connsiteY9442"/>
                </a:cxn>
                <a:cxn ang="0">
                  <a:pos x="connsiteX9443" y="connsiteY9443"/>
                </a:cxn>
                <a:cxn ang="0">
                  <a:pos x="connsiteX9444" y="connsiteY9444"/>
                </a:cxn>
                <a:cxn ang="0">
                  <a:pos x="connsiteX9445" y="connsiteY9445"/>
                </a:cxn>
                <a:cxn ang="0">
                  <a:pos x="connsiteX9446" y="connsiteY9446"/>
                </a:cxn>
                <a:cxn ang="0">
                  <a:pos x="connsiteX9447" y="connsiteY9447"/>
                </a:cxn>
                <a:cxn ang="0">
                  <a:pos x="connsiteX9448" y="connsiteY9448"/>
                </a:cxn>
                <a:cxn ang="0">
                  <a:pos x="connsiteX9449" y="connsiteY9449"/>
                </a:cxn>
                <a:cxn ang="0">
                  <a:pos x="connsiteX9450" y="connsiteY9450"/>
                </a:cxn>
                <a:cxn ang="0">
                  <a:pos x="connsiteX9451" y="connsiteY9451"/>
                </a:cxn>
                <a:cxn ang="0">
                  <a:pos x="connsiteX9452" y="connsiteY9452"/>
                </a:cxn>
                <a:cxn ang="0">
                  <a:pos x="connsiteX9453" y="connsiteY9453"/>
                </a:cxn>
                <a:cxn ang="0">
                  <a:pos x="connsiteX9454" y="connsiteY9454"/>
                </a:cxn>
                <a:cxn ang="0">
                  <a:pos x="connsiteX9455" y="connsiteY9455"/>
                </a:cxn>
                <a:cxn ang="0">
                  <a:pos x="connsiteX9456" y="connsiteY9456"/>
                </a:cxn>
                <a:cxn ang="0">
                  <a:pos x="connsiteX9457" y="connsiteY9457"/>
                </a:cxn>
                <a:cxn ang="0">
                  <a:pos x="connsiteX9458" y="connsiteY9458"/>
                </a:cxn>
                <a:cxn ang="0">
                  <a:pos x="connsiteX9459" y="connsiteY9459"/>
                </a:cxn>
                <a:cxn ang="0">
                  <a:pos x="connsiteX9460" y="connsiteY9460"/>
                </a:cxn>
                <a:cxn ang="0">
                  <a:pos x="connsiteX9461" y="connsiteY9461"/>
                </a:cxn>
                <a:cxn ang="0">
                  <a:pos x="connsiteX9462" y="connsiteY9462"/>
                </a:cxn>
                <a:cxn ang="0">
                  <a:pos x="connsiteX9463" y="connsiteY9463"/>
                </a:cxn>
                <a:cxn ang="0">
                  <a:pos x="connsiteX9464" y="connsiteY9464"/>
                </a:cxn>
                <a:cxn ang="0">
                  <a:pos x="connsiteX9465" y="connsiteY9465"/>
                </a:cxn>
                <a:cxn ang="0">
                  <a:pos x="connsiteX9466" y="connsiteY9466"/>
                </a:cxn>
                <a:cxn ang="0">
                  <a:pos x="connsiteX9467" y="connsiteY9467"/>
                </a:cxn>
                <a:cxn ang="0">
                  <a:pos x="connsiteX9468" y="connsiteY9468"/>
                </a:cxn>
                <a:cxn ang="0">
                  <a:pos x="connsiteX9469" y="connsiteY9469"/>
                </a:cxn>
                <a:cxn ang="0">
                  <a:pos x="connsiteX9470" y="connsiteY9470"/>
                </a:cxn>
                <a:cxn ang="0">
                  <a:pos x="connsiteX9471" y="connsiteY9471"/>
                </a:cxn>
                <a:cxn ang="0">
                  <a:pos x="connsiteX9472" y="connsiteY9472"/>
                </a:cxn>
                <a:cxn ang="0">
                  <a:pos x="connsiteX9473" y="connsiteY9473"/>
                </a:cxn>
                <a:cxn ang="0">
                  <a:pos x="connsiteX9474" y="connsiteY9474"/>
                </a:cxn>
                <a:cxn ang="0">
                  <a:pos x="connsiteX9475" y="connsiteY9475"/>
                </a:cxn>
                <a:cxn ang="0">
                  <a:pos x="connsiteX9476" y="connsiteY9476"/>
                </a:cxn>
                <a:cxn ang="0">
                  <a:pos x="connsiteX9477" y="connsiteY9477"/>
                </a:cxn>
                <a:cxn ang="0">
                  <a:pos x="connsiteX9478" y="connsiteY9478"/>
                </a:cxn>
                <a:cxn ang="0">
                  <a:pos x="connsiteX9479" y="connsiteY9479"/>
                </a:cxn>
                <a:cxn ang="0">
                  <a:pos x="connsiteX9480" y="connsiteY9480"/>
                </a:cxn>
                <a:cxn ang="0">
                  <a:pos x="connsiteX9481" y="connsiteY9481"/>
                </a:cxn>
                <a:cxn ang="0">
                  <a:pos x="connsiteX9482" y="connsiteY9482"/>
                </a:cxn>
                <a:cxn ang="0">
                  <a:pos x="connsiteX9483" y="connsiteY9483"/>
                </a:cxn>
                <a:cxn ang="0">
                  <a:pos x="connsiteX9484" y="connsiteY9484"/>
                </a:cxn>
                <a:cxn ang="0">
                  <a:pos x="connsiteX9485" y="connsiteY9485"/>
                </a:cxn>
                <a:cxn ang="0">
                  <a:pos x="connsiteX9486" y="connsiteY9486"/>
                </a:cxn>
                <a:cxn ang="0">
                  <a:pos x="connsiteX9487" y="connsiteY9487"/>
                </a:cxn>
                <a:cxn ang="0">
                  <a:pos x="connsiteX9488" y="connsiteY9488"/>
                </a:cxn>
                <a:cxn ang="0">
                  <a:pos x="connsiteX9489" y="connsiteY9489"/>
                </a:cxn>
                <a:cxn ang="0">
                  <a:pos x="connsiteX9490" y="connsiteY9490"/>
                </a:cxn>
                <a:cxn ang="0">
                  <a:pos x="connsiteX9491" y="connsiteY9491"/>
                </a:cxn>
                <a:cxn ang="0">
                  <a:pos x="connsiteX9492" y="connsiteY9492"/>
                </a:cxn>
                <a:cxn ang="0">
                  <a:pos x="connsiteX9493" y="connsiteY9493"/>
                </a:cxn>
                <a:cxn ang="0">
                  <a:pos x="connsiteX9494" y="connsiteY9494"/>
                </a:cxn>
                <a:cxn ang="0">
                  <a:pos x="connsiteX9495" y="connsiteY9495"/>
                </a:cxn>
                <a:cxn ang="0">
                  <a:pos x="connsiteX9496" y="connsiteY9496"/>
                </a:cxn>
                <a:cxn ang="0">
                  <a:pos x="connsiteX9497" y="connsiteY9497"/>
                </a:cxn>
                <a:cxn ang="0">
                  <a:pos x="connsiteX9498" y="connsiteY9498"/>
                </a:cxn>
                <a:cxn ang="0">
                  <a:pos x="connsiteX9499" y="connsiteY9499"/>
                </a:cxn>
                <a:cxn ang="0">
                  <a:pos x="connsiteX9500" y="connsiteY9500"/>
                </a:cxn>
                <a:cxn ang="0">
                  <a:pos x="connsiteX9501" y="connsiteY9501"/>
                </a:cxn>
                <a:cxn ang="0">
                  <a:pos x="connsiteX9502" y="connsiteY9502"/>
                </a:cxn>
                <a:cxn ang="0">
                  <a:pos x="connsiteX9503" y="connsiteY9503"/>
                </a:cxn>
                <a:cxn ang="0">
                  <a:pos x="connsiteX9504" y="connsiteY9504"/>
                </a:cxn>
                <a:cxn ang="0">
                  <a:pos x="connsiteX9505" y="connsiteY9505"/>
                </a:cxn>
                <a:cxn ang="0">
                  <a:pos x="connsiteX9506" y="connsiteY9506"/>
                </a:cxn>
                <a:cxn ang="0">
                  <a:pos x="connsiteX9507" y="connsiteY9507"/>
                </a:cxn>
                <a:cxn ang="0">
                  <a:pos x="connsiteX9508" y="connsiteY9508"/>
                </a:cxn>
                <a:cxn ang="0">
                  <a:pos x="connsiteX9509" y="connsiteY9509"/>
                </a:cxn>
                <a:cxn ang="0">
                  <a:pos x="connsiteX9510" y="connsiteY9510"/>
                </a:cxn>
                <a:cxn ang="0">
                  <a:pos x="connsiteX9511" y="connsiteY9511"/>
                </a:cxn>
                <a:cxn ang="0">
                  <a:pos x="connsiteX9512" y="connsiteY9512"/>
                </a:cxn>
                <a:cxn ang="0">
                  <a:pos x="connsiteX9513" y="connsiteY9513"/>
                </a:cxn>
                <a:cxn ang="0">
                  <a:pos x="connsiteX9514" y="connsiteY9514"/>
                </a:cxn>
                <a:cxn ang="0">
                  <a:pos x="connsiteX9515" y="connsiteY9515"/>
                </a:cxn>
                <a:cxn ang="0">
                  <a:pos x="connsiteX9516" y="connsiteY9516"/>
                </a:cxn>
                <a:cxn ang="0">
                  <a:pos x="connsiteX9517" y="connsiteY9517"/>
                </a:cxn>
                <a:cxn ang="0">
                  <a:pos x="connsiteX9518" y="connsiteY9518"/>
                </a:cxn>
                <a:cxn ang="0">
                  <a:pos x="connsiteX9519" y="connsiteY9519"/>
                </a:cxn>
                <a:cxn ang="0">
                  <a:pos x="connsiteX9520" y="connsiteY9520"/>
                </a:cxn>
                <a:cxn ang="0">
                  <a:pos x="connsiteX9521" y="connsiteY9521"/>
                </a:cxn>
                <a:cxn ang="0">
                  <a:pos x="connsiteX9522" y="connsiteY9522"/>
                </a:cxn>
                <a:cxn ang="0">
                  <a:pos x="connsiteX9523" y="connsiteY9523"/>
                </a:cxn>
                <a:cxn ang="0">
                  <a:pos x="connsiteX9524" y="connsiteY9524"/>
                </a:cxn>
                <a:cxn ang="0">
                  <a:pos x="connsiteX9525" y="connsiteY9525"/>
                </a:cxn>
                <a:cxn ang="0">
                  <a:pos x="connsiteX9526" y="connsiteY9526"/>
                </a:cxn>
                <a:cxn ang="0">
                  <a:pos x="connsiteX9527" y="connsiteY9527"/>
                </a:cxn>
                <a:cxn ang="0">
                  <a:pos x="connsiteX9528" y="connsiteY9528"/>
                </a:cxn>
                <a:cxn ang="0">
                  <a:pos x="connsiteX9529" y="connsiteY9529"/>
                </a:cxn>
                <a:cxn ang="0">
                  <a:pos x="connsiteX9530" y="connsiteY9530"/>
                </a:cxn>
                <a:cxn ang="0">
                  <a:pos x="connsiteX9531" y="connsiteY9531"/>
                </a:cxn>
                <a:cxn ang="0">
                  <a:pos x="connsiteX9532" y="connsiteY9532"/>
                </a:cxn>
                <a:cxn ang="0">
                  <a:pos x="connsiteX9533" y="connsiteY9533"/>
                </a:cxn>
                <a:cxn ang="0">
                  <a:pos x="connsiteX9534" y="connsiteY9534"/>
                </a:cxn>
                <a:cxn ang="0">
                  <a:pos x="connsiteX9535" y="connsiteY9535"/>
                </a:cxn>
                <a:cxn ang="0">
                  <a:pos x="connsiteX9536" y="connsiteY9536"/>
                </a:cxn>
                <a:cxn ang="0">
                  <a:pos x="connsiteX9537" y="connsiteY9537"/>
                </a:cxn>
                <a:cxn ang="0">
                  <a:pos x="connsiteX9538" y="connsiteY9538"/>
                </a:cxn>
                <a:cxn ang="0">
                  <a:pos x="connsiteX9539" y="connsiteY9539"/>
                </a:cxn>
                <a:cxn ang="0">
                  <a:pos x="connsiteX9540" y="connsiteY9540"/>
                </a:cxn>
                <a:cxn ang="0">
                  <a:pos x="connsiteX9541" y="connsiteY9541"/>
                </a:cxn>
                <a:cxn ang="0">
                  <a:pos x="connsiteX9542" y="connsiteY9542"/>
                </a:cxn>
                <a:cxn ang="0">
                  <a:pos x="connsiteX9543" y="connsiteY9543"/>
                </a:cxn>
                <a:cxn ang="0">
                  <a:pos x="connsiteX9544" y="connsiteY9544"/>
                </a:cxn>
                <a:cxn ang="0">
                  <a:pos x="connsiteX9545" y="connsiteY9545"/>
                </a:cxn>
                <a:cxn ang="0">
                  <a:pos x="connsiteX9546" y="connsiteY9546"/>
                </a:cxn>
                <a:cxn ang="0">
                  <a:pos x="connsiteX9547" y="connsiteY9547"/>
                </a:cxn>
                <a:cxn ang="0">
                  <a:pos x="connsiteX9548" y="connsiteY9548"/>
                </a:cxn>
                <a:cxn ang="0">
                  <a:pos x="connsiteX9549" y="connsiteY9549"/>
                </a:cxn>
                <a:cxn ang="0">
                  <a:pos x="connsiteX9550" y="connsiteY9550"/>
                </a:cxn>
                <a:cxn ang="0">
                  <a:pos x="connsiteX9551" y="connsiteY9551"/>
                </a:cxn>
                <a:cxn ang="0">
                  <a:pos x="connsiteX9552" y="connsiteY9552"/>
                </a:cxn>
                <a:cxn ang="0">
                  <a:pos x="connsiteX9553" y="connsiteY9553"/>
                </a:cxn>
                <a:cxn ang="0">
                  <a:pos x="connsiteX9554" y="connsiteY9554"/>
                </a:cxn>
                <a:cxn ang="0">
                  <a:pos x="connsiteX9555" y="connsiteY9555"/>
                </a:cxn>
                <a:cxn ang="0">
                  <a:pos x="connsiteX9556" y="connsiteY9556"/>
                </a:cxn>
                <a:cxn ang="0">
                  <a:pos x="connsiteX9557" y="connsiteY9557"/>
                </a:cxn>
                <a:cxn ang="0">
                  <a:pos x="connsiteX9558" y="connsiteY9558"/>
                </a:cxn>
                <a:cxn ang="0">
                  <a:pos x="connsiteX9559" y="connsiteY9559"/>
                </a:cxn>
                <a:cxn ang="0">
                  <a:pos x="connsiteX9560" y="connsiteY9560"/>
                </a:cxn>
                <a:cxn ang="0">
                  <a:pos x="connsiteX9561" y="connsiteY9561"/>
                </a:cxn>
                <a:cxn ang="0">
                  <a:pos x="connsiteX9562" y="connsiteY9562"/>
                </a:cxn>
                <a:cxn ang="0">
                  <a:pos x="connsiteX9563" y="connsiteY9563"/>
                </a:cxn>
                <a:cxn ang="0">
                  <a:pos x="connsiteX9564" y="connsiteY9564"/>
                </a:cxn>
                <a:cxn ang="0">
                  <a:pos x="connsiteX9565" y="connsiteY9565"/>
                </a:cxn>
                <a:cxn ang="0">
                  <a:pos x="connsiteX9566" y="connsiteY9566"/>
                </a:cxn>
                <a:cxn ang="0">
                  <a:pos x="connsiteX9567" y="connsiteY9567"/>
                </a:cxn>
                <a:cxn ang="0">
                  <a:pos x="connsiteX9568" y="connsiteY9568"/>
                </a:cxn>
                <a:cxn ang="0">
                  <a:pos x="connsiteX9569" y="connsiteY9569"/>
                </a:cxn>
                <a:cxn ang="0">
                  <a:pos x="connsiteX9570" y="connsiteY9570"/>
                </a:cxn>
                <a:cxn ang="0">
                  <a:pos x="connsiteX9571" y="connsiteY9571"/>
                </a:cxn>
                <a:cxn ang="0">
                  <a:pos x="connsiteX9572" y="connsiteY9572"/>
                </a:cxn>
                <a:cxn ang="0">
                  <a:pos x="connsiteX9573" y="connsiteY9573"/>
                </a:cxn>
                <a:cxn ang="0">
                  <a:pos x="connsiteX9574" y="connsiteY9574"/>
                </a:cxn>
                <a:cxn ang="0">
                  <a:pos x="connsiteX9575" y="connsiteY9575"/>
                </a:cxn>
                <a:cxn ang="0">
                  <a:pos x="connsiteX9576" y="connsiteY9576"/>
                </a:cxn>
                <a:cxn ang="0">
                  <a:pos x="connsiteX9577" y="connsiteY9577"/>
                </a:cxn>
                <a:cxn ang="0">
                  <a:pos x="connsiteX9578" y="connsiteY9578"/>
                </a:cxn>
                <a:cxn ang="0">
                  <a:pos x="connsiteX9579" y="connsiteY9579"/>
                </a:cxn>
                <a:cxn ang="0">
                  <a:pos x="connsiteX9580" y="connsiteY9580"/>
                </a:cxn>
                <a:cxn ang="0">
                  <a:pos x="connsiteX9581" y="connsiteY9581"/>
                </a:cxn>
                <a:cxn ang="0">
                  <a:pos x="connsiteX9582" y="connsiteY9582"/>
                </a:cxn>
                <a:cxn ang="0">
                  <a:pos x="connsiteX9583" y="connsiteY9583"/>
                </a:cxn>
                <a:cxn ang="0">
                  <a:pos x="connsiteX9584" y="connsiteY9584"/>
                </a:cxn>
                <a:cxn ang="0">
                  <a:pos x="connsiteX9585" y="connsiteY9585"/>
                </a:cxn>
                <a:cxn ang="0">
                  <a:pos x="connsiteX9586" y="connsiteY9586"/>
                </a:cxn>
                <a:cxn ang="0">
                  <a:pos x="connsiteX9587" y="connsiteY9587"/>
                </a:cxn>
                <a:cxn ang="0">
                  <a:pos x="connsiteX9588" y="connsiteY9588"/>
                </a:cxn>
                <a:cxn ang="0">
                  <a:pos x="connsiteX9589" y="connsiteY9589"/>
                </a:cxn>
                <a:cxn ang="0">
                  <a:pos x="connsiteX9590" y="connsiteY9590"/>
                </a:cxn>
                <a:cxn ang="0">
                  <a:pos x="connsiteX9591" y="connsiteY9591"/>
                </a:cxn>
                <a:cxn ang="0">
                  <a:pos x="connsiteX9592" y="connsiteY9592"/>
                </a:cxn>
                <a:cxn ang="0">
                  <a:pos x="connsiteX9593" y="connsiteY9593"/>
                </a:cxn>
                <a:cxn ang="0">
                  <a:pos x="connsiteX9594" y="connsiteY9594"/>
                </a:cxn>
                <a:cxn ang="0">
                  <a:pos x="connsiteX9595" y="connsiteY9595"/>
                </a:cxn>
                <a:cxn ang="0">
                  <a:pos x="connsiteX9596" y="connsiteY9596"/>
                </a:cxn>
                <a:cxn ang="0">
                  <a:pos x="connsiteX9597" y="connsiteY9597"/>
                </a:cxn>
                <a:cxn ang="0">
                  <a:pos x="connsiteX9598" y="connsiteY9598"/>
                </a:cxn>
                <a:cxn ang="0">
                  <a:pos x="connsiteX9599" y="connsiteY9599"/>
                </a:cxn>
                <a:cxn ang="0">
                  <a:pos x="connsiteX9600" y="connsiteY9600"/>
                </a:cxn>
                <a:cxn ang="0">
                  <a:pos x="connsiteX9601" y="connsiteY9601"/>
                </a:cxn>
                <a:cxn ang="0">
                  <a:pos x="connsiteX9602" y="connsiteY9602"/>
                </a:cxn>
                <a:cxn ang="0">
                  <a:pos x="connsiteX9603" y="connsiteY9603"/>
                </a:cxn>
                <a:cxn ang="0">
                  <a:pos x="connsiteX9604" y="connsiteY9604"/>
                </a:cxn>
                <a:cxn ang="0">
                  <a:pos x="connsiteX9605" y="connsiteY9605"/>
                </a:cxn>
                <a:cxn ang="0">
                  <a:pos x="connsiteX9606" y="connsiteY9606"/>
                </a:cxn>
                <a:cxn ang="0">
                  <a:pos x="connsiteX9607" y="connsiteY9607"/>
                </a:cxn>
                <a:cxn ang="0">
                  <a:pos x="connsiteX9608" y="connsiteY9608"/>
                </a:cxn>
                <a:cxn ang="0">
                  <a:pos x="connsiteX9609" y="connsiteY9609"/>
                </a:cxn>
                <a:cxn ang="0">
                  <a:pos x="connsiteX9610" y="connsiteY9610"/>
                </a:cxn>
                <a:cxn ang="0">
                  <a:pos x="connsiteX9611" y="connsiteY9611"/>
                </a:cxn>
                <a:cxn ang="0">
                  <a:pos x="connsiteX9612" y="connsiteY9612"/>
                </a:cxn>
                <a:cxn ang="0">
                  <a:pos x="connsiteX9613" y="connsiteY9613"/>
                </a:cxn>
                <a:cxn ang="0">
                  <a:pos x="connsiteX9614" y="connsiteY9614"/>
                </a:cxn>
                <a:cxn ang="0">
                  <a:pos x="connsiteX9615" y="connsiteY9615"/>
                </a:cxn>
                <a:cxn ang="0">
                  <a:pos x="connsiteX9616" y="connsiteY9616"/>
                </a:cxn>
                <a:cxn ang="0">
                  <a:pos x="connsiteX9617" y="connsiteY9617"/>
                </a:cxn>
                <a:cxn ang="0">
                  <a:pos x="connsiteX9618" y="connsiteY9618"/>
                </a:cxn>
                <a:cxn ang="0">
                  <a:pos x="connsiteX9619" y="connsiteY9619"/>
                </a:cxn>
                <a:cxn ang="0">
                  <a:pos x="connsiteX9620" y="connsiteY9620"/>
                </a:cxn>
                <a:cxn ang="0">
                  <a:pos x="connsiteX9621" y="connsiteY9621"/>
                </a:cxn>
                <a:cxn ang="0">
                  <a:pos x="connsiteX9622" y="connsiteY9622"/>
                </a:cxn>
                <a:cxn ang="0">
                  <a:pos x="connsiteX9623" y="connsiteY9623"/>
                </a:cxn>
                <a:cxn ang="0">
                  <a:pos x="connsiteX9624" y="connsiteY9624"/>
                </a:cxn>
                <a:cxn ang="0">
                  <a:pos x="connsiteX9625" y="connsiteY9625"/>
                </a:cxn>
                <a:cxn ang="0">
                  <a:pos x="connsiteX9626" y="connsiteY9626"/>
                </a:cxn>
                <a:cxn ang="0">
                  <a:pos x="connsiteX9627" y="connsiteY9627"/>
                </a:cxn>
                <a:cxn ang="0">
                  <a:pos x="connsiteX9628" y="connsiteY9628"/>
                </a:cxn>
                <a:cxn ang="0">
                  <a:pos x="connsiteX9629" y="connsiteY9629"/>
                </a:cxn>
                <a:cxn ang="0">
                  <a:pos x="connsiteX9630" y="connsiteY9630"/>
                </a:cxn>
                <a:cxn ang="0">
                  <a:pos x="connsiteX9631" y="connsiteY9631"/>
                </a:cxn>
                <a:cxn ang="0">
                  <a:pos x="connsiteX9632" y="connsiteY9632"/>
                </a:cxn>
                <a:cxn ang="0">
                  <a:pos x="connsiteX9633" y="connsiteY9633"/>
                </a:cxn>
                <a:cxn ang="0">
                  <a:pos x="connsiteX9634" y="connsiteY9634"/>
                </a:cxn>
                <a:cxn ang="0">
                  <a:pos x="connsiteX9635" y="connsiteY9635"/>
                </a:cxn>
                <a:cxn ang="0">
                  <a:pos x="connsiteX9636" y="connsiteY9636"/>
                </a:cxn>
                <a:cxn ang="0">
                  <a:pos x="connsiteX9637" y="connsiteY9637"/>
                </a:cxn>
                <a:cxn ang="0">
                  <a:pos x="connsiteX9638" y="connsiteY9638"/>
                </a:cxn>
                <a:cxn ang="0">
                  <a:pos x="connsiteX9639" y="connsiteY9639"/>
                </a:cxn>
                <a:cxn ang="0">
                  <a:pos x="connsiteX9640" y="connsiteY9640"/>
                </a:cxn>
                <a:cxn ang="0">
                  <a:pos x="connsiteX9641" y="connsiteY9641"/>
                </a:cxn>
                <a:cxn ang="0">
                  <a:pos x="connsiteX9642" y="connsiteY9642"/>
                </a:cxn>
                <a:cxn ang="0">
                  <a:pos x="connsiteX9643" y="connsiteY9643"/>
                </a:cxn>
                <a:cxn ang="0">
                  <a:pos x="connsiteX9644" y="connsiteY9644"/>
                </a:cxn>
                <a:cxn ang="0">
                  <a:pos x="connsiteX9645" y="connsiteY9645"/>
                </a:cxn>
                <a:cxn ang="0">
                  <a:pos x="connsiteX9646" y="connsiteY9646"/>
                </a:cxn>
                <a:cxn ang="0">
                  <a:pos x="connsiteX9647" y="connsiteY9647"/>
                </a:cxn>
                <a:cxn ang="0">
                  <a:pos x="connsiteX9648" y="connsiteY9648"/>
                </a:cxn>
                <a:cxn ang="0">
                  <a:pos x="connsiteX9649" y="connsiteY9649"/>
                </a:cxn>
                <a:cxn ang="0">
                  <a:pos x="connsiteX9650" y="connsiteY9650"/>
                </a:cxn>
                <a:cxn ang="0">
                  <a:pos x="connsiteX9651" y="connsiteY9651"/>
                </a:cxn>
                <a:cxn ang="0">
                  <a:pos x="connsiteX9652" y="connsiteY9652"/>
                </a:cxn>
                <a:cxn ang="0">
                  <a:pos x="connsiteX9653" y="connsiteY9653"/>
                </a:cxn>
                <a:cxn ang="0">
                  <a:pos x="connsiteX9654" y="connsiteY9654"/>
                </a:cxn>
                <a:cxn ang="0">
                  <a:pos x="connsiteX9655" y="connsiteY9655"/>
                </a:cxn>
                <a:cxn ang="0">
                  <a:pos x="connsiteX9656" y="connsiteY9656"/>
                </a:cxn>
                <a:cxn ang="0">
                  <a:pos x="connsiteX9657" y="connsiteY9657"/>
                </a:cxn>
                <a:cxn ang="0">
                  <a:pos x="connsiteX9658" y="connsiteY9658"/>
                </a:cxn>
                <a:cxn ang="0">
                  <a:pos x="connsiteX9659" y="connsiteY9659"/>
                </a:cxn>
                <a:cxn ang="0">
                  <a:pos x="connsiteX9660" y="connsiteY9660"/>
                </a:cxn>
                <a:cxn ang="0">
                  <a:pos x="connsiteX9661" y="connsiteY9661"/>
                </a:cxn>
                <a:cxn ang="0">
                  <a:pos x="connsiteX9662" y="connsiteY9662"/>
                </a:cxn>
                <a:cxn ang="0">
                  <a:pos x="connsiteX9663" y="connsiteY9663"/>
                </a:cxn>
                <a:cxn ang="0">
                  <a:pos x="connsiteX9664" y="connsiteY9664"/>
                </a:cxn>
                <a:cxn ang="0">
                  <a:pos x="connsiteX9665" y="connsiteY9665"/>
                </a:cxn>
                <a:cxn ang="0">
                  <a:pos x="connsiteX9666" y="connsiteY9666"/>
                </a:cxn>
                <a:cxn ang="0">
                  <a:pos x="connsiteX9667" y="connsiteY9667"/>
                </a:cxn>
                <a:cxn ang="0">
                  <a:pos x="connsiteX9668" y="connsiteY9668"/>
                </a:cxn>
                <a:cxn ang="0">
                  <a:pos x="connsiteX9669" y="connsiteY9669"/>
                </a:cxn>
                <a:cxn ang="0">
                  <a:pos x="connsiteX9670" y="connsiteY9670"/>
                </a:cxn>
                <a:cxn ang="0">
                  <a:pos x="connsiteX9671" y="connsiteY9671"/>
                </a:cxn>
                <a:cxn ang="0">
                  <a:pos x="connsiteX9672" y="connsiteY9672"/>
                </a:cxn>
                <a:cxn ang="0">
                  <a:pos x="connsiteX9673" y="connsiteY9673"/>
                </a:cxn>
                <a:cxn ang="0">
                  <a:pos x="connsiteX9674" y="connsiteY9674"/>
                </a:cxn>
                <a:cxn ang="0">
                  <a:pos x="connsiteX9675" y="connsiteY9675"/>
                </a:cxn>
                <a:cxn ang="0">
                  <a:pos x="connsiteX9676" y="connsiteY9676"/>
                </a:cxn>
                <a:cxn ang="0">
                  <a:pos x="connsiteX9677" y="connsiteY9677"/>
                </a:cxn>
                <a:cxn ang="0">
                  <a:pos x="connsiteX9678" y="connsiteY9678"/>
                </a:cxn>
                <a:cxn ang="0">
                  <a:pos x="connsiteX9679" y="connsiteY9679"/>
                </a:cxn>
                <a:cxn ang="0">
                  <a:pos x="connsiteX9680" y="connsiteY9680"/>
                </a:cxn>
                <a:cxn ang="0">
                  <a:pos x="connsiteX9681" y="connsiteY9681"/>
                </a:cxn>
                <a:cxn ang="0">
                  <a:pos x="connsiteX9682" y="connsiteY9682"/>
                </a:cxn>
                <a:cxn ang="0">
                  <a:pos x="connsiteX9683" y="connsiteY9683"/>
                </a:cxn>
                <a:cxn ang="0">
                  <a:pos x="connsiteX9684" y="connsiteY9684"/>
                </a:cxn>
                <a:cxn ang="0">
                  <a:pos x="connsiteX9685" y="connsiteY9685"/>
                </a:cxn>
                <a:cxn ang="0">
                  <a:pos x="connsiteX9686" y="connsiteY9686"/>
                </a:cxn>
                <a:cxn ang="0">
                  <a:pos x="connsiteX9687" y="connsiteY9687"/>
                </a:cxn>
                <a:cxn ang="0">
                  <a:pos x="connsiteX9688" y="connsiteY9688"/>
                </a:cxn>
                <a:cxn ang="0">
                  <a:pos x="connsiteX9689" y="connsiteY9689"/>
                </a:cxn>
                <a:cxn ang="0">
                  <a:pos x="connsiteX9690" y="connsiteY9690"/>
                </a:cxn>
                <a:cxn ang="0">
                  <a:pos x="connsiteX9691" y="connsiteY9691"/>
                </a:cxn>
                <a:cxn ang="0">
                  <a:pos x="connsiteX9692" y="connsiteY9692"/>
                </a:cxn>
                <a:cxn ang="0">
                  <a:pos x="connsiteX9693" y="connsiteY9693"/>
                </a:cxn>
                <a:cxn ang="0">
                  <a:pos x="connsiteX9694" y="connsiteY9694"/>
                </a:cxn>
                <a:cxn ang="0">
                  <a:pos x="connsiteX9695" y="connsiteY9695"/>
                </a:cxn>
                <a:cxn ang="0">
                  <a:pos x="connsiteX9696" y="connsiteY9696"/>
                </a:cxn>
                <a:cxn ang="0">
                  <a:pos x="connsiteX9697" y="connsiteY9697"/>
                </a:cxn>
                <a:cxn ang="0">
                  <a:pos x="connsiteX9698" y="connsiteY9698"/>
                </a:cxn>
                <a:cxn ang="0">
                  <a:pos x="connsiteX9699" y="connsiteY9699"/>
                </a:cxn>
                <a:cxn ang="0">
                  <a:pos x="connsiteX9700" y="connsiteY9700"/>
                </a:cxn>
                <a:cxn ang="0">
                  <a:pos x="connsiteX9701" y="connsiteY9701"/>
                </a:cxn>
                <a:cxn ang="0">
                  <a:pos x="connsiteX9702" y="connsiteY9702"/>
                </a:cxn>
                <a:cxn ang="0">
                  <a:pos x="connsiteX9703" y="connsiteY9703"/>
                </a:cxn>
                <a:cxn ang="0">
                  <a:pos x="connsiteX9704" y="connsiteY9704"/>
                </a:cxn>
                <a:cxn ang="0">
                  <a:pos x="connsiteX9705" y="connsiteY9705"/>
                </a:cxn>
                <a:cxn ang="0">
                  <a:pos x="connsiteX9706" y="connsiteY9706"/>
                </a:cxn>
                <a:cxn ang="0">
                  <a:pos x="connsiteX9707" y="connsiteY9707"/>
                </a:cxn>
                <a:cxn ang="0">
                  <a:pos x="connsiteX9708" y="connsiteY9708"/>
                </a:cxn>
                <a:cxn ang="0">
                  <a:pos x="connsiteX9709" y="connsiteY9709"/>
                </a:cxn>
                <a:cxn ang="0">
                  <a:pos x="connsiteX9710" y="connsiteY9710"/>
                </a:cxn>
                <a:cxn ang="0">
                  <a:pos x="connsiteX9711" y="connsiteY9711"/>
                </a:cxn>
                <a:cxn ang="0">
                  <a:pos x="connsiteX9712" y="connsiteY9712"/>
                </a:cxn>
                <a:cxn ang="0">
                  <a:pos x="connsiteX9713" y="connsiteY9713"/>
                </a:cxn>
                <a:cxn ang="0">
                  <a:pos x="connsiteX9714" y="connsiteY9714"/>
                </a:cxn>
                <a:cxn ang="0">
                  <a:pos x="connsiteX9715" y="connsiteY9715"/>
                </a:cxn>
                <a:cxn ang="0">
                  <a:pos x="connsiteX9716" y="connsiteY9716"/>
                </a:cxn>
                <a:cxn ang="0">
                  <a:pos x="connsiteX9717" y="connsiteY9717"/>
                </a:cxn>
                <a:cxn ang="0">
                  <a:pos x="connsiteX9718" y="connsiteY9718"/>
                </a:cxn>
                <a:cxn ang="0">
                  <a:pos x="connsiteX9719" y="connsiteY9719"/>
                </a:cxn>
                <a:cxn ang="0">
                  <a:pos x="connsiteX9720" y="connsiteY9720"/>
                </a:cxn>
                <a:cxn ang="0">
                  <a:pos x="connsiteX9721" y="connsiteY9721"/>
                </a:cxn>
                <a:cxn ang="0">
                  <a:pos x="connsiteX9722" y="connsiteY9722"/>
                </a:cxn>
                <a:cxn ang="0">
                  <a:pos x="connsiteX9723" y="connsiteY9723"/>
                </a:cxn>
                <a:cxn ang="0">
                  <a:pos x="connsiteX9724" y="connsiteY9724"/>
                </a:cxn>
                <a:cxn ang="0">
                  <a:pos x="connsiteX9725" y="connsiteY9725"/>
                </a:cxn>
                <a:cxn ang="0">
                  <a:pos x="connsiteX9726" y="connsiteY9726"/>
                </a:cxn>
                <a:cxn ang="0">
                  <a:pos x="connsiteX9727" y="connsiteY9727"/>
                </a:cxn>
                <a:cxn ang="0">
                  <a:pos x="connsiteX9728" y="connsiteY9728"/>
                </a:cxn>
                <a:cxn ang="0">
                  <a:pos x="connsiteX9729" y="connsiteY9729"/>
                </a:cxn>
                <a:cxn ang="0">
                  <a:pos x="connsiteX9730" y="connsiteY9730"/>
                </a:cxn>
                <a:cxn ang="0">
                  <a:pos x="connsiteX9731" y="connsiteY9731"/>
                </a:cxn>
                <a:cxn ang="0">
                  <a:pos x="connsiteX9732" y="connsiteY9732"/>
                </a:cxn>
                <a:cxn ang="0">
                  <a:pos x="connsiteX9733" y="connsiteY9733"/>
                </a:cxn>
                <a:cxn ang="0">
                  <a:pos x="connsiteX9734" y="connsiteY9734"/>
                </a:cxn>
                <a:cxn ang="0">
                  <a:pos x="connsiteX9735" y="connsiteY9735"/>
                </a:cxn>
                <a:cxn ang="0">
                  <a:pos x="connsiteX9736" y="connsiteY9736"/>
                </a:cxn>
                <a:cxn ang="0">
                  <a:pos x="connsiteX9737" y="connsiteY9737"/>
                </a:cxn>
                <a:cxn ang="0">
                  <a:pos x="connsiteX9738" y="connsiteY9738"/>
                </a:cxn>
                <a:cxn ang="0">
                  <a:pos x="connsiteX9739" y="connsiteY9739"/>
                </a:cxn>
                <a:cxn ang="0">
                  <a:pos x="connsiteX9740" y="connsiteY9740"/>
                </a:cxn>
                <a:cxn ang="0">
                  <a:pos x="connsiteX9741" y="connsiteY9741"/>
                </a:cxn>
                <a:cxn ang="0">
                  <a:pos x="connsiteX9742" y="connsiteY9742"/>
                </a:cxn>
                <a:cxn ang="0">
                  <a:pos x="connsiteX9743" y="connsiteY9743"/>
                </a:cxn>
                <a:cxn ang="0">
                  <a:pos x="connsiteX9744" y="connsiteY9744"/>
                </a:cxn>
                <a:cxn ang="0">
                  <a:pos x="connsiteX9745" y="connsiteY9745"/>
                </a:cxn>
                <a:cxn ang="0">
                  <a:pos x="connsiteX9746" y="connsiteY9746"/>
                </a:cxn>
                <a:cxn ang="0">
                  <a:pos x="connsiteX9747" y="connsiteY9747"/>
                </a:cxn>
                <a:cxn ang="0">
                  <a:pos x="connsiteX9748" y="connsiteY9748"/>
                </a:cxn>
                <a:cxn ang="0">
                  <a:pos x="connsiteX9749" y="connsiteY9749"/>
                </a:cxn>
                <a:cxn ang="0">
                  <a:pos x="connsiteX9750" y="connsiteY9750"/>
                </a:cxn>
                <a:cxn ang="0">
                  <a:pos x="connsiteX9751" y="connsiteY9751"/>
                </a:cxn>
                <a:cxn ang="0">
                  <a:pos x="connsiteX9752" y="connsiteY9752"/>
                </a:cxn>
                <a:cxn ang="0">
                  <a:pos x="connsiteX9753" y="connsiteY9753"/>
                </a:cxn>
                <a:cxn ang="0">
                  <a:pos x="connsiteX9754" y="connsiteY9754"/>
                </a:cxn>
                <a:cxn ang="0">
                  <a:pos x="connsiteX9755" y="connsiteY9755"/>
                </a:cxn>
                <a:cxn ang="0">
                  <a:pos x="connsiteX9756" y="connsiteY9756"/>
                </a:cxn>
                <a:cxn ang="0">
                  <a:pos x="connsiteX9757" y="connsiteY9757"/>
                </a:cxn>
                <a:cxn ang="0">
                  <a:pos x="connsiteX9758" y="connsiteY9758"/>
                </a:cxn>
                <a:cxn ang="0">
                  <a:pos x="connsiteX9759" y="connsiteY9759"/>
                </a:cxn>
                <a:cxn ang="0">
                  <a:pos x="connsiteX9760" y="connsiteY9760"/>
                </a:cxn>
                <a:cxn ang="0">
                  <a:pos x="connsiteX9761" y="connsiteY9761"/>
                </a:cxn>
                <a:cxn ang="0">
                  <a:pos x="connsiteX9762" y="connsiteY9762"/>
                </a:cxn>
                <a:cxn ang="0">
                  <a:pos x="connsiteX9763" y="connsiteY9763"/>
                </a:cxn>
                <a:cxn ang="0">
                  <a:pos x="connsiteX9764" y="connsiteY9764"/>
                </a:cxn>
                <a:cxn ang="0">
                  <a:pos x="connsiteX9765" y="connsiteY9765"/>
                </a:cxn>
                <a:cxn ang="0">
                  <a:pos x="connsiteX9766" y="connsiteY9766"/>
                </a:cxn>
                <a:cxn ang="0">
                  <a:pos x="connsiteX9767" y="connsiteY9767"/>
                </a:cxn>
                <a:cxn ang="0">
                  <a:pos x="connsiteX9768" y="connsiteY9768"/>
                </a:cxn>
                <a:cxn ang="0">
                  <a:pos x="connsiteX9769" y="connsiteY9769"/>
                </a:cxn>
                <a:cxn ang="0">
                  <a:pos x="connsiteX9770" y="connsiteY9770"/>
                </a:cxn>
                <a:cxn ang="0">
                  <a:pos x="connsiteX9771" y="connsiteY9771"/>
                </a:cxn>
                <a:cxn ang="0">
                  <a:pos x="connsiteX9772" y="connsiteY9772"/>
                </a:cxn>
                <a:cxn ang="0">
                  <a:pos x="connsiteX9773" y="connsiteY9773"/>
                </a:cxn>
                <a:cxn ang="0">
                  <a:pos x="connsiteX9774" y="connsiteY9774"/>
                </a:cxn>
                <a:cxn ang="0">
                  <a:pos x="connsiteX9775" y="connsiteY9775"/>
                </a:cxn>
                <a:cxn ang="0">
                  <a:pos x="connsiteX9776" y="connsiteY9776"/>
                </a:cxn>
                <a:cxn ang="0">
                  <a:pos x="connsiteX9777" y="connsiteY9777"/>
                </a:cxn>
                <a:cxn ang="0">
                  <a:pos x="connsiteX9778" y="connsiteY9778"/>
                </a:cxn>
                <a:cxn ang="0">
                  <a:pos x="connsiteX9779" y="connsiteY9779"/>
                </a:cxn>
                <a:cxn ang="0">
                  <a:pos x="connsiteX9780" y="connsiteY9780"/>
                </a:cxn>
                <a:cxn ang="0">
                  <a:pos x="connsiteX9781" y="connsiteY9781"/>
                </a:cxn>
                <a:cxn ang="0">
                  <a:pos x="connsiteX9782" y="connsiteY9782"/>
                </a:cxn>
                <a:cxn ang="0">
                  <a:pos x="connsiteX9783" y="connsiteY9783"/>
                </a:cxn>
                <a:cxn ang="0">
                  <a:pos x="connsiteX9784" y="connsiteY9784"/>
                </a:cxn>
                <a:cxn ang="0">
                  <a:pos x="connsiteX9785" y="connsiteY9785"/>
                </a:cxn>
                <a:cxn ang="0">
                  <a:pos x="connsiteX9786" y="connsiteY9786"/>
                </a:cxn>
                <a:cxn ang="0">
                  <a:pos x="connsiteX9787" y="connsiteY9787"/>
                </a:cxn>
                <a:cxn ang="0">
                  <a:pos x="connsiteX9788" y="connsiteY9788"/>
                </a:cxn>
                <a:cxn ang="0">
                  <a:pos x="connsiteX9789" y="connsiteY9789"/>
                </a:cxn>
                <a:cxn ang="0">
                  <a:pos x="connsiteX9790" y="connsiteY9790"/>
                </a:cxn>
                <a:cxn ang="0">
                  <a:pos x="connsiteX9791" y="connsiteY9791"/>
                </a:cxn>
                <a:cxn ang="0">
                  <a:pos x="connsiteX9792" y="connsiteY9792"/>
                </a:cxn>
                <a:cxn ang="0">
                  <a:pos x="connsiteX9793" y="connsiteY9793"/>
                </a:cxn>
                <a:cxn ang="0">
                  <a:pos x="connsiteX9794" y="connsiteY9794"/>
                </a:cxn>
                <a:cxn ang="0">
                  <a:pos x="connsiteX9795" y="connsiteY9795"/>
                </a:cxn>
                <a:cxn ang="0">
                  <a:pos x="connsiteX9796" y="connsiteY9796"/>
                </a:cxn>
                <a:cxn ang="0">
                  <a:pos x="connsiteX9797" y="connsiteY9797"/>
                </a:cxn>
                <a:cxn ang="0">
                  <a:pos x="connsiteX9798" y="connsiteY9798"/>
                </a:cxn>
                <a:cxn ang="0">
                  <a:pos x="connsiteX9799" y="connsiteY9799"/>
                </a:cxn>
                <a:cxn ang="0">
                  <a:pos x="connsiteX9800" y="connsiteY9800"/>
                </a:cxn>
                <a:cxn ang="0">
                  <a:pos x="connsiteX9801" y="connsiteY9801"/>
                </a:cxn>
                <a:cxn ang="0">
                  <a:pos x="connsiteX9802" y="connsiteY9802"/>
                </a:cxn>
                <a:cxn ang="0">
                  <a:pos x="connsiteX9803" y="connsiteY9803"/>
                </a:cxn>
                <a:cxn ang="0">
                  <a:pos x="connsiteX9804" y="connsiteY9804"/>
                </a:cxn>
                <a:cxn ang="0">
                  <a:pos x="connsiteX9805" y="connsiteY9805"/>
                </a:cxn>
                <a:cxn ang="0">
                  <a:pos x="connsiteX9806" y="connsiteY9806"/>
                </a:cxn>
                <a:cxn ang="0">
                  <a:pos x="connsiteX9807" y="connsiteY9807"/>
                </a:cxn>
                <a:cxn ang="0">
                  <a:pos x="connsiteX9808" y="connsiteY9808"/>
                </a:cxn>
                <a:cxn ang="0">
                  <a:pos x="connsiteX9809" y="connsiteY9809"/>
                </a:cxn>
                <a:cxn ang="0">
                  <a:pos x="connsiteX9810" y="connsiteY9810"/>
                </a:cxn>
                <a:cxn ang="0">
                  <a:pos x="connsiteX9811" y="connsiteY9811"/>
                </a:cxn>
                <a:cxn ang="0">
                  <a:pos x="connsiteX9812" y="connsiteY9812"/>
                </a:cxn>
                <a:cxn ang="0">
                  <a:pos x="connsiteX9813" y="connsiteY9813"/>
                </a:cxn>
                <a:cxn ang="0">
                  <a:pos x="connsiteX9814" y="connsiteY9814"/>
                </a:cxn>
                <a:cxn ang="0">
                  <a:pos x="connsiteX9815" y="connsiteY9815"/>
                </a:cxn>
                <a:cxn ang="0">
                  <a:pos x="connsiteX9816" y="connsiteY9816"/>
                </a:cxn>
                <a:cxn ang="0">
                  <a:pos x="connsiteX9817" y="connsiteY9817"/>
                </a:cxn>
                <a:cxn ang="0">
                  <a:pos x="connsiteX9818" y="connsiteY9818"/>
                </a:cxn>
                <a:cxn ang="0">
                  <a:pos x="connsiteX9819" y="connsiteY9819"/>
                </a:cxn>
                <a:cxn ang="0">
                  <a:pos x="connsiteX9820" y="connsiteY9820"/>
                </a:cxn>
                <a:cxn ang="0">
                  <a:pos x="connsiteX9821" y="connsiteY9821"/>
                </a:cxn>
                <a:cxn ang="0">
                  <a:pos x="connsiteX9822" y="connsiteY9822"/>
                </a:cxn>
                <a:cxn ang="0">
                  <a:pos x="connsiteX9823" y="connsiteY9823"/>
                </a:cxn>
                <a:cxn ang="0">
                  <a:pos x="connsiteX9824" y="connsiteY9824"/>
                </a:cxn>
                <a:cxn ang="0">
                  <a:pos x="connsiteX9825" y="connsiteY9825"/>
                </a:cxn>
                <a:cxn ang="0">
                  <a:pos x="connsiteX9826" y="connsiteY9826"/>
                </a:cxn>
                <a:cxn ang="0">
                  <a:pos x="connsiteX9827" y="connsiteY9827"/>
                </a:cxn>
                <a:cxn ang="0">
                  <a:pos x="connsiteX9828" y="connsiteY9828"/>
                </a:cxn>
                <a:cxn ang="0">
                  <a:pos x="connsiteX9829" y="connsiteY9829"/>
                </a:cxn>
                <a:cxn ang="0">
                  <a:pos x="connsiteX9830" y="connsiteY9830"/>
                </a:cxn>
                <a:cxn ang="0">
                  <a:pos x="connsiteX9831" y="connsiteY9831"/>
                </a:cxn>
                <a:cxn ang="0">
                  <a:pos x="connsiteX9832" y="connsiteY9832"/>
                </a:cxn>
                <a:cxn ang="0">
                  <a:pos x="connsiteX9833" y="connsiteY9833"/>
                </a:cxn>
                <a:cxn ang="0">
                  <a:pos x="connsiteX9834" y="connsiteY9834"/>
                </a:cxn>
                <a:cxn ang="0">
                  <a:pos x="connsiteX9835" y="connsiteY9835"/>
                </a:cxn>
                <a:cxn ang="0">
                  <a:pos x="connsiteX9836" y="connsiteY9836"/>
                </a:cxn>
                <a:cxn ang="0">
                  <a:pos x="connsiteX9837" y="connsiteY9837"/>
                </a:cxn>
                <a:cxn ang="0">
                  <a:pos x="connsiteX9838" y="connsiteY9838"/>
                </a:cxn>
                <a:cxn ang="0">
                  <a:pos x="connsiteX9839" y="connsiteY9839"/>
                </a:cxn>
                <a:cxn ang="0">
                  <a:pos x="connsiteX9840" y="connsiteY9840"/>
                </a:cxn>
                <a:cxn ang="0">
                  <a:pos x="connsiteX9841" y="connsiteY9841"/>
                </a:cxn>
                <a:cxn ang="0">
                  <a:pos x="connsiteX9842" y="connsiteY9842"/>
                </a:cxn>
                <a:cxn ang="0">
                  <a:pos x="connsiteX9843" y="connsiteY9843"/>
                </a:cxn>
                <a:cxn ang="0">
                  <a:pos x="connsiteX9844" y="connsiteY9844"/>
                </a:cxn>
                <a:cxn ang="0">
                  <a:pos x="connsiteX9845" y="connsiteY9845"/>
                </a:cxn>
                <a:cxn ang="0">
                  <a:pos x="connsiteX9846" y="connsiteY9846"/>
                </a:cxn>
                <a:cxn ang="0">
                  <a:pos x="connsiteX9847" y="connsiteY9847"/>
                </a:cxn>
                <a:cxn ang="0">
                  <a:pos x="connsiteX9848" y="connsiteY9848"/>
                </a:cxn>
                <a:cxn ang="0">
                  <a:pos x="connsiteX9849" y="connsiteY9849"/>
                </a:cxn>
                <a:cxn ang="0">
                  <a:pos x="connsiteX9850" y="connsiteY9850"/>
                </a:cxn>
                <a:cxn ang="0">
                  <a:pos x="connsiteX9851" y="connsiteY9851"/>
                </a:cxn>
                <a:cxn ang="0">
                  <a:pos x="connsiteX9852" y="connsiteY9852"/>
                </a:cxn>
                <a:cxn ang="0">
                  <a:pos x="connsiteX9853" y="connsiteY9853"/>
                </a:cxn>
                <a:cxn ang="0">
                  <a:pos x="connsiteX9854" y="connsiteY9854"/>
                </a:cxn>
                <a:cxn ang="0">
                  <a:pos x="connsiteX9855" y="connsiteY9855"/>
                </a:cxn>
                <a:cxn ang="0">
                  <a:pos x="connsiteX9856" y="connsiteY9856"/>
                </a:cxn>
                <a:cxn ang="0">
                  <a:pos x="connsiteX9857" y="connsiteY9857"/>
                </a:cxn>
                <a:cxn ang="0">
                  <a:pos x="connsiteX9858" y="connsiteY9858"/>
                </a:cxn>
                <a:cxn ang="0">
                  <a:pos x="connsiteX9859" y="connsiteY9859"/>
                </a:cxn>
                <a:cxn ang="0">
                  <a:pos x="connsiteX9860" y="connsiteY9860"/>
                </a:cxn>
                <a:cxn ang="0">
                  <a:pos x="connsiteX9861" y="connsiteY9861"/>
                </a:cxn>
                <a:cxn ang="0">
                  <a:pos x="connsiteX9862" y="connsiteY9862"/>
                </a:cxn>
                <a:cxn ang="0">
                  <a:pos x="connsiteX9863" y="connsiteY9863"/>
                </a:cxn>
                <a:cxn ang="0">
                  <a:pos x="connsiteX9864" y="connsiteY9864"/>
                </a:cxn>
                <a:cxn ang="0">
                  <a:pos x="connsiteX9865" y="connsiteY9865"/>
                </a:cxn>
                <a:cxn ang="0">
                  <a:pos x="connsiteX9866" y="connsiteY9866"/>
                </a:cxn>
                <a:cxn ang="0">
                  <a:pos x="connsiteX9867" y="connsiteY9867"/>
                </a:cxn>
                <a:cxn ang="0">
                  <a:pos x="connsiteX9868" y="connsiteY9868"/>
                </a:cxn>
                <a:cxn ang="0">
                  <a:pos x="connsiteX9869" y="connsiteY9869"/>
                </a:cxn>
                <a:cxn ang="0">
                  <a:pos x="connsiteX9870" y="connsiteY9870"/>
                </a:cxn>
                <a:cxn ang="0">
                  <a:pos x="connsiteX9871" y="connsiteY9871"/>
                </a:cxn>
                <a:cxn ang="0">
                  <a:pos x="connsiteX9872" y="connsiteY9872"/>
                </a:cxn>
                <a:cxn ang="0">
                  <a:pos x="connsiteX9873" y="connsiteY9873"/>
                </a:cxn>
                <a:cxn ang="0">
                  <a:pos x="connsiteX9874" y="connsiteY9874"/>
                </a:cxn>
                <a:cxn ang="0">
                  <a:pos x="connsiteX9875" y="connsiteY9875"/>
                </a:cxn>
                <a:cxn ang="0">
                  <a:pos x="connsiteX9876" y="connsiteY9876"/>
                </a:cxn>
                <a:cxn ang="0">
                  <a:pos x="connsiteX9877" y="connsiteY9877"/>
                </a:cxn>
                <a:cxn ang="0">
                  <a:pos x="connsiteX9878" y="connsiteY9878"/>
                </a:cxn>
                <a:cxn ang="0">
                  <a:pos x="connsiteX9879" y="connsiteY9879"/>
                </a:cxn>
                <a:cxn ang="0">
                  <a:pos x="connsiteX9880" y="connsiteY9880"/>
                </a:cxn>
                <a:cxn ang="0">
                  <a:pos x="connsiteX9881" y="connsiteY9881"/>
                </a:cxn>
                <a:cxn ang="0">
                  <a:pos x="connsiteX9882" y="connsiteY9882"/>
                </a:cxn>
                <a:cxn ang="0">
                  <a:pos x="connsiteX9883" y="connsiteY9883"/>
                </a:cxn>
                <a:cxn ang="0">
                  <a:pos x="connsiteX9884" y="connsiteY9884"/>
                </a:cxn>
                <a:cxn ang="0">
                  <a:pos x="connsiteX9885" y="connsiteY9885"/>
                </a:cxn>
                <a:cxn ang="0">
                  <a:pos x="connsiteX9886" y="connsiteY9886"/>
                </a:cxn>
                <a:cxn ang="0">
                  <a:pos x="connsiteX9887" y="connsiteY9887"/>
                </a:cxn>
                <a:cxn ang="0">
                  <a:pos x="connsiteX9888" y="connsiteY9888"/>
                </a:cxn>
                <a:cxn ang="0">
                  <a:pos x="connsiteX9889" y="connsiteY9889"/>
                </a:cxn>
                <a:cxn ang="0">
                  <a:pos x="connsiteX9890" y="connsiteY9890"/>
                </a:cxn>
                <a:cxn ang="0">
                  <a:pos x="connsiteX9891" y="connsiteY9891"/>
                </a:cxn>
                <a:cxn ang="0">
                  <a:pos x="connsiteX9892" y="connsiteY9892"/>
                </a:cxn>
                <a:cxn ang="0">
                  <a:pos x="connsiteX9893" y="connsiteY9893"/>
                </a:cxn>
                <a:cxn ang="0">
                  <a:pos x="connsiteX9894" y="connsiteY9894"/>
                </a:cxn>
                <a:cxn ang="0">
                  <a:pos x="connsiteX9895" y="connsiteY9895"/>
                </a:cxn>
                <a:cxn ang="0">
                  <a:pos x="connsiteX9896" y="connsiteY9896"/>
                </a:cxn>
                <a:cxn ang="0">
                  <a:pos x="connsiteX9897" y="connsiteY9897"/>
                </a:cxn>
                <a:cxn ang="0">
                  <a:pos x="connsiteX9898" y="connsiteY9898"/>
                </a:cxn>
                <a:cxn ang="0">
                  <a:pos x="connsiteX9899" y="connsiteY9899"/>
                </a:cxn>
                <a:cxn ang="0">
                  <a:pos x="connsiteX9900" y="connsiteY9900"/>
                </a:cxn>
                <a:cxn ang="0">
                  <a:pos x="connsiteX9901" y="connsiteY9901"/>
                </a:cxn>
                <a:cxn ang="0">
                  <a:pos x="connsiteX9902" y="connsiteY9902"/>
                </a:cxn>
                <a:cxn ang="0">
                  <a:pos x="connsiteX9903" y="connsiteY9903"/>
                </a:cxn>
                <a:cxn ang="0">
                  <a:pos x="connsiteX9904" y="connsiteY9904"/>
                </a:cxn>
                <a:cxn ang="0">
                  <a:pos x="connsiteX9905" y="connsiteY9905"/>
                </a:cxn>
                <a:cxn ang="0">
                  <a:pos x="connsiteX9906" y="connsiteY9906"/>
                </a:cxn>
                <a:cxn ang="0">
                  <a:pos x="connsiteX9907" y="connsiteY9907"/>
                </a:cxn>
                <a:cxn ang="0">
                  <a:pos x="connsiteX9908" y="connsiteY9908"/>
                </a:cxn>
                <a:cxn ang="0">
                  <a:pos x="connsiteX9909" y="connsiteY9909"/>
                </a:cxn>
                <a:cxn ang="0">
                  <a:pos x="connsiteX9910" y="connsiteY9910"/>
                </a:cxn>
                <a:cxn ang="0">
                  <a:pos x="connsiteX9911" y="connsiteY9911"/>
                </a:cxn>
                <a:cxn ang="0">
                  <a:pos x="connsiteX9912" y="connsiteY9912"/>
                </a:cxn>
                <a:cxn ang="0">
                  <a:pos x="connsiteX9913" y="connsiteY9913"/>
                </a:cxn>
                <a:cxn ang="0">
                  <a:pos x="connsiteX9914" y="connsiteY9914"/>
                </a:cxn>
                <a:cxn ang="0">
                  <a:pos x="connsiteX9915" y="connsiteY9915"/>
                </a:cxn>
                <a:cxn ang="0">
                  <a:pos x="connsiteX9916" y="connsiteY9916"/>
                </a:cxn>
                <a:cxn ang="0">
                  <a:pos x="connsiteX9917" y="connsiteY9917"/>
                </a:cxn>
                <a:cxn ang="0">
                  <a:pos x="connsiteX9918" y="connsiteY9918"/>
                </a:cxn>
                <a:cxn ang="0">
                  <a:pos x="connsiteX9919" y="connsiteY9919"/>
                </a:cxn>
                <a:cxn ang="0">
                  <a:pos x="connsiteX9920" y="connsiteY9920"/>
                </a:cxn>
                <a:cxn ang="0">
                  <a:pos x="connsiteX9921" y="connsiteY9921"/>
                </a:cxn>
                <a:cxn ang="0">
                  <a:pos x="connsiteX9922" y="connsiteY9922"/>
                </a:cxn>
                <a:cxn ang="0">
                  <a:pos x="connsiteX9923" y="connsiteY9923"/>
                </a:cxn>
                <a:cxn ang="0">
                  <a:pos x="connsiteX9924" y="connsiteY9924"/>
                </a:cxn>
                <a:cxn ang="0">
                  <a:pos x="connsiteX9925" y="connsiteY9925"/>
                </a:cxn>
                <a:cxn ang="0">
                  <a:pos x="connsiteX9926" y="connsiteY9926"/>
                </a:cxn>
                <a:cxn ang="0">
                  <a:pos x="connsiteX9927" y="connsiteY9927"/>
                </a:cxn>
                <a:cxn ang="0">
                  <a:pos x="connsiteX9928" y="connsiteY9928"/>
                </a:cxn>
                <a:cxn ang="0">
                  <a:pos x="connsiteX9929" y="connsiteY9929"/>
                </a:cxn>
                <a:cxn ang="0">
                  <a:pos x="connsiteX9930" y="connsiteY9930"/>
                </a:cxn>
                <a:cxn ang="0">
                  <a:pos x="connsiteX9931" y="connsiteY9931"/>
                </a:cxn>
                <a:cxn ang="0">
                  <a:pos x="connsiteX9932" y="connsiteY9932"/>
                </a:cxn>
                <a:cxn ang="0">
                  <a:pos x="connsiteX9933" y="connsiteY9933"/>
                </a:cxn>
                <a:cxn ang="0">
                  <a:pos x="connsiteX9934" y="connsiteY9934"/>
                </a:cxn>
                <a:cxn ang="0">
                  <a:pos x="connsiteX9935" y="connsiteY9935"/>
                </a:cxn>
                <a:cxn ang="0">
                  <a:pos x="connsiteX9936" y="connsiteY9936"/>
                </a:cxn>
                <a:cxn ang="0">
                  <a:pos x="connsiteX9937" y="connsiteY9937"/>
                </a:cxn>
                <a:cxn ang="0">
                  <a:pos x="connsiteX9938" y="connsiteY9938"/>
                </a:cxn>
                <a:cxn ang="0">
                  <a:pos x="connsiteX9939" y="connsiteY9939"/>
                </a:cxn>
                <a:cxn ang="0">
                  <a:pos x="connsiteX9940" y="connsiteY9940"/>
                </a:cxn>
                <a:cxn ang="0">
                  <a:pos x="connsiteX9941" y="connsiteY9941"/>
                </a:cxn>
                <a:cxn ang="0">
                  <a:pos x="connsiteX9942" y="connsiteY9942"/>
                </a:cxn>
                <a:cxn ang="0">
                  <a:pos x="connsiteX9943" y="connsiteY9943"/>
                </a:cxn>
                <a:cxn ang="0">
                  <a:pos x="connsiteX9944" y="connsiteY9944"/>
                </a:cxn>
                <a:cxn ang="0">
                  <a:pos x="connsiteX9945" y="connsiteY9945"/>
                </a:cxn>
                <a:cxn ang="0">
                  <a:pos x="connsiteX9946" y="connsiteY9946"/>
                </a:cxn>
                <a:cxn ang="0">
                  <a:pos x="connsiteX9947" y="connsiteY9947"/>
                </a:cxn>
                <a:cxn ang="0">
                  <a:pos x="connsiteX9948" y="connsiteY9948"/>
                </a:cxn>
                <a:cxn ang="0">
                  <a:pos x="connsiteX9949" y="connsiteY9949"/>
                </a:cxn>
                <a:cxn ang="0">
                  <a:pos x="connsiteX9950" y="connsiteY9950"/>
                </a:cxn>
                <a:cxn ang="0">
                  <a:pos x="connsiteX9951" y="connsiteY9951"/>
                </a:cxn>
                <a:cxn ang="0">
                  <a:pos x="connsiteX9952" y="connsiteY9952"/>
                </a:cxn>
                <a:cxn ang="0">
                  <a:pos x="connsiteX9953" y="connsiteY9953"/>
                </a:cxn>
                <a:cxn ang="0">
                  <a:pos x="connsiteX9954" y="connsiteY9954"/>
                </a:cxn>
                <a:cxn ang="0">
                  <a:pos x="connsiteX9955" y="connsiteY9955"/>
                </a:cxn>
                <a:cxn ang="0">
                  <a:pos x="connsiteX9956" y="connsiteY9956"/>
                </a:cxn>
                <a:cxn ang="0">
                  <a:pos x="connsiteX9957" y="connsiteY9957"/>
                </a:cxn>
                <a:cxn ang="0">
                  <a:pos x="connsiteX9958" y="connsiteY9958"/>
                </a:cxn>
                <a:cxn ang="0">
                  <a:pos x="connsiteX9959" y="connsiteY9959"/>
                </a:cxn>
                <a:cxn ang="0">
                  <a:pos x="connsiteX9960" y="connsiteY9960"/>
                </a:cxn>
                <a:cxn ang="0">
                  <a:pos x="connsiteX9961" y="connsiteY9961"/>
                </a:cxn>
                <a:cxn ang="0">
                  <a:pos x="connsiteX9962" y="connsiteY9962"/>
                </a:cxn>
                <a:cxn ang="0">
                  <a:pos x="connsiteX9963" y="connsiteY9963"/>
                </a:cxn>
                <a:cxn ang="0">
                  <a:pos x="connsiteX9964" y="connsiteY9964"/>
                </a:cxn>
                <a:cxn ang="0">
                  <a:pos x="connsiteX9965" y="connsiteY9965"/>
                </a:cxn>
                <a:cxn ang="0">
                  <a:pos x="connsiteX9966" y="connsiteY9966"/>
                </a:cxn>
                <a:cxn ang="0">
                  <a:pos x="connsiteX9967" y="connsiteY9967"/>
                </a:cxn>
                <a:cxn ang="0">
                  <a:pos x="connsiteX9968" y="connsiteY9968"/>
                </a:cxn>
                <a:cxn ang="0">
                  <a:pos x="connsiteX9969" y="connsiteY9969"/>
                </a:cxn>
                <a:cxn ang="0">
                  <a:pos x="connsiteX9970" y="connsiteY9970"/>
                </a:cxn>
                <a:cxn ang="0">
                  <a:pos x="connsiteX9971" y="connsiteY9971"/>
                </a:cxn>
                <a:cxn ang="0">
                  <a:pos x="connsiteX9972" y="connsiteY9972"/>
                </a:cxn>
                <a:cxn ang="0">
                  <a:pos x="connsiteX9973" y="connsiteY9973"/>
                </a:cxn>
                <a:cxn ang="0">
                  <a:pos x="connsiteX9974" y="connsiteY9974"/>
                </a:cxn>
                <a:cxn ang="0">
                  <a:pos x="connsiteX9975" y="connsiteY9975"/>
                </a:cxn>
                <a:cxn ang="0">
                  <a:pos x="connsiteX9976" y="connsiteY9976"/>
                </a:cxn>
                <a:cxn ang="0">
                  <a:pos x="connsiteX9977" y="connsiteY9977"/>
                </a:cxn>
                <a:cxn ang="0">
                  <a:pos x="connsiteX9978" y="connsiteY9978"/>
                </a:cxn>
                <a:cxn ang="0">
                  <a:pos x="connsiteX9979" y="connsiteY9979"/>
                </a:cxn>
                <a:cxn ang="0">
                  <a:pos x="connsiteX9980" y="connsiteY9980"/>
                </a:cxn>
                <a:cxn ang="0">
                  <a:pos x="connsiteX9981" y="connsiteY9981"/>
                </a:cxn>
                <a:cxn ang="0">
                  <a:pos x="connsiteX9982" y="connsiteY9982"/>
                </a:cxn>
                <a:cxn ang="0">
                  <a:pos x="connsiteX9983" y="connsiteY9983"/>
                </a:cxn>
                <a:cxn ang="0">
                  <a:pos x="connsiteX9984" y="connsiteY9984"/>
                </a:cxn>
                <a:cxn ang="0">
                  <a:pos x="connsiteX9985" y="connsiteY9985"/>
                </a:cxn>
                <a:cxn ang="0">
                  <a:pos x="connsiteX9986" y="connsiteY9986"/>
                </a:cxn>
                <a:cxn ang="0">
                  <a:pos x="connsiteX9987" y="connsiteY9987"/>
                </a:cxn>
                <a:cxn ang="0">
                  <a:pos x="connsiteX9988" y="connsiteY9988"/>
                </a:cxn>
                <a:cxn ang="0">
                  <a:pos x="connsiteX9989" y="connsiteY9989"/>
                </a:cxn>
                <a:cxn ang="0">
                  <a:pos x="connsiteX9990" y="connsiteY9990"/>
                </a:cxn>
                <a:cxn ang="0">
                  <a:pos x="connsiteX9991" y="connsiteY9991"/>
                </a:cxn>
                <a:cxn ang="0">
                  <a:pos x="connsiteX9992" y="connsiteY9992"/>
                </a:cxn>
                <a:cxn ang="0">
                  <a:pos x="connsiteX9993" y="connsiteY9993"/>
                </a:cxn>
                <a:cxn ang="0">
                  <a:pos x="connsiteX9994" y="connsiteY9994"/>
                </a:cxn>
                <a:cxn ang="0">
                  <a:pos x="connsiteX9995" y="connsiteY9995"/>
                </a:cxn>
                <a:cxn ang="0">
                  <a:pos x="connsiteX9996" y="connsiteY9996"/>
                </a:cxn>
                <a:cxn ang="0">
                  <a:pos x="connsiteX9997" y="connsiteY9997"/>
                </a:cxn>
                <a:cxn ang="0">
                  <a:pos x="connsiteX9998" y="connsiteY9998"/>
                </a:cxn>
                <a:cxn ang="0">
                  <a:pos x="connsiteX9999" y="connsiteY9999"/>
                </a:cxn>
                <a:cxn ang="0">
                  <a:pos x="connsiteX10000" y="connsiteY10000"/>
                </a:cxn>
                <a:cxn ang="0">
                  <a:pos x="connsiteX10001" y="connsiteY10001"/>
                </a:cxn>
                <a:cxn ang="0">
                  <a:pos x="connsiteX10002" y="connsiteY10002"/>
                </a:cxn>
                <a:cxn ang="0">
                  <a:pos x="connsiteX10003" y="connsiteY10003"/>
                </a:cxn>
                <a:cxn ang="0">
                  <a:pos x="connsiteX10004" y="connsiteY10004"/>
                </a:cxn>
                <a:cxn ang="0">
                  <a:pos x="connsiteX10005" y="connsiteY10005"/>
                </a:cxn>
                <a:cxn ang="0">
                  <a:pos x="connsiteX10006" y="connsiteY10006"/>
                </a:cxn>
                <a:cxn ang="0">
                  <a:pos x="connsiteX10007" y="connsiteY10007"/>
                </a:cxn>
                <a:cxn ang="0">
                  <a:pos x="connsiteX10008" y="connsiteY10008"/>
                </a:cxn>
                <a:cxn ang="0">
                  <a:pos x="connsiteX10009" y="connsiteY10009"/>
                </a:cxn>
                <a:cxn ang="0">
                  <a:pos x="connsiteX10010" y="connsiteY10010"/>
                </a:cxn>
                <a:cxn ang="0">
                  <a:pos x="connsiteX10011" y="connsiteY10011"/>
                </a:cxn>
                <a:cxn ang="0">
                  <a:pos x="connsiteX10012" y="connsiteY10012"/>
                </a:cxn>
                <a:cxn ang="0">
                  <a:pos x="connsiteX10013" y="connsiteY10013"/>
                </a:cxn>
                <a:cxn ang="0">
                  <a:pos x="connsiteX10014" y="connsiteY10014"/>
                </a:cxn>
                <a:cxn ang="0">
                  <a:pos x="connsiteX10015" y="connsiteY10015"/>
                </a:cxn>
                <a:cxn ang="0">
                  <a:pos x="connsiteX10016" y="connsiteY10016"/>
                </a:cxn>
                <a:cxn ang="0">
                  <a:pos x="connsiteX10017" y="connsiteY10017"/>
                </a:cxn>
                <a:cxn ang="0">
                  <a:pos x="connsiteX10018" y="connsiteY10018"/>
                </a:cxn>
                <a:cxn ang="0">
                  <a:pos x="connsiteX10019" y="connsiteY10019"/>
                </a:cxn>
                <a:cxn ang="0">
                  <a:pos x="connsiteX10020" y="connsiteY10020"/>
                </a:cxn>
                <a:cxn ang="0">
                  <a:pos x="connsiteX10021" y="connsiteY10021"/>
                </a:cxn>
                <a:cxn ang="0">
                  <a:pos x="connsiteX10022" y="connsiteY10022"/>
                </a:cxn>
                <a:cxn ang="0">
                  <a:pos x="connsiteX10023" y="connsiteY10023"/>
                </a:cxn>
                <a:cxn ang="0">
                  <a:pos x="connsiteX10024" y="connsiteY10024"/>
                </a:cxn>
                <a:cxn ang="0">
                  <a:pos x="connsiteX10025" y="connsiteY10025"/>
                </a:cxn>
                <a:cxn ang="0">
                  <a:pos x="connsiteX10026" y="connsiteY10026"/>
                </a:cxn>
                <a:cxn ang="0">
                  <a:pos x="connsiteX10027" y="connsiteY10027"/>
                </a:cxn>
                <a:cxn ang="0">
                  <a:pos x="connsiteX10028" y="connsiteY10028"/>
                </a:cxn>
                <a:cxn ang="0">
                  <a:pos x="connsiteX10029" y="connsiteY10029"/>
                </a:cxn>
                <a:cxn ang="0">
                  <a:pos x="connsiteX10030" y="connsiteY10030"/>
                </a:cxn>
                <a:cxn ang="0">
                  <a:pos x="connsiteX10031" y="connsiteY10031"/>
                </a:cxn>
                <a:cxn ang="0">
                  <a:pos x="connsiteX10032" y="connsiteY10032"/>
                </a:cxn>
                <a:cxn ang="0">
                  <a:pos x="connsiteX10033" y="connsiteY10033"/>
                </a:cxn>
                <a:cxn ang="0">
                  <a:pos x="connsiteX10034" y="connsiteY10034"/>
                </a:cxn>
                <a:cxn ang="0">
                  <a:pos x="connsiteX10035" y="connsiteY10035"/>
                </a:cxn>
                <a:cxn ang="0">
                  <a:pos x="connsiteX10036" y="connsiteY10036"/>
                </a:cxn>
                <a:cxn ang="0">
                  <a:pos x="connsiteX10037" y="connsiteY10037"/>
                </a:cxn>
                <a:cxn ang="0">
                  <a:pos x="connsiteX10038" y="connsiteY10038"/>
                </a:cxn>
                <a:cxn ang="0">
                  <a:pos x="connsiteX10039" y="connsiteY10039"/>
                </a:cxn>
                <a:cxn ang="0">
                  <a:pos x="connsiteX10040" y="connsiteY10040"/>
                </a:cxn>
                <a:cxn ang="0">
                  <a:pos x="connsiteX10041" y="connsiteY10041"/>
                </a:cxn>
                <a:cxn ang="0">
                  <a:pos x="connsiteX10042" y="connsiteY10042"/>
                </a:cxn>
                <a:cxn ang="0">
                  <a:pos x="connsiteX10043" y="connsiteY10043"/>
                </a:cxn>
                <a:cxn ang="0">
                  <a:pos x="connsiteX10044" y="connsiteY10044"/>
                </a:cxn>
                <a:cxn ang="0">
                  <a:pos x="connsiteX10045" y="connsiteY10045"/>
                </a:cxn>
                <a:cxn ang="0">
                  <a:pos x="connsiteX10046" y="connsiteY10046"/>
                </a:cxn>
                <a:cxn ang="0">
                  <a:pos x="connsiteX10047" y="connsiteY10047"/>
                </a:cxn>
                <a:cxn ang="0">
                  <a:pos x="connsiteX10048" y="connsiteY10048"/>
                </a:cxn>
                <a:cxn ang="0">
                  <a:pos x="connsiteX10049" y="connsiteY10049"/>
                </a:cxn>
                <a:cxn ang="0">
                  <a:pos x="connsiteX10050" y="connsiteY10050"/>
                </a:cxn>
                <a:cxn ang="0">
                  <a:pos x="connsiteX10051" y="connsiteY10051"/>
                </a:cxn>
                <a:cxn ang="0">
                  <a:pos x="connsiteX10052" y="connsiteY10052"/>
                </a:cxn>
                <a:cxn ang="0">
                  <a:pos x="connsiteX10053" y="connsiteY10053"/>
                </a:cxn>
                <a:cxn ang="0">
                  <a:pos x="connsiteX10054" y="connsiteY10054"/>
                </a:cxn>
                <a:cxn ang="0">
                  <a:pos x="connsiteX10055" y="connsiteY10055"/>
                </a:cxn>
                <a:cxn ang="0">
                  <a:pos x="connsiteX10056" y="connsiteY10056"/>
                </a:cxn>
                <a:cxn ang="0">
                  <a:pos x="connsiteX10057" y="connsiteY10057"/>
                </a:cxn>
                <a:cxn ang="0">
                  <a:pos x="connsiteX10058" y="connsiteY10058"/>
                </a:cxn>
                <a:cxn ang="0">
                  <a:pos x="connsiteX10059" y="connsiteY10059"/>
                </a:cxn>
                <a:cxn ang="0">
                  <a:pos x="connsiteX10060" y="connsiteY10060"/>
                </a:cxn>
                <a:cxn ang="0">
                  <a:pos x="connsiteX10061" y="connsiteY10061"/>
                </a:cxn>
                <a:cxn ang="0">
                  <a:pos x="connsiteX10062" y="connsiteY10062"/>
                </a:cxn>
                <a:cxn ang="0">
                  <a:pos x="connsiteX10063" y="connsiteY10063"/>
                </a:cxn>
                <a:cxn ang="0">
                  <a:pos x="connsiteX10064" y="connsiteY10064"/>
                </a:cxn>
                <a:cxn ang="0">
                  <a:pos x="connsiteX10065" y="connsiteY10065"/>
                </a:cxn>
                <a:cxn ang="0">
                  <a:pos x="connsiteX10066" y="connsiteY10066"/>
                </a:cxn>
                <a:cxn ang="0">
                  <a:pos x="connsiteX10067" y="connsiteY10067"/>
                </a:cxn>
                <a:cxn ang="0">
                  <a:pos x="connsiteX10068" y="connsiteY10068"/>
                </a:cxn>
                <a:cxn ang="0">
                  <a:pos x="connsiteX10069" y="connsiteY10069"/>
                </a:cxn>
                <a:cxn ang="0">
                  <a:pos x="connsiteX10070" y="connsiteY10070"/>
                </a:cxn>
                <a:cxn ang="0">
                  <a:pos x="connsiteX10071" y="connsiteY10071"/>
                </a:cxn>
                <a:cxn ang="0">
                  <a:pos x="connsiteX10072" y="connsiteY10072"/>
                </a:cxn>
                <a:cxn ang="0">
                  <a:pos x="connsiteX10073" y="connsiteY10073"/>
                </a:cxn>
                <a:cxn ang="0">
                  <a:pos x="connsiteX10074" y="connsiteY10074"/>
                </a:cxn>
                <a:cxn ang="0">
                  <a:pos x="connsiteX10075" y="connsiteY10075"/>
                </a:cxn>
                <a:cxn ang="0">
                  <a:pos x="connsiteX10076" y="connsiteY10076"/>
                </a:cxn>
                <a:cxn ang="0">
                  <a:pos x="connsiteX10077" y="connsiteY10077"/>
                </a:cxn>
                <a:cxn ang="0">
                  <a:pos x="connsiteX10078" y="connsiteY10078"/>
                </a:cxn>
                <a:cxn ang="0">
                  <a:pos x="connsiteX10079" y="connsiteY10079"/>
                </a:cxn>
                <a:cxn ang="0">
                  <a:pos x="connsiteX10080" y="connsiteY10080"/>
                </a:cxn>
                <a:cxn ang="0">
                  <a:pos x="connsiteX10081" y="connsiteY10081"/>
                </a:cxn>
                <a:cxn ang="0">
                  <a:pos x="connsiteX10082" y="connsiteY10082"/>
                </a:cxn>
                <a:cxn ang="0">
                  <a:pos x="connsiteX10083" y="connsiteY10083"/>
                </a:cxn>
                <a:cxn ang="0">
                  <a:pos x="connsiteX10084" y="connsiteY10084"/>
                </a:cxn>
                <a:cxn ang="0">
                  <a:pos x="connsiteX10085" y="connsiteY10085"/>
                </a:cxn>
                <a:cxn ang="0">
                  <a:pos x="connsiteX10086" y="connsiteY10086"/>
                </a:cxn>
                <a:cxn ang="0">
                  <a:pos x="connsiteX10087" y="connsiteY10087"/>
                </a:cxn>
                <a:cxn ang="0">
                  <a:pos x="connsiteX10088" y="connsiteY10088"/>
                </a:cxn>
                <a:cxn ang="0">
                  <a:pos x="connsiteX10089" y="connsiteY10089"/>
                </a:cxn>
                <a:cxn ang="0">
                  <a:pos x="connsiteX10090" y="connsiteY10090"/>
                </a:cxn>
                <a:cxn ang="0">
                  <a:pos x="connsiteX10091" y="connsiteY10091"/>
                </a:cxn>
                <a:cxn ang="0">
                  <a:pos x="connsiteX10092" y="connsiteY10092"/>
                </a:cxn>
                <a:cxn ang="0">
                  <a:pos x="connsiteX10093" y="connsiteY10093"/>
                </a:cxn>
                <a:cxn ang="0">
                  <a:pos x="connsiteX10094" y="connsiteY10094"/>
                </a:cxn>
                <a:cxn ang="0">
                  <a:pos x="connsiteX10095" y="connsiteY10095"/>
                </a:cxn>
                <a:cxn ang="0">
                  <a:pos x="connsiteX10096" y="connsiteY10096"/>
                </a:cxn>
                <a:cxn ang="0">
                  <a:pos x="connsiteX10097" y="connsiteY10097"/>
                </a:cxn>
                <a:cxn ang="0">
                  <a:pos x="connsiteX10098" y="connsiteY10098"/>
                </a:cxn>
                <a:cxn ang="0">
                  <a:pos x="connsiteX10099" y="connsiteY10099"/>
                </a:cxn>
                <a:cxn ang="0">
                  <a:pos x="connsiteX10100" y="connsiteY10100"/>
                </a:cxn>
                <a:cxn ang="0">
                  <a:pos x="connsiteX10101" y="connsiteY10101"/>
                </a:cxn>
                <a:cxn ang="0">
                  <a:pos x="connsiteX10102" y="connsiteY10102"/>
                </a:cxn>
                <a:cxn ang="0">
                  <a:pos x="connsiteX10103" y="connsiteY10103"/>
                </a:cxn>
                <a:cxn ang="0">
                  <a:pos x="connsiteX10104" y="connsiteY10104"/>
                </a:cxn>
                <a:cxn ang="0">
                  <a:pos x="connsiteX10105" y="connsiteY10105"/>
                </a:cxn>
                <a:cxn ang="0">
                  <a:pos x="connsiteX10106" y="connsiteY10106"/>
                </a:cxn>
                <a:cxn ang="0">
                  <a:pos x="connsiteX10107" y="connsiteY10107"/>
                </a:cxn>
                <a:cxn ang="0">
                  <a:pos x="connsiteX10108" y="connsiteY10108"/>
                </a:cxn>
                <a:cxn ang="0">
                  <a:pos x="connsiteX10109" y="connsiteY10109"/>
                </a:cxn>
                <a:cxn ang="0">
                  <a:pos x="connsiteX10110" y="connsiteY10110"/>
                </a:cxn>
                <a:cxn ang="0">
                  <a:pos x="connsiteX10111" y="connsiteY10111"/>
                </a:cxn>
                <a:cxn ang="0">
                  <a:pos x="connsiteX10112" y="connsiteY10112"/>
                </a:cxn>
                <a:cxn ang="0">
                  <a:pos x="connsiteX10113" y="connsiteY10113"/>
                </a:cxn>
                <a:cxn ang="0">
                  <a:pos x="connsiteX10114" y="connsiteY10114"/>
                </a:cxn>
                <a:cxn ang="0">
                  <a:pos x="connsiteX10115" y="connsiteY10115"/>
                </a:cxn>
                <a:cxn ang="0">
                  <a:pos x="connsiteX10116" y="connsiteY10116"/>
                </a:cxn>
                <a:cxn ang="0">
                  <a:pos x="connsiteX10117" y="connsiteY10117"/>
                </a:cxn>
                <a:cxn ang="0">
                  <a:pos x="connsiteX10118" y="connsiteY10118"/>
                </a:cxn>
                <a:cxn ang="0">
                  <a:pos x="connsiteX10119" y="connsiteY10119"/>
                </a:cxn>
                <a:cxn ang="0">
                  <a:pos x="connsiteX10120" y="connsiteY10120"/>
                </a:cxn>
                <a:cxn ang="0">
                  <a:pos x="connsiteX10121" y="connsiteY10121"/>
                </a:cxn>
                <a:cxn ang="0">
                  <a:pos x="connsiteX10122" y="connsiteY10122"/>
                </a:cxn>
                <a:cxn ang="0">
                  <a:pos x="connsiteX10123" y="connsiteY10123"/>
                </a:cxn>
                <a:cxn ang="0">
                  <a:pos x="connsiteX10124" y="connsiteY10124"/>
                </a:cxn>
                <a:cxn ang="0">
                  <a:pos x="connsiteX10125" y="connsiteY10125"/>
                </a:cxn>
                <a:cxn ang="0">
                  <a:pos x="connsiteX10126" y="connsiteY10126"/>
                </a:cxn>
                <a:cxn ang="0">
                  <a:pos x="connsiteX10127" y="connsiteY10127"/>
                </a:cxn>
                <a:cxn ang="0">
                  <a:pos x="connsiteX10128" y="connsiteY10128"/>
                </a:cxn>
                <a:cxn ang="0">
                  <a:pos x="connsiteX10129" y="connsiteY10129"/>
                </a:cxn>
                <a:cxn ang="0">
                  <a:pos x="connsiteX10130" y="connsiteY10130"/>
                </a:cxn>
                <a:cxn ang="0">
                  <a:pos x="connsiteX10131" y="connsiteY10131"/>
                </a:cxn>
                <a:cxn ang="0">
                  <a:pos x="connsiteX10132" y="connsiteY10132"/>
                </a:cxn>
                <a:cxn ang="0">
                  <a:pos x="connsiteX10133" y="connsiteY10133"/>
                </a:cxn>
                <a:cxn ang="0">
                  <a:pos x="connsiteX10134" y="connsiteY10134"/>
                </a:cxn>
                <a:cxn ang="0">
                  <a:pos x="connsiteX10135" y="connsiteY10135"/>
                </a:cxn>
                <a:cxn ang="0">
                  <a:pos x="connsiteX10136" y="connsiteY10136"/>
                </a:cxn>
                <a:cxn ang="0">
                  <a:pos x="connsiteX10137" y="connsiteY10137"/>
                </a:cxn>
                <a:cxn ang="0">
                  <a:pos x="connsiteX10138" y="connsiteY10138"/>
                </a:cxn>
                <a:cxn ang="0">
                  <a:pos x="connsiteX10139" y="connsiteY10139"/>
                </a:cxn>
                <a:cxn ang="0">
                  <a:pos x="connsiteX10140" y="connsiteY10140"/>
                </a:cxn>
                <a:cxn ang="0">
                  <a:pos x="connsiteX10141" y="connsiteY10141"/>
                </a:cxn>
                <a:cxn ang="0">
                  <a:pos x="connsiteX10142" y="connsiteY10142"/>
                </a:cxn>
                <a:cxn ang="0">
                  <a:pos x="connsiteX10143" y="connsiteY10143"/>
                </a:cxn>
                <a:cxn ang="0">
                  <a:pos x="connsiteX10144" y="connsiteY10144"/>
                </a:cxn>
                <a:cxn ang="0">
                  <a:pos x="connsiteX10145" y="connsiteY10145"/>
                </a:cxn>
                <a:cxn ang="0">
                  <a:pos x="connsiteX10146" y="connsiteY10146"/>
                </a:cxn>
                <a:cxn ang="0">
                  <a:pos x="connsiteX10147" y="connsiteY10147"/>
                </a:cxn>
                <a:cxn ang="0">
                  <a:pos x="connsiteX10148" y="connsiteY10148"/>
                </a:cxn>
                <a:cxn ang="0">
                  <a:pos x="connsiteX10149" y="connsiteY10149"/>
                </a:cxn>
                <a:cxn ang="0">
                  <a:pos x="connsiteX10150" y="connsiteY10150"/>
                </a:cxn>
                <a:cxn ang="0">
                  <a:pos x="connsiteX10151" y="connsiteY10151"/>
                </a:cxn>
                <a:cxn ang="0">
                  <a:pos x="connsiteX10152" y="connsiteY10152"/>
                </a:cxn>
                <a:cxn ang="0">
                  <a:pos x="connsiteX10153" y="connsiteY10153"/>
                </a:cxn>
                <a:cxn ang="0">
                  <a:pos x="connsiteX10154" y="connsiteY10154"/>
                </a:cxn>
                <a:cxn ang="0">
                  <a:pos x="connsiteX10155" y="connsiteY10155"/>
                </a:cxn>
                <a:cxn ang="0">
                  <a:pos x="connsiteX10156" y="connsiteY10156"/>
                </a:cxn>
                <a:cxn ang="0">
                  <a:pos x="connsiteX10157" y="connsiteY10157"/>
                </a:cxn>
                <a:cxn ang="0">
                  <a:pos x="connsiteX10158" y="connsiteY10158"/>
                </a:cxn>
                <a:cxn ang="0">
                  <a:pos x="connsiteX10159" y="connsiteY10159"/>
                </a:cxn>
                <a:cxn ang="0">
                  <a:pos x="connsiteX10160" y="connsiteY10160"/>
                </a:cxn>
                <a:cxn ang="0">
                  <a:pos x="connsiteX10161" y="connsiteY10161"/>
                </a:cxn>
                <a:cxn ang="0">
                  <a:pos x="connsiteX10162" y="connsiteY10162"/>
                </a:cxn>
                <a:cxn ang="0">
                  <a:pos x="connsiteX10163" y="connsiteY10163"/>
                </a:cxn>
                <a:cxn ang="0">
                  <a:pos x="connsiteX10164" y="connsiteY10164"/>
                </a:cxn>
                <a:cxn ang="0">
                  <a:pos x="connsiteX10165" y="connsiteY10165"/>
                </a:cxn>
                <a:cxn ang="0">
                  <a:pos x="connsiteX10166" y="connsiteY10166"/>
                </a:cxn>
                <a:cxn ang="0">
                  <a:pos x="connsiteX10167" y="connsiteY10167"/>
                </a:cxn>
                <a:cxn ang="0">
                  <a:pos x="connsiteX10168" y="connsiteY10168"/>
                </a:cxn>
                <a:cxn ang="0">
                  <a:pos x="connsiteX10169" y="connsiteY10169"/>
                </a:cxn>
                <a:cxn ang="0">
                  <a:pos x="connsiteX10170" y="connsiteY10170"/>
                </a:cxn>
                <a:cxn ang="0">
                  <a:pos x="connsiteX10171" y="connsiteY10171"/>
                </a:cxn>
                <a:cxn ang="0">
                  <a:pos x="connsiteX10172" y="connsiteY10172"/>
                </a:cxn>
                <a:cxn ang="0">
                  <a:pos x="connsiteX10173" y="connsiteY10173"/>
                </a:cxn>
                <a:cxn ang="0">
                  <a:pos x="connsiteX10174" y="connsiteY10174"/>
                </a:cxn>
                <a:cxn ang="0">
                  <a:pos x="connsiteX10175" y="connsiteY10175"/>
                </a:cxn>
                <a:cxn ang="0">
                  <a:pos x="connsiteX10176" y="connsiteY10176"/>
                </a:cxn>
                <a:cxn ang="0">
                  <a:pos x="connsiteX10177" y="connsiteY10177"/>
                </a:cxn>
                <a:cxn ang="0">
                  <a:pos x="connsiteX10178" y="connsiteY10178"/>
                </a:cxn>
                <a:cxn ang="0">
                  <a:pos x="connsiteX10179" y="connsiteY10179"/>
                </a:cxn>
                <a:cxn ang="0">
                  <a:pos x="connsiteX10180" y="connsiteY10180"/>
                </a:cxn>
                <a:cxn ang="0">
                  <a:pos x="connsiteX10181" y="connsiteY10181"/>
                </a:cxn>
                <a:cxn ang="0">
                  <a:pos x="connsiteX10182" y="connsiteY10182"/>
                </a:cxn>
                <a:cxn ang="0">
                  <a:pos x="connsiteX10183" y="connsiteY10183"/>
                </a:cxn>
                <a:cxn ang="0">
                  <a:pos x="connsiteX10184" y="connsiteY10184"/>
                </a:cxn>
                <a:cxn ang="0">
                  <a:pos x="connsiteX10185" y="connsiteY10185"/>
                </a:cxn>
                <a:cxn ang="0">
                  <a:pos x="connsiteX10186" y="connsiteY10186"/>
                </a:cxn>
                <a:cxn ang="0">
                  <a:pos x="connsiteX10187" y="connsiteY10187"/>
                </a:cxn>
                <a:cxn ang="0">
                  <a:pos x="connsiteX10188" y="connsiteY10188"/>
                </a:cxn>
                <a:cxn ang="0">
                  <a:pos x="connsiteX10189" y="connsiteY10189"/>
                </a:cxn>
                <a:cxn ang="0">
                  <a:pos x="connsiteX10190" y="connsiteY10190"/>
                </a:cxn>
                <a:cxn ang="0">
                  <a:pos x="connsiteX10191" y="connsiteY10191"/>
                </a:cxn>
                <a:cxn ang="0">
                  <a:pos x="connsiteX10192" y="connsiteY10192"/>
                </a:cxn>
                <a:cxn ang="0">
                  <a:pos x="connsiteX10193" y="connsiteY10193"/>
                </a:cxn>
                <a:cxn ang="0">
                  <a:pos x="connsiteX10194" y="connsiteY10194"/>
                </a:cxn>
                <a:cxn ang="0">
                  <a:pos x="connsiteX10195" y="connsiteY10195"/>
                </a:cxn>
                <a:cxn ang="0">
                  <a:pos x="connsiteX10196" y="connsiteY10196"/>
                </a:cxn>
                <a:cxn ang="0">
                  <a:pos x="connsiteX10197" y="connsiteY10197"/>
                </a:cxn>
                <a:cxn ang="0">
                  <a:pos x="connsiteX10198" y="connsiteY10198"/>
                </a:cxn>
                <a:cxn ang="0">
                  <a:pos x="connsiteX10199" y="connsiteY10199"/>
                </a:cxn>
                <a:cxn ang="0">
                  <a:pos x="connsiteX10200" y="connsiteY10200"/>
                </a:cxn>
                <a:cxn ang="0">
                  <a:pos x="connsiteX10201" y="connsiteY10201"/>
                </a:cxn>
                <a:cxn ang="0">
                  <a:pos x="connsiteX10202" y="connsiteY10202"/>
                </a:cxn>
                <a:cxn ang="0">
                  <a:pos x="connsiteX10203" y="connsiteY10203"/>
                </a:cxn>
                <a:cxn ang="0">
                  <a:pos x="connsiteX10204" y="connsiteY10204"/>
                </a:cxn>
                <a:cxn ang="0">
                  <a:pos x="connsiteX10205" y="connsiteY10205"/>
                </a:cxn>
                <a:cxn ang="0">
                  <a:pos x="connsiteX10206" y="connsiteY10206"/>
                </a:cxn>
                <a:cxn ang="0">
                  <a:pos x="connsiteX10207" y="connsiteY10207"/>
                </a:cxn>
                <a:cxn ang="0">
                  <a:pos x="connsiteX10208" y="connsiteY10208"/>
                </a:cxn>
                <a:cxn ang="0">
                  <a:pos x="connsiteX10209" y="connsiteY10209"/>
                </a:cxn>
                <a:cxn ang="0">
                  <a:pos x="connsiteX10210" y="connsiteY10210"/>
                </a:cxn>
                <a:cxn ang="0">
                  <a:pos x="connsiteX10211" y="connsiteY10211"/>
                </a:cxn>
                <a:cxn ang="0">
                  <a:pos x="connsiteX10212" y="connsiteY10212"/>
                </a:cxn>
                <a:cxn ang="0">
                  <a:pos x="connsiteX10213" y="connsiteY10213"/>
                </a:cxn>
                <a:cxn ang="0">
                  <a:pos x="connsiteX10214" y="connsiteY10214"/>
                </a:cxn>
                <a:cxn ang="0">
                  <a:pos x="connsiteX10215" y="connsiteY10215"/>
                </a:cxn>
                <a:cxn ang="0">
                  <a:pos x="connsiteX10216" y="connsiteY10216"/>
                </a:cxn>
                <a:cxn ang="0">
                  <a:pos x="connsiteX10217" y="connsiteY10217"/>
                </a:cxn>
                <a:cxn ang="0">
                  <a:pos x="connsiteX10218" y="connsiteY10218"/>
                </a:cxn>
                <a:cxn ang="0">
                  <a:pos x="connsiteX10219" y="connsiteY10219"/>
                </a:cxn>
                <a:cxn ang="0">
                  <a:pos x="connsiteX10220" y="connsiteY10220"/>
                </a:cxn>
                <a:cxn ang="0">
                  <a:pos x="connsiteX10221" y="connsiteY10221"/>
                </a:cxn>
                <a:cxn ang="0">
                  <a:pos x="connsiteX10222" y="connsiteY10222"/>
                </a:cxn>
                <a:cxn ang="0">
                  <a:pos x="connsiteX10223" y="connsiteY10223"/>
                </a:cxn>
                <a:cxn ang="0">
                  <a:pos x="connsiteX10224" y="connsiteY10224"/>
                </a:cxn>
                <a:cxn ang="0">
                  <a:pos x="connsiteX10225" y="connsiteY10225"/>
                </a:cxn>
                <a:cxn ang="0">
                  <a:pos x="connsiteX10226" y="connsiteY10226"/>
                </a:cxn>
                <a:cxn ang="0">
                  <a:pos x="connsiteX10227" y="connsiteY10227"/>
                </a:cxn>
                <a:cxn ang="0">
                  <a:pos x="connsiteX10228" y="connsiteY10228"/>
                </a:cxn>
                <a:cxn ang="0">
                  <a:pos x="connsiteX10229" y="connsiteY10229"/>
                </a:cxn>
                <a:cxn ang="0">
                  <a:pos x="connsiteX10230" y="connsiteY10230"/>
                </a:cxn>
                <a:cxn ang="0">
                  <a:pos x="connsiteX10231" y="connsiteY10231"/>
                </a:cxn>
                <a:cxn ang="0">
                  <a:pos x="connsiteX10232" y="connsiteY10232"/>
                </a:cxn>
                <a:cxn ang="0">
                  <a:pos x="connsiteX10233" y="connsiteY10233"/>
                </a:cxn>
                <a:cxn ang="0">
                  <a:pos x="connsiteX10234" y="connsiteY10234"/>
                </a:cxn>
                <a:cxn ang="0">
                  <a:pos x="connsiteX10235" y="connsiteY10235"/>
                </a:cxn>
                <a:cxn ang="0">
                  <a:pos x="connsiteX10236" y="connsiteY10236"/>
                </a:cxn>
                <a:cxn ang="0">
                  <a:pos x="connsiteX10237" y="connsiteY10237"/>
                </a:cxn>
                <a:cxn ang="0">
                  <a:pos x="connsiteX10238" y="connsiteY10238"/>
                </a:cxn>
                <a:cxn ang="0">
                  <a:pos x="connsiteX10239" y="connsiteY10239"/>
                </a:cxn>
                <a:cxn ang="0">
                  <a:pos x="connsiteX10240" y="connsiteY10240"/>
                </a:cxn>
                <a:cxn ang="0">
                  <a:pos x="connsiteX10241" y="connsiteY10241"/>
                </a:cxn>
                <a:cxn ang="0">
                  <a:pos x="connsiteX10242" y="connsiteY10242"/>
                </a:cxn>
                <a:cxn ang="0">
                  <a:pos x="connsiteX10243" y="connsiteY10243"/>
                </a:cxn>
                <a:cxn ang="0">
                  <a:pos x="connsiteX10244" y="connsiteY10244"/>
                </a:cxn>
                <a:cxn ang="0">
                  <a:pos x="connsiteX10245" y="connsiteY10245"/>
                </a:cxn>
                <a:cxn ang="0">
                  <a:pos x="connsiteX10246" y="connsiteY10246"/>
                </a:cxn>
                <a:cxn ang="0">
                  <a:pos x="connsiteX10247" y="connsiteY10247"/>
                </a:cxn>
                <a:cxn ang="0">
                  <a:pos x="connsiteX10248" y="connsiteY10248"/>
                </a:cxn>
                <a:cxn ang="0">
                  <a:pos x="connsiteX10249" y="connsiteY10249"/>
                </a:cxn>
                <a:cxn ang="0">
                  <a:pos x="connsiteX10250" y="connsiteY10250"/>
                </a:cxn>
                <a:cxn ang="0">
                  <a:pos x="connsiteX10251" y="connsiteY10251"/>
                </a:cxn>
                <a:cxn ang="0">
                  <a:pos x="connsiteX10252" y="connsiteY10252"/>
                </a:cxn>
                <a:cxn ang="0">
                  <a:pos x="connsiteX10253" y="connsiteY10253"/>
                </a:cxn>
                <a:cxn ang="0">
                  <a:pos x="connsiteX10254" y="connsiteY10254"/>
                </a:cxn>
                <a:cxn ang="0">
                  <a:pos x="connsiteX10255" y="connsiteY10255"/>
                </a:cxn>
                <a:cxn ang="0">
                  <a:pos x="connsiteX10256" y="connsiteY10256"/>
                </a:cxn>
                <a:cxn ang="0">
                  <a:pos x="connsiteX10257" y="connsiteY10257"/>
                </a:cxn>
                <a:cxn ang="0">
                  <a:pos x="connsiteX10258" y="connsiteY10258"/>
                </a:cxn>
                <a:cxn ang="0">
                  <a:pos x="connsiteX10259" y="connsiteY10259"/>
                </a:cxn>
                <a:cxn ang="0">
                  <a:pos x="connsiteX10260" y="connsiteY10260"/>
                </a:cxn>
                <a:cxn ang="0">
                  <a:pos x="connsiteX10261" y="connsiteY10261"/>
                </a:cxn>
                <a:cxn ang="0">
                  <a:pos x="connsiteX10262" y="connsiteY10262"/>
                </a:cxn>
                <a:cxn ang="0">
                  <a:pos x="connsiteX10263" y="connsiteY10263"/>
                </a:cxn>
                <a:cxn ang="0">
                  <a:pos x="connsiteX10264" y="connsiteY10264"/>
                </a:cxn>
                <a:cxn ang="0">
                  <a:pos x="connsiteX10265" y="connsiteY10265"/>
                </a:cxn>
                <a:cxn ang="0">
                  <a:pos x="connsiteX10266" y="connsiteY10266"/>
                </a:cxn>
                <a:cxn ang="0">
                  <a:pos x="connsiteX10267" y="connsiteY10267"/>
                </a:cxn>
                <a:cxn ang="0">
                  <a:pos x="connsiteX10268" y="connsiteY10268"/>
                </a:cxn>
                <a:cxn ang="0">
                  <a:pos x="connsiteX10269" y="connsiteY10269"/>
                </a:cxn>
                <a:cxn ang="0">
                  <a:pos x="connsiteX10270" y="connsiteY10270"/>
                </a:cxn>
                <a:cxn ang="0">
                  <a:pos x="connsiteX10271" y="connsiteY10271"/>
                </a:cxn>
                <a:cxn ang="0">
                  <a:pos x="connsiteX10272" y="connsiteY10272"/>
                </a:cxn>
                <a:cxn ang="0">
                  <a:pos x="connsiteX10273" y="connsiteY10273"/>
                </a:cxn>
                <a:cxn ang="0">
                  <a:pos x="connsiteX10274" y="connsiteY10274"/>
                </a:cxn>
                <a:cxn ang="0">
                  <a:pos x="connsiteX10275" y="connsiteY10275"/>
                </a:cxn>
                <a:cxn ang="0">
                  <a:pos x="connsiteX10276" y="connsiteY10276"/>
                </a:cxn>
                <a:cxn ang="0">
                  <a:pos x="connsiteX10277" y="connsiteY10277"/>
                </a:cxn>
                <a:cxn ang="0">
                  <a:pos x="connsiteX10278" y="connsiteY10278"/>
                </a:cxn>
                <a:cxn ang="0">
                  <a:pos x="connsiteX10279" y="connsiteY10279"/>
                </a:cxn>
                <a:cxn ang="0">
                  <a:pos x="connsiteX10280" y="connsiteY10280"/>
                </a:cxn>
                <a:cxn ang="0">
                  <a:pos x="connsiteX10281" y="connsiteY10281"/>
                </a:cxn>
                <a:cxn ang="0">
                  <a:pos x="connsiteX10282" y="connsiteY10282"/>
                </a:cxn>
                <a:cxn ang="0">
                  <a:pos x="connsiteX10283" y="connsiteY10283"/>
                </a:cxn>
                <a:cxn ang="0">
                  <a:pos x="connsiteX10284" y="connsiteY10284"/>
                </a:cxn>
                <a:cxn ang="0">
                  <a:pos x="connsiteX10285" y="connsiteY10285"/>
                </a:cxn>
                <a:cxn ang="0">
                  <a:pos x="connsiteX10286" y="connsiteY10286"/>
                </a:cxn>
                <a:cxn ang="0">
                  <a:pos x="connsiteX10287" y="connsiteY10287"/>
                </a:cxn>
                <a:cxn ang="0">
                  <a:pos x="connsiteX10288" y="connsiteY10288"/>
                </a:cxn>
                <a:cxn ang="0">
                  <a:pos x="connsiteX10289" y="connsiteY10289"/>
                </a:cxn>
                <a:cxn ang="0">
                  <a:pos x="connsiteX10290" y="connsiteY10290"/>
                </a:cxn>
                <a:cxn ang="0">
                  <a:pos x="connsiteX10291" y="connsiteY10291"/>
                </a:cxn>
                <a:cxn ang="0">
                  <a:pos x="connsiteX10292" y="connsiteY10292"/>
                </a:cxn>
                <a:cxn ang="0">
                  <a:pos x="connsiteX10293" y="connsiteY10293"/>
                </a:cxn>
                <a:cxn ang="0">
                  <a:pos x="connsiteX10294" y="connsiteY10294"/>
                </a:cxn>
                <a:cxn ang="0">
                  <a:pos x="connsiteX10295" y="connsiteY10295"/>
                </a:cxn>
                <a:cxn ang="0">
                  <a:pos x="connsiteX10296" y="connsiteY10296"/>
                </a:cxn>
                <a:cxn ang="0">
                  <a:pos x="connsiteX10297" y="connsiteY10297"/>
                </a:cxn>
                <a:cxn ang="0">
                  <a:pos x="connsiteX10298" y="connsiteY10298"/>
                </a:cxn>
                <a:cxn ang="0">
                  <a:pos x="connsiteX10299" y="connsiteY10299"/>
                </a:cxn>
                <a:cxn ang="0">
                  <a:pos x="connsiteX10300" y="connsiteY10300"/>
                </a:cxn>
                <a:cxn ang="0">
                  <a:pos x="connsiteX10301" y="connsiteY10301"/>
                </a:cxn>
                <a:cxn ang="0">
                  <a:pos x="connsiteX10302" y="connsiteY10302"/>
                </a:cxn>
                <a:cxn ang="0">
                  <a:pos x="connsiteX10303" y="connsiteY10303"/>
                </a:cxn>
                <a:cxn ang="0">
                  <a:pos x="connsiteX10304" y="connsiteY10304"/>
                </a:cxn>
                <a:cxn ang="0">
                  <a:pos x="connsiteX10305" y="connsiteY10305"/>
                </a:cxn>
                <a:cxn ang="0">
                  <a:pos x="connsiteX10306" y="connsiteY10306"/>
                </a:cxn>
                <a:cxn ang="0">
                  <a:pos x="connsiteX10307" y="connsiteY10307"/>
                </a:cxn>
                <a:cxn ang="0">
                  <a:pos x="connsiteX10308" y="connsiteY10308"/>
                </a:cxn>
                <a:cxn ang="0">
                  <a:pos x="connsiteX10309" y="connsiteY10309"/>
                </a:cxn>
                <a:cxn ang="0">
                  <a:pos x="connsiteX10310" y="connsiteY10310"/>
                </a:cxn>
                <a:cxn ang="0">
                  <a:pos x="connsiteX10311" y="connsiteY10311"/>
                </a:cxn>
                <a:cxn ang="0">
                  <a:pos x="connsiteX10312" y="connsiteY10312"/>
                </a:cxn>
                <a:cxn ang="0">
                  <a:pos x="connsiteX10313" y="connsiteY10313"/>
                </a:cxn>
                <a:cxn ang="0">
                  <a:pos x="connsiteX10314" y="connsiteY10314"/>
                </a:cxn>
                <a:cxn ang="0">
                  <a:pos x="connsiteX10315" y="connsiteY10315"/>
                </a:cxn>
                <a:cxn ang="0">
                  <a:pos x="connsiteX10316" y="connsiteY10316"/>
                </a:cxn>
                <a:cxn ang="0">
                  <a:pos x="connsiteX10317" y="connsiteY10317"/>
                </a:cxn>
                <a:cxn ang="0">
                  <a:pos x="connsiteX10318" y="connsiteY10318"/>
                </a:cxn>
                <a:cxn ang="0">
                  <a:pos x="connsiteX10319" y="connsiteY10319"/>
                </a:cxn>
                <a:cxn ang="0">
                  <a:pos x="connsiteX10320" y="connsiteY10320"/>
                </a:cxn>
                <a:cxn ang="0">
                  <a:pos x="connsiteX10321" y="connsiteY10321"/>
                </a:cxn>
                <a:cxn ang="0">
                  <a:pos x="connsiteX10322" y="connsiteY10322"/>
                </a:cxn>
                <a:cxn ang="0">
                  <a:pos x="connsiteX10323" y="connsiteY10323"/>
                </a:cxn>
                <a:cxn ang="0">
                  <a:pos x="connsiteX10324" y="connsiteY10324"/>
                </a:cxn>
                <a:cxn ang="0">
                  <a:pos x="connsiteX10325" y="connsiteY10325"/>
                </a:cxn>
                <a:cxn ang="0">
                  <a:pos x="connsiteX10326" y="connsiteY10326"/>
                </a:cxn>
                <a:cxn ang="0">
                  <a:pos x="connsiteX10327" y="connsiteY10327"/>
                </a:cxn>
                <a:cxn ang="0">
                  <a:pos x="connsiteX10328" y="connsiteY10328"/>
                </a:cxn>
                <a:cxn ang="0">
                  <a:pos x="connsiteX10329" y="connsiteY10329"/>
                </a:cxn>
                <a:cxn ang="0">
                  <a:pos x="connsiteX10330" y="connsiteY10330"/>
                </a:cxn>
                <a:cxn ang="0">
                  <a:pos x="connsiteX10331" y="connsiteY10331"/>
                </a:cxn>
                <a:cxn ang="0">
                  <a:pos x="connsiteX10332" y="connsiteY10332"/>
                </a:cxn>
                <a:cxn ang="0">
                  <a:pos x="connsiteX10333" y="connsiteY10333"/>
                </a:cxn>
                <a:cxn ang="0">
                  <a:pos x="connsiteX10334" y="connsiteY10334"/>
                </a:cxn>
                <a:cxn ang="0">
                  <a:pos x="connsiteX10335" y="connsiteY10335"/>
                </a:cxn>
                <a:cxn ang="0">
                  <a:pos x="connsiteX10336" y="connsiteY10336"/>
                </a:cxn>
                <a:cxn ang="0">
                  <a:pos x="connsiteX10337" y="connsiteY10337"/>
                </a:cxn>
                <a:cxn ang="0">
                  <a:pos x="connsiteX10338" y="connsiteY10338"/>
                </a:cxn>
                <a:cxn ang="0">
                  <a:pos x="connsiteX10339" y="connsiteY10339"/>
                </a:cxn>
                <a:cxn ang="0">
                  <a:pos x="connsiteX10340" y="connsiteY10340"/>
                </a:cxn>
                <a:cxn ang="0">
                  <a:pos x="connsiteX10341" y="connsiteY10341"/>
                </a:cxn>
                <a:cxn ang="0">
                  <a:pos x="connsiteX10342" y="connsiteY10342"/>
                </a:cxn>
                <a:cxn ang="0">
                  <a:pos x="connsiteX10343" y="connsiteY10343"/>
                </a:cxn>
                <a:cxn ang="0">
                  <a:pos x="connsiteX10344" y="connsiteY10344"/>
                </a:cxn>
                <a:cxn ang="0">
                  <a:pos x="connsiteX10345" y="connsiteY10345"/>
                </a:cxn>
                <a:cxn ang="0">
                  <a:pos x="connsiteX10346" y="connsiteY10346"/>
                </a:cxn>
                <a:cxn ang="0">
                  <a:pos x="connsiteX10347" y="connsiteY10347"/>
                </a:cxn>
                <a:cxn ang="0">
                  <a:pos x="connsiteX10348" y="connsiteY10348"/>
                </a:cxn>
                <a:cxn ang="0">
                  <a:pos x="connsiteX10349" y="connsiteY10349"/>
                </a:cxn>
                <a:cxn ang="0">
                  <a:pos x="connsiteX10350" y="connsiteY10350"/>
                </a:cxn>
                <a:cxn ang="0">
                  <a:pos x="connsiteX10351" y="connsiteY10351"/>
                </a:cxn>
                <a:cxn ang="0">
                  <a:pos x="connsiteX10352" y="connsiteY10352"/>
                </a:cxn>
                <a:cxn ang="0">
                  <a:pos x="connsiteX10353" y="connsiteY10353"/>
                </a:cxn>
                <a:cxn ang="0">
                  <a:pos x="connsiteX10354" y="connsiteY10354"/>
                </a:cxn>
                <a:cxn ang="0">
                  <a:pos x="connsiteX10355" y="connsiteY10355"/>
                </a:cxn>
                <a:cxn ang="0">
                  <a:pos x="connsiteX10356" y="connsiteY10356"/>
                </a:cxn>
                <a:cxn ang="0">
                  <a:pos x="connsiteX10357" y="connsiteY10357"/>
                </a:cxn>
                <a:cxn ang="0">
                  <a:pos x="connsiteX10358" y="connsiteY10358"/>
                </a:cxn>
                <a:cxn ang="0">
                  <a:pos x="connsiteX10359" y="connsiteY10359"/>
                </a:cxn>
                <a:cxn ang="0">
                  <a:pos x="connsiteX10360" y="connsiteY10360"/>
                </a:cxn>
                <a:cxn ang="0">
                  <a:pos x="connsiteX10361" y="connsiteY10361"/>
                </a:cxn>
                <a:cxn ang="0">
                  <a:pos x="connsiteX10362" y="connsiteY10362"/>
                </a:cxn>
                <a:cxn ang="0">
                  <a:pos x="connsiteX10363" y="connsiteY10363"/>
                </a:cxn>
                <a:cxn ang="0">
                  <a:pos x="connsiteX10364" y="connsiteY10364"/>
                </a:cxn>
                <a:cxn ang="0">
                  <a:pos x="connsiteX10365" y="connsiteY10365"/>
                </a:cxn>
                <a:cxn ang="0">
                  <a:pos x="connsiteX10366" y="connsiteY10366"/>
                </a:cxn>
                <a:cxn ang="0">
                  <a:pos x="connsiteX10367" y="connsiteY10367"/>
                </a:cxn>
                <a:cxn ang="0">
                  <a:pos x="connsiteX10368" y="connsiteY10368"/>
                </a:cxn>
                <a:cxn ang="0">
                  <a:pos x="connsiteX10369" y="connsiteY10369"/>
                </a:cxn>
                <a:cxn ang="0">
                  <a:pos x="connsiteX10370" y="connsiteY10370"/>
                </a:cxn>
                <a:cxn ang="0">
                  <a:pos x="connsiteX10371" y="connsiteY10371"/>
                </a:cxn>
                <a:cxn ang="0">
                  <a:pos x="connsiteX10372" y="connsiteY10372"/>
                </a:cxn>
                <a:cxn ang="0">
                  <a:pos x="connsiteX10373" y="connsiteY10373"/>
                </a:cxn>
                <a:cxn ang="0">
                  <a:pos x="connsiteX10374" y="connsiteY10374"/>
                </a:cxn>
                <a:cxn ang="0">
                  <a:pos x="connsiteX10375" y="connsiteY10375"/>
                </a:cxn>
                <a:cxn ang="0">
                  <a:pos x="connsiteX10376" y="connsiteY10376"/>
                </a:cxn>
                <a:cxn ang="0">
                  <a:pos x="connsiteX10377" y="connsiteY10377"/>
                </a:cxn>
                <a:cxn ang="0">
                  <a:pos x="connsiteX10378" y="connsiteY10378"/>
                </a:cxn>
                <a:cxn ang="0">
                  <a:pos x="connsiteX10379" y="connsiteY10379"/>
                </a:cxn>
                <a:cxn ang="0">
                  <a:pos x="connsiteX10380" y="connsiteY10380"/>
                </a:cxn>
                <a:cxn ang="0">
                  <a:pos x="connsiteX10381" y="connsiteY10381"/>
                </a:cxn>
                <a:cxn ang="0">
                  <a:pos x="connsiteX10382" y="connsiteY10382"/>
                </a:cxn>
                <a:cxn ang="0">
                  <a:pos x="connsiteX10383" y="connsiteY10383"/>
                </a:cxn>
                <a:cxn ang="0">
                  <a:pos x="connsiteX10384" y="connsiteY10384"/>
                </a:cxn>
                <a:cxn ang="0">
                  <a:pos x="connsiteX10385" y="connsiteY10385"/>
                </a:cxn>
                <a:cxn ang="0">
                  <a:pos x="connsiteX10386" y="connsiteY10386"/>
                </a:cxn>
                <a:cxn ang="0">
                  <a:pos x="connsiteX10387" y="connsiteY10387"/>
                </a:cxn>
                <a:cxn ang="0">
                  <a:pos x="connsiteX10388" y="connsiteY10388"/>
                </a:cxn>
                <a:cxn ang="0">
                  <a:pos x="connsiteX10389" y="connsiteY10389"/>
                </a:cxn>
                <a:cxn ang="0">
                  <a:pos x="connsiteX10390" y="connsiteY10390"/>
                </a:cxn>
                <a:cxn ang="0">
                  <a:pos x="connsiteX10391" y="connsiteY10391"/>
                </a:cxn>
                <a:cxn ang="0">
                  <a:pos x="connsiteX10392" y="connsiteY10392"/>
                </a:cxn>
                <a:cxn ang="0">
                  <a:pos x="connsiteX10393" y="connsiteY10393"/>
                </a:cxn>
                <a:cxn ang="0">
                  <a:pos x="connsiteX10394" y="connsiteY10394"/>
                </a:cxn>
                <a:cxn ang="0">
                  <a:pos x="connsiteX10395" y="connsiteY10395"/>
                </a:cxn>
                <a:cxn ang="0">
                  <a:pos x="connsiteX10396" y="connsiteY10396"/>
                </a:cxn>
                <a:cxn ang="0">
                  <a:pos x="connsiteX10397" y="connsiteY10397"/>
                </a:cxn>
                <a:cxn ang="0">
                  <a:pos x="connsiteX10398" y="connsiteY10398"/>
                </a:cxn>
                <a:cxn ang="0">
                  <a:pos x="connsiteX10399" y="connsiteY10399"/>
                </a:cxn>
                <a:cxn ang="0">
                  <a:pos x="connsiteX10400" y="connsiteY10400"/>
                </a:cxn>
                <a:cxn ang="0">
                  <a:pos x="connsiteX10401" y="connsiteY10401"/>
                </a:cxn>
                <a:cxn ang="0">
                  <a:pos x="connsiteX10402" y="connsiteY10402"/>
                </a:cxn>
                <a:cxn ang="0">
                  <a:pos x="connsiteX10403" y="connsiteY10403"/>
                </a:cxn>
                <a:cxn ang="0">
                  <a:pos x="connsiteX10404" y="connsiteY10404"/>
                </a:cxn>
                <a:cxn ang="0">
                  <a:pos x="connsiteX10405" y="connsiteY10405"/>
                </a:cxn>
                <a:cxn ang="0">
                  <a:pos x="connsiteX10406" y="connsiteY10406"/>
                </a:cxn>
                <a:cxn ang="0">
                  <a:pos x="connsiteX10407" y="connsiteY10407"/>
                </a:cxn>
                <a:cxn ang="0">
                  <a:pos x="connsiteX10408" y="connsiteY10408"/>
                </a:cxn>
                <a:cxn ang="0">
                  <a:pos x="connsiteX10409" y="connsiteY10409"/>
                </a:cxn>
                <a:cxn ang="0">
                  <a:pos x="connsiteX10410" y="connsiteY10410"/>
                </a:cxn>
                <a:cxn ang="0">
                  <a:pos x="connsiteX10411" y="connsiteY10411"/>
                </a:cxn>
                <a:cxn ang="0">
                  <a:pos x="connsiteX10412" y="connsiteY10412"/>
                </a:cxn>
                <a:cxn ang="0">
                  <a:pos x="connsiteX10413" y="connsiteY10413"/>
                </a:cxn>
                <a:cxn ang="0">
                  <a:pos x="connsiteX10414" y="connsiteY10414"/>
                </a:cxn>
                <a:cxn ang="0">
                  <a:pos x="connsiteX10415" y="connsiteY10415"/>
                </a:cxn>
                <a:cxn ang="0">
                  <a:pos x="connsiteX10416" y="connsiteY10416"/>
                </a:cxn>
                <a:cxn ang="0">
                  <a:pos x="connsiteX10417" y="connsiteY10417"/>
                </a:cxn>
                <a:cxn ang="0">
                  <a:pos x="connsiteX10418" y="connsiteY10418"/>
                </a:cxn>
                <a:cxn ang="0">
                  <a:pos x="connsiteX10419" y="connsiteY10419"/>
                </a:cxn>
                <a:cxn ang="0">
                  <a:pos x="connsiteX10420" y="connsiteY10420"/>
                </a:cxn>
                <a:cxn ang="0">
                  <a:pos x="connsiteX10421" y="connsiteY10421"/>
                </a:cxn>
                <a:cxn ang="0">
                  <a:pos x="connsiteX10422" y="connsiteY10422"/>
                </a:cxn>
                <a:cxn ang="0">
                  <a:pos x="connsiteX10423" y="connsiteY10423"/>
                </a:cxn>
                <a:cxn ang="0">
                  <a:pos x="connsiteX10424" y="connsiteY10424"/>
                </a:cxn>
                <a:cxn ang="0">
                  <a:pos x="connsiteX10425" y="connsiteY10425"/>
                </a:cxn>
                <a:cxn ang="0">
                  <a:pos x="connsiteX10426" y="connsiteY10426"/>
                </a:cxn>
                <a:cxn ang="0">
                  <a:pos x="connsiteX10427" y="connsiteY10427"/>
                </a:cxn>
                <a:cxn ang="0">
                  <a:pos x="connsiteX10428" y="connsiteY10428"/>
                </a:cxn>
                <a:cxn ang="0">
                  <a:pos x="connsiteX10429" y="connsiteY10429"/>
                </a:cxn>
                <a:cxn ang="0">
                  <a:pos x="connsiteX10430" y="connsiteY10430"/>
                </a:cxn>
                <a:cxn ang="0">
                  <a:pos x="connsiteX10431" y="connsiteY10431"/>
                </a:cxn>
                <a:cxn ang="0">
                  <a:pos x="connsiteX10432" y="connsiteY10432"/>
                </a:cxn>
                <a:cxn ang="0">
                  <a:pos x="connsiteX10433" y="connsiteY10433"/>
                </a:cxn>
                <a:cxn ang="0">
                  <a:pos x="connsiteX10434" y="connsiteY10434"/>
                </a:cxn>
                <a:cxn ang="0">
                  <a:pos x="connsiteX10435" y="connsiteY10435"/>
                </a:cxn>
                <a:cxn ang="0">
                  <a:pos x="connsiteX10436" y="connsiteY10436"/>
                </a:cxn>
                <a:cxn ang="0">
                  <a:pos x="connsiteX10437" y="connsiteY10437"/>
                </a:cxn>
                <a:cxn ang="0">
                  <a:pos x="connsiteX10438" y="connsiteY10438"/>
                </a:cxn>
                <a:cxn ang="0">
                  <a:pos x="connsiteX10439" y="connsiteY10439"/>
                </a:cxn>
                <a:cxn ang="0">
                  <a:pos x="connsiteX10440" y="connsiteY10440"/>
                </a:cxn>
                <a:cxn ang="0">
                  <a:pos x="connsiteX10441" y="connsiteY10441"/>
                </a:cxn>
                <a:cxn ang="0">
                  <a:pos x="connsiteX10442" y="connsiteY10442"/>
                </a:cxn>
                <a:cxn ang="0">
                  <a:pos x="connsiteX10443" y="connsiteY10443"/>
                </a:cxn>
                <a:cxn ang="0">
                  <a:pos x="connsiteX10444" y="connsiteY10444"/>
                </a:cxn>
                <a:cxn ang="0">
                  <a:pos x="connsiteX10445" y="connsiteY10445"/>
                </a:cxn>
                <a:cxn ang="0">
                  <a:pos x="connsiteX10446" y="connsiteY10446"/>
                </a:cxn>
                <a:cxn ang="0">
                  <a:pos x="connsiteX10447" y="connsiteY10447"/>
                </a:cxn>
                <a:cxn ang="0">
                  <a:pos x="connsiteX10448" y="connsiteY10448"/>
                </a:cxn>
                <a:cxn ang="0">
                  <a:pos x="connsiteX10449" y="connsiteY10449"/>
                </a:cxn>
                <a:cxn ang="0">
                  <a:pos x="connsiteX10450" y="connsiteY10450"/>
                </a:cxn>
                <a:cxn ang="0">
                  <a:pos x="connsiteX10451" y="connsiteY10451"/>
                </a:cxn>
                <a:cxn ang="0">
                  <a:pos x="connsiteX10452" y="connsiteY10452"/>
                </a:cxn>
                <a:cxn ang="0">
                  <a:pos x="connsiteX10453" y="connsiteY10453"/>
                </a:cxn>
                <a:cxn ang="0">
                  <a:pos x="connsiteX10454" y="connsiteY10454"/>
                </a:cxn>
                <a:cxn ang="0">
                  <a:pos x="connsiteX10455" y="connsiteY10455"/>
                </a:cxn>
                <a:cxn ang="0">
                  <a:pos x="connsiteX10456" y="connsiteY10456"/>
                </a:cxn>
                <a:cxn ang="0">
                  <a:pos x="connsiteX10457" y="connsiteY10457"/>
                </a:cxn>
                <a:cxn ang="0">
                  <a:pos x="connsiteX10458" y="connsiteY10458"/>
                </a:cxn>
                <a:cxn ang="0">
                  <a:pos x="connsiteX10459" y="connsiteY10459"/>
                </a:cxn>
                <a:cxn ang="0">
                  <a:pos x="connsiteX10460" y="connsiteY10460"/>
                </a:cxn>
                <a:cxn ang="0">
                  <a:pos x="connsiteX10461" y="connsiteY10461"/>
                </a:cxn>
                <a:cxn ang="0">
                  <a:pos x="connsiteX10462" y="connsiteY10462"/>
                </a:cxn>
                <a:cxn ang="0">
                  <a:pos x="connsiteX10463" y="connsiteY10463"/>
                </a:cxn>
                <a:cxn ang="0">
                  <a:pos x="connsiteX10464" y="connsiteY10464"/>
                </a:cxn>
                <a:cxn ang="0">
                  <a:pos x="connsiteX10465" y="connsiteY10465"/>
                </a:cxn>
                <a:cxn ang="0">
                  <a:pos x="connsiteX10466" y="connsiteY10466"/>
                </a:cxn>
                <a:cxn ang="0">
                  <a:pos x="connsiteX10467" y="connsiteY10467"/>
                </a:cxn>
                <a:cxn ang="0">
                  <a:pos x="connsiteX10468" y="connsiteY10468"/>
                </a:cxn>
                <a:cxn ang="0">
                  <a:pos x="connsiteX10469" y="connsiteY10469"/>
                </a:cxn>
                <a:cxn ang="0">
                  <a:pos x="connsiteX10470" y="connsiteY10470"/>
                </a:cxn>
                <a:cxn ang="0">
                  <a:pos x="connsiteX10471" y="connsiteY10471"/>
                </a:cxn>
                <a:cxn ang="0">
                  <a:pos x="connsiteX10472" y="connsiteY10472"/>
                </a:cxn>
                <a:cxn ang="0">
                  <a:pos x="connsiteX10473" y="connsiteY10473"/>
                </a:cxn>
                <a:cxn ang="0">
                  <a:pos x="connsiteX10474" y="connsiteY10474"/>
                </a:cxn>
                <a:cxn ang="0">
                  <a:pos x="connsiteX10475" y="connsiteY10475"/>
                </a:cxn>
                <a:cxn ang="0">
                  <a:pos x="connsiteX10476" y="connsiteY10476"/>
                </a:cxn>
                <a:cxn ang="0">
                  <a:pos x="connsiteX10477" y="connsiteY10477"/>
                </a:cxn>
                <a:cxn ang="0">
                  <a:pos x="connsiteX10478" y="connsiteY10478"/>
                </a:cxn>
                <a:cxn ang="0">
                  <a:pos x="connsiteX10479" y="connsiteY10479"/>
                </a:cxn>
                <a:cxn ang="0">
                  <a:pos x="connsiteX10480" y="connsiteY10480"/>
                </a:cxn>
                <a:cxn ang="0">
                  <a:pos x="connsiteX10481" y="connsiteY10481"/>
                </a:cxn>
                <a:cxn ang="0">
                  <a:pos x="connsiteX10482" y="connsiteY10482"/>
                </a:cxn>
                <a:cxn ang="0">
                  <a:pos x="connsiteX10483" y="connsiteY10483"/>
                </a:cxn>
                <a:cxn ang="0">
                  <a:pos x="connsiteX10484" y="connsiteY10484"/>
                </a:cxn>
                <a:cxn ang="0">
                  <a:pos x="connsiteX10485" y="connsiteY10485"/>
                </a:cxn>
                <a:cxn ang="0">
                  <a:pos x="connsiteX10486" y="connsiteY10486"/>
                </a:cxn>
                <a:cxn ang="0">
                  <a:pos x="connsiteX10487" y="connsiteY10487"/>
                </a:cxn>
                <a:cxn ang="0">
                  <a:pos x="connsiteX10488" y="connsiteY10488"/>
                </a:cxn>
                <a:cxn ang="0">
                  <a:pos x="connsiteX10489" y="connsiteY10489"/>
                </a:cxn>
                <a:cxn ang="0">
                  <a:pos x="connsiteX10490" y="connsiteY10490"/>
                </a:cxn>
                <a:cxn ang="0">
                  <a:pos x="connsiteX10491" y="connsiteY10491"/>
                </a:cxn>
                <a:cxn ang="0">
                  <a:pos x="connsiteX10492" y="connsiteY10492"/>
                </a:cxn>
                <a:cxn ang="0">
                  <a:pos x="connsiteX10493" y="connsiteY10493"/>
                </a:cxn>
                <a:cxn ang="0">
                  <a:pos x="connsiteX10494" y="connsiteY10494"/>
                </a:cxn>
                <a:cxn ang="0">
                  <a:pos x="connsiteX10495" y="connsiteY10495"/>
                </a:cxn>
                <a:cxn ang="0">
                  <a:pos x="connsiteX10496" y="connsiteY10496"/>
                </a:cxn>
                <a:cxn ang="0">
                  <a:pos x="connsiteX10497" y="connsiteY10497"/>
                </a:cxn>
                <a:cxn ang="0">
                  <a:pos x="connsiteX10498" y="connsiteY10498"/>
                </a:cxn>
                <a:cxn ang="0">
                  <a:pos x="connsiteX10499" y="connsiteY10499"/>
                </a:cxn>
                <a:cxn ang="0">
                  <a:pos x="connsiteX10500" y="connsiteY10500"/>
                </a:cxn>
                <a:cxn ang="0">
                  <a:pos x="connsiteX10501" y="connsiteY10501"/>
                </a:cxn>
                <a:cxn ang="0">
                  <a:pos x="connsiteX10502" y="connsiteY10502"/>
                </a:cxn>
                <a:cxn ang="0">
                  <a:pos x="connsiteX10503" y="connsiteY10503"/>
                </a:cxn>
                <a:cxn ang="0">
                  <a:pos x="connsiteX10504" y="connsiteY10504"/>
                </a:cxn>
                <a:cxn ang="0">
                  <a:pos x="connsiteX10505" y="connsiteY10505"/>
                </a:cxn>
                <a:cxn ang="0">
                  <a:pos x="connsiteX10506" y="connsiteY10506"/>
                </a:cxn>
                <a:cxn ang="0">
                  <a:pos x="connsiteX10507" y="connsiteY10507"/>
                </a:cxn>
                <a:cxn ang="0">
                  <a:pos x="connsiteX10508" y="connsiteY10508"/>
                </a:cxn>
                <a:cxn ang="0">
                  <a:pos x="connsiteX10509" y="connsiteY10509"/>
                </a:cxn>
                <a:cxn ang="0">
                  <a:pos x="connsiteX10510" y="connsiteY10510"/>
                </a:cxn>
                <a:cxn ang="0">
                  <a:pos x="connsiteX10511" y="connsiteY10511"/>
                </a:cxn>
                <a:cxn ang="0">
                  <a:pos x="connsiteX10512" y="connsiteY10512"/>
                </a:cxn>
                <a:cxn ang="0">
                  <a:pos x="connsiteX10513" y="connsiteY10513"/>
                </a:cxn>
                <a:cxn ang="0">
                  <a:pos x="connsiteX10514" y="connsiteY10514"/>
                </a:cxn>
                <a:cxn ang="0">
                  <a:pos x="connsiteX10515" y="connsiteY10515"/>
                </a:cxn>
                <a:cxn ang="0">
                  <a:pos x="connsiteX10516" y="connsiteY10516"/>
                </a:cxn>
                <a:cxn ang="0">
                  <a:pos x="connsiteX10517" y="connsiteY10517"/>
                </a:cxn>
                <a:cxn ang="0">
                  <a:pos x="connsiteX10518" y="connsiteY10518"/>
                </a:cxn>
                <a:cxn ang="0">
                  <a:pos x="connsiteX10519" y="connsiteY10519"/>
                </a:cxn>
                <a:cxn ang="0">
                  <a:pos x="connsiteX10520" y="connsiteY10520"/>
                </a:cxn>
                <a:cxn ang="0">
                  <a:pos x="connsiteX10521" y="connsiteY10521"/>
                </a:cxn>
                <a:cxn ang="0">
                  <a:pos x="connsiteX10522" y="connsiteY10522"/>
                </a:cxn>
                <a:cxn ang="0">
                  <a:pos x="connsiteX10523" y="connsiteY10523"/>
                </a:cxn>
                <a:cxn ang="0">
                  <a:pos x="connsiteX10524" y="connsiteY10524"/>
                </a:cxn>
                <a:cxn ang="0">
                  <a:pos x="connsiteX10525" y="connsiteY10525"/>
                </a:cxn>
                <a:cxn ang="0">
                  <a:pos x="connsiteX10526" y="connsiteY10526"/>
                </a:cxn>
                <a:cxn ang="0">
                  <a:pos x="connsiteX10527" y="connsiteY10527"/>
                </a:cxn>
                <a:cxn ang="0">
                  <a:pos x="connsiteX10528" y="connsiteY10528"/>
                </a:cxn>
                <a:cxn ang="0">
                  <a:pos x="connsiteX10529" y="connsiteY10529"/>
                </a:cxn>
                <a:cxn ang="0">
                  <a:pos x="connsiteX10530" y="connsiteY10530"/>
                </a:cxn>
                <a:cxn ang="0">
                  <a:pos x="connsiteX10531" y="connsiteY10531"/>
                </a:cxn>
                <a:cxn ang="0">
                  <a:pos x="connsiteX10532" y="connsiteY10532"/>
                </a:cxn>
                <a:cxn ang="0">
                  <a:pos x="connsiteX10533" y="connsiteY10533"/>
                </a:cxn>
                <a:cxn ang="0">
                  <a:pos x="connsiteX10534" y="connsiteY10534"/>
                </a:cxn>
                <a:cxn ang="0">
                  <a:pos x="connsiteX10535" y="connsiteY10535"/>
                </a:cxn>
                <a:cxn ang="0">
                  <a:pos x="connsiteX10536" y="connsiteY10536"/>
                </a:cxn>
                <a:cxn ang="0">
                  <a:pos x="connsiteX10537" y="connsiteY10537"/>
                </a:cxn>
                <a:cxn ang="0">
                  <a:pos x="connsiteX10538" y="connsiteY10538"/>
                </a:cxn>
                <a:cxn ang="0">
                  <a:pos x="connsiteX10539" y="connsiteY10539"/>
                </a:cxn>
                <a:cxn ang="0">
                  <a:pos x="connsiteX10540" y="connsiteY10540"/>
                </a:cxn>
                <a:cxn ang="0">
                  <a:pos x="connsiteX10541" y="connsiteY10541"/>
                </a:cxn>
                <a:cxn ang="0">
                  <a:pos x="connsiteX10542" y="connsiteY10542"/>
                </a:cxn>
                <a:cxn ang="0">
                  <a:pos x="connsiteX10543" y="connsiteY10543"/>
                </a:cxn>
                <a:cxn ang="0">
                  <a:pos x="connsiteX10544" y="connsiteY10544"/>
                </a:cxn>
                <a:cxn ang="0">
                  <a:pos x="connsiteX10545" y="connsiteY10545"/>
                </a:cxn>
                <a:cxn ang="0">
                  <a:pos x="connsiteX10546" y="connsiteY10546"/>
                </a:cxn>
                <a:cxn ang="0">
                  <a:pos x="connsiteX10547" y="connsiteY10547"/>
                </a:cxn>
                <a:cxn ang="0">
                  <a:pos x="connsiteX10548" y="connsiteY10548"/>
                </a:cxn>
                <a:cxn ang="0">
                  <a:pos x="connsiteX10549" y="connsiteY10549"/>
                </a:cxn>
                <a:cxn ang="0">
                  <a:pos x="connsiteX10550" y="connsiteY10550"/>
                </a:cxn>
                <a:cxn ang="0">
                  <a:pos x="connsiteX10551" y="connsiteY10551"/>
                </a:cxn>
                <a:cxn ang="0">
                  <a:pos x="connsiteX10552" y="connsiteY10552"/>
                </a:cxn>
                <a:cxn ang="0">
                  <a:pos x="connsiteX10553" y="connsiteY10553"/>
                </a:cxn>
                <a:cxn ang="0">
                  <a:pos x="connsiteX10554" y="connsiteY10554"/>
                </a:cxn>
                <a:cxn ang="0">
                  <a:pos x="connsiteX10555" y="connsiteY10555"/>
                </a:cxn>
                <a:cxn ang="0">
                  <a:pos x="connsiteX10556" y="connsiteY10556"/>
                </a:cxn>
                <a:cxn ang="0">
                  <a:pos x="connsiteX10557" y="connsiteY10557"/>
                </a:cxn>
                <a:cxn ang="0">
                  <a:pos x="connsiteX10558" y="connsiteY10558"/>
                </a:cxn>
                <a:cxn ang="0">
                  <a:pos x="connsiteX10559" y="connsiteY10559"/>
                </a:cxn>
                <a:cxn ang="0">
                  <a:pos x="connsiteX10560" y="connsiteY10560"/>
                </a:cxn>
                <a:cxn ang="0">
                  <a:pos x="connsiteX10561" y="connsiteY10561"/>
                </a:cxn>
                <a:cxn ang="0">
                  <a:pos x="connsiteX10562" y="connsiteY10562"/>
                </a:cxn>
                <a:cxn ang="0">
                  <a:pos x="connsiteX10563" y="connsiteY10563"/>
                </a:cxn>
                <a:cxn ang="0">
                  <a:pos x="connsiteX10564" y="connsiteY10564"/>
                </a:cxn>
                <a:cxn ang="0">
                  <a:pos x="connsiteX10565" y="connsiteY10565"/>
                </a:cxn>
                <a:cxn ang="0">
                  <a:pos x="connsiteX10566" y="connsiteY10566"/>
                </a:cxn>
                <a:cxn ang="0">
                  <a:pos x="connsiteX10567" y="connsiteY10567"/>
                </a:cxn>
                <a:cxn ang="0">
                  <a:pos x="connsiteX10568" y="connsiteY10568"/>
                </a:cxn>
                <a:cxn ang="0">
                  <a:pos x="connsiteX10569" y="connsiteY10569"/>
                </a:cxn>
                <a:cxn ang="0">
                  <a:pos x="connsiteX10570" y="connsiteY10570"/>
                </a:cxn>
                <a:cxn ang="0">
                  <a:pos x="connsiteX10571" y="connsiteY10571"/>
                </a:cxn>
                <a:cxn ang="0">
                  <a:pos x="connsiteX10572" y="connsiteY10572"/>
                </a:cxn>
                <a:cxn ang="0">
                  <a:pos x="connsiteX10573" y="connsiteY10573"/>
                </a:cxn>
                <a:cxn ang="0">
                  <a:pos x="connsiteX10574" y="connsiteY10574"/>
                </a:cxn>
                <a:cxn ang="0">
                  <a:pos x="connsiteX10575" y="connsiteY10575"/>
                </a:cxn>
                <a:cxn ang="0">
                  <a:pos x="connsiteX10576" y="connsiteY10576"/>
                </a:cxn>
                <a:cxn ang="0">
                  <a:pos x="connsiteX10577" y="connsiteY10577"/>
                </a:cxn>
                <a:cxn ang="0">
                  <a:pos x="connsiteX10578" y="connsiteY10578"/>
                </a:cxn>
                <a:cxn ang="0">
                  <a:pos x="connsiteX10579" y="connsiteY10579"/>
                </a:cxn>
                <a:cxn ang="0">
                  <a:pos x="connsiteX10580" y="connsiteY10580"/>
                </a:cxn>
                <a:cxn ang="0">
                  <a:pos x="connsiteX10581" y="connsiteY10581"/>
                </a:cxn>
                <a:cxn ang="0">
                  <a:pos x="connsiteX10582" y="connsiteY10582"/>
                </a:cxn>
                <a:cxn ang="0">
                  <a:pos x="connsiteX10583" y="connsiteY10583"/>
                </a:cxn>
                <a:cxn ang="0">
                  <a:pos x="connsiteX10584" y="connsiteY10584"/>
                </a:cxn>
                <a:cxn ang="0">
                  <a:pos x="connsiteX10585" y="connsiteY10585"/>
                </a:cxn>
                <a:cxn ang="0">
                  <a:pos x="connsiteX10586" y="connsiteY10586"/>
                </a:cxn>
                <a:cxn ang="0">
                  <a:pos x="connsiteX10587" y="connsiteY10587"/>
                </a:cxn>
                <a:cxn ang="0">
                  <a:pos x="connsiteX10588" y="connsiteY10588"/>
                </a:cxn>
                <a:cxn ang="0">
                  <a:pos x="connsiteX10589" y="connsiteY10589"/>
                </a:cxn>
                <a:cxn ang="0">
                  <a:pos x="connsiteX10590" y="connsiteY10590"/>
                </a:cxn>
                <a:cxn ang="0">
                  <a:pos x="connsiteX10591" y="connsiteY10591"/>
                </a:cxn>
                <a:cxn ang="0">
                  <a:pos x="connsiteX10592" y="connsiteY10592"/>
                </a:cxn>
                <a:cxn ang="0">
                  <a:pos x="connsiteX10593" y="connsiteY10593"/>
                </a:cxn>
                <a:cxn ang="0">
                  <a:pos x="connsiteX10594" y="connsiteY10594"/>
                </a:cxn>
                <a:cxn ang="0">
                  <a:pos x="connsiteX10595" y="connsiteY10595"/>
                </a:cxn>
                <a:cxn ang="0">
                  <a:pos x="connsiteX10596" y="connsiteY10596"/>
                </a:cxn>
                <a:cxn ang="0">
                  <a:pos x="connsiteX10597" y="connsiteY10597"/>
                </a:cxn>
                <a:cxn ang="0">
                  <a:pos x="connsiteX10598" y="connsiteY10598"/>
                </a:cxn>
                <a:cxn ang="0">
                  <a:pos x="connsiteX10599" y="connsiteY10599"/>
                </a:cxn>
                <a:cxn ang="0">
                  <a:pos x="connsiteX10600" y="connsiteY10600"/>
                </a:cxn>
                <a:cxn ang="0">
                  <a:pos x="connsiteX10601" y="connsiteY10601"/>
                </a:cxn>
                <a:cxn ang="0">
                  <a:pos x="connsiteX10602" y="connsiteY10602"/>
                </a:cxn>
                <a:cxn ang="0">
                  <a:pos x="connsiteX10603" y="connsiteY10603"/>
                </a:cxn>
                <a:cxn ang="0">
                  <a:pos x="connsiteX10604" y="connsiteY10604"/>
                </a:cxn>
                <a:cxn ang="0">
                  <a:pos x="connsiteX10605" y="connsiteY10605"/>
                </a:cxn>
                <a:cxn ang="0">
                  <a:pos x="connsiteX10606" y="connsiteY10606"/>
                </a:cxn>
                <a:cxn ang="0">
                  <a:pos x="connsiteX10607" y="connsiteY10607"/>
                </a:cxn>
                <a:cxn ang="0">
                  <a:pos x="connsiteX10608" y="connsiteY10608"/>
                </a:cxn>
                <a:cxn ang="0">
                  <a:pos x="connsiteX10609" y="connsiteY10609"/>
                </a:cxn>
                <a:cxn ang="0">
                  <a:pos x="connsiteX10610" y="connsiteY10610"/>
                </a:cxn>
                <a:cxn ang="0">
                  <a:pos x="connsiteX10611" y="connsiteY10611"/>
                </a:cxn>
                <a:cxn ang="0">
                  <a:pos x="connsiteX10612" y="connsiteY10612"/>
                </a:cxn>
                <a:cxn ang="0">
                  <a:pos x="connsiteX10613" y="connsiteY10613"/>
                </a:cxn>
                <a:cxn ang="0">
                  <a:pos x="connsiteX10614" y="connsiteY10614"/>
                </a:cxn>
                <a:cxn ang="0">
                  <a:pos x="connsiteX10615" y="connsiteY10615"/>
                </a:cxn>
                <a:cxn ang="0">
                  <a:pos x="connsiteX10616" y="connsiteY10616"/>
                </a:cxn>
                <a:cxn ang="0">
                  <a:pos x="connsiteX10617" y="connsiteY10617"/>
                </a:cxn>
                <a:cxn ang="0">
                  <a:pos x="connsiteX10618" y="connsiteY10618"/>
                </a:cxn>
                <a:cxn ang="0">
                  <a:pos x="connsiteX10619" y="connsiteY10619"/>
                </a:cxn>
                <a:cxn ang="0">
                  <a:pos x="connsiteX10620" y="connsiteY10620"/>
                </a:cxn>
                <a:cxn ang="0">
                  <a:pos x="connsiteX10621" y="connsiteY10621"/>
                </a:cxn>
                <a:cxn ang="0">
                  <a:pos x="connsiteX10622" y="connsiteY10622"/>
                </a:cxn>
                <a:cxn ang="0">
                  <a:pos x="connsiteX10623" y="connsiteY10623"/>
                </a:cxn>
                <a:cxn ang="0">
                  <a:pos x="connsiteX10624" y="connsiteY10624"/>
                </a:cxn>
                <a:cxn ang="0">
                  <a:pos x="connsiteX10625" y="connsiteY10625"/>
                </a:cxn>
                <a:cxn ang="0">
                  <a:pos x="connsiteX10626" y="connsiteY10626"/>
                </a:cxn>
                <a:cxn ang="0">
                  <a:pos x="connsiteX10627" y="connsiteY10627"/>
                </a:cxn>
                <a:cxn ang="0">
                  <a:pos x="connsiteX10628" y="connsiteY10628"/>
                </a:cxn>
                <a:cxn ang="0">
                  <a:pos x="connsiteX10629" y="connsiteY10629"/>
                </a:cxn>
                <a:cxn ang="0">
                  <a:pos x="connsiteX10630" y="connsiteY10630"/>
                </a:cxn>
                <a:cxn ang="0">
                  <a:pos x="connsiteX10631" y="connsiteY10631"/>
                </a:cxn>
                <a:cxn ang="0">
                  <a:pos x="connsiteX10632" y="connsiteY10632"/>
                </a:cxn>
                <a:cxn ang="0">
                  <a:pos x="connsiteX10633" y="connsiteY10633"/>
                </a:cxn>
                <a:cxn ang="0">
                  <a:pos x="connsiteX10634" y="connsiteY10634"/>
                </a:cxn>
                <a:cxn ang="0">
                  <a:pos x="connsiteX10635" y="connsiteY10635"/>
                </a:cxn>
                <a:cxn ang="0">
                  <a:pos x="connsiteX10636" y="connsiteY10636"/>
                </a:cxn>
                <a:cxn ang="0">
                  <a:pos x="connsiteX10637" y="connsiteY10637"/>
                </a:cxn>
                <a:cxn ang="0">
                  <a:pos x="connsiteX10638" y="connsiteY10638"/>
                </a:cxn>
                <a:cxn ang="0">
                  <a:pos x="connsiteX10639" y="connsiteY10639"/>
                </a:cxn>
                <a:cxn ang="0">
                  <a:pos x="connsiteX10640" y="connsiteY10640"/>
                </a:cxn>
                <a:cxn ang="0">
                  <a:pos x="connsiteX10641" y="connsiteY10641"/>
                </a:cxn>
                <a:cxn ang="0">
                  <a:pos x="connsiteX10642" y="connsiteY10642"/>
                </a:cxn>
                <a:cxn ang="0">
                  <a:pos x="connsiteX10643" y="connsiteY10643"/>
                </a:cxn>
                <a:cxn ang="0">
                  <a:pos x="connsiteX10644" y="connsiteY10644"/>
                </a:cxn>
                <a:cxn ang="0">
                  <a:pos x="connsiteX10645" y="connsiteY10645"/>
                </a:cxn>
                <a:cxn ang="0">
                  <a:pos x="connsiteX10646" y="connsiteY10646"/>
                </a:cxn>
                <a:cxn ang="0">
                  <a:pos x="connsiteX10647" y="connsiteY10647"/>
                </a:cxn>
                <a:cxn ang="0">
                  <a:pos x="connsiteX10648" y="connsiteY10648"/>
                </a:cxn>
                <a:cxn ang="0">
                  <a:pos x="connsiteX10649" y="connsiteY10649"/>
                </a:cxn>
                <a:cxn ang="0">
                  <a:pos x="connsiteX10650" y="connsiteY10650"/>
                </a:cxn>
                <a:cxn ang="0">
                  <a:pos x="connsiteX10651" y="connsiteY10651"/>
                </a:cxn>
                <a:cxn ang="0">
                  <a:pos x="connsiteX10652" y="connsiteY10652"/>
                </a:cxn>
                <a:cxn ang="0">
                  <a:pos x="connsiteX10653" y="connsiteY10653"/>
                </a:cxn>
                <a:cxn ang="0">
                  <a:pos x="connsiteX10654" y="connsiteY10654"/>
                </a:cxn>
                <a:cxn ang="0">
                  <a:pos x="connsiteX10655" y="connsiteY10655"/>
                </a:cxn>
                <a:cxn ang="0">
                  <a:pos x="connsiteX10656" y="connsiteY10656"/>
                </a:cxn>
                <a:cxn ang="0">
                  <a:pos x="connsiteX10657" y="connsiteY10657"/>
                </a:cxn>
                <a:cxn ang="0">
                  <a:pos x="connsiteX10658" y="connsiteY10658"/>
                </a:cxn>
                <a:cxn ang="0">
                  <a:pos x="connsiteX10659" y="connsiteY10659"/>
                </a:cxn>
                <a:cxn ang="0">
                  <a:pos x="connsiteX10660" y="connsiteY10660"/>
                </a:cxn>
                <a:cxn ang="0">
                  <a:pos x="connsiteX10661" y="connsiteY10661"/>
                </a:cxn>
                <a:cxn ang="0">
                  <a:pos x="connsiteX10662" y="connsiteY10662"/>
                </a:cxn>
                <a:cxn ang="0">
                  <a:pos x="connsiteX10663" y="connsiteY10663"/>
                </a:cxn>
                <a:cxn ang="0">
                  <a:pos x="connsiteX10664" y="connsiteY10664"/>
                </a:cxn>
                <a:cxn ang="0">
                  <a:pos x="connsiteX10665" y="connsiteY10665"/>
                </a:cxn>
                <a:cxn ang="0">
                  <a:pos x="connsiteX10666" y="connsiteY10666"/>
                </a:cxn>
                <a:cxn ang="0">
                  <a:pos x="connsiteX10667" y="connsiteY10667"/>
                </a:cxn>
                <a:cxn ang="0">
                  <a:pos x="connsiteX10668" y="connsiteY10668"/>
                </a:cxn>
                <a:cxn ang="0">
                  <a:pos x="connsiteX10669" y="connsiteY10669"/>
                </a:cxn>
                <a:cxn ang="0">
                  <a:pos x="connsiteX10670" y="connsiteY10670"/>
                </a:cxn>
                <a:cxn ang="0">
                  <a:pos x="connsiteX10671" y="connsiteY10671"/>
                </a:cxn>
                <a:cxn ang="0">
                  <a:pos x="connsiteX10672" y="connsiteY10672"/>
                </a:cxn>
                <a:cxn ang="0">
                  <a:pos x="connsiteX10673" y="connsiteY10673"/>
                </a:cxn>
                <a:cxn ang="0">
                  <a:pos x="connsiteX10674" y="connsiteY10674"/>
                </a:cxn>
                <a:cxn ang="0">
                  <a:pos x="connsiteX10675" y="connsiteY10675"/>
                </a:cxn>
                <a:cxn ang="0">
                  <a:pos x="connsiteX10676" y="connsiteY10676"/>
                </a:cxn>
                <a:cxn ang="0">
                  <a:pos x="connsiteX10677" y="connsiteY10677"/>
                </a:cxn>
                <a:cxn ang="0">
                  <a:pos x="connsiteX10678" y="connsiteY10678"/>
                </a:cxn>
                <a:cxn ang="0">
                  <a:pos x="connsiteX10679" y="connsiteY10679"/>
                </a:cxn>
                <a:cxn ang="0">
                  <a:pos x="connsiteX10680" y="connsiteY10680"/>
                </a:cxn>
                <a:cxn ang="0">
                  <a:pos x="connsiteX10681" y="connsiteY10681"/>
                </a:cxn>
                <a:cxn ang="0">
                  <a:pos x="connsiteX10682" y="connsiteY10682"/>
                </a:cxn>
                <a:cxn ang="0">
                  <a:pos x="connsiteX10683" y="connsiteY10683"/>
                </a:cxn>
                <a:cxn ang="0">
                  <a:pos x="connsiteX10684" y="connsiteY10684"/>
                </a:cxn>
                <a:cxn ang="0">
                  <a:pos x="connsiteX10685" y="connsiteY10685"/>
                </a:cxn>
                <a:cxn ang="0">
                  <a:pos x="connsiteX10686" y="connsiteY10686"/>
                </a:cxn>
                <a:cxn ang="0">
                  <a:pos x="connsiteX10687" y="connsiteY10687"/>
                </a:cxn>
                <a:cxn ang="0">
                  <a:pos x="connsiteX10688" y="connsiteY10688"/>
                </a:cxn>
                <a:cxn ang="0">
                  <a:pos x="connsiteX10689" y="connsiteY10689"/>
                </a:cxn>
                <a:cxn ang="0">
                  <a:pos x="connsiteX10690" y="connsiteY10690"/>
                </a:cxn>
                <a:cxn ang="0">
                  <a:pos x="connsiteX10691" y="connsiteY10691"/>
                </a:cxn>
                <a:cxn ang="0">
                  <a:pos x="connsiteX10692" y="connsiteY10692"/>
                </a:cxn>
                <a:cxn ang="0">
                  <a:pos x="connsiteX10693" y="connsiteY10693"/>
                </a:cxn>
                <a:cxn ang="0">
                  <a:pos x="connsiteX10694" y="connsiteY10694"/>
                </a:cxn>
                <a:cxn ang="0">
                  <a:pos x="connsiteX10695" y="connsiteY10695"/>
                </a:cxn>
                <a:cxn ang="0">
                  <a:pos x="connsiteX10696" y="connsiteY10696"/>
                </a:cxn>
                <a:cxn ang="0">
                  <a:pos x="connsiteX10697" y="connsiteY10697"/>
                </a:cxn>
                <a:cxn ang="0">
                  <a:pos x="connsiteX10698" y="connsiteY10698"/>
                </a:cxn>
                <a:cxn ang="0">
                  <a:pos x="connsiteX10699" y="connsiteY10699"/>
                </a:cxn>
                <a:cxn ang="0">
                  <a:pos x="connsiteX10700" y="connsiteY10700"/>
                </a:cxn>
                <a:cxn ang="0">
                  <a:pos x="connsiteX10701" y="connsiteY10701"/>
                </a:cxn>
                <a:cxn ang="0">
                  <a:pos x="connsiteX10702" y="connsiteY10702"/>
                </a:cxn>
                <a:cxn ang="0">
                  <a:pos x="connsiteX10703" y="connsiteY10703"/>
                </a:cxn>
                <a:cxn ang="0">
                  <a:pos x="connsiteX10704" y="connsiteY10704"/>
                </a:cxn>
                <a:cxn ang="0">
                  <a:pos x="connsiteX10705" y="connsiteY10705"/>
                </a:cxn>
                <a:cxn ang="0">
                  <a:pos x="connsiteX10706" y="connsiteY10706"/>
                </a:cxn>
                <a:cxn ang="0">
                  <a:pos x="connsiteX10707" y="connsiteY10707"/>
                </a:cxn>
                <a:cxn ang="0">
                  <a:pos x="connsiteX10708" y="connsiteY10708"/>
                </a:cxn>
                <a:cxn ang="0">
                  <a:pos x="connsiteX10709" y="connsiteY10709"/>
                </a:cxn>
                <a:cxn ang="0">
                  <a:pos x="connsiteX10710" y="connsiteY10710"/>
                </a:cxn>
                <a:cxn ang="0">
                  <a:pos x="connsiteX10711" y="connsiteY10711"/>
                </a:cxn>
                <a:cxn ang="0">
                  <a:pos x="connsiteX10712" y="connsiteY10712"/>
                </a:cxn>
                <a:cxn ang="0">
                  <a:pos x="connsiteX10713" y="connsiteY10713"/>
                </a:cxn>
                <a:cxn ang="0">
                  <a:pos x="connsiteX10714" y="connsiteY10714"/>
                </a:cxn>
                <a:cxn ang="0">
                  <a:pos x="connsiteX10715" y="connsiteY10715"/>
                </a:cxn>
                <a:cxn ang="0">
                  <a:pos x="connsiteX10716" y="connsiteY10716"/>
                </a:cxn>
                <a:cxn ang="0">
                  <a:pos x="connsiteX10717" y="connsiteY10717"/>
                </a:cxn>
                <a:cxn ang="0">
                  <a:pos x="connsiteX10718" y="connsiteY10718"/>
                </a:cxn>
                <a:cxn ang="0">
                  <a:pos x="connsiteX10719" y="connsiteY10719"/>
                </a:cxn>
                <a:cxn ang="0">
                  <a:pos x="connsiteX10720" y="connsiteY10720"/>
                </a:cxn>
                <a:cxn ang="0">
                  <a:pos x="connsiteX10721" y="connsiteY10721"/>
                </a:cxn>
                <a:cxn ang="0">
                  <a:pos x="connsiteX10722" y="connsiteY10722"/>
                </a:cxn>
                <a:cxn ang="0">
                  <a:pos x="connsiteX10723" y="connsiteY10723"/>
                </a:cxn>
                <a:cxn ang="0">
                  <a:pos x="connsiteX10724" y="connsiteY10724"/>
                </a:cxn>
                <a:cxn ang="0">
                  <a:pos x="connsiteX10725" y="connsiteY10725"/>
                </a:cxn>
                <a:cxn ang="0">
                  <a:pos x="connsiteX10726" y="connsiteY10726"/>
                </a:cxn>
                <a:cxn ang="0">
                  <a:pos x="connsiteX10727" y="connsiteY10727"/>
                </a:cxn>
                <a:cxn ang="0">
                  <a:pos x="connsiteX10728" y="connsiteY10728"/>
                </a:cxn>
                <a:cxn ang="0">
                  <a:pos x="connsiteX10729" y="connsiteY10729"/>
                </a:cxn>
                <a:cxn ang="0">
                  <a:pos x="connsiteX10730" y="connsiteY10730"/>
                </a:cxn>
                <a:cxn ang="0">
                  <a:pos x="connsiteX10731" y="connsiteY10731"/>
                </a:cxn>
                <a:cxn ang="0">
                  <a:pos x="connsiteX10732" y="connsiteY10732"/>
                </a:cxn>
                <a:cxn ang="0">
                  <a:pos x="connsiteX10733" y="connsiteY10733"/>
                </a:cxn>
                <a:cxn ang="0">
                  <a:pos x="connsiteX10734" y="connsiteY10734"/>
                </a:cxn>
                <a:cxn ang="0">
                  <a:pos x="connsiteX10735" y="connsiteY10735"/>
                </a:cxn>
                <a:cxn ang="0">
                  <a:pos x="connsiteX10736" y="connsiteY10736"/>
                </a:cxn>
                <a:cxn ang="0">
                  <a:pos x="connsiteX10737" y="connsiteY10737"/>
                </a:cxn>
                <a:cxn ang="0">
                  <a:pos x="connsiteX10738" y="connsiteY10738"/>
                </a:cxn>
                <a:cxn ang="0">
                  <a:pos x="connsiteX10739" y="connsiteY10739"/>
                </a:cxn>
                <a:cxn ang="0">
                  <a:pos x="connsiteX10740" y="connsiteY10740"/>
                </a:cxn>
                <a:cxn ang="0">
                  <a:pos x="connsiteX10741" y="connsiteY10741"/>
                </a:cxn>
                <a:cxn ang="0">
                  <a:pos x="connsiteX10742" y="connsiteY10742"/>
                </a:cxn>
                <a:cxn ang="0">
                  <a:pos x="connsiteX10743" y="connsiteY10743"/>
                </a:cxn>
                <a:cxn ang="0">
                  <a:pos x="connsiteX10744" y="connsiteY10744"/>
                </a:cxn>
                <a:cxn ang="0">
                  <a:pos x="connsiteX10745" y="connsiteY10745"/>
                </a:cxn>
                <a:cxn ang="0">
                  <a:pos x="connsiteX10746" y="connsiteY10746"/>
                </a:cxn>
                <a:cxn ang="0">
                  <a:pos x="connsiteX10747" y="connsiteY10747"/>
                </a:cxn>
                <a:cxn ang="0">
                  <a:pos x="connsiteX10748" y="connsiteY10748"/>
                </a:cxn>
                <a:cxn ang="0">
                  <a:pos x="connsiteX10749" y="connsiteY10749"/>
                </a:cxn>
                <a:cxn ang="0">
                  <a:pos x="connsiteX10750" y="connsiteY10750"/>
                </a:cxn>
                <a:cxn ang="0">
                  <a:pos x="connsiteX10751" y="connsiteY10751"/>
                </a:cxn>
                <a:cxn ang="0">
                  <a:pos x="connsiteX10752" y="connsiteY10752"/>
                </a:cxn>
                <a:cxn ang="0">
                  <a:pos x="connsiteX10753" y="connsiteY10753"/>
                </a:cxn>
                <a:cxn ang="0">
                  <a:pos x="connsiteX10754" y="connsiteY10754"/>
                </a:cxn>
                <a:cxn ang="0">
                  <a:pos x="connsiteX10755" y="connsiteY10755"/>
                </a:cxn>
                <a:cxn ang="0">
                  <a:pos x="connsiteX10756" y="connsiteY10756"/>
                </a:cxn>
                <a:cxn ang="0">
                  <a:pos x="connsiteX10757" y="connsiteY10757"/>
                </a:cxn>
                <a:cxn ang="0">
                  <a:pos x="connsiteX10758" y="connsiteY10758"/>
                </a:cxn>
                <a:cxn ang="0">
                  <a:pos x="connsiteX10759" y="connsiteY10759"/>
                </a:cxn>
                <a:cxn ang="0">
                  <a:pos x="connsiteX10760" y="connsiteY10760"/>
                </a:cxn>
                <a:cxn ang="0">
                  <a:pos x="connsiteX10761" y="connsiteY10761"/>
                </a:cxn>
                <a:cxn ang="0">
                  <a:pos x="connsiteX10762" y="connsiteY10762"/>
                </a:cxn>
                <a:cxn ang="0">
                  <a:pos x="connsiteX10763" y="connsiteY10763"/>
                </a:cxn>
                <a:cxn ang="0">
                  <a:pos x="connsiteX10764" y="connsiteY10764"/>
                </a:cxn>
                <a:cxn ang="0">
                  <a:pos x="connsiteX10765" y="connsiteY10765"/>
                </a:cxn>
                <a:cxn ang="0">
                  <a:pos x="connsiteX10766" y="connsiteY10766"/>
                </a:cxn>
                <a:cxn ang="0">
                  <a:pos x="connsiteX10767" y="connsiteY10767"/>
                </a:cxn>
                <a:cxn ang="0">
                  <a:pos x="connsiteX10768" y="connsiteY10768"/>
                </a:cxn>
                <a:cxn ang="0">
                  <a:pos x="connsiteX10769" y="connsiteY10769"/>
                </a:cxn>
                <a:cxn ang="0">
                  <a:pos x="connsiteX10770" y="connsiteY10770"/>
                </a:cxn>
                <a:cxn ang="0">
                  <a:pos x="connsiteX10771" y="connsiteY10771"/>
                </a:cxn>
                <a:cxn ang="0">
                  <a:pos x="connsiteX10772" y="connsiteY10772"/>
                </a:cxn>
                <a:cxn ang="0">
                  <a:pos x="connsiteX10773" y="connsiteY10773"/>
                </a:cxn>
                <a:cxn ang="0">
                  <a:pos x="connsiteX10774" y="connsiteY10774"/>
                </a:cxn>
                <a:cxn ang="0">
                  <a:pos x="connsiteX10775" y="connsiteY10775"/>
                </a:cxn>
                <a:cxn ang="0">
                  <a:pos x="connsiteX10776" y="connsiteY10776"/>
                </a:cxn>
                <a:cxn ang="0">
                  <a:pos x="connsiteX10777" y="connsiteY10777"/>
                </a:cxn>
                <a:cxn ang="0">
                  <a:pos x="connsiteX10778" y="connsiteY10778"/>
                </a:cxn>
                <a:cxn ang="0">
                  <a:pos x="connsiteX10779" y="connsiteY10779"/>
                </a:cxn>
                <a:cxn ang="0">
                  <a:pos x="connsiteX10780" y="connsiteY10780"/>
                </a:cxn>
                <a:cxn ang="0">
                  <a:pos x="connsiteX10781" y="connsiteY10781"/>
                </a:cxn>
                <a:cxn ang="0">
                  <a:pos x="connsiteX10782" y="connsiteY10782"/>
                </a:cxn>
                <a:cxn ang="0">
                  <a:pos x="connsiteX10783" y="connsiteY10783"/>
                </a:cxn>
                <a:cxn ang="0">
                  <a:pos x="connsiteX10784" y="connsiteY10784"/>
                </a:cxn>
                <a:cxn ang="0">
                  <a:pos x="connsiteX10785" y="connsiteY10785"/>
                </a:cxn>
                <a:cxn ang="0">
                  <a:pos x="connsiteX10786" y="connsiteY10786"/>
                </a:cxn>
                <a:cxn ang="0">
                  <a:pos x="connsiteX10787" y="connsiteY10787"/>
                </a:cxn>
                <a:cxn ang="0">
                  <a:pos x="connsiteX10788" y="connsiteY10788"/>
                </a:cxn>
                <a:cxn ang="0">
                  <a:pos x="connsiteX10789" y="connsiteY10789"/>
                </a:cxn>
                <a:cxn ang="0">
                  <a:pos x="connsiteX10790" y="connsiteY10790"/>
                </a:cxn>
                <a:cxn ang="0">
                  <a:pos x="connsiteX10791" y="connsiteY10791"/>
                </a:cxn>
                <a:cxn ang="0">
                  <a:pos x="connsiteX10792" y="connsiteY10792"/>
                </a:cxn>
                <a:cxn ang="0">
                  <a:pos x="connsiteX10793" y="connsiteY10793"/>
                </a:cxn>
                <a:cxn ang="0">
                  <a:pos x="connsiteX10794" y="connsiteY10794"/>
                </a:cxn>
                <a:cxn ang="0">
                  <a:pos x="connsiteX10795" y="connsiteY10795"/>
                </a:cxn>
                <a:cxn ang="0">
                  <a:pos x="connsiteX10796" y="connsiteY10796"/>
                </a:cxn>
                <a:cxn ang="0">
                  <a:pos x="connsiteX10797" y="connsiteY10797"/>
                </a:cxn>
                <a:cxn ang="0">
                  <a:pos x="connsiteX10798" y="connsiteY10798"/>
                </a:cxn>
                <a:cxn ang="0">
                  <a:pos x="connsiteX10799" y="connsiteY10799"/>
                </a:cxn>
                <a:cxn ang="0">
                  <a:pos x="connsiteX10800" y="connsiteY10800"/>
                </a:cxn>
                <a:cxn ang="0">
                  <a:pos x="connsiteX10801" y="connsiteY10801"/>
                </a:cxn>
                <a:cxn ang="0">
                  <a:pos x="connsiteX10802" y="connsiteY10802"/>
                </a:cxn>
                <a:cxn ang="0">
                  <a:pos x="connsiteX10803" y="connsiteY10803"/>
                </a:cxn>
                <a:cxn ang="0">
                  <a:pos x="connsiteX10804" y="connsiteY10804"/>
                </a:cxn>
                <a:cxn ang="0">
                  <a:pos x="connsiteX10805" y="connsiteY10805"/>
                </a:cxn>
                <a:cxn ang="0">
                  <a:pos x="connsiteX10806" y="connsiteY10806"/>
                </a:cxn>
                <a:cxn ang="0">
                  <a:pos x="connsiteX10807" y="connsiteY10807"/>
                </a:cxn>
                <a:cxn ang="0">
                  <a:pos x="connsiteX10808" y="connsiteY10808"/>
                </a:cxn>
                <a:cxn ang="0">
                  <a:pos x="connsiteX10809" y="connsiteY10809"/>
                </a:cxn>
                <a:cxn ang="0">
                  <a:pos x="connsiteX10810" y="connsiteY10810"/>
                </a:cxn>
                <a:cxn ang="0">
                  <a:pos x="connsiteX10811" y="connsiteY10811"/>
                </a:cxn>
                <a:cxn ang="0">
                  <a:pos x="connsiteX10812" y="connsiteY10812"/>
                </a:cxn>
                <a:cxn ang="0">
                  <a:pos x="connsiteX10813" y="connsiteY10813"/>
                </a:cxn>
                <a:cxn ang="0">
                  <a:pos x="connsiteX10814" y="connsiteY10814"/>
                </a:cxn>
                <a:cxn ang="0">
                  <a:pos x="connsiteX10815" y="connsiteY10815"/>
                </a:cxn>
                <a:cxn ang="0">
                  <a:pos x="connsiteX10816" y="connsiteY10816"/>
                </a:cxn>
                <a:cxn ang="0">
                  <a:pos x="connsiteX10817" y="connsiteY10817"/>
                </a:cxn>
                <a:cxn ang="0">
                  <a:pos x="connsiteX10818" y="connsiteY10818"/>
                </a:cxn>
                <a:cxn ang="0">
                  <a:pos x="connsiteX10819" y="connsiteY10819"/>
                </a:cxn>
                <a:cxn ang="0">
                  <a:pos x="connsiteX10820" y="connsiteY10820"/>
                </a:cxn>
                <a:cxn ang="0">
                  <a:pos x="connsiteX10821" y="connsiteY10821"/>
                </a:cxn>
                <a:cxn ang="0">
                  <a:pos x="connsiteX10822" y="connsiteY10822"/>
                </a:cxn>
                <a:cxn ang="0">
                  <a:pos x="connsiteX10823" y="connsiteY10823"/>
                </a:cxn>
                <a:cxn ang="0">
                  <a:pos x="connsiteX10824" y="connsiteY10824"/>
                </a:cxn>
                <a:cxn ang="0">
                  <a:pos x="connsiteX10825" y="connsiteY10825"/>
                </a:cxn>
                <a:cxn ang="0">
                  <a:pos x="connsiteX10826" y="connsiteY10826"/>
                </a:cxn>
                <a:cxn ang="0">
                  <a:pos x="connsiteX10827" y="connsiteY10827"/>
                </a:cxn>
                <a:cxn ang="0">
                  <a:pos x="connsiteX10828" y="connsiteY10828"/>
                </a:cxn>
                <a:cxn ang="0">
                  <a:pos x="connsiteX10829" y="connsiteY10829"/>
                </a:cxn>
                <a:cxn ang="0">
                  <a:pos x="connsiteX10830" y="connsiteY10830"/>
                </a:cxn>
                <a:cxn ang="0">
                  <a:pos x="connsiteX10831" y="connsiteY10831"/>
                </a:cxn>
                <a:cxn ang="0">
                  <a:pos x="connsiteX10832" y="connsiteY10832"/>
                </a:cxn>
                <a:cxn ang="0">
                  <a:pos x="connsiteX10833" y="connsiteY10833"/>
                </a:cxn>
                <a:cxn ang="0">
                  <a:pos x="connsiteX10834" y="connsiteY10834"/>
                </a:cxn>
                <a:cxn ang="0">
                  <a:pos x="connsiteX10835" y="connsiteY10835"/>
                </a:cxn>
                <a:cxn ang="0">
                  <a:pos x="connsiteX10836" y="connsiteY10836"/>
                </a:cxn>
                <a:cxn ang="0">
                  <a:pos x="connsiteX10837" y="connsiteY10837"/>
                </a:cxn>
                <a:cxn ang="0">
                  <a:pos x="connsiteX10838" y="connsiteY10838"/>
                </a:cxn>
                <a:cxn ang="0">
                  <a:pos x="connsiteX10839" y="connsiteY10839"/>
                </a:cxn>
                <a:cxn ang="0">
                  <a:pos x="connsiteX10840" y="connsiteY10840"/>
                </a:cxn>
                <a:cxn ang="0">
                  <a:pos x="connsiteX10841" y="connsiteY10841"/>
                </a:cxn>
                <a:cxn ang="0">
                  <a:pos x="connsiteX10842" y="connsiteY10842"/>
                </a:cxn>
                <a:cxn ang="0">
                  <a:pos x="connsiteX10843" y="connsiteY10843"/>
                </a:cxn>
                <a:cxn ang="0">
                  <a:pos x="connsiteX10844" y="connsiteY10844"/>
                </a:cxn>
                <a:cxn ang="0">
                  <a:pos x="connsiteX10845" y="connsiteY10845"/>
                </a:cxn>
                <a:cxn ang="0">
                  <a:pos x="connsiteX10846" y="connsiteY10846"/>
                </a:cxn>
                <a:cxn ang="0">
                  <a:pos x="connsiteX10847" y="connsiteY10847"/>
                </a:cxn>
                <a:cxn ang="0">
                  <a:pos x="connsiteX10848" y="connsiteY10848"/>
                </a:cxn>
                <a:cxn ang="0">
                  <a:pos x="connsiteX10849" y="connsiteY10849"/>
                </a:cxn>
                <a:cxn ang="0">
                  <a:pos x="connsiteX10850" y="connsiteY10850"/>
                </a:cxn>
                <a:cxn ang="0">
                  <a:pos x="connsiteX10851" y="connsiteY10851"/>
                </a:cxn>
                <a:cxn ang="0">
                  <a:pos x="connsiteX10852" y="connsiteY10852"/>
                </a:cxn>
                <a:cxn ang="0">
                  <a:pos x="connsiteX10853" y="connsiteY10853"/>
                </a:cxn>
                <a:cxn ang="0">
                  <a:pos x="connsiteX10854" y="connsiteY10854"/>
                </a:cxn>
                <a:cxn ang="0">
                  <a:pos x="connsiteX10855" y="connsiteY10855"/>
                </a:cxn>
                <a:cxn ang="0">
                  <a:pos x="connsiteX10856" y="connsiteY10856"/>
                </a:cxn>
                <a:cxn ang="0">
                  <a:pos x="connsiteX10857" y="connsiteY10857"/>
                </a:cxn>
                <a:cxn ang="0">
                  <a:pos x="connsiteX10858" y="connsiteY10858"/>
                </a:cxn>
                <a:cxn ang="0">
                  <a:pos x="connsiteX10859" y="connsiteY10859"/>
                </a:cxn>
                <a:cxn ang="0">
                  <a:pos x="connsiteX10860" y="connsiteY10860"/>
                </a:cxn>
                <a:cxn ang="0">
                  <a:pos x="connsiteX10861" y="connsiteY10861"/>
                </a:cxn>
                <a:cxn ang="0">
                  <a:pos x="connsiteX10862" y="connsiteY10862"/>
                </a:cxn>
                <a:cxn ang="0">
                  <a:pos x="connsiteX10863" y="connsiteY10863"/>
                </a:cxn>
                <a:cxn ang="0">
                  <a:pos x="connsiteX10864" y="connsiteY10864"/>
                </a:cxn>
                <a:cxn ang="0">
                  <a:pos x="connsiteX10865" y="connsiteY10865"/>
                </a:cxn>
                <a:cxn ang="0">
                  <a:pos x="connsiteX10866" y="connsiteY10866"/>
                </a:cxn>
                <a:cxn ang="0">
                  <a:pos x="connsiteX10867" y="connsiteY10867"/>
                </a:cxn>
                <a:cxn ang="0">
                  <a:pos x="connsiteX10868" y="connsiteY10868"/>
                </a:cxn>
                <a:cxn ang="0">
                  <a:pos x="connsiteX10869" y="connsiteY10869"/>
                </a:cxn>
                <a:cxn ang="0">
                  <a:pos x="connsiteX10870" y="connsiteY10870"/>
                </a:cxn>
                <a:cxn ang="0">
                  <a:pos x="connsiteX10871" y="connsiteY10871"/>
                </a:cxn>
                <a:cxn ang="0">
                  <a:pos x="connsiteX10872" y="connsiteY10872"/>
                </a:cxn>
                <a:cxn ang="0">
                  <a:pos x="connsiteX10873" y="connsiteY10873"/>
                </a:cxn>
                <a:cxn ang="0">
                  <a:pos x="connsiteX10874" y="connsiteY10874"/>
                </a:cxn>
                <a:cxn ang="0">
                  <a:pos x="connsiteX10875" y="connsiteY10875"/>
                </a:cxn>
                <a:cxn ang="0">
                  <a:pos x="connsiteX10876" y="connsiteY10876"/>
                </a:cxn>
                <a:cxn ang="0">
                  <a:pos x="connsiteX10877" y="connsiteY10877"/>
                </a:cxn>
                <a:cxn ang="0">
                  <a:pos x="connsiteX10878" y="connsiteY10878"/>
                </a:cxn>
                <a:cxn ang="0">
                  <a:pos x="connsiteX10879" y="connsiteY10879"/>
                </a:cxn>
                <a:cxn ang="0">
                  <a:pos x="connsiteX10880" y="connsiteY10880"/>
                </a:cxn>
                <a:cxn ang="0">
                  <a:pos x="connsiteX10881" y="connsiteY10881"/>
                </a:cxn>
                <a:cxn ang="0">
                  <a:pos x="connsiteX10882" y="connsiteY10882"/>
                </a:cxn>
                <a:cxn ang="0">
                  <a:pos x="connsiteX10883" y="connsiteY10883"/>
                </a:cxn>
                <a:cxn ang="0">
                  <a:pos x="connsiteX10884" y="connsiteY10884"/>
                </a:cxn>
                <a:cxn ang="0">
                  <a:pos x="connsiteX10885" y="connsiteY10885"/>
                </a:cxn>
                <a:cxn ang="0">
                  <a:pos x="connsiteX10886" y="connsiteY10886"/>
                </a:cxn>
                <a:cxn ang="0">
                  <a:pos x="connsiteX10887" y="connsiteY10887"/>
                </a:cxn>
                <a:cxn ang="0">
                  <a:pos x="connsiteX10888" y="connsiteY10888"/>
                </a:cxn>
                <a:cxn ang="0">
                  <a:pos x="connsiteX10889" y="connsiteY10889"/>
                </a:cxn>
                <a:cxn ang="0">
                  <a:pos x="connsiteX10890" y="connsiteY10890"/>
                </a:cxn>
                <a:cxn ang="0">
                  <a:pos x="connsiteX10891" y="connsiteY10891"/>
                </a:cxn>
                <a:cxn ang="0">
                  <a:pos x="connsiteX10892" y="connsiteY10892"/>
                </a:cxn>
                <a:cxn ang="0">
                  <a:pos x="connsiteX10893" y="connsiteY10893"/>
                </a:cxn>
                <a:cxn ang="0">
                  <a:pos x="connsiteX10894" y="connsiteY10894"/>
                </a:cxn>
                <a:cxn ang="0">
                  <a:pos x="connsiteX10895" y="connsiteY10895"/>
                </a:cxn>
                <a:cxn ang="0">
                  <a:pos x="connsiteX10896" y="connsiteY10896"/>
                </a:cxn>
                <a:cxn ang="0">
                  <a:pos x="connsiteX10897" y="connsiteY10897"/>
                </a:cxn>
                <a:cxn ang="0">
                  <a:pos x="connsiteX10898" y="connsiteY10898"/>
                </a:cxn>
                <a:cxn ang="0">
                  <a:pos x="connsiteX10899" y="connsiteY10899"/>
                </a:cxn>
                <a:cxn ang="0">
                  <a:pos x="connsiteX10900" y="connsiteY10900"/>
                </a:cxn>
                <a:cxn ang="0">
                  <a:pos x="connsiteX10901" y="connsiteY10901"/>
                </a:cxn>
                <a:cxn ang="0">
                  <a:pos x="connsiteX10902" y="connsiteY10902"/>
                </a:cxn>
                <a:cxn ang="0">
                  <a:pos x="connsiteX10903" y="connsiteY10903"/>
                </a:cxn>
                <a:cxn ang="0">
                  <a:pos x="connsiteX10904" y="connsiteY10904"/>
                </a:cxn>
                <a:cxn ang="0">
                  <a:pos x="connsiteX10905" y="connsiteY10905"/>
                </a:cxn>
                <a:cxn ang="0">
                  <a:pos x="connsiteX10906" y="connsiteY10906"/>
                </a:cxn>
                <a:cxn ang="0">
                  <a:pos x="connsiteX10907" y="connsiteY10907"/>
                </a:cxn>
                <a:cxn ang="0">
                  <a:pos x="connsiteX10908" y="connsiteY10908"/>
                </a:cxn>
                <a:cxn ang="0">
                  <a:pos x="connsiteX10909" y="connsiteY10909"/>
                </a:cxn>
                <a:cxn ang="0">
                  <a:pos x="connsiteX10910" y="connsiteY10910"/>
                </a:cxn>
                <a:cxn ang="0">
                  <a:pos x="connsiteX10911" y="connsiteY10911"/>
                </a:cxn>
                <a:cxn ang="0">
                  <a:pos x="connsiteX10912" y="connsiteY10912"/>
                </a:cxn>
                <a:cxn ang="0">
                  <a:pos x="connsiteX10913" y="connsiteY10913"/>
                </a:cxn>
                <a:cxn ang="0">
                  <a:pos x="connsiteX10914" y="connsiteY10914"/>
                </a:cxn>
                <a:cxn ang="0">
                  <a:pos x="connsiteX10915" y="connsiteY10915"/>
                </a:cxn>
                <a:cxn ang="0">
                  <a:pos x="connsiteX10916" y="connsiteY10916"/>
                </a:cxn>
                <a:cxn ang="0">
                  <a:pos x="connsiteX10917" y="connsiteY10917"/>
                </a:cxn>
                <a:cxn ang="0">
                  <a:pos x="connsiteX10918" y="connsiteY10918"/>
                </a:cxn>
                <a:cxn ang="0">
                  <a:pos x="connsiteX10919" y="connsiteY10919"/>
                </a:cxn>
                <a:cxn ang="0">
                  <a:pos x="connsiteX10920" y="connsiteY10920"/>
                </a:cxn>
                <a:cxn ang="0">
                  <a:pos x="connsiteX10921" y="connsiteY10921"/>
                </a:cxn>
                <a:cxn ang="0">
                  <a:pos x="connsiteX10922" y="connsiteY10922"/>
                </a:cxn>
                <a:cxn ang="0">
                  <a:pos x="connsiteX10923" y="connsiteY10923"/>
                </a:cxn>
                <a:cxn ang="0">
                  <a:pos x="connsiteX10924" y="connsiteY10924"/>
                </a:cxn>
                <a:cxn ang="0">
                  <a:pos x="connsiteX10925" y="connsiteY10925"/>
                </a:cxn>
                <a:cxn ang="0">
                  <a:pos x="connsiteX10926" y="connsiteY10926"/>
                </a:cxn>
                <a:cxn ang="0">
                  <a:pos x="connsiteX10927" y="connsiteY10927"/>
                </a:cxn>
                <a:cxn ang="0">
                  <a:pos x="connsiteX10928" y="connsiteY10928"/>
                </a:cxn>
                <a:cxn ang="0">
                  <a:pos x="connsiteX10929" y="connsiteY10929"/>
                </a:cxn>
                <a:cxn ang="0">
                  <a:pos x="connsiteX10930" y="connsiteY10930"/>
                </a:cxn>
                <a:cxn ang="0">
                  <a:pos x="connsiteX10931" y="connsiteY10931"/>
                </a:cxn>
                <a:cxn ang="0">
                  <a:pos x="connsiteX10932" y="connsiteY10932"/>
                </a:cxn>
                <a:cxn ang="0">
                  <a:pos x="connsiteX10933" y="connsiteY10933"/>
                </a:cxn>
                <a:cxn ang="0">
                  <a:pos x="connsiteX10934" y="connsiteY10934"/>
                </a:cxn>
                <a:cxn ang="0">
                  <a:pos x="connsiteX10935" y="connsiteY10935"/>
                </a:cxn>
                <a:cxn ang="0">
                  <a:pos x="connsiteX10936" y="connsiteY10936"/>
                </a:cxn>
                <a:cxn ang="0">
                  <a:pos x="connsiteX10937" y="connsiteY10937"/>
                </a:cxn>
                <a:cxn ang="0">
                  <a:pos x="connsiteX10938" y="connsiteY10938"/>
                </a:cxn>
                <a:cxn ang="0">
                  <a:pos x="connsiteX10939" y="connsiteY10939"/>
                </a:cxn>
                <a:cxn ang="0">
                  <a:pos x="connsiteX10940" y="connsiteY10940"/>
                </a:cxn>
                <a:cxn ang="0">
                  <a:pos x="connsiteX10941" y="connsiteY10941"/>
                </a:cxn>
                <a:cxn ang="0">
                  <a:pos x="connsiteX10942" y="connsiteY10942"/>
                </a:cxn>
                <a:cxn ang="0">
                  <a:pos x="connsiteX10943" y="connsiteY10943"/>
                </a:cxn>
                <a:cxn ang="0">
                  <a:pos x="connsiteX10944" y="connsiteY10944"/>
                </a:cxn>
                <a:cxn ang="0">
                  <a:pos x="connsiteX10945" y="connsiteY10945"/>
                </a:cxn>
                <a:cxn ang="0">
                  <a:pos x="connsiteX10946" y="connsiteY10946"/>
                </a:cxn>
                <a:cxn ang="0">
                  <a:pos x="connsiteX10947" y="connsiteY10947"/>
                </a:cxn>
                <a:cxn ang="0">
                  <a:pos x="connsiteX10948" y="connsiteY10948"/>
                </a:cxn>
                <a:cxn ang="0">
                  <a:pos x="connsiteX10949" y="connsiteY10949"/>
                </a:cxn>
                <a:cxn ang="0">
                  <a:pos x="connsiteX10950" y="connsiteY10950"/>
                </a:cxn>
                <a:cxn ang="0">
                  <a:pos x="connsiteX10951" y="connsiteY10951"/>
                </a:cxn>
                <a:cxn ang="0">
                  <a:pos x="connsiteX10952" y="connsiteY10952"/>
                </a:cxn>
                <a:cxn ang="0">
                  <a:pos x="connsiteX10953" y="connsiteY10953"/>
                </a:cxn>
                <a:cxn ang="0">
                  <a:pos x="connsiteX10954" y="connsiteY10954"/>
                </a:cxn>
                <a:cxn ang="0">
                  <a:pos x="connsiteX10955" y="connsiteY10955"/>
                </a:cxn>
                <a:cxn ang="0">
                  <a:pos x="connsiteX10956" y="connsiteY10956"/>
                </a:cxn>
                <a:cxn ang="0">
                  <a:pos x="connsiteX10957" y="connsiteY10957"/>
                </a:cxn>
                <a:cxn ang="0">
                  <a:pos x="connsiteX10958" y="connsiteY10958"/>
                </a:cxn>
                <a:cxn ang="0">
                  <a:pos x="connsiteX10959" y="connsiteY10959"/>
                </a:cxn>
                <a:cxn ang="0">
                  <a:pos x="connsiteX10960" y="connsiteY10960"/>
                </a:cxn>
                <a:cxn ang="0">
                  <a:pos x="connsiteX10961" y="connsiteY10961"/>
                </a:cxn>
                <a:cxn ang="0">
                  <a:pos x="connsiteX10962" y="connsiteY10962"/>
                </a:cxn>
                <a:cxn ang="0">
                  <a:pos x="connsiteX10963" y="connsiteY10963"/>
                </a:cxn>
                <a:cxn ang="0">
                  <a:pos x="connsiteX10964" y="connsiteY10964"/>
                </a:cxn>
                <a:cxn ang="0">
                  <a:pos x="connsiteX10965" y="connsiteY10965"/>
                </a:cxn>
                <a:cxn ang="0">
                  <a:pos x="connsiteX10966" y="connsiteY10966"/>
                </a:cxn>
                <a:cxn ang="0">
                  <a:pos x="connsiteX10967" y="connsiteY10967"/>
                </a:cxn>
                <a:cxn ang="0">
                  <a:pos x="connsiteX10968" y="connsiteY10968"/>
                </a:cxn>
                <a:cxn ang="0">
                  <a:pos x="connsiteX10969" y="connsiteY10969"/>
                </a:cxn>
                <a:cxn ang="0">
                  <a:pos x="connsiteX10970" y="connsiteY10970"/>
                </a:cxn>
                <a:cxn ang="0">
                  <a:pos x="connsiteX10971" y="connsiteY10971"/>
                </a:cxn>
                <a:cxn ang="0">
                  <a:pos x="connsiteX10972" y="connsiteY10972"/>
                </a:cxn>
                <a:cxn ang="0">
                  <a:pos x="connsiteX10973" y="connsiteY10973"/>
                </a:cxn>
                <a:cxn ang="0">
                  <a:pos x="connsiteX10974" y="connsiteY10974"/>
                </a:cxn>
                <a:cxn ang="0">
                  <a:pos x="connsiteX10975" y="connsiteY10975"/>
                </a:cxn>
                <a:cxn ang="0">
                  <a:pos x="connsiteX10976" y="connsiteY10976"/>
                </a:cxn>
                <a:cxn ang="0">
                  <a:pos x="connsiteX10977" y="connsiteY10977"/>
                </a:cxn>
                <a:cxn ang="0">
                  <a:pos x="connsiteX10978" y="connsiteY10978"/>
                </a:cxn>
                <a:cxn ang="0">
                  <a:pos x="connsiteX10979" y="connsiteY10979"/>
                </a:cxn>
                <a:cxn ang="0">
                  <a:pos x="connsiteX10980" y="connsiteY10980"/>
                </a:cxn>
                <a:cxn ang="0">
                  <a:pos x="connsiteX10981" y="connsiteY10981"/>
                </a:cxn>
                <a:cxn ang="0">
                  <a:pos x="connsiteX10982" y="connsiteY10982"/>
                </a:cxn>
                <a:cxn ang="0">
                  <a:pos x="connsiteX10983" y="connsiteY10983"/>
                </a:cxn>
                <a:cxn ang="0">
                  <a:pos x="connsiteX10984" y="connsiteY10984"/>
                </a:cxn>
                <a:cxn ang="0">
                  <a:pos x="connsiteX10985" y="connsiteY10985"/>
                </a:cxn>
                <a:cxn ang="0">
                  <a:pos x="connsiteX10986" y="connsiteY10986"/>
                </a:cxn>
                <a:cxn ang="0">
                  <a:pos x="connsiteX10987" y="connsiteY10987"/>
                </a:cxn>
                <a:cxn ang="0">
                  <a:pos x="connsiteX10988" y="connsiteY10988"/>
                </a:cxn>
                <a:cxn ang="0">
                  <a:pos x="connsiteX10989" y="connsiteY10989"/>
                </a:cxn>
                <a:cxn ang="0">
                  <a:pos x="connsiteX10990" y="connsiteY10990"/>
                </a:cxn>
                <a:cxn ang="0">
                  <a:pos x="connsiteX10991" y="connsiteY10991"/>
                </a:cxn>
                <a:cxn ang="0">
                  <a:pos x="connsiteX10992" y="connsiteY10992"/>
                </a:cxn>
                <a:cxn ang="0">
                  <a:pos x="connsiteX10993" y="connsiteY10993"/>
                </a:cxn>
                <a:cxn ang="0">
                  <a:pos x="connsiteX10994" y="connsiteY10994"/>
                </a:cxn>
                <a:cxn ang="0">
                  <a:pos x="connsiteX10995" y="connsiteY10995"/>
                </a:cxn>
                <a:cxn ang="0">
                  <a:pos x="connsiteX10996" y="connsiteY10996"/>
                </a:cxn>
                <a:cxn ang="0">
                  <a:pos x="connsiteX10997" y="connsiteY10997"/>
                </a:cxn>
                <a:cxn ang="0">
                  <a:pos x="connsiteX10998" y="connsiteY10998"/>
                </a:cxn>
                <a:cxn ang="0">
                  <a:pos x="connsiteX10999" y="connsiteY10999"/>
                </a:cxn>
                <a:cxn ang="0">
                  <a:pos x="connsiteX11000" y="connsiteY11000"/>
                </a:cxn>
                <a:cxn ang="0">
                  <a:pos x="connsiteX11001" y="connsiteY11001"/>
                </a:cxn>
                <a:cxn ang="0">
                  <a:pos x="connsiteX11002" y="connsiteY11002"/>
                </a:cxn>
                <a:cxn ang="0">
                  <a:pos x="connsiteX11003" y="connsiteY11003"/>
                </a:cxn>
                <a:cxn ang="0">
                  <a:pos x="connsiteX11004" y="connsiteY11004"/>
                </a:cxn>
                <a:cxn ang="0">
                  <a:pos x="connsiteX11005" y="connsiteY11005"/>
                </a:cxn>
                <a:cxn ang="0">
                  <a:pos x="connsiteX11006" y="connsiteY11006"/>
                </a:cxn>
                <a:cxn ang="0">
                  <a:pos x="connsiteX11007" y="connsiteY11007"/>
                </a:cxn>
                <a:cxn ang="0">
                  <a:pos x="connsiteX11008" y="connsiteY11008"/>
                </a:cxn>
                <a:cxn ang="0">
                  <a:pos x="connsiteX11009" y="connsiteY11009"/>
                </a:cxn>
                <a:cxn ang="0">
                  <a:pos x="connsiteX11010" y="connsiteY11010"/>
                </a:cxn>
                <a:cxn ang="0">
                  <a:pos x="connsiteX11011" y="connsiteY11011"/>
                </a:cxn>
                <a:cxn ang="0">
                  <a:pos x="connsiteX11012" y="connsiteY11012"/>
                </a:cxn>
                <a:cxn ang="0">
                  <a:pos x="connsiteX11013" y="connsiteY11013"/>
                </a:cxn>
                <a:cxn ang="0">
                  <a:pos x="connsiteX11014" y="connsiteY11014"/>
                </a:cxn>
                <a:cxn ang="0">
                  <a:pos x="connsiteX11015" y="connsiteY11015"/>
                </a:cxn>
                <a:cxn ang="0">
                  <a:pos x="connsiteX11016" y="connsiteY11016"/>
                </a:cxn>
                <a:cxn ang="0">
                  <a:pos x="connsiteX11017" y="connsiteY11017"/>
                </a:cxn>
                <a:cxn ang="0">
                  <a:pos x="connsiteX11018" y="connsiteY11018"/>
                </a:cxn>
                <a:cxn ang="0">
                  <a:pos x="connsiteX11019" y="connsiteY11019"/>
                </a:cxn>
                <a:cxn ang="0">
                  <a:pos x="connsiteX11020" y="connsiteY11020"/>
                </a:cxn>
                <a:cxn ang="0">
                  <a:pos x="connsiteX11021" y="connsiteY11021"/>
                </a:cxn>
                <a:cxn ang="0">
                  <a:pos x="connsiteX11022" y="connsiteY11022"/>
                </a:cxn>
                <a:cxn ang="0">
                  <a:pos x="connsiteX11023" y="connsiteY11023"/>
                </a:cxn>
                <a:cxn ang="0">
                  <a:pos x="connsiteX11024" y="connsiteY11024"/>
                </a:cxn>
                <a:cxn ang="0">
                  <a:pos x="connsiteX11025" y="connsiteY11025"/>
                </a:cxn>
                <a:cxn ang="0">
                  <a:pos x="connsiteX11026" y="connsiteY11026"/>
                </a:cxn>
                <a:cxn ang="0">
                  <a:pos x="connsiteX11027" y="connsiteY11027"/>
                </a:cxn>
                <a:cxn ang="0">
                  <a:pos x="connsiteX11028" y="connsiteY11028"/>
                </a:cxn>
                <a:cxn ang="0">
                  <a:pos x="connsiteX11029" y="connsiteY11029"/>
                </a:cxn>
                <a:cxn ang="0">
                  <a:pos x="connsiteX11030" y="connsiteY11030"/>
                </a:cxn>
                <a:cxn ang="0">
                  <a:pos x="connsiteX11031" y="connsiteY11031"/>
                </a:cxn>
                <a:cxn ang="0">
                  <a:pos x="connsiteX11032" y="connsiteY11032"/>
                </a:cxn>
                <a:cxn ang="0">
                  <a:pos x="connsiteX11033" y="connsiteY11033"/>
                </a:cxn>
                <a:cxn ang="0">
                  <a:pos x="connsiteX11034" y="connsiteY11034"/>
                </a:cxn>
                <a:cxn ang="0">
                  <a:pos x="connsiteX11035" y="connsiteY11035"/>
                </a:cxn>
                <a:cxn ang="0">
                  <a:pos x="connsiteX11036" y="connsiteY11036"/>
                </a:cxn>
                <a:cxn ang="0">
                  <a:pos x="connsiteX11037" y="connsiteY11037"/>
                </a:cxn>
                <a:cxn ang="0">
                  <a:pos x="connsiteX11038" y="connsiteY11038"/>
                </a:cxn>
                <a:cxn ang="0">
                  <a:pos x="connsiteX11039" y="connsiteY11039"/>
                </a:cxn>
                <a:cxn ang="0">
                  <a:pos x="connsiteX11040" y="connsiteY11040"/>
                </a:cxn>
                <a:cxn ang="0">
                  <a:pos x="connsiteX11041" y="connsiteY11041"/>
                </a:cxn>
                <a:cxn ang="0">
                  <a:pos x="connsiteX11042" y="connsiteY11042"/>
                </a:cxn>
                <a:cxn ang="0">
                  <a:pos x="connsiteX11043" y="connsiteY11043"/>
                </a:cxn>
                <a:cxn ang="0">
                  <a:pos x="connsiteX11044" y="connsiteY11044"/>
                </a:cxn>
                <a:cxn ang="0">
                  <a:pos x="connsiteX11045" y="connsiteY11045"/>
                </a:cxn>
                <a:cxn ang="0">
                  <a:pos x="connsiteX11046" y="connsiteY11046"/>
                </a:cxn>
                <a:cxn ang="0">
                  <a:pos x="connsiteX11047" y="connsiteY11047"/>
                </a:cxn>
                <a:cxn ang="0">
                  <a:pos x="connsiteX11048" y="connsiteY11048"/>
                </a:cxn>
                <a:cxn ang="0">
                  <a:pos x="connsiteX11049" y="connsiteY11049"/>
                </a:cxn>
                <a:cxn ang="0">
                  <a:pos x="connsiteX11050" y="connsiteY11050"/>
                </a:cxn>
                <a:cxn ang="0">
                  <a:pos x="connsiteX11051" y="connsiteY11051"/>
                </a:cxn>
                <a:cxn ang="0">
                  <a:pos x="connsiteX11052" y="connsiteY11052"/>
                </a:cxn>
                <a:cxn ang="0">
                  <a:pos x="connsiteX11053" y="connsiteY11053"/>
                </a:cxn>
                <a:cxn ang="0">
                  <a:pos x="connsiteX11054" y="connsiteY11054"/>
                </a:cxn>
                <a:cxn ang="0">
                  <a:pos x="connsiteX11055" y="connsiteY11055"/>
                </a:cxn>
                <a:cxn ang="0">
                  <a:pos x="connsiteX11056" y="connsiteY11056"/>
                </a:cxn>
                <a:cxn ang="0">
                  <a:pos x="connsiteX11057" y="connsiteY11057"/>
                </a:cxn>
                <a:cxn ang="0">
                  <a:pos x="connsiteX11058" y="connsiteY11058"/>
                </a:cxn>
                <a:cxn ang="0">
                  <a:pos x="connsiteX11059" y="connsiteY11059"/>
                </a:cxn>
                <a:cxn ang="0">
                  <a:pos x="connsiteX11060" y="connsiteY11060"/>
                </a:cxn>
                <a:cxn ang="0">
                  <a:pos x="connsiteX11061" y="connsiteY11061"/>
                </a:cxn>
                <a:cxn ang="0">
                  <a:pos x="connsiteX11062" y="connsiteY11062"/>
                </a:cxn>
                <a:cxn ang="0">
                  <a:pos x="connsiteX11063" y="connsiteY11063"/>
                </a:cxn>
                <a:cxn ang="0">
                  <a:pos x="connsiteX11064" y="connsiteY11064"/>
                </a:cxn>
                <a:cxn ang="0">
                  <a:pos x="connsiteX11065" y="connsiteY11065"/>
                </a:cxn>
                <a:cxn ang="0">
                  <a:pos x="connsiteX11066" y="connsiteY11066"/>
                </a:cxn>
                <a:cxn ang="0">
                  <a:pos x="connsiteX11067" y="connsiteY11067"/>
                </a:cxn>
                <a:cxn ang="0">
                  <a:pos x="connsiteX11068" y="connsiteY11068"/>
                </a:cxn>
                <a:cxn ang="0">
                  <a:pos x="connsiteX11069" y="connsiteY11069"/>
                </a:cxn>
                <a:cxn ang="0">
                  <a:pos x="connsiteX11070" y="connsiteY11070"/>
                </a:cxn>
                <a:cxn ang="0">
                  <a:pos x="connsiteX11071" y="connsiteY11071"/>
                </a:cxn>
                <a:cxn ang="0">
                  <a:pos x="connsiteX11072" y="connsiteY11072"/>
                </a:cxn>
                <a:cxn ang="0">
                  <a:pos x="connsiteX11073" y="connsiteY11073"/>
                </a:cxn>
                <a:cxn ang="0">
                  <a:pos x="connsiteX11074" y="connsiteY11074"/>
                </a:cxn>
                <a:cxn ang="0">
                  <a:pos x="connsiteX11075" y="connsiteY11075"/>
                </a:cxn>
                <a:cxn ang="0">
                  <a:pos x="connsiteX11076" y="connsiteY11076"/>
                </a:cxn>
                <a:cxn ang="0">
                  <a:pos x="connsiteX11077" y="connsiteY11077"/>
                </a:cxn>
                <a:cxn ang="0">
                  <a:pos x="connsiteX11078" y="connsiteY11078"/>
                </a:cxn>
                <a:cxn ang="0">
                  <a:pos x="connsiteX11079" y="connsiteY11079"/>
                </a:cxn>
                <a:cxn ang="0">
                  <a:pos x="connsiteX11080" y="connsiteY11080"/>
                </a:cxn>
                <a:cxn ang="0">
                  <a:pos x="connsiteX11081" y="connsiteY11081"/>
                </a:cxn>
                <a:cxn ang="0">
                  <a:pos x="connsiteX11082" y="connsiteY11082"/>
                </a:cxn>
                <a:cxn ang="0">
                  <a:pos x="connsiteX11083" y="connsiteY11083"/>
                </a:cxn>
                <a:cxn ang="0">
                  <a:pos x="connsiteX11084" y="connsiteY11084"/>
                </a:cxn>
                <a:cxn ang="0">
                  <a:pos x="connsiteX11085" y="connsiteY11085"/>
                </a:cxn>
                <a:cxn ang="0">
                  <a:pos x="connsiteX11086" y="connsiteY11086"/>
                </a:cxn>
                <a:cxn ang="0">
                  <a:pos x="connsiteX11087" y="connsiteY11087"/>
                </a:cxn>
                <a:cxn ang="0">
                  <a:pos x="connsiteX11088" y="connsiteY11088"/>
                </a:cxn>
                <a:cxn ang="0">
                  <a:pos x="connsiteX11089" y="connsiteY11089"/>
                </a:cxn>
                <a:cxn ang="0">
                  <a:pos x="connsiteX11090" y="connsiteY11090"/>
                </a:cxn>
                <a:cxn ang="0">
                  <a:pos x="connsiteX11091" y="connsiteY11091"/>
                </a:cxn>
                <a:cxn ang="0">
                  <a:pos x="connsiteX11092" y="connsiteY11092"/>
                </a:cxn>
                <a:cxn ang="0">
                  <a:pos x="connsiteX11093" y="connsiteY11093"/>
                </a:cxn>
                <a:cxn ang="0">
                  <a:pos x="connsiteX11094" y="connsiteY11094"/>
                </a:cxn>
                <a:cxn ang="0">
                  <a:pos x="connsiteX11095" y="connsiteY11095"/>
                </a:cxn>
                <a:cxn ang="0">
                  <a:pos x="connsiteX11096" y="connsiteY11096"/>
                </a:cxn>
                <a:cxn ang="0">
                  <a:pos x="connsiteX11097" y="connsiteY11097"/>
                </a:cxn>
                <a:cxn ang="0">
                  <a:pos x="connsiteX11098" y="connsiteY11098"/>
                </a:cxn>
                <a:cxn ang="0">
                  <a:pos x="connsiteX11099" y="connsiteY11099"/>
                </a:cxn>
                <a:cxn ang="0">
                  <a:pos x="connsiteX11100" y="connsiteY11100"/>
                </a:cxn>
                <a:cxn ang="0">
                  <a:pos x="connsiteX11101" y="connsiteY11101"/>
                </a:cxn>
                <a:cxn ang="0">
                  <a:pos x="connsiteX11102" y="connsiteY11102"/>
                </a:cxn>
                <a:cxn ang="0">
                  <a:pos x="connsiteX11103" y="connsiteY11103"/>
                </a:cxn>
                <a:cxn ang="0">
                  <a:pos x="connsiteX11104" y="connsiteY11104"/>
                </a:cxn>
                <a:cxn ang="0">
                  <a:pos x="connsiteX11105" y="connsiteY11105"/>
                </a:cxn>
                <a:cxn ang="0">
                  <a:pos x="connsiteX11106" y="connsiteY11106"/>
                </a:cxn>
                <a:cxn ang="0">
                  <a:pos x="connsiteX11107" y="connsiteY11107"/>
                </a:cxn>
                <a:cxn ang="0">
                  <a:pos x="connsiteX11108" y="connsiteY11108"/>
                </a:cxn>
                <a:cxn ang="0">
                  <a:pos x="connsiteX11109" y="connsiteY11109"/>
                </a:cxn>
                <a:cxn ang="0">
                  <a:pos x="connsiteX11110" y="connsiteY11110"/>
                </a:cxn>
                <a:cxn ang="0">
                  <a:pos x="connsiteX11111" y="connsiteY11111"/>
                </a:cxn>
                <a:cxn ang="0">
                  <a:pos x="connsiteX11112" y="connsiteY11112"/>
                </a:cxn>
                <a:cxn ang="0">
                  <a:pos x="connsiteX11113" y="connsiteY11113"/>
                </a:cxn>
                <a:cxn ang="0">
                  <a:pos x="connsiteX11114" y="connsiteY11114"/>
                </a:cxn>
                <a:cxn ang="0">
                  <a:pos x="connsiteX11115" y="connsiteY11115"/>
                </a:cxn>
                <a:cxn ang="0">
                  <a:pos x="connsiteX11116" y="connsiteY11116"/>
                </a:cxn>
                <a:cxn ang="0">
                  <a:pos x="connsiteX11117" y="connsiteY11117"/>
                </a:cxn>
                <a:cxn ang="0">
                  <a:pos x="connsiteX11118" y="connsiteY11118"/>
                </a:cxn>
                <a:cxn ang="0">
                  <a:pos x="connsiteX11119" y="connsiteY11119"/>
                </a:cxn>
                <a:cxn ang="0">
                  <a:pos x="connsiteX11120" y="connsiteY11120"/>
                </a:cxn>
                <a:cxn ang="0">
                  <a:pos x="connsiteX11121" y="connsiteY11121"/>
                </a:cxn>
                <a:cxn ang="0">
                  <a:pos x="connsiteX11122" y="connsiteY11122"/>
                </a:cxn>
                <a:cxn ang="0">
                  <a:pos x="connsiteX11123" y="connsiteY11123"/>
                </a:cxn>
                <a:cxn ang="0">
                  <a:pos x="connsiteX11124" y="connsiteY11124"/>
                </a:cxn>
                <a:cxn ang="0">
                  <a:pos x="connsiteX11125" y="connsiteY11125"/>
                </a:cxn>
                <a:cxn ang="0">
                  <a:pos x="connsiteX11126" y="connsiteY11126"/>
                </a:cxn>
                <a:cxn ang="0">
                  <a:pos x="connsiteX11127" y="connsiteY11127"/>
                </a:cxn>
                <a:cxn ang="0">
                  <a:pos x="connsiteX11128" y="connsiteY11128"/>
                </a:cxn>
                <a:cxn ang="0">
                  <a:pos x="connsiteX11129" y="connsiteY11129"/>
                </a:cxn>
                <a:cxn ang="0">
                  <a:pos x="connsiteX11130" y="connsiteY11130"/>
                </a:cxn>
                <a:cxn ang="0">
                  <a:pos x="connsiteX11131" y="connsiteY11131"/>
                </a:cxn>
                <a:cxn ang="0">
                  <a:pos x="connsiteX11132" y="connsiteY11132"/>
                </a:cxn>
                <a:cxn ang="0">
                  <a:pos x="connsiteX11133" y="connsiteY11133"/>
                </a:cxn>
                <a:cxn ang="0">
                  <a:pos x="connsiteX11134" y="connsiteY11134"/>
                </a:cxn>
                <a:cxn ang="0">
                  <a:pos x="connsiteX11135" y="connsiteY11135"/>
                </a:cxn>
                <a:cxn ang="0">
                  <a:pos x="connsiteX11136" y="connsiteY11136"/>
                </a:cxn>
                <a:cxn ang="0">
                  <a:pos x="connsiteX11137" y="connsiteY11137"/>
                </a:cxn>
                <a:cxn ang="0">
                  <a:pos x="connsiteX11138" y="connsiteY11138"/>
                </a:cxn>
                <a:cxn ang="0">
                  <a:pos x="connsiteX11139" y="connsiteY11139"/>
                </a:cxn>
                <a:cxn ang="0">
                  <a:pos x="connsiteX11140" y="connsiteY11140"/>
                </a:cxn>
                <a:cxn ang="0">
                  <a:pos x="connsiteX11141" y="connsiteY11141"/>
                </a:cxn>
                <a:cxn ang="0">
                  <a:pos x="connsiteX11142" y="connsiteY11142"/>
                </a:cxn>
                <a:cxn ang="0">
                  <a:pos x="connsiteX11143" y="connsiteY11143"/>
                </a:cxn>
                <a:cxn ang="0">
                  <a:pos x="connsiteX11144" y="connsiteY11144"/>
                </a:cxn>
                <a:cxn ang="0">
                  <a:pos x="connsiteX11145" y="connsiteY11145"/>
                </a:cxn>
                <a:cxn ang="0">
                  <a:pos x="connsiteX11146" y="connsiteY11146"/>
                </a:cxn>
                <a:cxn ang="0">
                  <a:pos x="connsiteX11147" y="connsiteY11147"/>
                </a:cxn>
                <a:cxn ang="0">
                  <a:pos x="connsiteX11148" y="connsiteY11148"/>
                </a:cxn>
                <a:cxn ang="0">
                  <a:pos x="connsiteX11149" y="connsiteY11149"/>
                </a:cxn>
                <a:cxn ang="0">
                  <a:pos x="connsiteX11150" y="connsiteY11150"/>
                </a:cxn>
                <a:cxn ang="0">
                  <a:pos x="connsiteX11151" y="connsiteY11151"/>
                </a:cxn>
                <a:cxn ang="0">
                  <a:pos x="connsiteX11152" y="connsiteY11152"/>
                </a:cxn>
                <a:cxn ang="0">
                  <a:pos x="connsiteX11153" y="connsiteY11153"/>
                </a:cxn>
                <a:cxn ang="0">
                  <a:pos x="connsiteX11154" y="connsiteY11154"/>
                </a:cxn>
                <a:cxn ang="0">
                  <a:pos x="connsiteX11155" y="connsiteY11155"/>
                </a:cxn>
                <a:cxn ang="0">
                  <a:pos x="connsiteX11156" y="connsiteY11156"/>
                </a:cxn>
                <a:cxn ang="0">
                  <a:pos x="connsiteX11157" y="connsiteY11157"/>
                </a:cxn>
                <a:cxn ang="0">
                  <a:pos x="connsiteX11158" y="connsiteY11158"/>
                </a:cxn>
                <a:cxn ang="0">
                  <a:pos x="connsiteX11159" y="connsiteY11159"/>
                </a:cxn>
                <a:cxn ang="0">
                  <a:pos x="connsiteX11160" y="connsiteY11160"/>
                </a:cxn>
                <a:cxn ang="0">
                  <a:pos x="connsiteX11161" y="connsiteY11161"/>
                </a:cxn>
                <a:cxn ang="0">
                  <a:pos x="connsiteX11162" y="connsiteY11162"/>
                </a:cxn>
                <a:cxn ang="0">
                  <a:pos x="connsiteX11163" y="connsiteY11163"/>
                </a:cxn>
                <a:cxn ang="0">
                  <a:pos x="connsiteX11164" y="connsiteY11164"/>
                </a:cxn>
                <a:cxn ang="0">
                  <a:pos x="connsiteX11165" y="connsiteY11165"/>
                </a:cxn>
                <a:cxn ang="0">
                  <a:pos x="connsiteX11166" y="connsiteY11166"/>
                </a:cxn>
                <a:cxn ang="0">
                  <a:pos x="connsiteX11167" y="connsiteY11167"/>
                </a:cxn>
                <a:cxn ang="0">
                  <a:pos x="connsiteX11168" y="connsiteY11168"/>
                </a:cxn>
                <a:cxn ang="0">
                  <a:pos x="connsiteX11169" y="connsiteY11169"/>
                </a:cxn>
                <a:cxn ang="0">
                  <a:pos x="connsiteX11170" y="connsiteY11170"/>
                </a:cxn>
                <a:cxn ang="0">
                  <a:pos x="connsiteX11171" y="connsiteY11171"/>
                </a:cxn>
                <a:cxn ang="0">
                  <a:pos x="connsiteX11172" y="connsiteY11172"/>
                </a:cxn>
                <a:cxn ang="0">
                  <a:pos x="connsiteX11173" y="connsiteY11173"/>
                </a:cxn>
                <a:cxn ang="0">
                  <a:pos x="connsiteX11174" y="connsiteY11174"/>
                </a:cxn>
                <a:cxn ang="0">
                  <a:pos x="connsiteX11175" y="connsiteY11175"/>
                </a:cxn>
                <a:cxn ang="0">
                  <a:pos x="connsiteX11176" y="connsiteY11176"/>
                </a:cxn>
                <a:cxn ang="0">
                  <a:pos x="connsiteX11177" y="connsiteY11177"/>
                </a:cxn>
                <a:cxn ang="0">
                  <a:pos x="connsiteX11178" y="connsiteY11178"/>
                </a:cxn>
                <a:cxn ang="0">
                  <a:pos x="connsiteX11179" y="connsiteY11179"/>
                </a:cxn>
                <a:cxn ang="0">
                  <a:pos x="connsiteX11180" y="connsiteY11180"/>
                </a:cxn>
                <a:cxn ang="0">
                  <a:pos x="connsiteX11181" y="connsiteY11181"/>
                </a:cxn>
                <a:cxn ang="0">
                  <a:pos x="connsiteX11182" y="connsiteY11182"/>
                </a:cxn>
                <a:cxn ang="0">
                  <a:pos x="connsiteX11183" y="connsiteY11183"/>
                </a:cxn>
                <a:cxn ang="0">
                  <a:pos x="connsiteX11184" y="connsiteY11184"/>
                </a:cxn>
                <a:cxn ang="0">
                  <a:pos x="connsiteX11185" y="connsiteY11185"/>
                </a:cxn>
                <a:cxn ang="0">
                  <a:pos x="connsiteX11186" y="connsiteY11186"/>
                </a:cxn>
                <a:cxn ang="0">
                  <a:pos x="connsiteX11187" y="connsiteY11187"/>
                </a:cxn>
                <a:cxn ang="0">
                  <a:pos x="connsiteX11188" y="connsiteY11188"/>
                </a:cxn>
                <a:cxn ang="0">
                  <a:pos x="connsiteX11189" y="connsiteY11189"/>
                </a:cxn>
                <a:cxn ang="0">
                  <a:pos x="connsiteX11190" y="connsiteY11190"/>
                </a:cxn>
                <a:cxn ang="0">
                  <a:pos x="connsiteX11191" y="connsiteY11191"/>
                </a:cxn>
                <a:cxn ang="0">
                  <a:pos x="connsiteX11192" y="connsiteY11192"/>
                </a:cxn>
                <a:cxn ang="0">
                  <a:pos x="connsiteX11193" y="connsiteY11193"/>
                </a:cxn>
                <a:cxn ang="0">
                  <a:pos x="connsiteX11194" y="connsiteY11194"/>
                </a:cxn>
                <a:cxn ang="0">
                  <a:pos x="connsiteX11195" y="connsiteY11195"/>
                </a:cxn>
                <a:cxn ang="0">
                  <a:pos x="connsiteX11196" y="connsiteY11196"/>
                </a:cxn>
                <a:cxn ang="0">
                  <a:pos x="connsiteX11197" y="connsiteY11197"/>
                </a:cxn>
                <a:cxn ang="0">
                  <a:pos x="connsiteX11198" y="connsiteY11198"/>
                </a:cxn>
                <a:cxn ang="0">
                  <a:pos x="connsiteX11199" y="connsiteY11199"/>
                </a:cxn>
                <a:cxn ang="0">
                  <a:pos x="connsiteX11200" y="connsiteY11200"/>
                </a:cxn>
                <a:cxn ang="0">
                  <a:pos x="connsiteX11201" y="connsiteY11201"/>
                </a:cxn>
                <a:cxn ang="0">
                  <a:pos x="connsiteX11202" y="connsiteY11202"/>
                </a:cxn>
                <a:cxn ang="0">
                  <a:pos x="connsiteX11203" y="connsiteY11203"/>
                </a:cxn>
                <a:cxn ang="0">
                  <a:pos x="connsiteX11204" y="connsiteY11204"/>
                </a:cxn>
                <a:cxn ang="0">
                  <a:pos x="connsiteX11205" y="connsiteY11205"/>
                </a:cxn>
                <a:cxn ang="0">
                  <a:pos x="connsiteX11206" y="connsiteY11206"/>
                </a:cxn>
                <a:cxn ang="0">
                  <a:pos x="connsiteX11207" y="connsiteY11207"/>
                </a:cxn>
                <a:cxn ang="0">
                  <a:pos x="connsiteX11208" y="connsiteY11208"/>
                </a:cxn>
                <a:cxn ang="0">
                  <a:pos x="connsiteX11209" y="connsiteY11209"/>
                </a:cxn>
                <a:cxn ang="0">
                  <a:pos x="connsiteX11210" y="connsiteY11210"/>
                </a:cxn>
                <a:cxn ang="0">
                  <a:pos x="connsiteX11211" y="connsiteY11211"/>
                </a:cxn>
                <a:cxn ang="0">
                  <a:pos x="connsiteX11212" y="connsiteY11212"/>
                </a:cxn>
                <a:cxn ang="0">
                  <a:pos x="connsiteX11213" y="connsiteY11213"/>
                </a:cxn>
                <a:cxn ang="0">
                  <a:pos x="connsiteX11214" y="connsiteY11214"/>
                </a:cxn>
                <a:cxn ang="0">
                  <a:pos x="connsiteX11215" y="connsiteY11215"/>
                </a:cxn>
                <a:cxn ang="0">
                  <a:pos x="connsiteX11216" y="connsiteY11216"/>
                </a:cxn>
                <a:cxn ang="0">
                  <a:pos x="connsiteX11217" y="connsiteY11217"/>
                </a:cxn>
                <a:cxn ang="0">
                  <a:pos x="connsiteX11218" y="connsiteY11218"/>
                </a:cxn>
                <a:cxn ang="0">
                  <a:pos x="connsiteX11219" y="connsiteY11219"/>
                </a:cxn>
                <a:cxn ang="0">
                  <a:pos x="connsiteX11220" y="connsiteY11220"/>
                </a:cxn>
                <a:cxn ang="0">
                  <a:pos x="connsiteX11221" y="connsiteY11221"/>
                </a:cxn>
                <a:cxn ang="0">
                  <a:pos x="connsiteX11222" y="connsiteY11222"/>
                </a:cxn>
                <a:cxn ang="0">
                  <a:pos x="connsiteX11223" y="connsiteY11223"/>
                </a:cxn>
                <a:cxn ang="0">
                  <a:pos x="connsiteX11224" y="connsiteY11224"/>
                </a:cxn>
                <a:cxn ang="0">
                  <a:pos x="connsiteX11225" y="connsiteY11225"/>
                </a:cxn>
                <a:cxn ang="0">
                  <a:pos x="connsiteX11226" y="connsiteY11226"/>
                </a:cxn>
                <a:cxn ang="0">
                  <a:pos x="connsiteX11227" y="connsiteY11227"/>
                </a:cxn>
                <a:cxn ang="0">
                  <a:pos x="connsiteX11228" y="connsiteY11228"/>
                </a:cxn>
                <a:cxn ang="0">
                  <a:pos x="connsiteX11229" y="connsiteY11229"/>
                </a:cxn>
                <a:cxn ang="0">
                  <a:pos x="connsiteX11230" y="connsiteY11230"/>
                </a:cxn>
                <a:cxn ang="0">
                  <a:pos x="connsiteX11231" y="connsiteY11231"/>
                </a:cxn>
                <a:cxn ang="0">
                  <a:pos x="connsiteX11232" y="connsiteY11232"/>
                </a:cxn>
                <a:cxn ang="0">
                  <a:pos x="connsiteX11233" y="connsiteY11233"/>
                </a:cxn>
                <a:cxn ang="0">
                  <a:pos x="connsiteX11234" y="connsiteY11234"/>
                </a:cxn>
                <a:cxn ang="0">
                  <a:pos x="connsiteX11235" y="connsiteY11235"/>
                </a:cxn>
                <a:cxn ang="0">
                  <a:pos x="connsiteX11236" y="connsiteY11236"/>
                </a:cxn>
                <a:cxn ang="0">
                  <a:pos x="connsiteX11237" y="connsiteY11237"/>
                </a:cxn>
                <a:cxn ang="0">
                  <a:pos x="connsiteX11238" y="connsiteY11238"/>
                </a:cxn>
                <a:cxn ang="0">
                  <a:pos x="connsiteX11239" y="connsiteY11239"/>
                </a:cxn>
                <a:cxn ang="0">
                  <a:pos x="connsiteX11240" y="connsiteY11240"/>
                </a:cxn>
                <a:cxn ang="0">
                  <a:pos x="connsiteX11241" y="connsiteY11241"/>
                </a:cxn>
                <a:cxn ang="0">
                  <a:pos x="connsiteX11242" y="connsiteY11242"/>
                </a:cxn>
                <a:cxn ang="0">
                  <a:pos x="connsiteX11243" y="connsiteY11243"/>
                </a:cxn>
                <a:cxn ang="0">
                  <a:pos x="connsiteX11244" y="connsiteY11244"/>
                </a:cxn>
                <a:cxn ang="0">
                  <a:pos x="connsiteX11245" y="connsiteY11245"/>
                </a:cxn>
                <a:cxn ang="0">
                  <a:pos x="connsiteX11246" y="connsiteY11246"/>
                </a:cxn>
                <a:cxn ang="0">
                  <a:pos x="connsiteX11247" y="connsiteY11247"/>
                </a:cxn>
                <a:cxn ang="0">
                  <a:pos x="connsiteX11248" y="connsiteY11248"/>
                </a:cxn>
                <a:cxn ang="0">
                  <a:pos x="connsiteX11249" y="connsiteY11249"/>
                </a:cxn>
                <a:cxn ang="0">
                  <a:pos x="connsiteX11250" y="connsiteY11250"/>
                </a:cxn>
                <a:cxn ang="0">
                  <a:pos x="connsiteX11251" y="connsiteY11251"/>
                </a:cxn>
                <a:cxn ang="0">
                  <a:pos x="connsiteX11252" y="connsiteY11252"/>
                </a:cxn>
                <a:cxn ang="0">
                  <a:pos x="connsiteX11253" y="connsiteY11253"/>
                </a:cxn>
                <a:cxn ang="0">
                  <a:pos x="connsiteX11254" y="connsiteY11254"/>
                </a:cxn>
                <a:cxn ang="0">
                  <a:pos x="connsiteX11255" y="connsiteY11255"/>
                </a:cxn>
                <a:cxn ang="0">
                  <a:pos x="connsiteX11256" y="connsiteY11256"/>
                </a:cxn>
                <a:cxn ang="0">
                  <a:pos x="connsiteX11257" y="connsiteY11257"/>
                </a:cxn>
                <a:cxn ang="0">
                  <a:pos x="connsiteX11258" y="connsiteY11258"/>
                </a:cxn>
                <a:cxn ang="0">
                  <a:pos x="connsiteX11259" y="connsiteY11259"/>
                </a:cxn>
                <a:cxn ang="0">
                  <a:pos x="connsiteX11260" y="connsiteY11260"/>
                </a:cxn>
                <a:cxn ang="0">
                  <a:pos x="connsiteX11261" y="connsiteY11261"/>
                </a:cxn>
                <a:cxn ang="0">
                  <a:pos x="connsiteX11262" y="connsiteY11262"/>
                </a:cxn>
                <a:cxn ang="0">
                  <a:pos x="connsiteX11263" y="connsiteY11263"/>
                </a:cxn>
                <a:cxn ang="0">
                  <a:pos x="connsiteX11264" y="connsiteY11264"/>
                </a:cxn>
                <a:cxn ang="0">
                  <a:pos x="connsiteX11265" y="connsiteY11265"/>
                </a:cxn>
                <a:cxn ang="0">
                  <a:pos x="connsiteX11266" y="connsiteY11266"/>
                </a:cxn>
                <a:cxn ang="0">
                  <a:pos x="connsiteX11267" y="connsiteY11267"/>
                </a:cxn>
                <a:cxn ang="0">
                  <a:pos x="connsiteX11268" y="connsiteY11268"/>
                </a:cxn>
                <a:cxn ang="0">
                  <a:pos x="connsiteX11269" y="connsiteY11269"/>
                </a:cxn>
                <a:cxn ang="0">
                  <a:pos x="connsiteX11270" y="connsiteY11270"/>
                </a:cxn>
                <a:cxn ang="0">
                  <a:pos x="connsiteX11271" y="connsiteY11271"/>
                </a:cxn>
                <a:cxn ang="0">
                  <a:pos x="connsiteX11272" y="connsiteY11272"/>
                </a:cxn>
                <a:cxn ang="0">
                  <a:pos x="connsiteX11273" y="connsiteY11273"/>
                </a:cxn>
                <a:cxn ang="0">
                  <a:pos x="connsiteX11274" y="connsiteY11274"/>
                </a:cxn>
                <a:cxn ang="0">
                  <a:pos x="connsiteX11275" y="connsiteY11275"/>
                </a:cxn>
                <a:cxn ang="0">
                  <a:pos x="connsiteX11276" y="connsiteY11276"/>
                </a:cxn>
                <a:cxn ang="0">
                  <a:pos x="connsiteX11277" y="connsiteY11277"/>
                </a:cxn>
                <a:cxn ang="0">
                  <a:pos x="connsiteX11278" y="connsiteY11278"/>
                </a:cxn>
                <a:cxn ang="0">
                  <a:pos x="connsiteX11279" y="connsiteY11279"/>
                </a:cxn>
                <a:cxn ang="0">
                  <a:pos x="connsiteX11280" y="connsiteY11280"/>
                </a:cxn>
                <a:cxn ang="0">
                  <a:pos x="connsiteX11281" y="connsiteY11281"/>
                </a:cxn>
                <a:cxn ang="0">
                  <a:pos x="connsiteX11282" y="connsiteY11282"/>
                </a:cxn>
                <a:cxn ang="0">
                  <a:pos x="connsiteX11283" y="connsiteY11283"/>
                </a:cxn>
                <a:cxn ang="0">
                  <a:pos x="connsiteX11284" y="connsiteY11284"/>
                </a:cxn>
                <a:cxn ang="0">
                  <a:pos x="connsiteX11285" y="connsiteY11285"/>
                </a:cxn>
                <a:cxn ang="0">
                  <a:pos x="connsiteX11286" y="connsiteY11286"/>
                </a:cxn>
                <a:cxn ang="0">
                  <a:pos x="connsiteX11287" y="connsiteY11287"/>
                </a:cxn>
                <a:cxn ang="0">
                  <a:pos x="connsiteX11288" y="connsiteY11288"/>
                </a:cxn>
                <a:cxn ang="0">
                  <a:pos x="connsiteX11289" y="connsiteY11289"/>
                </a:cxn>
                <a:cxn ang="0">
                  <a:pos x="connsiteX11290" y="connsiteY11290"/>
                </a:cxn>
                <a:cxn ang="0">
                  <a:pos x="connsiteX11291" y="connsiteY11291"/>
                </a:cxn>
                <a:cxn ang="0">
                  <a:pos x="connsiteX11292" y="connsiteY11292"/>
                </a:cxn>
                <a:cxn ang="0">
                  <a:pos x="connsiteX11293" y="connsiteY11293"/>
                </a:cxn>
                <a:cxn ang="0">
                  <a:pos x="connsiteX11294" y="connsiteY11294"/>
                </a:cxn>
                <a:cxn ang="0">
                  <a:pos x="connsiteX11295" y="connsiteY11295"/>
                </a:cxn>
                <a:cxn ang="0">
                  <a:pos x="connsiteX11296" y="connsiteY11296"/>
                </a:cxn>
                <a:cxn ang="0">
                  <a:pos x="connsiteX11297" y="connsiteY11297"/>
                </a:cxn>
                <a:cxn ang="0">
                  <a:pos x="connsiteX11298" y="connsiteY11298"/>
                </a:cxn>
                <a:cxn ang="0">
                  <a:pos x="connsiteX11299" y="connsiteY11299"/>
                </a:cxn>
                <a:cxn ang="0">
                  <a:pos x="connsiteX11300" y="connsiteY11300"/>
                </a:cxn>
                <a:cxn ang="0">
                  <a:pos x="connsiteX11301" y="connsiteY11301"/>
                </a:cxn>
                <a:cxn ang="0">
                  <a:pos x="connsiteX11302" y="connsiteY11302"/>
                </a:cxn>
                <a:cxn ang="0">
                  <a:pos x="connsiteX11303" y="connsiteY11303"/>
                </a:cxn>
                <a:cxn ang="0">
                  <a:pos x="connsiteX11304" y="connsiteY11304"/>
                </a:cxn>
                <a:cxn ang="0">
                  <a:pos x="connsiteX11305" y="connsiteY11305"/>
                </a:cxn>
                <a:cxn ang="0">
                  <a:pos x="connsiteX11306" y="connsiteY11306"/>
                </a:cxn>
                <a:cxn ang="0">
                  <a:pos x="connsiteX11307" y="connsiteY11307"/>
                </a:cxn>
                <a:cxn ang="0">
                  <a:pos x="connsiteX11308" y="connsiteY11308"/>
                </a:cxn>
                <a:cxn ang="0">
                  <a:pos x="connsiteX11309" y="connsiteY11309"/>
                </a:cxn>
                <a:cxn ang="0">
                  <a:pos x="connsiteX11310" y="connsiteY11310"/>
                </a:cxn>
                <a:cxn ang="0">
                  <a:pos x="connsiteX11311" y="connsiteY11311"/>
                </a:cxn>
                <a:cxn ang="0">
                  <a:pos x="connsiteX11312" y="connsiteY11312"/>
                </a:cxn>
                <a:cxn ang="0">
                  <a:pos x="connsiteX11313" y="connsiteY11313"/>
                </a:cxn>
                <a:cxn ang="0">
                  <a:pos x="connsiteX11314" y="connsiteY11314"/>
                </a:cxn>
                <a:cxn ang="0">
                  <a:pos x="connsiteX11315" y="connsiteY11315"/>
                </a:cxn>
                <a:cxn ang="0">
                  <a:pos x="connsiteX11316" y="connsiteY11316"/>
                </a:cxn>
                <a:cxn ang="0">
                  <a:pos x="connsiteX11317" y="connsiteY11317"/>
                </a:cxn>
                <a:cxn ang="0">
                  <a:pos x="connsiteX11318" y="connsiteY11318"/>
                </a:cxn>
                <a:cxn ang="0">
                  <a:pos x="connsiteX11319" y="connsiteY11319"/>
                </a:cxn>
                <a:cxn ang="0">
                  <a:pos x="connsiteX11320" y="connsiteY11320"/>
                </a:cxn>
                <a:cxn ang="0">
                  <a:pos x="connsiteX11321" y="connsiteY11321"/>
                </a:cxn>
                <a:cxn ang="0">
                  <a:pos x="connsiteX11322" y="connsiteY11322"/>
                </a:cxn>
                <a:cxn ang="0">
                  <a:pos x="connsiteX11323" y="connsiteY11323"/>
                </a:cxn>
                <a:cxn ang="0">
                  <a:pos x="connsiteX11324" y="connsiteY11324"/>
                </a:cxn>
                <a:cxn ang="0">
                  <a:pos x="connsiteX11325" y="connsiteY11325"/>
                </a:cxn>
                <a:cxn ang="0">
                  <a:pos x="connsiteX11326" y="connsiteY11326"/>
                </a:cxn>
                <a:cxn ang="0">
                  <a:pos x="connsiteX11327" y="connsiteY11327"/>
                </a:cxn>
                <a:cxn ang="0">
                  <a:pos x="connsiteX11328" y="connsiteY11328"/>
                </a:cxn>
                <a:cxn ang="0">
                  <a:pos x="connsiteX11329" y="connsiteY11329"/>
                </a:cxn>
                <a:cxn ang="0">
                  <a:pos x="connsiteX11330" y="connsiteY11330"/>
                </a:cxn>
                <a:cxn ang="0">
                  <a:pos x="connsiteX11331" y="connsiteY11331"/>
                </a:cxn>
                <a:cxn ang="0">
                  <a:pos x="connsiteX11332" y="connsiteY11332"/>
                </a:cxn>
                <a:cxn ang="0">
                  <a:pos x="connsiteX11333" y="connsiteY11333"/>
                </a:cxn>
                <a:cxn ang="0">
                  <a:pos x="connsiteX11334" y="connsiteY11334"/>
                </a:cxn>
                <a:cxn ang="0">
                  <a:pos x="connsiteX11335" y="connsiteY11335"/>
                </a:cxn>
                <a:cxn ang="0">
                  <a:pos x="connsiteX11336" y="connsiteY11336"/>
                </a:cxn>
                <a:cxn ang="0">
                  <a:pos x="connsiteX11337" y="connsiteY11337"/>
                </a:cxn>
                <a:cxn ang="0">
                  <a:pos x="connsiteX11338" y="connsiteY11338"/>
                </a:cxn>
                <a:cxn ang="0">
                  <a:pos x="connsiteX11339" y="connsiteY11339"/>
                </a:cxn>
                <a:cxn ang="0">
                  <a:pos x="connsiteX11340" y="connsiteY11340"/>
                </a:cxn>
                <a:cxn ang="0">
                  <a:pos x="connsiteX11341" y="connsiteY11341"/>
                </a:cxn>
                <a:cxn ang="0">
                  <a:pos x="connsiteX11342" y="connsiteY11342"/>
                </a:cxn>
                <a:cxn ang="0">
                  <a:pos x="connsiteX11343" y="connsiteY11343"/>
                </a:cxn>
                <a:cxn ang="0">
                  <a:pos x="connsiteX11344" y="connsiteY11344"/>
                </a:cxn>
                <a:cxn ang="0">
                  <a:pos x="connsiteX11345" y="connsiteY11345"/>
                </a:cxn>
                <a:cxn ang="0">
                  <a:pos x="connsiteX11346" y="connsiteY11346"/>
                </a:cxn>
                <a:cxn ang="0">
                  <a:pos x="connsiteX11347" y="connsiteY11347"/>
                </a:cxn>
                <a:cxn ang="0">
                  <a:pos x="connsiteX11348" y="connsiteY11348"/>
                </a:cxn>
                <a:cxn ang="0">
                  <a:pos x="connsiteX11349" y="connsiteY11349"/>
                </a:cxn>
                <a:cxn ang="0">
                  <a:pos x="connsiteX11350" y="connsiteY11350"/>
                </a:cxn>
                <a:cxn ang="0">
                  <a:pos x="connsiteX11351" y="connsiteY11351"/>
                </a:cxn>
                <a:cxn ang="0">
                  <a:pos x="connsiteX11352" y="connsiteY11352"/>
                </a:cxn>
                <a:cxn ang="0">
                  <a:pos x="connsiteX11353" y="connsiteY11353"/>
                </a:cxn>
                <a:cxn ang="0">
                  <a:pos x="connsiteX11354" y="connsiteY11354"/>
                </a:cxn>
                <a:cxn ang="0">
                  <a:pos x="connsiteX11355" y="connsiteY11355"/>
                </a:cxn>
                <a:cxn ang="0">
                  <a:pos x="connsiteX11356" y="connsiteY11356"/>
                </a:cxn>
                <a:cxn ang="0">
                  <a:pos x="connsiteX11357" y="connsiteY11357"/>
                </a:cxn>
                <a:cxn ang="0">
                  <a:pos x="connsiteX11358" y="connsiteY11358"/>
                </a:cxn>
                <a:cxn ang="0">
                  <a:pos x="connsiteX11359" y="connsiteY11359"/>
                </a:cxn>
                <a:cxn ang="0">
                  <a:pos x="connsiteX11360" y="connsiteY11360"/>
                </a:cxn>
                <a:cxn ang="0">
                  <a:pos x="connsiteX11361" y="connsiteY11361"/>
                </a:cxn>
                <a:cxn ang="0">
                  <a:pos x="connsiteX11362" y="connsiteY11362"/>
                </a:cxn>
                <a:cxn ang="0">
                  <a:pos x="connsiteX11363" y="connsiteY11363"/>
                </a:cxn>
                <a:cxn ang="0">
                  <a:pos x="connsiteX11364" y="connsiteY11364"/>
                </a:cxn>
                <a:cxn ang="0">
                  <a:pos x="connsiteX11365" y="connsiteY11365"/>
                </a:cxn>
                <a:cxn ang="0">
                  <a:pos x="connsiteX11366" y="connsiteY11366"/>
                </a:cxn>
                <a:cxn ang="0">
                  <a:pos x="connsiteX11367" y="connsiteY11367"/>
                </a:cxn>
                <a:cxn ang="0">
                  <a:pos x="connsiteX11368" y="connsiteY11368"/>
                </a:cxn>
                <a:cxn ang="0">
                  <a:pos x="connsiteX11369" y="connsiteY11369"/>
                </a:cxn>
                <a:cxn ang="0">
                  <a:pos x="connsiteX11370" y="connsiteY11370"/>
                </a:cxn>
                <a:cxn ang="0">
                  <a:pos x="connsiteX11371" y="connsiteY11371"/>
                </a:cxn>
                <a:cxn ang="0">
                  <a:pos x="connsiteX11372" y="connsiteY11372"/>
                </a:cxn>
                <a:cxn ang="0">
                  <a:pos x="connsiteX11373" y="connsiteY11373"/>
                </a:cxn>
                <a:cxn ang="0">
                  <a:pos x="connsiteX11374" y="connsiteY11374"/>
                </a:cxn>
                <a:cxn ang="0">
                  <a:pos x="connsiteX11375" y="connsiteY11375"/>
                </a:cxn>
                <a:cxn ang="0">
                  <a:pos x="connsiteX11376" y="connsiteY11376"/>
                </a:cxn>
                <a:cxn ang="0">
                  <a:pos x="connsiteX11377" y="connsiteY11377"/>
                </a:cxn>
                <a:cxn ang="0">
                  <a:pos x="connsiteX11378" y="connsiteY11378"/>
                </a:cxn>
                <a:cxn ang="0">
                  <a:pos x="connsiteX11379" y="connsiteY11379"/>
                </a:cxn>
                <a:cxn ang="0">
                  <a:pos x="connsiteX11380" y="connsiteY11380"/>
                </a:cxn>
                <a:cxn ang="0">
                  <a:pos x="connsiteX11381" y="connsiteY11381"/>
                </a:cxn>
                <a:cxn ang="0">
                  <a:pos x="connsiteX11382" y="connsiteY11382"/>
                </a:cxn>
                <a:cxn ang="0">
                  <a:pos x="connsiteX11383" y="connsiteY11383"/>
                </a:cxn>
                <a:cxn ang="0">
                  <a:pos x="connsiteX11384" y="connsiteY11384"/>
                </a:cxn>
                <a:cxn ang="0">
                  <a:pos x="connsiteX11385" y="connsiteY11385"/>
                </a:cxn>
                <a:cxn ang="0">
                  <a:pos x="connsiteX11386" y="connsiteY11386"/>
                </a:cxn>
                <a:cxn ang="0">
                  <a:pos x="connsiteX11387" y="connsiteY11387"/>
                </a:cxn>
                <a:cxn ang="0">
                  <a:pos x="connsiteX11388" y="connsiteY11388"/>
                </a:cxn>
                <a:cxn ang="0">
                  <a:pos x="connsiteX11389" y="connsiteY11389"/>
                </a:cxn>
                <a:cxn ang="0">
                  <a:pos x="connsiteX11390" y="connsiteY11390"/>
                </a:cxn>
                <a:cxn ang="0">
                  <a:pos x="connsiteX11391" y="connsiteY11391"/>
                </a:cxn>
                <a:cxn ang="0">
                  <a:pos x="connsiteX11392" y="connsiteY11392"/>
                </a:cxn>
                <a:cxn ang="0">
                  <a:pos x="connsiteX11393" y="connsiteY11393"/>
                </a:cxn>
                <a:cxn ang="0">
                  <a:pos x="connsiteX11394" y="connsiteY11394"/>
                </a:cxn>
                <a:cxn ang="0">
                  <a:pos x="connsiteX11395" y="connsiteY11395"/>
                </a:cxn>
                <a:cxn ang="0">
                  <a:pos x="connsiteX11396" y="connsiteY11396"/>
                </a:cxn>
                <a:cxn ang="0">
                  <a:pos x="connsiteX11397" y="connsiteY11397"/>
                </a:cxn>
                <a:cxn ang="0">
                  <a:pos x="connsiteX11398" y="connsiteY11398"/>
                </a:cxn>
                <a:cxn ang="0">
                  <a:pos x="connsiteX11399" y="connsiteY11399"/>
                </a:cxn>
                <a:cxn ang="0">
                  <a:pos x="connsiteX11400" y="connsiteY11400"/>
                </a:cxn>
                <a:cxn ang="0">
                  <a:pos x="connsiteX11401" y="connsiteY11401"/>
                </a:cxn>
                <a:cxn ang="0">
                  <a:pos x="connsiteX11402" y="connsiteY11402"/>
                </a:cxn>
                <a:cxn ang="0">
                  <a:pos x="connsiteX11403" y="connsiteY11403"/>
                </a:cxn>
                <a:cxn ang="0">
                  <a:pos x="connsiteX11404" y="connsiteY11404"/>
                </a:cxn>
                <a:cxn ang="0">
                  <a:pos x="connsiteX11405" y="connsiteY11405"/>
                </a:cxn>
                <a:cxn ang="0">
                  <a:pos x="connsiteX11406" y="connsiteY11406"/>
                </a:cxn>
                <a:cxn ang="0">
                  <a:pos x="connsiteX11407" y="connsiteY11407"/>
                </a:cxn>
                <a:cxn ang="0">
                  <a:pos x="connsiteX11408" y="connsiteY11408"/>
                </a:cxn>
                <a:cxn ang="0">
                  <a:pos x="connsiteX11409" y="connsiteY11409"/>
                </a:cxn>
                <a:cxn ang="0">
                  <a:pos x="connsiteX11410" y="connsiteY11410"/>
                </a:cxn>
                <a:cxn ang="0">
                  <a:pos x="connsiteX11411" y="connsiteY11411"/>
                </a:cxn>
                <a:cxn ang="0">
                  <a:pos x="connsiteX11412" y="connsiteY11412"/>
                </a:cxn>
                <a:cxn ang="0">
                  <a:pos x="connsiteX11413" y="connsiteY11413"/>
                </a:cxn>
                <a:cxn ang="0">
                  <a:pos x="connsiteX11414" y="connsiteY11414"/>
                </a:cxn>
                <a:cxn ang="0">
                  <a:pos x="connsiteX11415" y="connsiteY11415"/>
                </a:cxn>
                <a:cxn ang="0">
                  <a:pos x="connsiteX11416" y="connsiteY11416"/>
                </a:cxn>
                <a:cxn ang="0">
                  <a:pos x="connsiteX11417" y="connsiteY11417"/>
                </a:cxn>
                <a:cxn ang="0">
                  <a:pos x="connsiteX11418" y="connsiteY11418"/>
                </a:cxn>
                <a:cxn ang="0">
                  <a:pos x="connsiteX11419" y="connsiteY11419"/>
                </a:cxn>
                <a:cxn ang="0">
                  <a:pos x="connsiteX11420" y="connsiteY11420"/>
                </a:cxn>
                <a:cxn ang="0">
                  <a:pos x="connsiteX11421" y="connsiteY11421"/>
                </a:cxn>
                <a:cxn ang="0">
                  <a:pos x="connsiteX11422" y="connsiteY11422"/>
                </a:cxn>
                <a:cxn ang="0">
                  <a:pos x="connsiteX11423" y="connsiteY11423"/>
                </a:cxn>
                <a:cxn ang="0">
                  <a:pos x="connsiteX11424" y="connsiteY11424"/>
                </a:cxn>
                <a:cxn ang="0">
                  <a:pos x="connsiteX11425" y="connsiteY11425"/>
                </a:cxn>
                <a:cxn ang="0">
                  <a:pos x="connsiteX11426" y="connsiteY11426"/>
                </a:cxn>
                <a:cxn ang="0">
                  <a:pos x="connsiteX11427" y="connsiteY11427"/>
                </a:cxn>
                <a:cxn ang="0">
                  <a:pos x="connsiteX11428" y="connsiteY11428"/>
                </a:cxn>
                <a:cxn ang="0">
                  <a:pos x="connsiteX11429" y="connsiteY11429"/>
                </a:cxn>
                <a:cxn ang="0">
                  <a:pos x="connsiteX11430" y="connsiteY11430"/>
                </a:cxn>
                <a:cxn ang="0">
                  <a:pos x="connsiteX11431" y="connsiteY11431"/>
                </a:cxn>
                <a:cxn ang="0">
                  <a:pos x="connsiteX11432" y="connsiteY11432"/>
                </a:cxn>
                <a:cxn ang="0">
                  <a:pos x="connsiteX11433" y="connsiteY11433"/>
                </a:cxn>
                <a:cxn ang="0">
                  <a:pos x="connsiteX11434" y="connsiteY11434"/>
                </a:cxn>
                <a:cxn ang="0">
                  <a:pos x="connsiteX11435" y="connsiteY11435"/>
                </a:cxn>
                <a:cxn ang="0">
                  <a:pos x="connsiteX11436" y="connsiteY11436"/>
                </a:cxn>
                <a:cxn ang="0">
                  <a:pos x="connsiteX11437" y="connsiteY11437"/>
                </a:cxn>
                <a:cxn ang="0">
                  <a:pos x="connsiteX11438" y="connsiteY11438"/>
                </a:cxn>
                <a:cxn ang="0">
                  <a:pos x="connsiteX11439" y="connsiteY11439"/>
                </a:cxn>
                <a:cxn ang="0">
                  <a:pos x="connsiteX11440" y="connsiteY11440"/>
                </a:cxn>
                <a:cxn ang="0">
                  <a:pos x="connsiteX11441" y="connsiteY11441"/>
                </a:cxn>
                <a:cxn ang="0">
                  <a:pos x="connsiteX11442" y="connsiteY11442"/>
                </a:cxn>
                <a:cxn ang="0">
                  <a:pos x="connsiteX11443" y="connsiteY11443"/>
                </a:cxn>
                <a:cxn ang="0">
                  <a:pos x="connsiteX11444" y="connsiteY11444"/>
                </a:cxn>
                <a:cxn ang="0">
                  <a:pos x="connsiteX11445" y="connsiteY11445"/>
                </a:cxn>
                <a:cxn ang="0">
                  <a:pos x="connsiteX11446" y="connsiteY11446"/>
                </a:cxn>
                <a:cxn ang="0">
                  <a:pos x="connsiteX11447" y="connsiteY11447"/>
                </a:cxn>
                <a:cxn ang="0">
                  <a:pos x="connsiteX11448" y="connsiteY11448"/>
                </a:cxn>
                <a:cxn ang="0">
                  <a:pos x="connsiteX11449" y="connsiteY11449"/>
                </a:cxn>
                <a:cxn ang="0">
                  <a:pos x="connsiteX11450" y="connsiteY11450"/>
                </a:cxn>
                <a:cxn ang="0">
                  <a:pos x="connsiteX11451" y="connsiteY11451"/>
                </a:cxn>
                <a:cxn ang="0">
                  <a:pos x="connsiteX11452" y="connsiteY11452"/>
                </a:cxn>
                <a:cxn ang="0">
                  <a:pos x="connsiteX11453" y="connsiteY11453"/>
                </a:cxn>
                <a:cxn ang="0">
                  <a:pos x="connsiteX11454" y="connsiteY11454"/>
                </a:cxn>
                <a:cxn ang="0">
                  <a:pos x="connsiteX11455" y="connsiteY11455"/>
                </a:cxn>
                <a:cxn ang="0">
                  <a:pos x="connsiteX11456" y="connsiteY11456"/>
                </a:cxn>
                <a:cxn ang="0">
                  <a:pos x="connsiteX11457" y="connsiteY11457"/>
                </a:cxn>
                <a:cxn ang="0">
                  <a:pos x="connsiteX11458" y="connsiteY11458"/>
                </a:cxn>
                <a:cxn ang="0">
                  <a:pos x="connsiteX11459" y="connsiteY11459"/>
                </a:cxn>
                <a:cxn ang="0">
                  <a:pos x="connsiteX11460" y="connsiteY11460"/>
                </a:cxn>
                <a:cxn ang="0">
                  <a:pos x="connsiteX11461" y="connsiteY11461"/>
                </a:cxn>
                <a:cxn ang="0">
                  <a:pos x="connsiteX11462" y="connsiteY11462"/>
                </a:cxn>
                <a:cxn ang="0">
                  <a:pos x="connsiteX11463" y="connsiteY11463"/>
                </a:cxn>
                <a:cxn ang="0">
                  <a:pos x="connsiteX11464" y="connsiteY11464"/>
                </a:cxn>
                <a:cxn ang="0">
                  <a:pos x="connsiteX11465" y="connsiteY11465"/>
                </a:cxn>
                <a:cxn ang="0">
                  <a:pos x="connsiteX11466" y="connsiteY11466"/>
                </a:cxn>
                <a:cxn ang="0">
                  <a:pos x="connsiteX11467" y="connsiteY11467"/>
                </a:cxn>
                <a:cxn ang="0">
                  <a:pos x="connsiteX11468" y="connsiteY11468"/>
                </a:cxn>
                <a:cxn ang="0">
                  <a:pos x="connsiteX11469" y="connsiteY11469"/>
                </a:cxn>
                <a:cxn ang="0">
                  <a:pos x="connsiteX11470" y="connsiteY11470"/>
                </a:cxn>
                <a:cxn ang="0">
                  <a:pos x="connsiteX11471" y="connsiteY11471"/>
                </a:cxn>
                <a:cxn ang="0">
                  <a:pos x="connsiteX11472" y="connsiteY11472"/>
                </a:cxn>
                <a:cxn ang="0">
                  <a:pos x="connsiteX11473" y="connsiteY11473"/>
                </a:cxn>
                <a:cxn ang="0">
                  <a:pos x="connsiteX11474" y="connsiteY11474"/>
                </a:cxn>
                <a:cxn ang="0">
                  <a:pos x="connsiteX11475" y="connsiteY11475"/>
                </a:cxn>
                <a:cxn ang="0">
                  <a:pos x="connsiteX11476" y="connsiteY11476"/>
                </a:cxn>
                <a:cxn ang="0">
                  <a:pos x="connsiteX11477" y="connsiteY11477"/>
                </a:cxn>
                <a:cxn ang="0">
                  <a:pos x="connsiteX11478" y="connsiteY11478"/>
                </a:cxn>
                <a:cxn ang="0">
                  <a:pos x="connsiteX11479" y="connsiteY11479"/>
                </a:cxn>
                <a:cxn ang="0">
                  <a:pos x="connsiteX11480" y="connsiteY11480"/>
                </a:cxn>
                <a:cxn ang="0">
                  <a:pos x="connsiteX11481" y="connsiteY11481"/>
                </a:cxn>
                <a:cxn ang="0">
                  <a:pos x="connsiteX11482" y="connsiteY11482"/>
                </a:cxn>
                <a:cxn ang="0">
                  <a:pos x="connsiteX11483" y="connsiteY11483"/>
                </a:cxn>
                <a:cxn ang="0">
                  <a:pos x="connsiteX11484" y="connsiteY11484"/>
                </a:cxn>
                <a:cxn ang="0">
                  <a:pos x="connsiteX11485" y="connsiteY11485"/>
                </a:cxn>
                <a:cxn ang="0">
                  <a:pos x="connsiteX11486" y="connsiteY11486"/>
                </a:cxn>
                <a:cxn ang="0">
                  <a:pos x="connsiteX11487" y="connsiteY11487"/>
                </a:cxn>
                <a:cxn ang="0">
                  <a:pos x="connsiteX11488" y="connsiteY11488"/>
                </a:cxn>
                <a:cxn ang="0">
                  <a:pos x="connsiteX11489" y="connsiteY11489"/>
                </a:cxn>
                <a:cxn ang="0">
                  <a:pos x="connsiteX11490" y="connsiteY11490"/>
                </a:cxn>
                <a:cxn ang="0">
                  <a:pos x="connsiteX11491" y="connsiteY11491"/>
                </a:cxn>
                <a:cxn ang="0">
                  <a:pos x="connsiteX11492" y="connsiteY11492"/>
                </a:cxn>
                <a:cxn ang="0">
                  <a:pos x="connsiteX11493" y="connsiteY11493"/>
                </a:cxn>
                <a:cxn ang="0">
                  <a:pos x="connsiteX11494" y="connsiteY11494"/>
                </a:cxn>
                <a:cxn ang="0">
                  <a:pos x="connsiteX11495" y="connsiteY11495"/>
                </a:cxn>
                <a:cxn ang="0">
                  <a:pos x="connsiteX11496" y="connsiteY11496"/>
                </a:cxn>
                <a:cxn ang="0">
                  <a:pos x="connsiteX11497" y="connsiteY11497"/>
                </a:cxn>
                <a:cxn ang="0">
                  <a:pos x="connsiteX11498" y="connsiteY11498"/>
                </a:cxn>
                <a:cxn ang="0">
                  <a:pos x="connsiteX11499" y="connsiteY11499"/>
                </a:cxn>
                <a:cxn ang="0">
                  <a:pos x="connsiteX11500" y="connsiteY11500"/>
                </a:cxn>
                <a:cxn ang="0">
                  <a:pos x="connsiteX11501" y="connsiteY11501"/>
                </a:cxn>
                <a:cxn ang="0">
                  <a:pos x="connsiteX11502" y="connsiteY11502"/>
                </a:cxn>
                <a:cxn ang="0">
                  <a:pos x="connsiteX11503" y="connsiteY11503"/>
                </a:cxn>
                <a:cxn ang="0">
                  <a:pos x="connsiteX11504" y="connsiteY11504"/>
                </a:cxn>
                <a:cxn ang="0">
                  <a:pos x="connsiteX11505" y="connsiteY11505"/>
                </a:cxn>
                <a:cxn ang="0">
                  <a:pos x="connsiteX11506" y="connsiteY11506"/>
                </a:cxn>
                <a:cxn ang="0">
                  <a:pos x="connsiteX11507" y="connsiteY11507"/>
                </a:cxn>
                <a:cxn ang="0">
                  <a:pos x="connsiteX11508" y="connsiteY11508"/>
                </a:cxn>
                <a:cxn ang="0">
                  <a:pos x="connsiteX11509" y="connsiteY11509"/>
                </a:cxn>
                <a:cxn ang="0">
                  <a:pos x="connsiteX11510" y="connsiteY11510"/>
                </a:cxn>
                <a:cxn ang="0">
                  <a:pos x="connsiteX11511" y="connsiteY11511"/>
                </a:cxn>
                <a:cxn ang="0">
                  <a:pos x="connsiteX11512" y="connsiteY11512"/>
                </a:cxn>
                <a:cxn ang="0">
                  <a:pos x="connsiteX11513" y="connsiteY11513"/>
                </a:cxn>
                <a:cxn ang="0">
                  <a:pos x="connsiteX11514" y="connsiteY11514"/>
                </a:cxn>
                <a:cxn ang="0">
                  <a:pos x="connsiteX11515" y="connsiteY11515"/>
                </a:cxn>
                <a:cxn ang="0">
                  <a:pos x="connsiteX11516" y="connsiteY11516"/>
                </a:cxn>
                <a:cxn ang="0">
                  <a:pos x="connsiteX11517" y="connsiteY11517"/>
                </a:cxn>
                <a:cxn ang="0">
                  <a:pos x="connsiteX11518" y="connsiteY11518"/>
                </a:cxn>
                <a:cxn ang="0">
                  <a:pos x="connsiteX11519" y="connsiteY11519"/>
                </a:cxn>
                <a:cxn ang="0">
                  <a:pos x="connsiteX11520" y="connsiteY11520"/>
                </a:cxn>
                <a:cxn ang="0">
                  <a:pos x="connsiteX11521" y="connsiteY11521"/>
                </a:cxn>
                <a:cxn ang="0">
                  <a:pos x="connsiteX11522" y="connsiteY11522"/>
                </a:cxn>
                <a:cxn ang="0">
                  <a:pos x="connsiteX11523" y="connsiteY11523"/>
                </a:cxn>
                <a:cxn ang="0">
                  <a:pos x="connsiteX11524" y="connsiteY11524"/>
                </a:cxn>
                <a:cxn ang="0">
                  <a:pos x="connsiteX11525" y="connsiteY11525"/>
                </a:cxn>
                <a:cxn ang="0">
                  <a:pos x="connsiteX11526" y="connsiteY11526"/>
                </a:cxn>
                <a:cxn ang="0">
                  <a:pos x="connsiteX11527" y="connsiteY11527"/>
                </a:cxn>
                <a:cxn ang="0">
                  <a:pos x="connsiteX11528" y="connsiteY11528"/>
                </a:cxn>
                <a:cxn ang="0">
                  <a:pos x="connsiteX11529" y="connsiteY11529"/>
                </a:cxn>
                <a:cxn ang="0">
                  <a:pos x="connsiteX11530" y="connsiteY11530"/>
                </a:cxn>
                <a:cxn ang="0">
                  <a:pos x="connsiteX11531" y="connsiteY11531"/>
                </a:cxn>
                <a:cxn ang="0">
                  <a:pos x="connsiteX11532" y="connsiteY11532"/>
                </a:cxn>
                <a:cxn ang="0">
                  <a:pos x="connsiteX11533" y="connsiteY11533"/>
                </a:cxn>
                <a:cxn ang="0">
                  <a:pos x="connsiteX11534" y="connsiteY11534"/>
                </a:cxn>
                <a:cxn ang="0">
                  <a:pos x="connsiteX11535" y="connsiteY11535"/>
                </a:cxn>
                <a:cxn ang="0">
                  <a:pos x="connsiteX11536" y="connsiteY11536"/>
                </a:cxn>
                <a:cxn ang="0">
                  <a:pos x="connsiteX11537" y="connsiteY11537"/>
                </a:cxn>
                <a:cxn ang="0">
                  <a:pos x="connsiteX11538" y="connsiteY11538"/>
                </a:cxn>
                <a:cxn ang="0">
                  <a:pos x="connsiteX11539" y="connsiteY11539"/>
                </a:cxn>
                <a:cxn ang="0">
                  <a:pos x="connsiteX11540" y="connsiteY11540"/>
                </a:cxn>
                <a:cxn ang="0">
                  <a:pos x="connsiteX11541" y="connsiteY11541"/>
                </a:cxn>
                <a:cxn ang="0">
                  <a:pos x="connsiteX11542" y="connsiteY11542"/>
                </a:cxn>
                <a:cxn ang="0">
                  <a:pos x="connsiteX11543" y="connsiteY11543"/>
                </a:cxn>
                <a:cxn ang="0">
                  <a:pos x="connsiteX11544" y="connsiteY11544"/>
                </a:cxn>
                <a:cxn ang="0">
                  <a:pos x="connsiteX11545" y="connsiteY11545"/>
                </a:cxn>
                <a:cxn ang="0">
                  <a:pos x="connsiteX11546" y="connsiteY11546"/>
                </a:cxn>
                <a:cxn ang="0">
                  <a:pos x="connsiteX11547" y="connsiteY11547"/>
                </a:cxn>
                <a:cxn ang="0">
                  <a:pos x="connsiteX11548" y="connsiteY11548"/>
                </a:cxn>
                <a:cxn ang="0">
                  <a:pos x="connsiteX11549" y="connsiteY11549"/>
                </a:cxn>
                <a:cxn ang="0">
                  <a:pos x="connsiteX11550" y="connsiteY11550"/>
                </a:cxn>
                <a:cxn ang="0">
                  <a:pos x="connsiteX11551" y="connsiteY11551"/>
                </a:cxn>
                <a:cxn ang="0">
                  <a:pos x="connsiteX11552" y="connsiteY11552"/>
                </a:cxn>
                <a:cxn ang="0">
                  <a:pos x="connsiteX11553" y="connsiteY11553"/>
                </a:cxn>
                <a:cxn ang="0">
                  <a:pos x="connsiteX11554" y="connsiteY11554"/>
                </a:cxn>
                <a:cxn ang="0">
                  <a:pos x="connsiteX11555" y="connsiteY11555"/>
                </a:cxn>
                <a:cxn ang="0">
                  <a:pos x="connsiteX11556" y="connsiteY11556"/>
                </a:cxn>
                <a:cxn ang="0">
                  <a:pos x="connsiteX11557" y="connsiteY11557"/>
                </a:cxn>
                <a:cxn ang="0">
                  <a:pos x="connsiteX11558" y="connsiteY11558"/>
                </a:cxn>
                <a:cxn ang="0">
                  <a:pos x="connsiteX11559" y="connsiteY11559"/>
                </a:cxn>
                <a:cxn ang="0">
                  <a:pos x="connsiteX11560" y="connsiteY11560"/>
                </a:cxn>
                <a:cxn ang="0">
                  <a:pos x="connsiteX11561" y="connsiteY11561"/>
                </a:cxn>
                <a:cxn ang="0">
                  <a:pos x="connsiteX11562" y="connsiteY11562"/>
                </a:cxn>
                <a:cxn ang="0">
                  <a:pos x="connsiteX11563" y="connsiteY11563"/>
                </a:cxn>
                <a:cxn ang="0">
                  <a:pos x="connsiteX11564" y="connsiteY11564"/>
                </a:cxn>
                <a:cxn ang="0">
                  <a:pos x="connsiteX11565" y="connsiteY11565"/>
                </a:cxn>
                <a:cxn ang="0">
                  <a:pos x="connsiteX11566" y="connsiteY11566"/>
                </a:cxn>
                <a:cxn ang="0">
                  <a:pos x="connsiteX11567" y="connsiteY11567"/>
                </a:cxn>
                <a:cxn ang="0">
                  <a:pos x="connsiteX11568" y="connsiteY11568"/>
                </a:cxn>
                <a:cxn ang="0">
                  <a:pos x="connsiteX11569" y="connsiteY11569"/>
                </a:cxn>
                <a:cxn ang="0">
                  <a:pos x="connsiteX11570" y="connsiteY11570"/>
                </a:cxn>
                <a:cxn ang="0">
                  <a:pos x="connsiteX11571" y="connsiteY11571"/>
                </a:cxn>
                <a:cxn ang="0">
                  <a:pos x="connsiteX11572" y="connsiteY11572"/>
                </a:cxn>
                <a:cxn ang="0">
                  <a:pos x="connsiteX11573" y="connsiteY11573"/>
                </a:cxn>
                <a:cxn ang="0">
                  <a:pos x="connsiteX11574" y="connsiteY11574"/>
                </a:cxn>
                <a:cxn ang="0">
                  <a:pos x="connsiteX11575" y="connsiteY11575"/>
                </a:cxn>
                <a:cxn ang="0">
                  <a:pos x="connsiteX11576" y="connsiteY11576"/>
                </a:cxn>
                <a:cxn ang="0">
                  <a:pos x="connsiteX11577" y="connsiteY11577"/>
                </a:cxn>
                <a:cxn ang="0">
                  <a:pos x="connsiteX11578" y="connsiteY11578"/>
                </a:cxn>
                <a:cxn ang="0">
                  <a:pos x="connsiteX11579" y="connsiteY11579"/>
                </a:cxn>
                <a:cxn ang="0">
                  <a:pos x="connsiteX11580" y="connsiteY11580"/>
                </a:cxn>
                <a:cxn ang="0">
                  <a:pos x="connsiteX11581" y="connsiteY11581"/>
                </a:cxn>
                <a:cxn ang="0">
                  <a:pos x="connsiteX11582" y="connsiteY11582"/>
                </a:cxn>
                <a:cxn ang="0">
                  <a:pos x="connsiteX11583" y="connsiteY11583"/>
                </a:cxn>
                <a:cxn ang="0">
                  <a:pos x="connsiteX11584" y="connsiteY11584"/>
                </a:cxn>
                <a:cxn ang="0">
                  <a:pos x="connsiteX11585" y="connsiteY11585"/>
                </a:cxn>
                <a:cxn ang="0">
                  <a:pos x="connsiteX11586" y="connsiteY11586"/>
                </a:cxn>
                <a:cxn ang="0">
                  <a:pos x="connsiteX11587" y="connsiteY11587"/>
                </a:cxn>
                <a:cxn ang="0">
                  <a:pos x="connsiteX11588" y="connsiteY11588"/>
                </a:cxn>
                <a:cxn ang="0">
                  <a:pos x="connsiteX11589" y="connsiteY11589"/>
                </a:cxn>
                <a:cxn ang="0">
                  <a:pos x="connsiteX11590" y="connsiteY11590"/>
                </a:cxn>
                <a:cxn ang="0">
                  <a:pos x="connsiteX11591" y="connsiteY11591"/>
                </a:cxn>
                <a:cxn ang="0">
                  <a:pos x="connsiteX11592" y="connsiteY11592"/>
                </a:cxn>
                <a:cxn ang="0">
                  <a:pos x="connsiteX11593" y="connsiteY11593"/>
                </a:cxn>
                <a:cxn ang="0">
                  <a:pos x="connsiteX11594" y="connsiteY11594"/>
                </a:cxn>
                <a:cxn ang="0">
                  <a:pos x="connsiteX11595" y="connsiteY11595"/>
                </a:cxn>
                <a:cxn ang="0">
                  <a:pos x="connsiteX11596" y="connsiteY11596"/>
                </a:cxn>
                <a:cxn ang="0">
                  <a:pos x="connsiteX11597" y="connsiteY11597"/>
                </a:cxn>
                <a:cxn ang="0">
                  <a:pos x="connsiteX11598" y="connsiteY11598"/>
                </a:cxn>
                <a:cxn ang="0">
                  <a:pos x="connsiteX11599" y="connsiteY11599"/>
                </a:cxn>
                <a:cxn ang="0">
                  <a:pos x="connsiteX11600" y="connsiteY11600"/>
                </a:cxn>
                <a:cxn ang="0">
                  <a:pos x="connsiteX11601" y="connsiteY11601"/>
                </a:cxn>
                <a:cxn ang="0">
                  <a:pos x="connsiteX11602" y="connsiteY11602"/>
                </a:cxn>
                <a:cxn ang="0">
                  <a:pos x="connsiteX11603" y="connsiteY11603"/>
                </a:cxn>
                <a:cxn ang="0">
                  <a:pos x="connsiteX11604" y="connsiteY11604"/>
                </a:cxn>
                <a:cxn ang="0">
                  <a:pos x="connsiteX11605" y="connsiteY11605"/>
                </a:cxn>
                <a:cxn ang="0">
                  <a:pos x="connsiteX11606" y="connsiteY11606"/>
                </a:cxn>
                <a:cxn ang="0">
                  <a:pos x="connsiteX11607" y="connsiteY11607"/>
                </a:cxn>
                <a:cxn ang="0">
                  <a:pos x="connsiteX11608" y="connsiteY11608"/>
                </a:cxn>
                <a:cxn ang="0">
                  <a:pos x="connsiteX11609" y="connsiteY11609"/>
                </a:cxn>
                <a:cxn ang="0">
                  <a:pos x="connsiteX11610" y="connsiteY11610"/>
                </a:cxn>
                <a:cxn ang="0">
                  <a:pos x="connsiteX11611" y="connsiteY11611"/>
                </a:cxn>
                <a:cxn ang="0">
                  <a:pos x="connsiteX11612" y="connsiteY11612"/>
                </a:cxn>
                <a:cxn ang="0">
                  <a:pos x="connsiteX11613" y="connsiteY11613"/>
                </a:cxn>
                <a:cxn ang="0">
                  <a:pos x="connsiteX11614" y="connsiteY11614"/>
                </a:cxn>
                <a:cxn ang="0">
                  <a:pos x="connsiteX11615" y="connsiteY11615"/>
                </a:cxn>
                <a:cxn ang="0">
                  <a:pos x="connsiteX11616" y="connsiteY11616"/>
                </a:cxn>
                <a:cxn ang="0">
                  <a:pos x="connsiteX11617" y="connsiteY11617"/>
                </a:cxn>
                <a:cxn ang="0">
                  <a:pos x="connsiteX11618" y="connsiteY11618"/>
                </a:cxn>
                <a:cxn ang="0">
                  <a:pos x="connsiteX11619" y="connsiteY11619"/>
                </a:cxn>
                <a:cxn ang="0">
                  <a:pos x="connsiteX11620" y="connsiteY11620"/>
                </a:cxn>
                <a:cxn ang="0">
                  <a:pos x="connsiteX11621" y="connsiteY11621"/>
                </a:cxn>
                <a:cxn ang="0">
                  <a:pos x="connsiteX11622" y="connsiteY11622"/>
                </a:cxn>
                <a:cxn ang="0">
                  <a:pos x="connsiteX11623" y="connsiteY11623"/>
                </a:cxn>
                <a:cxn ang="0">
                  <a:pos x="connsiteX11624" y="connsiteY11624"/>
                </a:cxn>
                <a:cxn ang="0">
                  <a:pos x="connsiteX11625" y="connsiteY11625"/>
                </a:cxn>
                <a:cxn ang="0">
                  <a:pos x="connsiteX11626" y="connsiteY11626"/>
                </a:cxn>
                <a:cxn ang="0">
                  <a:pos x="connsiteX11627" y="connsiteY11627"/>
                </a:cxn>
                <a:cxn ang="0">
                  <a:pos x="connsiteX11628" y="connsiteY11628"/>
                </a:cxn>
                <a:cxn ang="0">
                  <a:pos x="connsiteX11629" y="connsiteY11629"/>
                </a:cxn>
                <a:cxn ang="0">
                  <a:pos x="connsiteX11630" y="connsiteY11630"/>
                </a:cxn>
                <a:cxn ang="0">
                  <a:pos x="connsiteX11631" y="connsiteY11631"/>
                </a:cxn>
                <a:cxn ang="0">
                  <a:pos x="connsiteX11632" y="connsiteY11632"/>
                </a:cxn>
                <a:cxn ang="0">
                  <a:pos x="connsiteX11633" y="connsiteY11633"/>
                </a:cxn>
                <a:cxn ang="0">
                  <a:pos x="connsiteX11634" y="connsiteY11634"/>
                </a:cxn>
                <a:cxn ang="0">
                  <a:pos x="connsiteX11635" y="connsiteY11635"/>
                </a:cxn>
                <a:cxn ang="0">
                  <a:pos x="connsiteX11636" y="connsiteY11636"/>
                </a:cxn>
                <a:cxn ang="0">
                  <a:pos x="connsiteX11637" y="connsiteY11637"/>
                </a:cxn>
                <a:cxn ang="0">
                  <a:pos x="connsiteX11638" y="connsiteY11638"/>
                </a:cxn>
                <a:cxn ang="0">
                  <a:pos x="connsiteX11639" y="connsiteY11639"/>
                </a:cxn>
                <a:cxn ang="0">
                  <a:pos x="connsiteX11640" y="connsiteY11640"/>
                </a:cxn>
                <a:cxn ang="0">
                  <a:pos x="connsiteX11641" y="connsiteY11641"/>
                </a:cxn>
                <a:cxn ang="0">
                  <a:pos x="connsiteX11642" y="connsiteY11642"/>
                </a:cxn>
                <a:cxn ang="0">
                  <a:pos x="connsiteX11643" y="connsiteY11643"/>
                </a:cxn>
                <a:cxn ang="0">
                  <a:pos x="connsiteX11644" y="connsiteY11644"/>
                </a:cxn>
                <a:cxn ang="0">
                  <a:pos x="connsiteX11645" y="connsiteY11645"/>
                </a:cxn>
                <a:cxn ang="0">
                  <a:pos x="connsiteX11646" y="connsiteY11646"/>
                </a:cxn>
                <a:cxn ang="0">
                  <a:pos x="connsiteX11647" y="connsiteY11647"/>
                </a:cxn>
                <a:cxn ang="0">
                  <a:pos x="connsiteX11648" y="connsiteY11648"/>
                </a:cxn>
                <a:cxn ang="0">
                  <a:pos x="connsiteX11649" y="connsiteY11649"/>
                </a:cxn>
                <a:cxn ang="0">
                  <a:pos x="connsiteX11650" y="connsiteY11650"/>
                </a:cxn>
                <a:cxn ang="0">
                  <a:pos x="connsiteX11651" y="connsiteY11651"/>
                </a:cxn>
                <a:cxn ang="0">
                  <a:pos x="connsiteX11652" y="connsiteY11652"/>
                </a:cxn>
                <a:cxn ang="0">
                  <a:pos x="connsiteX11653" y="connsiteY11653"/>
                </a:cxn>
                <a:cxn ang="0">
                  <a:pos x="connsiteX11654" y="connsiteY11654"/>
                </a:cxn>
                <a:cxn ang="0">
                  <a:pos x="connsiteX11655" y="connsiteY11655"/>
                </a:cxn>
                <a:cxn ang="0">
                  <a:pos x="connsiteX11656" y="connsiteY11656"/>
                </a:cxn>
                <a:cxn ang="0">
                  <a:pos x="connsiteX11657" y="connsiteY11657"/>
                </a:cxn>
                <a:cxn ang="0">
                  <a:pos x="connsiteX11658" y="connsiteY11658"/>
                </a:cxn>
                <a:cxn ang="0">
                  <a:pos x="connsiteX11659" y="connsiteY11659"/>
                </a:cxn>
                <a:cxn ang="0">
                  <a:pos x="connsiteX11660" y="connsiteY11660"/>
                </a:cxn>
                <a:cxn ang="0">
                  <a:pos x="connsiteX11661" y="connsiteY11661"/>
                </a:cxn>
                <a:cxn ang="0">
                  <a:pos x="connsiteX11662" y="connsiteY11662"/>
                </a:cxn>
                <a:cxn ang="0">
                  <a:pos x="connsiteX11663" y="connsiteY11663"/>
                </a:cxn>
                <a:cxn ang="0">
                  <a:pos x="connsiteX11664" y="connsiteY11664"/>
                </a:cxn>
                <a:cxn ang="0">
                  <a:pos x="connsiteX11665" y="connsiteY11665"/>
                </a:cxn>
                <a:cxn ang="0">
                  <a:pos x="connsiteX11666" y="connsiteY11666"/>
                </a:cxn>
                <a:cxn ang="0">
                  <a:pos x="connsiteX11667" y="connsiteY11667"/>
                </a:cxn>
                <a:cxn ang="0">
                  <a:pos x="connsiteX11668" y="connsiteY11668"/>
                </a:cxn>
                <a:cxn ang="0">
                  <a:pos x="connsiteX11669" y="connsiteY11669"/>
                </a:cxn>
                <a:cxn ang="0">
                  <a:pos x="connsiteX11670" y="connsiteY11670"/>
                </a:cxn>
                <a:cxn ang="0">
                  <a:pos x="connsiteX11671" y="connsiteY11671"/>
                </a:cxn>
                <a:cxn ang="0">
                  <a:pos x="connsiteX11672" y="connsiteY11672"/>
                </a:cxn>
                <a:cxn ang="0">
                  <a:pos x="connsiteX11673" y="connsiteY11673"/>
                </a:cxn>
                <a:cxn ang="0">
                  <a:pos x="connsiteX11674" y="connsiteY11674"/>
                </a:cxn>
                <a:cxn ang="0">
                  <a:pos x="connsiteX11675" y="connsiteY11675"/>
                </a:cxn>
                <a:cxn ang="0">
                  <a:pos x="connsiteX11676" y="connsiteY11676"/>
                </a:cxn>
                <a:cxn ang="0">
                  <a:pos x="connsiteX11677" y="connsiteY11677"/>
                </a:cxn>
                <a:cxn ang="0">
                  <a:pos x="connsiteX11678" y="connsiteY11678"/>
                </a:cxn>
                <a:cxn ang="0">
                  <a:pos x="connsiteX11679" y="connsiteY11679"/>
                </a:cxn>
                <a:cxn ang="0">
                  <a:pos x="connsiteX11680" y="connsiteY11680"/>
                </a:cxn>
                <a:cxn ang="0">
                  <a:pos x="connsiteX11681" y="connsiteY11681"/>
                </a:cxn>
                <a:cxn ang="0">
                  <a:pos x="connsiteX11682" y="connsiteY11682"/>
                </a:cxn>
                <a:cxn ang="0">
                  <a:pos x="connsiteX11683" y="connsiteY11683"/>
                </a:cxn>
                <a:cxn ang="0">
                  <a:pos x="connsiteX11684" y="connsiteY11684"/>
                </a:cxn>
                <a:cxn ang="0">
                  <a:pos x="connsiteX11685" y="connsiteY11685"/>
                </a:cxn>
                <a:cxn ang="0">
                  <a:pos x="connsiteX11686" y="connsiteY11686"/>
                </a:cxn>
                <a:cxn ang="0">
                  <a:pos x="connsiteX11687" y="connsiteY11687"/>
                </a:cxn>
                <a:cxn ang="0">
                  <a:pos x="connsiteX11688" y="connsiteY11688"/>
                </a:cxn>
                <a:cxn ang="0">
                  <a:pos x="connsiteX11689" y="connsiteY11689"/>
                </a:cxn>
                <a:cxn ang="0">
                  <a:pos x="connsiteX11690" y="connsiteY11690"/>
                </a:cxn>
                <a:cxn ang="0">
                  <a:pos x="connsiteX11691" y="connsiteY11691"/>
                </a:cxn>
                <a:cxn ang="0">
                  <a:pos x="connsiteX11692" y="connsiteY11692"/>
                </a:cxn>
                <a:cxn ang="0">
                  <a:pos x="connsiteX11693" y="connsiteY11693"/>
                </a:cxn>
                <a:cxn ang="0">
                  <a:pos x="connsiteX11694" y="connsiteY11694"/>
                </a:cxn>
                <a:cxn ang="0">
                  <a:pos x="connsiteX11695" y="connsiteY11695"/>
                </a:cxn>
                <a:cxn ang="0">
                  <a:pos x="connsiteX11696" y="connsiteY11696"/>
                </a:cxn>
                <a:cxn ang="0">
                  <a:pos x="connsiteX11697" y="connsiteY11697"/>
                </a:cxn>
                <a:cxn ang="0">
                  <a:pos x="connsiteX11698" y="connsiteY11698"/>
                </a:cxn>
                <a:cxn ang="0">
                  <a:pos x="connsiteX11699" y="connsiteY11699"/>
                </a:cxn>
                <a:cxn ang="0">
                  <a:pos x="connsiteX11700" y="connsiteY11700"/>
                </a:cxn>
                <a:cxn ang="0">
                  <a:pos x="connsiteX11701" y="connsiteY11701"/>
                </a:cxn>
                <a:cxn ang="0">
                  <a:pos x="connsiteX11702" y="connsiteY11702"/>
                </a:cxn>
                <a:cxn ang="0">
                  <a:pos x="connsiteX11703" y="connsiteY11703"/>
                </a:cxn>
                <a:cxn ang="0">
                  <a:pos x="connsiteX11704" y="connsiteY11704"/>
                </a:cxn>
                <a:cxn ang="0">
                  <a:pos x="connsiteX11705" y="connsiteY11705"/>
                </a:cxn>
                <a:cxn ang="0">
                  <a:pos x="connsiteX11706" y="connsiteY11706"/>
                </a:cxn>
                <a:cxn ang="0">
                  <a:pos x="connsiteX11707" y="connsiteY11707"/>
                </a:cxn>
                <a:cxn ang="0">
                  <a:pos x="connsiteX11708" y="connsiteY11708"/>
                </a:cxn>
                <a:cxn ang="0">
                  <a:pos x="connsiteX11709" y="connsiteY11709"/>
                </a:cxn>
                <a:cxn ang="0">
                  <a:pos x="connsiteX11710" y="connsiteY11710"/>
                </a:cxn>
                <a:cxn ang="0">
                  <a:pos x="connsiteX11711" y="connsiteY11711"/>
                </a:cxn>
                <a:cxn ang="0">
                  <a:pos x="connsiteX11712" y="connsiteY11712"/>
                </a:cxn>
                <a:cxn ang="0">
                  <a:pos x="connsiteX11713" y="connsiteY11713"/>
                </a:cxn>
                <a:cxn ang="0">
                  <a:pos x="connsiteX11714" y="connsiteY11714"/>
                </a:cxn>
                <a:cxn ang="0">
                  <a:pos x="connsiteX11715" y="connsiteY11715"/>
                </a:cxn>
                <a:cxn ang="0">
                  <a:pos x="connsiteX11716" y="connsiteY11716"/>
                </a:cxn>
                <a:cxn ang="0">
                  <a:pos x="connsiteX11717" y="connsiteY11717"/>
                </a:cxn>
                <a:cxn ang="0">
                  <a:pos x="connsiteX11718" y="connsiteY11718"/>
                </a:cxn>
                <a:cxn ang="0">
                  <a:pos x="connsiteX11719" y="connsiteY11719"/>
                </a:cxn>
                <a:cxn ang="0">
                  <a:pos x="connsiteX11720" y="connsiteY11720"/>
                </a:cxn>
                <a:cxn ang="0">
                  <a:pos x="connsiteX11721" y="connsiteY11721"/>
                </a:cxn>
                <a:cxn ang="0">
                  <a:pos x="connsiteX11722" y="connsiteY11722"/>
                </a:cxn>
                <a:cxn ang="0">
                  <a:pos x="connsiteX11723" y="connsiteY11723"/>
                </a:cxn>
                <a:cxn ang="0">
                  <a:pos x="connsiteX11724" y="connsiteY11724"/>
                </a:cxn>
                <a:cxn ang="0">
                  <a:pos x="connsiteX11725" y="connsiteY11725"/>
                </a:cxn>
                <a:cxn ang="0">
                  <a:pos x="connsiteX11726" y="connsiteY11726"/>
                </a:cxn>
                <a:cxn ang="0">
                  <a:pos x="connsiteX11727" y="connsiteY11727"/>
                </a:cxn>
                <a:cxn ang="0">
                  <a:pos x="connsiteX11728" y="connsiteY11728"/>
                </a:cxn>
                <a:cxn ang="0">
                  <a:pos x="connsiteX11729" y="connsiteY11729"/>
                </a:cxn>
                <a:cxn ang="0">
                  <a:pos x="connsiteX11730" y="connsiteY11730"/>
                </a:cxn>
                <a:cxn ang="0">
                  <a:pos x="connsiteX11731" y="connsiteY11731"/>
                </a:cxn>
                <a:cxn ang="0">
                  <a:pos x="connsiteX11732" y="connsiteY11732"/>
                </a:cxn>
                <a:cxn ang="0">
                  <a:pos x="connsiteX11733" y="connsiteY11733"/>
                </a:cxn>
                <a:cxn ang="0">
                  <a:pos x="connsiteX11734" y="connsiteY11734"/>
                </a:cxn>
                <a:cxn ang="0">
                  <a:pos x="connsiteX11735" y="connsiteY11735"/>
                </a:cxn>
                <a:cxn ang="0">
                  <a:pos x="connsiteX11736" y="connsiteY11736"/>
                </a:cxn>
                <a:cxn ang="0">
                  <a:pos x="connsiteX11737" y="connsiteY11737"/>
                </a:cxn>
                <a:cxn ang="0">
                  <a:pos x="connsiteX11738" y="connsiteY11738"/>
                </a:cxn>
                <a:cxn ang="0">
                  <a:pos x="connsiteX11739" y="connsiteY11739"/>
                </a:cxn>
                <a:cxn ang="0">
                  <a:pos x="connsiteX11740" y="connsiteY11740"/>
                </a:cxn>
                <a:cxn ang="0">
                  <a:pos x="connsiteX11741" y="connsiteY11741"/>
                </a:cxn>
                <a:cxn ang="0">
                  <a:pos x="connsiteX11742" y="connsiteY11742"/>
                </a:cxn>
                <a:cxn ang="0">
                  <a:pos x="connsiteX11743" y="connsiteY11743"/>
                </a:cxn>
                <a:cxn ang="0">
                  <a:pos x="connsiteX11744" y="connsiteY11744"/>
                </a:cxn>
                <a:cxn ang="0">
                  <a:pos x="connsiteX11745" y="connsiteY11745"/>
                </a:cxn>
                <a:cxn ang="0">
                  <a:pos x="connsiteX11746" y="connsiteY11746"/>
                </a:cxn>
                <a:cxn ang="0">
                  <a:pos x="connsiteX11747" y="connsiteY11747"/>
                </a:cxn>
                <a:cxn ang="0">
                  <a:pos x="connsiteX11748" y="connsiteY11748"/>
                </a:cxn>
                <a:cxn ang="0">
                  <a:pos x="connsiteX11749" y="connsiteY11749"/>
                </a:cxn>
                <a:cxn ang="0">
                  <a:pos x="connsiteX11750" y="connsiteY11750"/>
                </a:cxn>
                <a:cxn ang="0">
                  <a:pos x="connsiteX11751" y="connsiteY11751"/>
                </a:cxn>
                <a:cxn ang="0">
                  <a:pos x="connsiteX11752" y="connsiteY11752"/>
                </a:cxn>
                <a:cxn ang="0">
                  <a:pos x="connsiteX11753" y="connsiteY11753"/>
                </a:cxn>
                <a:cxn ang="0">
                  <a:pos x="connsiteX11754" y="connsiteY11754"/>
                </a:cxn>
                <a:cxn ang="0">
                  <a:pos x="connsiteX11755" y="connsiteY11755"/>
                </a:cxn>
                <a:cxn ang="0">
                  <a:pos x="connsiteX11756" y="connsiteY11756"/>
                </a:cxn>
                <a:cxn ang="0">
                  <a:pos x="connsiteX11757" y="connsiteY11757"/>
                </a:cxn>
                <a:cxn ang="0">
                  <a:pos x="connsiteX11758" y="connsiteY11758"/>
                </a:cxn>
                <a:cxn ang="0">
                  <a:pos x="connsiteX11759" y="connsiteY11759"/>
                </a:cxn>
                <a:cxn ang="0">
                  <a:pos x="connsiteX11760" y="connsiteY11760"/>
                </a:cxn>
                <a:cxn ang="0">
                  <a:pos x="connsiteX11761" y="connsiteY11761"/>
                </a:cxn>
                <a:cxn ang="0">
                  <a:pos x="connsiteX11762" y="connsiteY11762"/>
                </a:cxn>
                <a:cxn ang="0">
                  <a:pos x="connsiteX11763" y="connsiteY11763"/>
                </a:cxn>
                <a:cxn ang="0">
                  <a:pos x="connsiteX11764" y="connsiteY11764"/>
                </a:cxn>
                <a:cxn ang="0">
                  <a:pos x="connsiteX11765" y="connsiteY11765"/>
                </a:cxn>
                <a:cxn ang="0">
                  <a:pos x="connsiteX11766" y="connsiteY11766"/>
                </a:cxn>
                <a:cxn ang="0">
                  <a:pos x="connsiteX11767" y="connsiteY11767"/>
                </a:cxn>
                <a:cxn ang="0">
                  <a:pos x="connsiteX11768" y="connsiteY11768"/>
                </a:cxn>
                <a:cxn ang="0">
                  <a:pos x="connsiteX11769" y="connsiteY11769"/>
                </a:cxn>
                <a:cxn ang="0">
                  <a:pos x="connsiteX11770" y="connsiteY11770"/>
                </a:cxn>
                <a:cxn ang="0">
                  <a:pos x="connsiteX11771" y="connsiteY11771"/>
                </a:cxn>
                <a:cxn ang="0">
                  <a:pos x="connsiteX11772" y="connsiteY11772"/>
                </a:cxn>
                <a:cxn ang="0">
                  <a:pos x="connsiteX11773" y="connsiteY11773"/>
                </a:cxn>
                <a:cxn ang="0">
                  <a:pos x="connsiteX11774" y="connsiteY11774"/>
                </a:cxn>
                <a:cxn ang="0">
                  <a:pos x="connsiteX11775" y="connsiteY11775"/>
                </a:cxn>
                <a:cxn ang="0">
                  <a:pos x="connsiteX11776" y="connsiteY11776"/>
                </a:cxn>
                <a:cxn ang="0">
                  <a:pos x="connsiteX11777" y="connsiteY11777"/>
                </a:cxn>
                <a:cxn ang="0">
                  <a:pos x="connsiteX11778" y="connsiteY11778"/>
                </a:cxn>
                <a:cxn ang="0">
                  <a:pos x="connsiteX11779" y="connsiteY11779"/>
                </a:cxn>
                <a:cxn ang="0">
                  <a:pos x="connsiteX11780" y="connsiteY11780"/>
                </a:cxn>
                <a:cxn ang="0">
                  <a:pos x="connsiteX11781" y="connsiteY11781"/>
                </a:cxn>
                <a:cxn ang="0">
                  <a:pos x="connsiteX11782" y="connsiteY11782"/>
                </a:cxn>
                <a:cxn ang="0">
                  <a:pos x="connsiteX11783" y="connsiteY11783"/>
                </a:cxn>
                <a:cxn ang="0">
                  <a:pos x="connsiteX11784" y="connsiteY11784"/>
                </a:cxn>
                <a:cxn ang="0">
                  <a:pos x="connsiteX11785" y="connsiteY11785"/>
                </a:cxn>
                <a:cxn ang="0">
                  <a:pos x="connsiteX11786" y="connsiteY11786"/>
                </a:cxn>
                <a:cxn ang="0">
                  <a:pos x="connsiteX11787" y="connsiteY11787"/>
                </a:cxn>
                <a:cxn ang="0">
                  <a:pos x="connsiteX11788" y="connsiteY11788"/>
                </a:cxn>
                <a:cxn ang="0">
                  <a:pos x="connsiteX11789" y="connsiteY11789"/>
                </a:cxn>
                <a:cxn ang="0">
                  <a:pos x="connsiteX11790" y="connsiteY11790"/>
                </a:cxn>
                <a:cxn ang="0">
                  <a:pos x="connsiteX11791" y="connsiteY11791"/>
                </a:cxn>
                <a:cxn ang="0">
                  <a:pos x="connsiteX11792" y="connsiteY11792"/>
                </a:cxn>
                <a:cxn ang="0">
                  <a:pos x="connsiteX11793" y="connsiteY11793"/>
                </a:cxn>
                <a:cxn ang="0">
                  <a:pos x="connsiteX11794" y="connsiteY11794"/>
                </a:cxn>
                <a:cxn ang="0">
                  <a:pos x="connsiteX11795" y="connsiteY11795"/>
                </a:cxn>
                <a:cxn ang="0">
                  <a:pos x="connsiteX11796" y="connsiteY11796"/>
                </a:cxn>
                <a:cxn ang="0">
                  <a:pos x="connsiteX11797" y="connsiteY11797"/>
                </a:cxn>
                <a:cxn ang="0">
                  <a:pos x="connsiteX11798" y="connsiteY11798"/>
                </a:cxn>
                <a:cxn ang="0">
                  <a:pos x="connsiteX11799" y="connsiteY11799"/>
                </a:cxn>
                <a:cxn ang="0">
                  <a:pos x="connsiteX11800" y="connsiteY11800"/>
                </a:cxn>
                <a:cxn ang="0">
                  <a:pos x="connsiteX11801" y="connsiteY11801"/>
                </a:cxn>
                <a:cxn ang="0">
                  <a:pos x="connsiteX11802" y="connsiteY11802"/>
                </a:cxn>
                <a:cxn ang="0">
                  <a:pos x="connsiteX11803" y="connsiteY11803"/>
                </a:cxn>
                <a:cxn ang="0">
                  <a:pos x="connsiteX11804" y="connsiteY11804"/>
                </a:cxn>
                <a:cxn ang="0">
                  <a:pos x="connsiteX11805" y="connsiteY11805"/>
                </a:cxn>
                <a:cxn ang="0">
                  <a:pos x="connsiteX11806" y="connsiteY11806"/>
                </a:cxn>
                <a:cxn ang="0">
                  <a:pos x="connsiteX11807" y="connsiteY11807"/>
                </a:cxn>
                <a:cxn ang="0">
                  <a:pos x="connsiteX11808" y="connsiteY11808"/>
                </a:cxn>
                <a:cxn ang="0">
                  <a:pos x="connsiteX11809" y="connsiteY11809"/>
                </a:cxn>
                <a:cxn ang="0">
                  <a:pos x="connsiteX11810" y="connsiteY11810"/>
                </a:cxn>
                <a:cxn ang="0">
                  <a:pos x="connsiteX11811" y="connsiteY11811"/>
                </a:cxn>
                <a:cxn ang="0">
                  <a:pos x="connsiteX11812" y="connsiteY11812"/>
                </a:cxn>
                <a:cxn ang="0">
                  <a:pos x="connsiteX11813" y="connsiteY11813"/>
                </a:cxn>
                <a:cxn ang="0">
                  <a:pos x="connsiteX11814" y="connsiteY11814"/>
                </a:cxn>
                <a:cxn ang="0">
                  <a:pos x="connsiteX11815" y="connsiteY11815"/>
                </a:cxn>
                <a:cxn ang="0">
                  <a:pos x="connsiteX11816" y="connsiteY11816"/>
                </a:cxn>
                <a:cxn ang="0">
                  <a:pos x="connsiteX11817" y="connsiteY11817"/>
                </a:cxn>
                <a:cxn ang="0">
                  <a:pos x="connsiteX11818" y="connsiteY11818"/>
                </a:cxn>
                <a:cxn ang="0">
                  <a:pos x="connsiteX11819" y="connsiteY11819"/>
                </a:cxn>
                <a:cxn ang="0">
                  <a:pos x="connsiteX11820" y="connsiteY11820"/>
                </a:cxn>
                <a:cxn ang="0">
                  <a:pos x="connsiteX11821" y="connsiteY11821"/>
                </a:cxn>
                <a:cxn ang="0">
                  <a:pos x="connsiteX11822" y="connsiteY11822"/>
                </a:cxn>
                <a:cxn ang="0">
                  <a:pos x="connsiteX11823" y="connsiteY11823"/>
                </a:cxn>
                <a:cxn ang="0">
                  <a:pos x="connsiteX11824" y="connsiteY11824"/>
                </a:cxn>
                <a:cxn ang="0">
                  <a:pos x="connsiteX11825" y="connsiteY11825"/>
                </a:cxn>
                <a:cxn ang="0">
                  <a:pos x="connsiteX11826" y="connsiteY11826"/>
                </a:cxn>
                <a:cxn ang="0">
                  <a:pos x="connsiteX11827" y="connsiteY11827"/>
                </a:cxn>
                <a:cxn ang="0">
                  <a:pos x="connsiteX11828" y="connsiteY11828"/>
                </a:cxn>
                <a:cxn ang="0">
                  <a:pos x="connsiteX11829" y="connsiteY11829"/>
                </a:cxn>
                <a:cxn ang="0">
                  <a:pos x="connsiteX11830" y="connsiteY11830"/>
                </a:cxn>
                <a:cxn ang="0">
                  <a:pos x="connsiteX11831" y="connsiteY11831"/>
                </a:cxn>
                <a:cxn ang="0">
                  <a:pos x="connsiteX11832" y="connsiteY11832"/>
                </a:cxn>
                <a:cxn ang="0">
                  <a:pos x="connsiteX11833" y="connsiteY11833"/>
                </a:cxn>
                <a:cxn ang="0">
                  <a:pos x="connsiteX11834" y="connsiteY11834"/>
                </a:cxn>
                <a:cxn ang="0">
                  <a:pos x="connsiteX11835" y="connsiteY11835"/>
                </a:cxn>
                <a:cxn ang="0">
                  <a:pos x="connsiteX11836" y="connsiteY11836"/>
                </a:cxn>
                <a:cxn ang="0">
                  <a:pos x="connsiteX11837" y="connsiteY11837"/>
                </a:cxn>
                <a:cxn ang="0">
                  <a:pos x="connsiteX11838" y="connsiteY11838"/>
                </a:cxn>
                <a:cxn ang="0">
                  <a:pos x="connsiteX11839" y="connsiteY11839"/>
                </a:cxn>
                <a:cxn ang="0">
                  <a:pos x="connsiteX11840" y="connsiteY11840"/>
                </a:cxn>
                <a:cxn ang="0">
                  <a:pos x="connsiteX11841" y="connsiteY11841"/>
                </a:cxn>
                <a:cxn ang="0">
                  <a:pos x="connsiteX11842" y="connsiteY11842"/>
                </a:cxn>
                <a:cxn ang="0">
                  <a:pos x="connsiteX11843" y="connsiteY11843"/>
                </a:cxn>
                <a:cxn ang="0">
                  <a:pos x="connsiteX11844" y="connsiteY11844"/>
                </a:cxn>
                <a:cxn ang="0">
                  <a:pos x="connsiteX11845" y="connsiteY11845"/>
                </a:cxn>
                <a:cxn ang="0">
                  <a:pos x="connsiteX11846" y="connsiteY11846"/>
                </a:cxn>
                <a:cxn ang="0">
                  <a:pos x="connsiteX11847" y="connsiteY11847"/>
                </a:cxn>
                <a:cxn ang="0">
                  <a:pos x="connsiteX11848" y="connsiteY11848"/>
                </a:cxn>
                <a:cxn ang="0">
                  <a:pos x="connsiteX11849" y="connsiteY11849"/>
                </a:cxn>
                <a:cxn ang="0">
                  <a:pos x="connsiteX11850" y="connsiteY11850"/>
                </a:cxn>
                <a:cxn ang="0">
                  <a:pos x="connsiteX11851" y="connsiteY11851"/>
                </a:cxn>
                <a:cxn ang="0">
                  <a:pos x="connsiteX11852" y="connsiteY11852"/>
                </a:cxn>
                <a:cxn ang="0">
                  <a:pos x="connsiteX11853" y="connsiteY11853"/>
                </a:cxn>
                <a:cxn ang="0">
                  <a:pos x="connsiteX11854" y="connsiteY11854"/>
                </a:cxn>
                <a:cxn ang="0">
                  <a:pos x="connsiteX11855" y="connsiteY11855"/>
                </a:cxn>
                <a:cxn ang="0">
                  <a:pos x="connsiteX11856" y="connsiteY11856"/>
                </a:cxn>
                <a:cxn ang="0">
                  <a:pos x="connsiteX11857" y="connsiteY11857"/>
                </a:cxn>
                <a:cxn ang="0">
                  <a:pos x="connsiteX11858" y="connsiteY11858"/>
                </a:cxn>
                <a:cxn ang="0">
                  <a:pos x="connsiteX11859" y="connsiteY11859"/>
                </a:cxn>
                <a:cxn ang="0">
                  <a:pos x="connsiteX11860" y="connsiteY11860"/>
                </a:cxn>
                <a:cxn ang="0">
                  <a:pos x="connsiteX11861" y="connsiteY11861"/>
                </a:cxn>
                <a:cxn ang="0">
                  <a:pos x="connsiteX11862" y="connsiteY11862"/>
                </a:cxn>
                <a:cxn ang="0">
                  <a:pos x="connsiteX11863" y="connsiteY11863"/>
                </a:cxn>
                <a:cxn ang="0">
                  <a:pos x="connsiteX11864" y="connsiteY11864"/>
                </a:cxn>
                <a:cxn ang="0">
                  <a:pos x="connsiteX11865" y="connsiteY11865"/>
                </a:cxn>
                <a:cxn ang="0">
                  <a:pos x="connsiteX11866" y="connsiteY11866"/>
                </a:cxn>
                <a:cxn ang="0">
                  <a:pos x="connsiteX11867" y="connsiteY11867"/>
                </a:cxn>
                <a:cxn ang="0">
                  <a:pos x="connsiteX11868" y="connsiteY11868"/>
                </a:cxn>
                <a:cxn ang="0">
                  <a:pos x="connsiteX11869" y="connsiteY11869"/>
                </a:cxn>
                <a:cxn ang="0">
                  <a:pos x="connsiteX11870" y="connsiteY11870"/>
                </a:cxn>
                <a:cxn ang="0">
                  <a:pos x="connsiteX11871" y="connsiteY11871"/>
                </a:cxn>
                <a:cxn ang="0">
                  <a:pos x="connsiteX11872" y="connsiteY11872"/>
                </a:cxn>
                <a:cxn ang="0">
                  <a:pos x="connsiteX11873" y="connsiteY11873"/>
                </a:cxn>
                <a:cxn ang="0">
                  <a:pos x="connsiteX11874" y="connsiteY11874"/>
                </a:cxn>
                <a:cxn ang="0">
                  <a:pos x="connsiteX11875" y="connsiteY11875"/>
                </a:cxn>
                <a:cxn ang="0">
                  <a:pos x="connsiteX11876" y="connsiteY11876"/>
                </a:cxn>
                <a:cxn ang="0">
                  <a:pos x="connsiteX11877" y="connsiteY11877"/>
                </a:cxn>
                <a:cxn ang="0">
                  <a:pos x="connsiteX11878" y="connsiteY11878"/>
                </a:cxn>
                <a:cxn ang="0">
                  <a:pos x="connsiteX11879" y="connsiteY11879"/>
                </a:cxn>
                <a:cxn ang="0">
                  <a:pos x="connsiteX11880" y="connsiteY11880"/>
                </a:cxn>
                <a:cxn ang="0">
                  <a:pos x="connsiteX11881" y="connsiteY11881"/>
                </a:cxn>
                <a:cxn ang="0">
                  <a:pos x="connsiteX11882" y="connsiteY11882"/>
                </a:cxn>
                <a:cxn ang="0">
                  <a:pos x="connsiteX11883" y="connsiteY11883"/>
                </a:cxn>
                <a:cxn ang="0">
                  <a:pos x="connsiteX11884" y="connsiteY11884"/>
                </a:cxn>
                <a:cxn ang="0">
                  <a:pos x="connsiteX11885" y="connsiteY11885"/>
                </a:cxn>
                <a:cxn ang="0">
                  <a:pos x="connsiteX11886" y="connsiteY11886"/>
                </a:cxn>
                <a:cxn ang="0">
                  <a:pos x="connsiteX11887" y="connsiteY11887"/>
                </a:cxn>
                <a:cxn ang="0">
                  <a:pos x="connsiteX11888" y="connsiteY11888"/>
                </a:cxn>
                <a:cxn ang="0">
                  <a:pos x="connsiteX11889" y="connsiteY11889"/>
                </a:cxn>
                <a:cxn ang="0">
                  <a:pos x="connsiteX11890" y="connsiteY11890"/>
                </a:cxn>
                <a:cxn ang="0">
                  <a:pos x="connsiteX11891" y="connsiteY11891"/>
                </a:cxn>
                <a:cxn ang="0">
                  <a:pos x="connsiteX11892" y="connsiteY11892"/>
                </a:cxn>
                <a:cxn ang="0">
                  <a:pos x="connsiteX11893" y="connsiteY11893"/>
                </a:cxn>
                <a:cxn ang="0">
                  <a:pos x="connsiteX11894" y="connsiteY11894"/>
                </a:cxn>
                <a:cxn ang="0">
                  <a:pos x="connsiteX11895" y="connsiteY11895"/>
                </a:cxn>
                <a:cxn ang="0">
                  <a:pos x="connsiteX11896" y="connsiteY11896"/>
                </a:cxn>
                <a:cxn ang="0">
                  <a:pos x="connsiteX11897" y="connsiteY11897"/>
                </a:cxn>
                <a:cxn ang="0">
                  <a:pos x="connsiteX11898" y="connsiteY11898"/>
                </a:cxn>
                <a:cxn ang="0">
                  <a:pos x="connsiteX11899" y="connsiteY11899"/>
                </a:cxn>
                <a:cxn ang="0">
                  <a:pos x="connsiteX11900" y="connsiteY11900"/>
                </a:cxn>
                <a:cxn ang="0">
                  <a:pos x="connsiteX11901" y="connsiteY11901"/>
                </a:cxn>
                <a:cxn ang="0">
                  <a:pos x="connsiteX11902" y="connsiteY11902"/>
                </a:cxn>
                <a:cxn ang="0">
                  <a:pos x="connsiteX11903" y="connsiteY11903"/>
                </a:cxn>
                <a:cxn ang="0">
                  <a:pos x="connsiteX11904" y="connsiteY11904"/>
                </a:cxn>
                <a:cxn ang="0">
                  <a:pos x="connsiteX11905" y="connsiteY11905"/>
                </a:cxn>
                <a:cxn ang="0">
                  <a:pos x="connsiteX11906" y="connsiteY11906"/>
                </a:cxn>
                <a:cxn ang="0">
                  <a:pos x="connsiteX11907" y="connsiteY11907"/>
                </a:cxn>
                <a:cxn ang="0">
                  <a:pos x="connsiteX11908" y="connsiteY11908"/>
                </a:cxn>
                <a:cxn ang="0">
                  <a:pos x="connsiteX11909" y="connsiteY11909"/>
                </a:cxn>
                <a:cxn ang="0">
                  <a:pos x="connsiteX11910" y="connsiteY11910"/>
                </a:cxn>
                <a:cxn ang="0">
                  <a:pos x="connsiteX11911" y="connsiteY11911"/>
                </a:cxn>
                <a:cxn ang="0">
                  <a:pos x="connsiteX11912" y="connsiteY11912"/>
                </a:cxn>
                <a:cxn ang="0">
                  <a:pos x="connsiteX11913" y="connsiteY11913"/>
                </a:cxn>
                <a:cxn ang="0">
                  <a:pos x="connsiteX11914" y="connsiteY11914"/>
                </a:cxn>
                <a:cxn ang="0">
                  <a:pos x="connsiteX11915" y="connsiteY11915"/>
                </a:cxn>
                <a:cxn ang="0">
                  <a:pos x="connsiteX11916" y="connsiteY11916"/>
                </a:cxn>
                <a:cxn ang="0">
                  <a:pos x="connsiteX11917" y="connsiteY11917"/>
                </a:cxn>
                <a:cxn ang="0">
                  <a:pos x="connsiteX11918" y="connsiteY11918"/>
                </a:cxn>
                <a:cxn ang="0">
                  <a:pos x="connsiteX11919" y="connsiteY11919"/>
                </a:cxn>
                <a:cxn ang="0">
                  <a:pos x="connsiteX11920" y="connsiteY11920"/>
                </a:cxn>
                <a:cxn ang="0">
                  <a:pos x="connsiteX11921" y="connsiteY11921"/>
                </a:cxn>
                <a:cxn ang="0">
                  <a:pos x="connsiteX11922" y="connsiteY11922"/>
                </a:cxn>
                <a:cxn ang="0">
                  <a:pos x="connsiteX11923" y="connsiteY11923"/>
                </a:cxn>
                <a:cxn ang="0">
                  <a:pos x="connsiteX11924" y="connsiteY11924"/>
                </a:cxn>
                <a:cxn ang="0">
                  <a:pos x="connsiteX11925" y="connsiteY11925"/>
                </a:cxn>
                <a:cxn ang="0">
                  <a:pos x="connsiteX11926" y="connsiteY11926"/>
                </a:cxn>
                <a:cxn ang="0">
                  <a:pos x="connsiteX11927" y="connsiteY11927"/>
                </a:cxn>
                <a:cxn ang="0">
                  <a:pos x="connsiteX11928" y="connsiteY11928"/>
                </a:cxn>
                <a:cxn ang="0">
                  <a:pos x="connsiteX11929" y="connsiteY11929"/>
                </a:cxn>
                <a:cxn ang="0">
                  <a:pos x="connsiteX11930" y="connsiteY11930"/>
                </a:cxn>
                <a:cxn ang="0">
                  <a:pos x="connsiteX11931" y="connsiteY11931"/>
                </a:cxn>
                <a:cxn ang="0">
                  <a:pos x="connsiteX11932" y="connsiteY11932"/>
                </a:cxn>
                <a:cxn ang="0">
                  <a:pos x="connsiteX11933" y="connsiteY11933"/>
                </a:cxn>
                <a:cxn ang="0">
                  <a:pos x="connsiteX11934" y="connsiteY11934"/>
                </a:cxn>
                <a:cxn ang="0">
                  <a:pos x="connsiteX11935" y="connsiteY11935"/>
                </a:cxn>
                <a:cxn ang="0">
                  <a:pos x="connsiteX11936" y="connsiteY11936"/>
                </a:cxn>
                <a:cxn ang="0">
                  <a:pos x="connsiteX11937" y="connsiteY11937"/>
                </a:cxn>
                <a:cxn ang="0">
                  <a:pos x="connsiteX11938" y="connsiteY11938"/>
                </a:cxn>
                <a:cxn ang="0">
                  <a:pos x="connsiteX11939" y="connsiteY11939"/>
                </a:cxn>
                <a:cxn ang="0">
                  <a:pos x="connsiteX11940" y="connsiteY11940"/>
                </a:cxn>
                <a:cxn ang="0">
                  <a:pos x="connsiteX11941" y="connsiteY11941"/>
                </a:cxn>
                <a:cxn ang="0">
                  <a:pos x="connsiteX11942" y="connsiteY11942"/>
                </a:cxn>
                <a:cxn ang="0">
                  <a:pos x="connsiteX11943" y="connsiteY11943"/>
                </a:cxn>
                <a:cxn ang="0">
                  <a:pos x="connsiteX11944" y="connsiteY11944"/>
                </a:cxn>
                <a:cxn ang="0">
                  <a:pos x="connsiteX11945" y="connsiteY11945"/>
                </a:cxn>
                <a:cxn ang="0">
                  <a:pos x="connsiteX11946" y="connsiteY11946"/>
                </a:cxn>
                <a:cxn ang="0">
                  <a:pos x="connsiteX11947" y="connsiteY11947"/>
                </a:cxn>
                <a:cxn ang="0">
                  <a:pos x="connsiteX11948" y="connsiteY11948"/>
                </a:cxn>
                <a:cxn ang="0">
                  <a:pos x="connsiteX11949" y="connsiteY11949"/>
                </a:cxn>
                <a:cxn ang="0">
                  <a:pos x="connsiteX11950" y="connsiteY11950"/>
                </a:cxn>
                <a:cxn ang="0">
                  <a:pos x="connsiteX11951" y="connsiteY11951"/>
                </a:cxn>
                <a:cxn ang="0">
                  <a:pos x="connsiteX11952" y="connsiteY11952"/>
                </a:cxn>
                <a:cxn ang="0">
                  <a:pos x="connsiteX11953" y="connsiteY11953"/>
                </a:cxn>
                <a:cxn ang="0">
                  <a:pos x="connsiteX11954" y="connsiteY11954"/>
                </a:cxn>
                <a:cxn ang="0">
                  <a:pos x="connsiteX11955" y="connsiteY11955"/>
                </a:cxn>
                <a:cxn ang="0">
                  <a:pos x="connsiteX11956" y="connsiteY11956"/>
                </a:cxn>
                <a:cxn ang="0">
                  <a:pos x="connsiteX11957" y="connsiteY11957"/>
                </a:cxn>
                <a:cxn ang="0">
                  <a:pos x="connsiteX11958" y="connsiteY11958"/>
                </a:cxn>
                <a:cxn ang="0">
                  <a:pos x="connsiteX11959" y="connsiteY11959"/>
                </a:cxn>
                <a:cxn ang="0">
                  <a:pos x="connsiteX11960" y="connsiteY11960"/>
                </a:cxn>
                <a:cxn ang="0">
                  <a:pos x="connsiteX11961" y="connsiteY11961"/>
                </a:cxn>
                <a:cxn ang="0">
                  <a:pos x="connsiteX11962" y="connsiteY11962"/>
                </a:cxn>
                <a:cxn ang="0">
                  <a:pos x="connsiteX11963" y="connsiteY11963"/>
                </a:cxn>
                <a:cxn ang="0">
                  <a:pos x="connsiteX11964" y="connsiteY11964"/>
                </a:cxn>
                <a:cxn ang="0">
                  <a:pos x="connsiteX11965" y="connsiteY11965"/>
                </a:cxn>
                <a:cxn ang="0">
                  <a:pos x="connsiteX11966" y="connsiteY11966"/>
                </a:cxn>
                <a:cxn ang="0">
                  <a:pos x="connsiteX11967" y="connsiteY11967"/>
                </a:cxn>
                <a:cxn ang="0">
                  <a:pos x="connsiteX11968" y="connsiteY11968"/>
                </a:cxn>
                <a:cxn ang="0">
                  <a:pos x="connsiteX11969" y="connsiteY11969"/>
                </a:cxn>
                <a:cxn ang="0">
                  <a:pos x="connsiteX11970" y="connsiteY11970"/>
                </a:cxn>
                <a:cxn ang="0">
                  <a:pos x="connsiteX11971" y="connsiteY11971"/>
                </a:cxn>
                <a:cxn ang="0">
                  <a:pos x="connsiteX11972" y="connsiteY11972"/>
                </a:cxn>
                <a:cxn ang="0">
                  <a:pos x="connsiteX11973" y="connsiteY11973"/>
                </a:cxn>
                <a:cxn ang="0">
                  <a:pos x="connsiteX11974" y="connsiteY11974"/>
                </a:cxn>
                <a:cxn ang="0">
                  <a:pos x="connsiteX11975" y="connsiteY11975"/>
                </a:cxn>
                <a:cxn ang="0">
                  <a:pos x="connsiteX11976" y="connsiteY11976"/>
                </a:cxn>
                <a:cxn ang="0">
                  <a:pos x="connsiteX11977" y="connsiteY11977"/>
                </a:cxn>
                <a:cxn ang="0">
                  <a:pos x="connsiteX11978" y="connsiteY11978"/>
                </a:cxn>
                <a:cxn ang="0">
                  <a:pos x="connsiteX11979" y="connsiteY11979"/>
                </a:cxn>
                <a:cxn ang="0">
                  <a:pos x="connsiteX11980" y="connsiteY11980"/>
                </a:cxn>
                <a:cxn ang="0">
                  <a:pos x="connsiteX11981" y="connsiteY11981"/>
                </a:cxn>
                <a:cxn ang="0">
                  <a:pos x="connsiteX11982" y="connsiteY11982"/>
                </a:cxn>
                <a:cxn ang="0">
                  <a:pos x="connsiteX11983" y="connsiteY11983"/>
                </a:cxn>
                <a:cxn ang="0">
                  <a:pos x="connsiteX11984" y="connsiteY11984"/>
                </a:cxn>
                <a:cxn ang="0">
                  <a:pos x="connsiteX11985" y="connsiteY11985"/>
                </a:cxn>
                <a:cxn ang="0">
                  <a:pos x="connsiteX11986" y="connsiteY11986"/>
                </a:cxn>
                <a:cxn ang="0">
                  <a:pos x="connsiteX11987" y="connsiteY11987"/>
                </a:cxn>
                <a:cxn ang="0">
                  <a:pos x="connsiteX11988" y="connsiteY11988"/>
                </a:cxn>
                <a:cxn ang="0">
                  <a:pos x="connsiteX11989" y="connsiteY11989"/>
                </a:cxn>
                <a:cxn ang="0">
                  <a:pos x="connsiteX11990" y="connsiteY11990"/>
                </a:cxn>
                <a:cxn ang="0">
                  <a:pos x="connsiteX11991" y="connsiteY11991"/>
                </a:cxn>
                <a:cxn ang="0">
                  <a:pos x="connsiteX11992" y="connsiteY11992"/>
                </a:cxn>
                <a:cxn ang="0">
                  <a:pos x="connsiteX11993" y="connsiteY11993"/>
                </a:cxn>
                <a:cxn ang="0">
                  <a:pos x="connsiteX11994" y="connsiteY11994"/>
                </a:cxn>
                <a:cxn ang="0">
                  <a:pos x="connsiteX11995" y="connsiteY11995"/>
                </a:cxn>
                <a:cxn ang="0">
                  <a:pos x="connsiteX11996" y="connsiteY11996"/>
                </a:cxn>
                <a:cxn ang="0">
                  <a:pos x="connsiteX11997" y="connsiteY11997"/>
                </a:cxn>
                <a:cxn ang="0">
                  <a:pos x="connsiteX11998" y="connsiteY11998"/>
                </a:cxn>
                <a:cxn ang="0">
                  <a:pos x="connsiteX11999" y="connsiteY11999"/>
                </a:cxn>
                <a:cxn ang="0">
                  <a:pos x="connsiteX12000" y="connsiteY12000"/>
                </a:cxn>
                <a:cxn ang="0">
                  <a:pos x="connsiteX12001" y="connsiteY12001"/>
                </a:cxn>
                <a:cxn ang="0">
                  <a:pos x="connsiteX12002" y="connsiteY12002"/>
                </a:cxn>
                <a:cxn ang="0">
                  <a:pos x="connsiteX12003" y="connsiteY12003"/>
                </a:cxn>
                <a:cxn ang="0">
                  <a:pos x="connsiteX12004" y="connsiteY12004"/>
                </a:cxn>
                <a:cxn ang="0">
                  <a:pos x="connsiteX12005" y="connsiteY12005"/>
                </a:cxn>
                <a:cxn ang="0">
                  <a:pos x="connsiteX12006" y="connsiteY12006"/>
                </a:cxn>
                <a:cxn ang="0">
                  <a:pos x="connsiteX12007" y="connsiteY12007"/>
                </a:cxn>
                <a:cxn ang="0">
                  <a:pos x="connsiteX12008" y="connsiteY12008"/>
                </a:cxn>
                <a:cxn ang="0">
                  <a:pos x="connsiteX12009" y="connsiteY12009"/>
                </a:cxn>
                <a:cxn ang="0">
                  <a:pos x="connsiteX12010" y="connsiteY12010"/>
                </a:cxn>
                <a:cxn ang="0">
                  <a:pos x="connsiteX12011" y="connsiteY12011"/>
                </a:cxn>
                <a:cxn ang="0">
                  <a:pos x="connsiteX12012" y="connsiteY12012"/>
                </a:cxn>
                <a:cxn ang="0">
                  <a:pos x="connsiteX12013" y="connsiteY12013"/>
                </a:cxn>
                <a:cxn ang="0">
                  <a:pos x="connsiteX12014" y="connsiteY12014"/>
                </a:cxn>
                <a:cxn ang="0">
                  <a:pos x="connsiteX12015" y="connsiteY12015"/>
                </a:cxn>
                <a:cxn ang="0">
                  <a:pos x="connsiteX12016" y="connsiteY12016"/>
                </a:cxn>
                <a:cxn ang="0">
                  <a:pos x="connsiteX12017" y="connsiteY12017"/>
                </a:cxn>
                <a:cxn ang="0">
                  <a:pos x="connsiteX12018" y="connsiteY12018"/>
                </a:cxn>
                <a:cxn ang="0">
                  <a:pos x="connsiteX12019" y="connsiteY12019"/>
                </a:cxn>
                <a:cxn ang="0">
                  <a:pos x="connsiteX12020" y="connsiteY12020"/>
                </a:cxn>
                <a:cxn ang="0">
                  <a:pos x="connsiteX12021" y="connsiteY12021"/>
                </a:cxn>
                <a:cxn ang="0">
                  <a:pos x="connsiteX12022" y="connsiteY12022"/>
                </a:cxn>
                <a:cxn ang="0">
                  <a:pos x="connsiteX12023" y="connsiteY12023"/>
                </a:cxn>
                <a:cxn ang="0">
                  <a:pos x="connsiteX12024" y="connsiteY12024"/>
                </a:cxn>
                <a:cxn ang="0">
                  <a:pos x="connsiteX12025" y="connsiteY12025"/>
                </a:cxn>
                <a:cxn ang="0">
                  <a:pos x="connsiteX12026" y="connsiteY12026"/>
                </a:cxn>
                <a:cxn ang="0">
                  <a:pos x="connsiteX12027" y="connsiteY12027"/>
                </a:cxn>
                <a:cxn ang="0">
                  <a:pos x="connsiteX12028" y="connsiteY12028"/>
                </a:cxn>
                <a:cxn ang="0">
                  <a:pos x="connsiteX12029" y="connsiteY12029"/>
                </a:cxn>
                <a:cxn ang="0">
                  <a:pos x="connsiteX12030" y="connsiteY12030"/>
                </a:cxn>
                <a:cxn ang="0">
                  <a:pos x="connsiteX12031" y="connsiteY12031"/>
                </a:cxn>
                <a:cxn ang="0">
                  <a:pos x="connsiteX12032" y="connsiteY12032"/>
                </a:cxn>
                <a:cxn ang="0">
                  <a:pos x="connsiteX12033" y="connsiteY12033"/>
                </a:cxn>
                <a:cxn ang="0">
                  <a:pos x="connsiteX12034" y="connsiteY12034"/>
                </a:cxn>
                <a:cxn ang="0">
                  <a:pos x="connsiteX12035" y="connsiteY12035"/>
                </a:cxn>
                <a:cxn ang="0">
                  <a:pos x="connsiteX12036" y="connsiteY12036"/>
                </a:cxn>
                <a:cxn ang="0">
                  <a:pos x="connsiteX12037" y="connsiteY12037"/>
                </a:cxn>
                <a:cxn ang="0">
                  <a:pos x="connsiteX12038" y="connsiteY12038"/>
                </a:cxn>
                <a:cxn ang="0">
                  <a:pos x="connsiteX12039" y="connsiteY12039"/>
                </a:cxn>
                <a:cxn ang="0">
                  <a:pos x="connsiteX12040" y="connsiteY12040"/>
                </a:cxn>
                <a:cxn ang="0">
                  <a:pos x="connsiteX12041" y="connsiteY12041"/>
                </a:cxn>
                <a:cxn ang="0">
                  <a:pos x="connsiteX12042" y="connsiteY12042"/>
                </a:cxn>
                <a:cxn ang="0">
                  <a:pos x="connsiteX12043" y="connsiteY12043"/>
                </a:cxn>
                <a:cxn ang="0">
                  <a:pos x="connsiteX12044" y="connsiteY12044"/>
                </a:cxn>
                <a:cxn ang="0">
                  <a:pos x="connsiteX12045" y="connsiteY12045"/>
                </a:cxn>
                <a:cxn ang="0">
                  <a:pos x="connsiteX12046" y="connsiteY12046"/>
                </a:cxn>
                <a:cxn ang="0">
                  <a:pos x="connsiteX12047" y="connsiteY12047"/>
                </a:cxn>
                <a:cxn ang="0">
                  <a:pos x="connsiteX12048" y="connsiteY12048"/>
                </a:cxn>
                <a:cxn ang="0">
                  <a:pos x="connsiteX12049" y="connsiteY12049"/>
                </a:cxn>
                <a:cxn ang="0">
                  <a:pos x="connsiteX12050" y="connsiteY12050"/>
                </a:cxn>
                <a:cxn ang="0">
                  <a:pos x="connsiteX12051" y="connsiteY12051"/>
                </a:cxn>
                <a:cxn ang="0">
                  <a:pos x="connsiteX12052" y="connsiteY12052"/>
                </a:cxn>
                <a:cxn ang="0">
                  <a:pos x="connsiteX12053" y="connsiteY12053"/>
                </a:cxn>
                <a:cxn ang="0">
                  <a:pos x="connsiteX12054" y="connsiteY12054"/>
                </a:cxn>
                <a:cxn ang="0">
                  <a:pos x="connsiteX12055" y="connsiteY12055"/>
                </a:cxn>
                <a:cxn ang="0">
                  <a:pos x="connsiteX12056" y="connsiteY12056"/>
                </a:cxn>
                <a:cxn ang="0">
                  <a:pos x="connsiteX12057" y="connsiteY12057"/>
                </a:cxn>
                <a:cxn ang="0">
                  <a:pos x="connsiteX12058" y="connsiteY12058"/>
                </a:cxn>
                <a:cxn ang="0">
                  <a:pos x="connsiteX12059" y="connsiteY12059"/>
                </a:cxn>
                <a:cxn ang="0">
                  <a:pos x="connsiteX12060" y="connsiteY12060"/>
                </a:cxn>
                <a:cxn ang="0">
                  <a:pos x="connsiteX12061" y="connsiteY12061"/>
                </a:cxn>
                <a:cxn ang="0">
                  <a:pos x="connsiteX12062" y="connsiteY12062"/>
                </a:cxn>
                <a:cxn ang="0">
                  <a:pos x="connsiteX12063" y="connsiteY12063"/>
                </a:cxn>
                <a:cxn ang="0">
                  <a:pos x="connsiteX12064" y="connsiteY12064"/>
                </a:cxn>
                <a:cxn ang="0">
                  <a:pos x="connsiteX12065" y="connsiteY12065"/>
                </a:cxn>
                <a:cxn ang="0">
                  <a:pos x="connsiteX12066" y="connsiteY12066"/>
                </a:cxn>
                <a:cxn ang="0">
                  <a:pos x="connsiteX12067" y="connsiteY12067"/>
                </a:cxn>
                <a:cxn ang="0">
                  <a:pos x="connsiteX12068" y="connsiteY12068"/>
                </a:cxn>
                <a:cxn ang="0">
                  <a:pos x="connsiteX12069" y="connsiteY12069"/>
                </a:cxn>
                <a:cxn ang="0">
                  <a:pos x="connsiteX12070" y="connsiteY12070"/>
                </a:cxn>
                <a:cxn ang="0">
                  <a:pos x="connsiteX12071" y="connsiteY12071"/>
                </a:cxn>
                <a:cxn ang="0">
                  <a:pos x="connsiteX12072" y="connsiteY12072"/>
                </a:cxn>
                <a:cxn ang="0">
                  <a:pos x="connsiteX12073" y="connsiteY12073"/>
                </a:cxn>
                <a:cxn ang="0">
                  <a:pos x="connsiteX12074" y="connsiteY12074"/>
                </a:cxn>
                <a:cxn ang="0">
                  <a:pos x="connsiteX12075" y="connsiteY12075"/>
                </a:cxn>
                <a:cxn ang="0">
                  <a:pos x="connsiteX12076" y="connsiteY12076"/>
                </a:cxn>
                <a:cxn ang="0">
                  <a:pos x="connsiteX12077" y="connsiteY12077"/>
                </a:cxn>
                <a:cxn ang="0">
                  <a:pos x="connsiteX12078" y="connsiteY12078"/>
                </a:cxn>
                <a:cxn ang="0">
                  <a:pos x="connsiteX12079" y="connsiteY12079"/>
                </a:cxn>
                <a:cxn ang="0">
                  <a:pos x="connsiteX12080" y="connsiteY12080"/>
                </a:cxn>
                <a:cxn ang="0">
                  <a:pos x="connsiteX12081" y="connsiteY12081"/>
                </a:cxn>
                <a:cxn ang="0">
                  <a:pos x="connsiteX12082" y="connsiteY12082"/>
                </a:cxn>
                <a:cxn ang="0">
                  <a:pos x="connsiteX12083" y="connsiteY12083"/>
                </a:cxn>
                <a:cxn ang="0">
                  <a:pos x="connsiteX12084" y="connsiteY12084"/>
                </a:cxn>
                <a:cxn ang="0">
                  <a:pos x="connsiteX12085" y="connsiteY12085"/>
                </a:cxn>
                <a:cxn ang="0">
                  <a:pos x="connsiteX12086" y="connsiteY12086"/>
                </a:cxn>
                <a:cxn ang="0">
                  <a:pos x="connsiteX12087" y="connsiteY12087"/>
                </a:cxn>
                <a:cxn ang="0">
                  <a:pos x="connsiteX12088" y="connsiteY12088"/>
                </a:cxn>
                <a:cxn ang="0">
                  <a:pos x="connsiteX12089" y="connsiteY12089"/>
                </a:cxn>
                <a:cxn ang="0">
                  <a:pos x="connsiteX12090" y="connsiteY12090"/>
                </a:cxn>
                <a:cxn ang="0">
                  <a:pos x="connsiteX12091" y="connsiteY12091"/>
                </a:cxn>
                <a:cxn ang="0">
                  <a:pos x="connsiteX12092" y="connsiteY12092"/>
                </a:cxn>
                <a:cxn ang="0">
                  <a:pos x="connsiteX12093" y="connsiteY12093"/>
                </a:cxn>
                <a:cxn ang="0">
                  <a:pos x="connsiteX12094" y="connsiteY12094"/>
                </a:cxn>
                <a:cxn ang="0">
                  <a:pos x="connsiteX12095" y="connsiteY12095"/>
                </a:cxn>
                <a:cxn ang="0">
                  <a:pos x="connsiteX12096" y="connsiteY12096"/>
                </a:cxn>
                <a:cxn ang="0">
                  <a:pos x="connsiteX12097" y="connsiteY12097"/>
                </a:cxn>
                <a:cxn ang="0">
                  <a:pos x="connsiteX12098" y="connsiteY12098"/>
                </a:cxn>
                <a:cxn ang="0">
                  <a:pos x="connsiteX12099" y="connsiteY12099"/>
                </a:cxn>
                <a:cxn ang="0">
                  <a:pos x="connsiteX12100" y="connsiteY12100"/>
                </a:cxn>
                <a:cxn ang="0">
                  <a:pos x="connsiteX12101" y="connsiteY12101"/>
                </a:cxn>
                <a:cxn ang="0">
                  <a:pos x="connsiteX12102" y="connsiteY12102"/>
                </a:cxn>
                <a:cxn ang="0">
                  <a:pos x="connsiteX12103" y="connsiteY12103"/>
                </a:cxn>
                <a:cxn ang="0">
                  <a:pos x="connsiteX12104" y="connsiteY12104"/>
                </a:cxn>
                <a:cxn ang="0">
                  <a:pos x="connsiteX12105" y="connsiteY12105"/>
                </a:cxn>
                <a:cxn ang="0">
                  <a:pos x="connsiteX12106" y="connsiteY12106"/>
                </a:cxn>
                <a:cxn ang="0">
                  <a:pos x="connsiteX12107" y="connsiteY12107"/>
                </a:cxn>
                <a:cxn ang="0">
                  <a:pos x="connsiteX12108" y="connsiteY12108"/>
                </a:cxn>
                <a:cxn ang="0">
                  <a:pos x="connsiteX12109" y="connsiteY12109"/>
                </a:cxn>
                <a:cxn ang="0">
                  <a:pos x="connsiteX12110" y="connsiteY12110"/>
                </a:cxn>
                <a:cxn ang="0">
                  <a:pos x="connsiteX12111" y="connsiteY12111"/>
                </a:cxn>
                <a:cxn ang="0">
                  <a:pos x="connsiteX12112" y="connsiteY12112"/>
                </a:cxn>
                <a:cxn ang="0">
                  <a:pos x="connsiteX12113" y="connsiteY12113"/>
                </a:cxn>
                <a:cxn ang="0">
                  <a:pos x="connsiteX12114" y="connsiteY12114"/>
                </a:cxn>
                <a:cxn ang="0">
                  <a:pos x="connsiteX12115" y="connsiteY12115"/>
                </a:cxn>
                <a:cxn ang="0">
                  <a:pos x="connsiteX12116" y="connsiteY12116"/>
                </a:cxn>
                <a:cxn ang="0">
                  <a:pos x="connsiteX12117" y="connsiteY12117"/>
                </a:cxn>
                <a:cxn ang="0">
                  <a:pos x="connsiteX12118" y="connsiteY12118"/>
                </a:cxn>
                <a:cxn ang="0">
                  <a:pos x="connsiteX12119" y="connsiteY12119"/>
                </a:cxn>
                <a:cxn ang="0">
                  <a:pos x="connsiteX12120" y="connsiteY12120"/>
                </a:cxn>
                <a:cxn ang="0">
                  <a:pos x="connsiteX12121" y="connsiteY12121"/>
                </a:cxn>
                <a:cxn ang="0">
                  <a:pos x="connsiteX12122" y="connsiteY12122"/>
                </a:cxn>
                <a:cxn ang="0">
                  <a:pos x="connsiteX12123" y="connsiteY12123"/>
                </a:cxn>
                <a:cxn ang="0">
                  <a:pos x="connsiteX12124" y="connsiteY12124"/>
                </a:cxn>
                <a:cxn ang="0">
                  <a:pos x="connsiteX12125" y="connsiteY12125"/>
                </a:cxn>
                <a:cxn ang="0">
                  <a:pos x="connsiteX12126" y="connsiteY12126"/>
                </a:cxn>
                <a:cxn ang="0">
                  <a:pos x="connsiteX12127" y="connsiteY12127"/>
                </a:cxn>
                <a:cxn ang="0">
                  <a:pos x="connsiteX12128" y="connsiteY12128"/>
                </a:cxn>
                <a:cxn ang="0">
                  <a:pos x="connsiteX12129" y="connsiteY12129"/>
                </a:cxn>
                <a:cxn ang="0">
                  <a:pos x="connsiteX12130" y="connsiteY12130"/>
                </a:cxn>
                <a:cxn ang="0">
                  <a:pos x="connsiteX12131" y="connsiteY12131"/>
                </a:cxn>
                <a:cxn ang="0">
                  <a:pos x="connsiteX12132" y="connsiteY12132"/>
                </a:cxn>
                <a:cxn ang="0">
                  <a:pos x="connsiteX12133" y="connsiteY12133"/>
                </a:cxn>
                <a:cxn ang="0">
                  <a:pos x="connsiteX12134" y="connsiteY12134"/>
                </a:cxn>
                <a:cxn ang="0">
                  <a:pos x="connsiteX12135" y="connsiteY12135"/>
                </a:cxn>
                <a:cxn ang="0">
                  <a:pos x="connsiteX12136" y="connsiteY12136"/>
                </a:cxn>
                <a:cxn ang="0">
                  <a:pos x="connsiteX12137" y="connsiteY12137"/>
                </a:cxn>
                <a:cxn ang="0">
                  <a:pos x="connsiteX12138" y="connsiteY12138"/>
                </a:cxn>
                <a:cxn ang="0">
                  <a:pos x="connsiteX12139" y="connsiteY12139"/>
                </a:cxn>
                <a:cxn ang="0">
                  <a:pos x="connsiteX12140" y="connsiteY12140"/>
                </a:cxn>
                <a:cxn ang="0">
                  <a:pos x="connsiteX12141" y="connsiteY12141"/>
                </a:cxn>
                <a:cxn ang="0">
                  <a:pos x="connsiteX12142" y="connsiteY12142"/>
                </a:cxn>
                <a:cxn ang="0">
                  <a:pos x="connsiteX12143" y="connsiteY12143"/>
                </a:cxn>
                <a:cxn ang="0">
                  <a:pos x="connsiteX12144" y="connsiteY12144"/>
                </a:cxn>
                <a:cxn ang="0">
                  <a:pos x="connsiteX12145" y="connsiteY12145"/>
                </a:cxn>
                <a:cxn ang="0">
                  <a:pos x="connsiteX12146" y="connsiteY12146"/>
                </a:cxn>
                <a:cxn ang="0">
                  <a:pos x="connsiteX12147" y="connsiteY12147"/>
                </a:cxn>
                <a:cxn ang="0">
                  <a:pos x="connsiteX12148" y="connsiteY12148"/>
                </a:cxn>
                <a:cxn ang="0">
                  <a:pos x="connsiteX12149" y="connsiteY12149"/>
                </a:cxn>
                <a:cxn ang="0">
                  <a:pos x="connsiteX12150" y="connsiteY12150"/>
                </a:cxn>
                <a:cxn ang="0">
                  <a:pos x="connsiteX12151" y="connsiteY12151"/>
                </a:cxn>
                <a:cxn ang="0">
                  <a:pos x="connsiteX12152" y="connsiteY12152"/>
                </a:cxn>
                <a:cxn ang="0">
                  <a:pos x="connsiteX12153" y="connsiteY12153"/>
                </a:cxn>
                <a:cxn ang="0">
                  <a:pos x="connsiteX12154" y="connsiteY12154"/>
                </a:cxn>
                <a:cxn ang="0">
                  <a:pos x="connsiteX12155" y="connsiteY12155"/>
                </a:cxn>
                <a:cxn ang="0">
                  <a:pos x="connsiteX12156" y="connsiteY12156"/>
                </a:cxn>
                <a:cxn ang="0">
                  <a:pos x="connsiteX12157" y="connsiteY12157"/>
                </a:cxn>
                <a:cxn ang="0">
                  <a:pos x="connsiteX12158" y="connsiteY12158"/>
                </a:cxn>
                <a:cxn ang="0">
                  <a:pos x="connsiteX12159" y="connsiteY12159"/>
                </a:cxn>
                <a:cxn ang="0">
                  <a:pos x="connsiteX12160" y="connsiteY12160"/>
                </a:cxn>
                <a:cxn ang="0">
                  <a:pos x="connsiteX12161" y="connsiteY12161"/>
                </a:cxn>
                <a:cxn ang="0">
                  <a:pos x="connsiteX12162" y="connsiteY12162"/>
                </a:cxn>
                <a:cxn ang="0">
                  <a:pos x="connsiteX12163" y="connsiteY12163"/>
                </a:cxn>
                <a:cxn ang="0">
                  <a:pos x="connsiteX12164" y="connsiteY12164"/>
                </a:cxn>
                <a:cxn ang="0">
                  <a:pos x="connsiteX12165" y="connsiteY12165"/>
                </a:cxn>
                <a:cxn ang="0">
                  <a:pos x="connsiteX12166" y="connsiteY12166"/>
                </a:cxn>
                <a:cxn ang="0">
                  <a:pos x="connsiteX12167" y="connsiteY12167"/>
                </a:cxn>
                <a:cxn ang="0">
                  <a:pos x="connsiteX12168" y="connsiteY12168"/>
                </a:cxn>
                <a:cxn ang="0">
                  <a:pos x="connsiteX12169" y="connsiteY12169"/>
                </a:cxn>
                <a:cxn ang="0">
                  <a:pos x="connsiteX12170" y="connsiteY12170"/>
                </a:cxn>
                <a:cxn ang="0">
                  <a:pos x="connsiteX12171" y="connsiteY12171"/>
                </a:cxn>
                <a:cxn ang="0">
                  <a:pos x="connsiteX12172" y="connsiteY12172"/>
                </a:cxn>
                <a:cxn ang="0">
                  <a:pos x="connsiteX12173" y="connsiteY12173"/>
                </a:cxn>
                <a:cxn ang="0">
                  <a:pos x="connsiteX12174" y="connsiteY12174"/>
                </a:cxn>
                <a:cxn ang="0">
                  <a:pos x="connsiteX12175" y="connsiteY12175"/>
                </a:cxn>
                <a:cxn ang="0">
                  <a:pos x="connsiteX12176" y="connsiteY12176"/>
                </a:cxn>
                <a:cxn ang="0">
                  <a:pos x="connsiteX12177" y="connsiteY12177"/>
                </a:cxn>
                <a:cxn ang="0">
                  <a:pos x="connsiteX12178" y="connsiteY12178"/>
                </a:cxn>
                <a:cxn ang="0">
                  <a:pos x="connsiteX12179" y="connsiteY12179"/>
                </a:cxn>
                <a:cxn ang="0">
                  <a:pos x="connsiteX12180" y="connsiteY12180"/>
                </a:cxn>
                <a:cxn ang="0">
                  <a:pos x="connsiteX12181" y="connsiteY12181"/>
                </a:cxn>
                <a:cxn ang="0">
                  <a:pos x="connsiteX12182" y="connsiteY12182"/>
                </a:cxn>
                <a:cxn ang="0">
                  <a:pos x="connsiteX12183" y="connsiteY12183"/>
                </a:cxn>
                <a:cxn ang="0">
                  <a:pos x="connsiteX12184" y="connsiteY12184"/>
                </a:cxn>
                <a:cxn ang="0">
                  <a:pos x="connsiteX12185" y="connsiteY12185"/>
                </a:cxn>
                <a:cxn ang="0">
                  <a:pos x="connsiteX12186" y="connsiteY12186"/>
                </a:cxn>
                <a:cxn ang="0">
                  <a:pos x="connsiteX12187" y="connsiteY12187"/>
                </a:cxn>
                <a:cxn ang="0">
                  <a:pos x="connsiteX12188" y="connsiteY12188"/>
                </a:cxn>
                <a:cxn ang="0">
                  <a:pos x="connsiteX12189" y="connsiteY12189"/>
                </a:cxn>
                <a:cxn ang="0">
                  <a:pos x="connsiteX12190" y="connsiteY12190"/>
                </a:cxn>
                <a:cxn ang="0">
                  <a:pos x="connsiteX12191" y="connsiteY12191"/>
                </a:cxn>
                <a:cxn ang="0">
                  <a:pos x="connsiteX12192" y="connsiteY12192"/>
                </a:cxn>
                <a:cxn ang="0">
                  <a:pos x="connsiteX12193" y="connsiteY12193"/>
                </a:cxn>
                <a:cxn ang="0">
                  <a:pos x="connsiteX12194" y="connsiteY12194"/>
                </a:cxn>
                <a:cxn ang="0">
                  <a:pos x="connsiteX12195" y="connsiteY12195"/>
                </a:cxn>
                <a:cxn ang="0">
                  <a:pos x="connsiteX12196" y="connsiteY12196"/>
                </a:cxn>
                <a:cxn ang="0">
                  <a:pos x="connsiteX12197" y="connsiteY12197"/>
                </a:cxn>
                <a:cxn ang="0">
                  <a:pos x="connsiteX12198" y="connsiteY12198"/>
                </a:cxn>
                <a:cxn ang="0">
                  <a:pos x="connsiteX12199" y="connsiteY12199"/>
                </a:cxn>
                <a:cxn ang="0">
                  <a:pos x="connsiteX12200" y="connsiteY12200"/>
                </a:cxn>
                <a:cxn ang="0">
                  <a:pos x="connsiteX12201" y="connsiteY12201"/>
                </a:cxn>
                <a:cxn ang="0">
                  <a:pos x="connsiteX12202" y="connsiteY12202"/>
                </a:cxn>
                <a:cxn ang="0">
                  <a:pos x="connsiteX12203" y="connsiteY12203"/>
                </a:cxn>
                <a:cxn ang="0">
                  <a:pos x="connsiteX12204" y="connsiteY12204"/>
                </a:cxn>
                <a:cxn ang="0">
                  <a:pos x="connsiteX12205" y="connsiteY12205"/>
                </a:cxn>
                <a:cxn ang="0">
                  <a:pos x="connsiteX12206" y="connsiteY12206"/>
                </a:cxn>
                <a:cxn ang="0">
                  <a:pos x="connsiteX12207" y="connsiteY12207"/>
                </a:cxn>
                <a:cxn ang="0">
                  <a:pos x="connsiteX12208" y="connsiteY12208"/>
                </a:cxn>
                <a:cxn ang="0">
                  <a:pos x="connsiteX12209" y="connsiteY12209"/>
                </a:cxn>
                <a:cxn ang="0">
                  <a:pos x="connsiteX12210" y="connsiteY12210"/>
                </a:cxn>
                <a:cxn ang="0">
                  <a:pos x="connsiteX12211" y="connsiteY12211"/>
                </a:cxn>
                <a:cxn ang="0">
                  <a:pos x="connsiteX12212" y="connsiteY12212"/>
                </a:cxn>
                <a:cxn ang="0">
                  <a:pos x="connsiteX12213" y="connsiteY12213"/>
                </a:cxn>
                <a:cxn ang="0">
                  <a:pos x="connsiteX12214" y="connsiteY12214"/>
                </a:cxn>
                <a:cxn ang="0">
                  <a:pos x="connsiteX12215" y="connsiteY12215"/>
                </a:cxn>
                <a:cxn ang="0">
                  <a:pos x="connsiteX12216" y="connsiteY12216"/>
                </a:cxn>
                <a:cxn ang="0">
                  <a:pos x="connsiteX12217" y="connsiteY12217"/>
                </a:cxn>
                <a:cxn ang="0">
                  <a:pos x="connsiteX12218" y="connsiteY12218"/>
                </a:cxn>
                <a:cxn ang="0">
                  <a:pos x="connsiteX12219" y="connsiteY12219"/>
                </a:cxn>
                <a:cxn ang="0">
                  <a:pos x="connsiteX12220" y="connsiteY12220"/>
                </a:cxn>
                <a:cxn ang="0">
                  <a:pos x="connsiteX12221" y="connsiteY12221"/>
                </a:cxn>
                <a:cxn ang="0">
                  <a:pos x="connsiteX12222" y="connsiteY12222"/>
                </a:cxn>
                <a:cxn ang="0">
                  <a:pos x="connsiteX12223" y="connsiteY12223"/>
                </a:cxn>
                <a:cxn ang="0">
                  <a:pos x="connsiteX12224" y="connsiteY12224"/>
                </a:cxn>
                <a:cxn ang="0">
                  <a:pos x="connsiteX12225" y="connsiteY12225"/>
                </a:cxn>
                <a:cxn ang="0">
                  <a:pos x="connsiteX12226" y="connsiteY12226"/>
                </a:cxn>
                <a:cxn ang="0">
                  <a:pos x="connsiteX12227" y="connsiteY12227"/>
                </a:cxn>
                <a:cxn ang="0">
                  <a:pos x="connsiteX12228" y="connsiteY12228"/>
                </a:cxn>
                <a:cxn ang="0">
                  <a:pos x="connsiteX12229" y="connsiteY12229"/>
                </a:cxn>
                <a:cxn ang="0">
                  <a:pos x="connsiteX12230" y="connsiteY12230"/>
                </a:cxn>
                <a:cxn ang="0">
                  <a:pos x="connsiteX12231" y="connsiteY12231"/>
                </a:cxn>
                <a:cxn ang="0">
                  <a:pos x="connsiteX12232" y="connsiteY12232"/>
                </a:cxn>
                <a:cxn ang="0">
                  <a:pos x="connsiteX12233" y="connsiteY12233"/>
                </a:cxn>
                <a:cxn ang="0">
                  <a:pos x="connsiteX12234" y="connsiteY12234"/>
                </a:cxn>
                <a:cxn ang="0">
                  <a:pos x="connsiteX12235" y="connsiteY12235"/>
                </a:cxn>
                <a:cxn ang="0">
                  <a:pos x="connsiteX12236" y="connsiteY12236"/>
                </a:cxn>
                <a:cxn ang="0">
                  <a:pos x="connsiteX12237" y="connsiteY12237"/>
                </a:cxn>
                <a:cxn ang="0">
                  <a:pos x="connsiteX12238" y="connsiteY12238"/>
                </a:cxn>
                <a:cxn ang="0">
                  <a:pos x="connsiteX12239" y="connsiteY12239"/>
                </a:cxn>
                <a:cxn ang="0">
                  <a:pos x="connsiteX12240" y="connsiteY12240"/>
                </a:cxn>
                <a:cxn ang="0">
                  <a:pos x="connsiteX12241" y="connsiteY12241"/>
                </a:cxn>
                <a:cxn ang="0">
                  <a:pos x="connsiteX12242" y="connsiteY12242"/>
                </a:cxn>
                <a:cxn ang="0">
                  <a:pos x="connsiteX12243" y="connsiteY12243"/>
                </a:cxn>
                <a:cxn ang="0">
                  <a:pos x="connsiteX12244" y="connsiteY12244"/>
                </a:cxn>
                <a:cxn ang="0">
                  <a:pos x="connsiteX12245" y="connsiteY12245"/>
                </a:cxn>
                <a:cxn ang="0">
                  <a:pos x="connsiteX12246" y="connsiteY12246"/>
                </a:cxn>
                <a:cxn ang="0">
                  <a:pos x="connsiteX12247" y="connsiteY12247"/>
                </a:cxn>
                <a:cxn ang="0">
                  <a:pos x="connsiteX12248" y="connsiteY12248"/>
                </a:cxn>
                <a:cxn ang="0">
                  <a:pos x="connsiteX12249" y="connsiteY12249"/>
                </a:cxn>
                <a:cxn ang="0">
                  <a:pos x="connsiteX12250" y="connsiteY12250"/>
                </a:cxn>
                <a:cxn ang="0">
                  <a:pos x="connsiteX12251" y="connsiteY12251"/>
                </a:cxn>
                <a:cxn ang="0">
                  <a:pos x="connsiteX12252" y="connsiteY12252"/>
                </a:cxn>
                <a:cxn ang="0">
                  <a:pos x="connsiteX12253" y="connsiteY12253"/>
                </a:cxn>
                <a:cxn ang="0">
                  <a:pos x="connsiteX12254" y="connsiteY12254"/>
                </a:cxn>
                <a:cxn ang="0">
                  <a:pos x="connsiteX12255" y="connsiteY12255"/>
                </a:cxn>
                <a:cxn ang="0">
                  <a:pos x="connsiteX12256" y="connsiteY12256"/>
                </a:cxn>
                <a:cxn ang="0">
                  <a:pos x="connsiteX12257" y="connsiteY12257"/>
                </a:cxn>
                <a:cxn ang="0">
                  <a:pos x="connsiteX12258" y="connsiteY12258"/>
                </a:cxn>
                <a:cxn ang="0">
                  <a:pos x="connsiteX12259" y="connsiteY12259"/>
                </a:cxn>
                <a:cxn ang="0">
                  <a:pos x="connsiteX12260" y="connsiteY12260"/>
                </a:cxn>
                <a:cxn ang="0">
                  <a:pos x="connsiteX12261" y="connsiteY12261"/>
                </a:cxn>
                <a:cxn ang="0">
                  <a:pos x="connsiteX12262" y="connsiteY12262"/>
                </a:cxn>
                <a:cxn ang="0">
                  <a:pos x="connsiteX12263" y="connsiteY12263"/>
                </a:cxn>
                <a:cxn ang="0">
                  <a:pos x="connsiteX12264" y="connsiteY12264"/>
                </a:cxn>
                <a:cxn ang="0">
                  <a:pos x="connsiteX12265" y="connsiteY12265"/>
                </a:cxn>
                <a:cxn ang="0">
                  <a:pos x="connsiteX12266" y="connsiteY12266"/>
                </a:cxn>
                <a:cxn ang="0">
                  <a:pos x="connsiteX12267" y="connsiteY12267"/>
                </a:cxn>
                <a:cxn ang="0">
                  <a:pos x="connsiteX12268" y="connsiteY12268"/>
                </a:cxn>
                <a:cxn ang="0">
                  <a:pos x="connsiteX12269" y="connsiteY12269"/>
                </a:cxn>
                <a:cxn ang="0">
                  <a:pos x="connsiteX12270" y="connsiteY12270"/>
                </a:cxn>
                <a:cxn ang="0">
                  <a:pos x="connsiteX12271" y="connsiteY12271"/>
                </a:cxn>
                <a:cxn ang="0">
                  <a:pos x="connsiteX12272" y="connsiteY12272"/>
                </a:cxn>
                <a:cxn ang="0">
                  <a:pos x="connsiteX12273" y="connsiteY12273"/>
                </a:cxn>
                <a:cxn ang="0">
                  <a:pos x="connsiteX12274" y="connsiteY12274"/>
                </a:cxn>
                <a:cxn ang="0">
                  <a:pos x="connsiteX12275" y="connsiteY12275"/>
                </a:cxn>
                <a:cxn ang="0">
                  <a:pos x="connsiteX12276" y="connsiteY12276"/>
                </a:cxn>
                <a:cxn ang="0">
                  <a:pos x="connsiteX12277" y="connsiteY12277"/>
                </a:cxn>
                <a:cxn ang="0">
                  <a:pos x="connsiteX12278" y="connsiteY12278"/>
                </a:cxn>
                <a:cxn ang="0">
                  <a:pos x="connsiteX12279" y="connsiteY12279"/>
                </a:cxn>
                <a:cxn ang="0">
                  <a:pos x="connsiteX12280" y="connsiteY12280"/>
                </a:cxn>
                <a:cxn ang="0">
                  <a:pos x="connsiteX12281" y="connsiteY12281"/>
                </a:cxn>
                <a:cxn ang="0">
                  <a:pos x="connsiteX12282" y="connsiteY12282"/>
                </a:cxn>
                <a:cxn ang="0">
                  <a:pos x="connsiteX12283" y="connsiteY12283"/>
                </a:cxn>
                <a:cxn ang="0">
                  <a:pos x="connsiteX12284" y="connsiteY12284"/>
                </a:cxn>
                <a:cxn ang="0">
                  <a:pos x="connsiteX12285" y="connsiteY12285"/>
                </a:cxn>
                <a:cxn ang="0">
                  <a:pos x="connsiteX12286" y="connsiteY12286"/>
                </a:cxn>
                <a:cxn ang="0">
                  <a:pos x="connsiteX12287" y="connsiteY12287"/>
                </a:cxn>
                <a:cxn ang="0">
                  <a:pos x="connsiteX12288" y="connsiteY12288"/>
                </a:cxn>
                <a:cxn ang="0">
                  <a:pos x="connsiteX12289" y="connsiteY12289"/>
                </a:cxn>
                <a:cxn ang="0">
                  <a:pos x="connsiteX12290" y="connsiteY12290"/>
                </a:cxn>
                <a:cxn ang="0">
                  <a:pos x="connsiteX12291" y="connsiteY12291"/>
                </a:cxn>
                <a:cxn ang="0">
                  <a:pos x="connsiteX12292" y="connsiteY12292"/>
                </a:cxn>
                <a:cxn ang="0">
                  <a:pos x="connsiteX12293" y="connsiteY12293"/>
                </a:cxn>
                <a:cxn ang="0">
                  <a:pos x="connsiteX12294" y="connsiteY12294"/>
                </a:cxn>
                <a:cxn ang="0">
                  <a:pos x="connsiteX12295" y="connsiteY12295"/>
                </a:cxn>
                <a:cxn ang="0">
                  <a:pos x="connsiteX12296" y="connsiteY12296"/>
                </a:cxn>
                <a:cxn ang="0">
                  <a:pos x="connsiteX12297" y="connsiteY12297"/>
                </a:cxn>
                <a:cxn ang="0">
                  <a:pos x="connsiteX12298" y="connsiteY12298"/>
                </a:cxn>
                <a:cxn ang="0">
                  <a:pos x="connsiteX12299" y="connsiteY12299"/>
                </a:cxn>
                <a:cxn ang="0">
                  <a:pos x="connsiteX12300" y="connsiteY12300"/>
                </a:cxn>
                <a:cxn ang="0">
                  <a:pos x="connsiteX12301" y="connsiteY12301"/>
                </a:cxn>
                <a:cxn ang="0">
                  <a:pos x="connsiteX12302" y="connsiteY12302"/>
                </a:cxn>
                <a:cxn ang="0">
                  <a:pos x="connsiteX12303" y="connsiteY12303"/>
                </a:cxn>
                <a:cxn ang="0">
                  <a:pos x="connsiteX12304" y="connsiteY12304"/>
                </a:cxn>
                <a:cxn ang="0">
                  <a:pos x="connsiteX12305" y="connsiteY12305"/>
                </a:cxn>
                <a:cxn ang="0">
                  <a:pos x="connsiteX12306" y="connsiteY12306"/>
                </a:cxn>
                <a:cxn ang="0">
                  <a:pos x="connsiteX12307" y="connsiteY12307"/>
                </a:cxn>
                <a:cxn ang="0">
                  <a:pos x="connsiteX12308" y="connsiteY12308"/>
                </a:cxn>
                <a:cxn ang="0">
                  <a:pos x="connsiteX12309" y="connsiteY12309"/>
                </a:cxn>
                <a:cxn ang="0">
                  <a:pos x="connsiteX12310" y="connsiteY12310"/>
                </a:cxn>
                <a:cxn ang="0">
                  <a:pos x="connsiteX12311" y="connsiteY12311"/>
                </a:cxn>
                <a:cxn ang="0">
                  <a:pos x="connsiteX12312" y="connsiteY12312"/>
                </a:cxn>
                <a:cxn ang="0">
                  <a:pos x="connsiteX12313" y="connsiteY12313"/>
                </a:cxn>
                <a:cxn ang="0">
                  <a:pos x="connsiteX12314" y="connsiteY12314"/>
                </a:cxn>
                <a:cxn ang="0">
                  <a:pos x="connsiteX12315" y="connsiteY12315"/>
                </a:cxn>
                <a:cxn ang="0">
                  <a:pos x="connsiteX12316" y="connsiteY12316"/>
                </a:cxn>
                <a:cxn ang="0">
                  <a:pos x="connsiteX12317" y="connsiteY12317"/>
                </a:cxn>
                <a:cxn ang="0">
                  <a:pos x="connsiteX12318" y="connsiteY12318"/>
                </a:cxn>
                <a:cxn ang="0">
                  <a:pos x="connsiteX12319" y="connsiteY12319"/>
                </a:cxn>
                <a:cxn ang="0">
                  <a:pos x="connsiteX12320" y="connsiteY12320"/>
                </a:cxn>
                <a:cxn ang="0">
                  <a:pos x="connsiteX12321" y="connsiteY12321"/>
                </a:cxn>
                <a:cxn ang="0">
                  <a:pos x="connsiteX12322" y="connsiteY12322"/>
                </a:cxn>
                <a:cxn ang="0">
                  <a:pos x="connsiteX12323" y="connsiteY12323"/>
                </a:cxn>
                <a:cxn ang="0">
                  <a:pos x="connsiteX12324" y="connsiteY12324"/>
                </a:cxn>
                <a:cxn ang="0">
                  <a:pos x="connsiteX12325" y="connsiteY12325"/>
                </a:cxn>
                <a:cxn ang="0">
                  <a:pos x="connsiteX12326" y="connsiteY12326"/>
                </a:cxn>
                <a:cxn ang="0">
                  <a:pos x="connsiteX12327" y="connsiteY12327"/>
                </a:cxn>
                <a:cxn ang="0">
                  <a:pos x="connsiteX12328" y="connsiteY12328"/>
                </a:cxn>
                <a:cxn ang="0">
                  <a:pos x="connsiteX12329" y="connsiteY12329"/>
                </a:cxn>
                <a:cxn ang="0">
                  <a:pos x="connsiteX12330" y="connsiteY12330"/>
                </a:cxn>
                <a:cxn ang="0">
                  <a:pos x="connsiteX12331" y="connsiteY12331"/>
                </a:cxn>
                <a:cxn ang="0">
                  <a:pos x="connsiteX12332" y="connsiteY12332"/>
                </a:cxn>
                <a:cxn ang="0">
                  <a:pos x="connsiteX12333" y="connsiteY12333"/>
                </a:cxn>
                <a:cxn ang="0">
                  <a:pos x="connsiteX12334" y="connsiteY12334"/>
                </a:cxn>
                <a:cxn ang="0">
                  <a:pos x="connsiteX12335" y="connsiteY12335"/>
                </a:cxn>
                <a:cxn ang="0">
                  <a:pos x="connsiteX12336" y="connsiteY12336"/>
                </a:cxn>
                <a:cxn ang="0">
                  <a:pos x="connsiteX12337" y="connsiteY12337"/>
                </a:cxn>
                <a:cxn ang="0">
                  <a:pos x="connsiteX12338" y="connsiteY12338"/>
                </a:cxn>
                <a:cxn ang="0">
                  <a:pos x="connsiteX12339" y="connsiteY12339"/>
                </a:cxn>
                <a:cxn ang="0">
                  <a:pos x="connsiteX12340" y="connsiteY12340"/>
                </a:cxn>
                <a:cxn ang="0">
                  <a:pos x="connsiteX12341" y="connsiteY12341"/>
                </a:cxn>
                <a:cxn ang="0">
                  <a:pos x="connsiteX12342" y="connsiteY12342"/>
                </a:cxn>
                <a:cxn ang="0">
                  <a:pos x="connsiteX12343" y="connsiteY12343"/>
                </a:cxn>
                <a:cxn ang="0">
                  <a:pos x="connsiteX12344" y="connsiteY12344"/>
                </a:cxn>
                <a:cxn ang="0">
                  <a:pos x="connsiteX12345" y="connsiteY12345"/>
                </a:cxn>
                <a:cxn ang="0">
                  <a:pos x="connsiteX12346" y="connsiteY12346"/>
                </a:cxn>
                <a:cxn ang="0">
                  <a:pos x="connsiteX12347" y="connsiteY12347"/>
                </a:cxn>
                <a:cxn ang="0">
                  <a:pos x="connsiteX12348" y="connsiteY12348"/>
                </a:cxn>
                <a:cxn ang="0">
                  <a:pos x="connsiteX12349" y="connsiteY12349"/>
                </a:cxn>
                <a:cxn ang="0">
                  <a:pos x="connsiteX12350" y="connsiteY12350"/>
                </a:cxn>
                <a:cxn ang="0">
                  <a:pos x="connsiteX12351" y="connsiteY12351"/>
                </a:cxn>
                <a:cxn ang="0">
                  <a:pos x="connsiteX12352" y="connsiteY12352"/>
                </a:cxn>
                <a:cxn ang="0">
                  <a:pos x="connsiteX12353" y="connsiteY12353"/>
                </a:cxn>
                <a:cxn ang="0">
                  <a:pos x="connsiteX12354" y="connsiteY12354"/>
                </a:cxn>
                <a:cxn ang="0">
                  <a:pos x="connsiteX12355" y="connsiteY12355"/>
                </a:cxn>
                <a:cxn ang="0">
                  <a:pos x="connsiteX12356" y="connsiteY12356"/>
                </a:cxn>
                <a:cxn ang="0">
                  <a:pos x="connsiteX12357" y="connsiteY12357"/>
                </a:cxn>
                <a:cxn ang="0">
                  <a:pos x="connsiteX12358" y="connsiteY12358"/>
                </a:cxn>
                <a:cxn ang="0">
                  <a:pos x="connsiteX12359" y="connsiteY12359"/>
                </a:cxn>
                <a:cxn ang="0">
                  <a:pos x="connsiteX12360" y="connsiteY12360"/>
                </a:cxn>
                <a:cxn ang="0">
                  <a:pos x="connsiteX12361" y="connsiteY12361"/>
                </a:cxn>
                <a:cxn ang="0">
                  <a:pos x="connsiteX12362" y="connsiteY12362"/>
                </a:cxn>
                <a:cxn ang="0">
                  <a:pos x="connsiteX12363" y="connsiteY12363"/>
                </a:cxn>
                <a:cxn ang="0">
                  <a:pos x="connsiteX12364" y="connsiteY12364"/>
                </a:cxn>
                <a:cxn ang="0">
                  <a:pos x="connsiteX12365" y="connsiteY12365"/>
                </a:cxn>
                <a:cxn ang="0">
                  <a:pos x="connsiteX12366" y="connsiteY12366"/>
                </a:cxn>
                <a:cxn ang="0">
                  <a:pos x="connsiteX12367" y="connsiteY12367"/>
                </a:cxn>
                <a:cxn ang="0">
                  <a:pos x="connsiteX12368" y="connsiteY12368"/>
                </a:cxn>
                <a:cxn ang="0">
                  <a:pos x="connsiteX12369" y="connsiteY12369"/>
                </a:cxn>
                <a:cxn ang="0">
                  <a:pos x="connsiteX12370" y="connsiteY12370"/>
                </a:cxn>
                <a:cxn ang="0">
                  <a:pos x="connsiteX12371" y="connsiteY12371"/>
                </a:cxn>
                <a:cxn ang="0">
                  <a:pos x="connsiteX12372" y="connsiteY12372"/>
                </a:cxn>
                <a:cxn ang="0">
                  <a:pos x="connsiteX12373" y="connsiteY12373"/>
                </a:cxn>
                <a:cxn ang="0">
                  <a:pos x="connsiteX12374" y="connsiteY12374"/>
                </a:cxn>
                <a:cxn ang="0">
                  <a:pos x="connsiteX12375" y="connsiteY12375"/>
                </a:cxn>
                <a:cxn ang="0">
                  <a:pos x="connsiteX12376" y="connsiteY12376"/>
                </a:cxn>
                <a:cxn ang="0">
                  <a:pos x="connsiteX12377" y="connsiteY12377"/>
                </a:cxn>
                <a:cxn ang="0">
                  <a:pos x="connsiteX12378" y="connsiteY12378"/>
                </a:cxn>
                <a:cxn ang="0">
                  <a:pos x="connsiteX12379" y="connsiteY12379"/>
                </a:cxn>
                <a:cxn ang="0">
                  <a:pos x="connsiteX12380" y="connsiteY12380"/>
                </a:cxn>
                <a:cxn ang="0">
                  <a:pos x="connsiteX12381" y="connsiteY12381"/>
                </a:cxn>
                <a:cxn ang="0">
                  <a:pos x="connsiteX12382" y="connsiteY12382"/>
                </a:cxn>
                <a:cxn ang="0">
                  <a:pos x="connsiteX12383" y="connsiteY12383"/>
                </a:cxn>
                <a:cxn ang="0">
                  <a:pos x="connsiteX12384" y="connsiteY12384"/>
                </a:cxn>
                <a:cxn ang="0">
                  <a:pos x="connsiteX12385" y="connsiteY12385"/>
                </a:cxn>
                <a:cxn ang="0">
                  <a:pos x="connsiteX12386" y="connsiteY12386"/>
                </a:cxn>
                <a:cxn ang="0">
                  <a:pos x="connsiteX12387" y="connsiteY12387"/>
                </a:cxn>
                <a:cxn ang="0">
                  <a:pos x="connsiteX12388" y="connsiteY12388"/>
                </a:cxn>
                <a:cxn ang="0">
                  <a:pos x="connsiteX12389" y="connsiteY12389"/>
                </a:cxn>
                <a:cxn ang="0">
                  <a:pos x="connsiteX12390" y="connsiteY12390"/>
                </a:cxn>
                <a:cxn ang="0">
                  <a:pos x="connsiteX12391" y="connsiteY12391"/>
                </a:cxn>
                <a:cxn ang="0">
                  <a:pos x="connsiteX12392" y="connsiteY12392"/>
                </a:cxn>
                <a:cxn ang="0">
                  <a:pos x="connsiteX12393" y="connsiteY12393"/>
                </a:cxn>
                <a:cxn ang="0">
                  <a:pos x="connsiteX12394" y="connsiteY12394"/>
                </a:cxn>
                <a:cxn ang="0">
                  <a:pos x="connsiteX12395" y="connsiteY12395"/>
                </a:cxn>
                <a:cxn ang="0">
                  <a:pos x="connsiteX12396" y="connsiteY12396"/>
                </a:cxn>
                <a:cxn ang="0">
                  <a:pos x="connsiteX12397" y="connsiteY12397"/>
                </a:cxn>
                <a:cxn ang="0">
                  <a:pos x="connsiteX12398" y="connsiteY12398"/>
                </a:cxn>
                <a:cxn ang="0">
                  <a:pos x="connsiteX12399" y="connsiteY12399"/>
                </a:cxn>
                <a:cxn ang="0">
                  <a:pos x="connsiteX12400" y="connsiteY12400"/>
                </a:cxn>
                <a:cxn ang="0">
                  <a:pos x="connsiteX12401" y="connsiteY12401"/>
                </a:cxn>
                <a:cxn ang="0">
                  <a:pos x="connsiteX12402" y="connsiteY12402"/>
                </a:cxn>
                <a:cxn ang="0">
                  <a:pos x="connsiteX12403" y="connsiteY12403"/>
                </a:cxn>
                <a:cxn ang="0">
                  <a:pos x="connsiteX12404" y="connsiteY12404"/>
                </a:cxn>
                <a:cxn ang="0">
                  <a:pos x="connsiteX12405" y="connsiteY12405"/>
                </a:cxn>
                <a:cxn ang="0">
                  <a:pos x="connsiteX12406" y="connsiteY12406"/>
                </a:cxn>
                <a:cxn ang="0">
                  <a:pos x="connsiteX12407" y="connsiteY12407"/>
                </a:cxn>
                <a:cxn ang="0">
                  <a:pos x="connsiteX12408" y="connsiteY12408"/>
                </a:cxn>
                <a:cxn ang="0">
                  <a:pos x="connsiteX12409" y="connsiteY12409"/>
                </a:cxn>
                <a:cxn ang="0">
                  <a:pos x="connsiteX12410" y="connsiteY12410"/>
                </a:cxn>
                <a:cxn ang="0">
                  <a:pos x="connsiteX12411" y="connsiteY12411"/>
                </a:cxn>
                <a:cxn ang="0">
                  <a:pos x="connsiteX12412" y="connsiteY12412"/>
                </a:cxn>
                <a:cxn ang="0">
                  <a:pos x="connsiteX12413" y="connsiteY12413"/>
                </a:cxn>
                <a:cxn ang="0">
                  <a:pos x="connsiteX12414" y="connsiteY12414"/>
                </a:cxn>
                <a:cxn ang="0">
                  <a:pos x="connsiteX12415" y="connsiteY12415"/>
                </a:cxn>
                <a:cxn ang="0">
                  <a:pos x="connsiteX12416" y="connsiteY12416"/>
                </a:cxn>
                <a:cxn ang="0">
                  <a:pos x="connsiteX12417" y="connsiteY12417"/>
                </a:cxn>
                <a:cxn ang="0">
                  <a:pos x="connsiteX12418" y="connsiteY12418"/>
                </a:cxn>
                <a:cxn ang="0">
                  <a:pos x="connsiteX12419" y="connsiteY12419"/>
                </a:cxn>
                <a:cxn ang="0">
                  <a:pos x="connsiteX12420" y="connsiteY12420"/>
                </a:cxn>
                <a:cxn ang="0">
                  <a:pos x="connsiteX12421" y="connsiteY12421"/>
                </a:cxn>
                <a:cxn ang="0">
                  <a:pos x="connsiteX12422" y="connsiteY12422"/>
                </a:cxn>
                <a:cxn ang="0">
                  <a:pos x="connsiteX12423" y="connsiteY12423"/>
                </a:cxn>
                <a:cxn ang="0">
                  <a:pos x="connsiteX12424" y="connsiteY12424"/>
                </a:cxn>
                <a:cxn ang="0">
                  <a:pos x="connsiteX12425" y="connsiteY12425"/>
                </a:cxn>
                <a:cxn ang="0">
                  <a:pos x="connsiteX12426" y="connsiteY12426"/>
                </a:cxn>
                <a:cxn ang="0">
                  <a:pos x="connsiteX12427" y="connsiteY12427"/>
                </a:cxn>
                <a:cxn ang="0">
                  <a:pos x="connsiteX12428" y="connsiteY12428"/>
                </a:cxn>
                <a:cxn ang="0">
                  <a:pos x="connsiteX12429" y="connsiteY12429"/>
                </a:cxn>
                <a:cxn ang="0">
                  <a:pos x="connsiteX12430" y="connsiteY12430"/>
                </a:cxn>
                <a:cxn ang="0">
                  <a:pos x="connsiteX12431" y="connsiteY12431"/>
                </a:cxn>
                <a:cxn ang="0">
                  <a:pos x="connsiteX12432" y="connsiteY12432"/>
                </a:cxn>
                <a:cxn ang="0">
                  <a:pos x="connsiteX12433" y="connsiteY12433"/>
                </a:cxn>
                <a:cxn ang="0">
                  <a:pos x="connsiteX12434" y="connsiteY12434"/>
                </a:cxn>
                <a:cxn ang="0">
                  <a:pos x="connsiteX12435" y="connsiteY12435"/>
                </a:cxn>
                <a:cxn ang="0">
                  <a:pos x="connsiteX12436" y="connsiteY12436"/>
                </a:cxn>
                <a:cxn ang="0">
                  <a:pos x="connsiteX12437" y="connsiteY12437"/>
                </a:cxn>
                <a:cxn ang="0">
                  <a:pos x="connsiteX12438" y="connsiteY12438"/>
                </a:cxn>
                <a:cxn ang="0">
                  <a:pos x="connsiteX12439" y="connsiteY12439"/>
                </a:cxn>
                <a:cxn ang="0">
                  <a:pos x="connsiteX12440" y="connsiteY12440"/>
                </a:cxn>
                <a:cxn ang="0">
                  <a:pos x="connsiteX12441" y="connsiteY12441"/>
                </a:cxn>
                <a:cxn ang="0">
                  <a:pos x="connsiteX12442" y="connsiteY12442"/>
                </a:cxn>
                <a:cxn ang="0">
                  <a:pos x="connsiteX12443" y="connsiteY12443"/>
                </a:cxn>
                <a:cxn ang="0">
                  <a:pos x="connsiteX12444" y="connsiteY12444"/>
                </a:cxn>
                <a:cxn ang="0">
                  <a:pos x="connsiteX12445" y="connsiteY12445"/>
                </a:cxn>
                <a:cxn ang="0">
                  <a:pos x="connsiteX12446" y="connsiteY12446"/>
                </a:cxn>
                <a:cxn ang="0">
                  <a:pos x="connsiteX12447" y="connsiteY12447"/>
                </a:cxn>
                <a:cxn ang="0">
                  <a:pos x="connsiteX12448" y="connsiteY12448"/>
                </a:cxn>
                <a:cxn ang="0">
                  <a:pos x="connsiteX12449" y="connsiteY12449"/>
                </a:cxn>
                <a:cxn ang="0">
                  <a:pos x="connsiteX12450" y="connsiteY12450"/>
                </a:cxn>
                <a:cxn ang="0">
                  <a:pos x="connsiteX12451" y="connsiteY12451"/>
                </a:cxn>
                <a:cxn ang="0">
                  <a:pos x="connsiteX12452" y="connsiteY12452"/>
                </a:cxn>
                <a:cxn ang="0">
                  <a:pos x="connsiteX12453" y="connsiteY12453"/>
                </a:cxn>
                <a:cxn ang="0">
                  <a:pos x="connsiteX12454" y="connsiteY12454"/>
                </a:cxn>
                <a:cxn ang="0">
                  <a:pos x="connsiteX12455" y="connsiteY12455"/>
                </a:cxn>
                <a:cxn ang="0">
                  <a:pos x="connsiteX12456" y="connsiteY12456"/>
                </a:cxn>
                <a:cxn ang="0">
                  <a:pos x="connsiteX12457" y="connsiteY12457"/>
                </a:cxn>
                <a:cxn ang="0">
                  <a:pos x="connsiteX12458" y="connsiteY12458"/>
                </a:cxn>
                <a:cxn ang="0">
                  <a:pos x="connsiteX12459" y="connsiteY12459"/>
                </a:cxn>
                <a:cxn ang="0">
                  <a:pos x="connsiteX12460" y="connsiteY12460"/>
                </a:cxn>
                <a:cxn ang="0">
                  <a:pos x="connsiteX12461" y="connsiteY12461"/>
                </a:cxn>
                <a:cxn ang="0">
                  <a:pos x="connsiteX12462" y="connsiteY12462"/>
                </a:cxn>
                <a:cxn ang="0">
                  <a:pos x="connsiteX12463" y="connsiteY12463"/>
                </a:cxn>
                <a:cxn ang="0">
                  <a:pos x="connsiteX12464" y="connsiteY12464"/>
                </a:cxn>
                <a:cxn ang="0">
                  <a:pos x="connsiteX12465" y="connsiteY12465"/>
                </a:cxn>
                <a:cxn ang="0">
                  <a:pos x="connsiteX12466" y="connsiteY12466"/>
                </a:cxn>
                <a:cxn ang="0">
                  <a:pos x="connsiteX12467" y="connsiteY12467"/>
                </a:cxn>
                <a:cxn ang="0">
                  <a:pos x="connsiteX12468" y="connsiteY12468"/>
                </a:cxn>
                <a:cxn ang="0">
                  <a:pos x="connsiteX12469" y="connsiteY12469"/>
                </a:cxn>
                <a:cxn ang="0">
                  <a:pos x="connsiteX12470" y="connsiteY12470"/>
                </a:cxn>
                <a:cxn ang="0">
                  <a:pos x="connsiteX12471" y="connsiteY12471"/>
                </a:cxn>
                <a:cxn ang="0">
                  <a:pos x="connsiteX12472" y="connsiteY12472"/>
                </a:cxn>
                <a:cxn ang="0">
                  <a:pos x="connsiteX12473" y="connsiteY12473"/>
                </a:cxn>
                <a:cxn ang="0">
                  <a:pos x="connsiteX12474" y="connsiteY12474"/>
                </a:cxn>
                <a:cxn ang="0">
                  <a:pos x="connsiteX12475" y="connsiteY12475"/>
                </a:cxn>
                <a:cxn ang="0">
                  <a:pos x="connsiteX12476" y="connsiteY12476"/>
                </a:cxn>
                <a:cxn ang="0">
                  <a:pos x="connsiteX12477" y="connsiteY12477"/>
                </a:cxn>
                <a:cxn ang="0">
                  <a:pos x="connsiteX12478" y="connsiteY12478"/>
                </a:cxn>
                <a:cxn ang="0">
                  <a:pos x="connsiteX12479" y="connsiteY12479"/>
                </a:cxn>
                <a:cxn ang="0">
                  <a:pos x="connsiteX12480" y="connsiteY12480"/>
                </a:cxn>
                <a:cxn ang="0">
                  <a:pos x="connsiteX12481" y="connsiteY12481"/>
                </a:cxn>
                <a:cxn ang="0">
                  <a:pos x="connsiteX12482" y="connsiteY12482"/>
                </a:cxn>
                <a:cxn ang="0">
                  <a:pos x="connsiteX12483" y="connsiteY12483"/>
                </a:cxn>
                <a:cxn ang="0">
                  <a:pos x="connsiteX12484" y="connsiteY12484"/>
                </a:cxn>
                <a:cxn ang="0">
                  <a:pos x="connsiteX12485" y="connsiteY12485"/>
                </a:cxn>
                <a:cxn ang="0">
                  <a:pos x="connsiteX12486" y="connsiteY12486"/>
                </a:cxn>
                <a:cxn ang="0">
                  <a:pos x="connsiteX12487" y="connsiteY12487"/>
                </a:cxn>
                <a:cxn ang="0">
                  <a:pos x="connsiteX12488" y="connsiteY12488"/>
                </a:cxn>
                <a:cxn ang="0">
                  <a:pos x="connsiteX12489" y="connsiteY12489"/>
                </a:cxn>
                <a:cxn ang="0">
                  <a:pos x="connsiteX12490" y="connsiteY12490"/>
                </a:cxn>
                <a:cxn ang="0">
                  <a:pos x="connsiteX12491" y="connsiteY12491"/>
                </a:cxn>
                <a:cxn ang="0">
                  <a:pos x="connsiteX12492" y="connsiteY12492"/>
                </a:cxn>
                <a:cxn ang="0">
                  <a:pos x="connsiteX12493" y="connsiteY12493"/>
                </a:cxn>
                <a:cxn ang="0">
                  <a:pos x="connsiteX12494" y="connsiteY12494"/>
                </a:cxn>
                <a:cxn ang="0">
                  <a:pos x="connsiteX12495" y="connsiteY12495"/>
                </a:cxn>
                <a:cxn ang="0">
                  <a:pos x="connsiteX12496" y="connsiteY12496"/>
                </a:cxn>
                <a:cxn ang="0">
                  <a:pos x="connsiteX12497" y="connsiteY12497"/>
                </a:cxn>
                <a:cxn ang="0">
                  <a:pos x="connsiteX12498" y="connsiteY12498"/>
                </a:cxn>
                <a:cxn ang="0">
                  <a:pos x="connsiteX12499" y="connsiteY12499"/>
                </a:cxn>
                <a:cxn ang="0">
                  <a:pos x="connsiteX12500" y="connsiteY12500"/>
                </a:cxn>
                <a:cxn ang="0">
                  <a:pos x="connsiteX12501" y="connsiteY12501"/>
                </a:cxn>
                <a:cxn ang="0">
                  <a:pos x="connsiteX12502" y="connsiteY12502"/>
                </a:cxn>
                <a:cxn ang="0">
                  <a:pos x="connsiteX12503" y="connsiteY12503"/>
                </a:cxn>
                <a:cxn ang="0">
                  <a:pos x="connsiteX12504" y="connsiteY12504"/>
                </a:cxn>
                <a:cxn ang="0">
                  <a:pos x="connsiteX12505" y="connsiteY12505"/>
                </a:cxn>
                <a:cxn ang="0">
                  <a:pos x="connsiteX12506" y="connsiteY12506"/>
                </a:cxn>
                <a:cxn ang="0">
                  <a:pos x="connsiteX12507" y="connsiteY12507"/>
                </a:cxn>
                <a:cxn ang="0">
                  <a:pos x="connsiteX12508" y="connsiteY12508"/>
                </a:cxn>
                <a:cxn ang="0">
                  <a:pos x="connsiteX12509" y="connsiteY12509"/>
                </a:cxn>
                <a:cxn ang="0">
                  <a:pos x="connsiteX12510" y="connsiteY12510"/>
                </a:cxn>
                <a:cxn ang="0">
                  <a:pos x="connsiteX12511" y="connsiteY12511"/>
                </a:cxn>
                <a:cxn ang="0">
                  <a:pos x="connsiteX12512" y="connsiteY12512"/>
                </a:cxn>
                <a:cxn ang="0">
                  <a:pos x="connsiteX12513" y="connsiteY12513"/>
                </a:cxn>
                <a:cxn ang="0">
                  <a:pos x="connsiteX12514" y="connsiteY12514"/>
                </a:cxn>
                <a:cxn ang="0">
                  <a:pos x="connsiteX12515" y="connsiteY12515"/>
                </a:cxn>
                <a:cxn ang="0">
                  <a:pos x="connsiteX12516" y="connsiteY12516"/>
                </a:cxn>
                <a:cxn ang="0">
                  <a:pos x="connsiteX12517" y="connsiteY12517"/>
                </a:cxn>
                <a:cxn ang="0">
                  <a:pos x="connsiteX12518" y="connsiteY12518"/>
                </a:cxn>
                <a:cxn ang="0">
                  <a:pos x="connsiteX12519" y="connsiteY12519"/>
                </a:cxn>
                <a:cxn ang="0">
                  <a:pos x="connsiteX12520" y="connsiteY12520"/>
                </a:cxn>
                <a:cxn ang="0">
                  <a:pos x="connsiteX12521" y="connsiteY12521"/>
                </a:cxn>
                <a:cxn ang="0">
                  <a:pos x="connsiteX12522" y="connsiteY12522"/>
                </a:cxn>
                <a:cxn ang="0">
                  <a:pos x="connsiteX12523" y="connsiteY12523"/>
                </a:cxn>
                <a:cxn ang="0">
                  <a:pos x="connsiteX12524" y="connsiteY12524"/>
                </a:cxn>
                <a:cxn ang="0">
                  <a:pos x="connsiteX12525" y="connsiteY12525"/>
                </a:cxn>
                <a:cxn ang="0">
                  <a:pos x="connsiteX12526" y="connsiteY12526"/>
                </a:cxn>
                <a:cxn ang="0">
                  <a:pos x="connsiteX12527" y="connsiteY12527"/>
                </a:cxn>
                <a:cxn ang="0">
                  <a:pos x="connsiteX12528" y="connsiteY12528"/>
                </a:cxn>
                <a:cxn ang="0">
                  <a:pos x="connsiteX12529" y="connsiteY12529"/>
                </a:cxn>
                <a:cxn ang="0">
                  <a:pos x="connsiteX12530" y="connsiteY12530"/>
                </a:cxn>
                <a:cxn ang="0">
                  <a:pos x="connsiteX12531" y="connsiteY12531"/>
                </a:cxn>
                <a:cxn ang="0">
                  <a:pos x="connsiteX12532" y="connsiteY12532"/>
                </a:cxn>
                <a:cxn ang="0">
                  <a:pos x="connsiteX12533" y="connsiteY12533"/>
                </a:cxn>
                <a:cxn ang="0">
                  <a:pos x="connsiteX12534" y="connsiteY12534"/>
                </a:cxn>
                <a:cxn ang="0">
                  <a:pos x="connsiteX12535" y="connsiteY12535"/>
                </a:cxn>
                <a:cxn ang="0">
                  <a:pos x="connsiteX12536" y="connsiteY12536"/>
                </a:cxn>
                <a:cxn ang="0">
                  <a:pos x="connsiteX12537" y="connsiteY12537"/>
                </a:cxn>
                <a:cxn ang="0">
                  <a:pos x="connsiteX12538" y="connsiteY12538"/>
                </a:cxn>
                <a:cxn ang="0">
                  <a:pos x="connsiteX12539" y="connsiteY12539"/>
                </a:cxn>
                <a:cxn ang="0">
                  <a:pos x="connsiteX12540" y="connsiteY12540"/>
                </a:cxn>
                <a:cxn ang="0">
                  <a:pos x="connsiteX12541" y="connsiteY12541"/>
                </a:cxn>
                <a:cxn ang="0">
                  <a:pos x="connsiteX12542" y="connsiteY12542"/>
                </a:cxn>
                <a:cxn ang="0">
                  <a:pos x="connsiteX12543" y="connsiteY12543"/>
                </a:cxn>
                <a:cxn ang="0">
                  <a:pos x="connsiteX12544" y="connsiteY12544"/>
                </a:cxn>
                <a:cxn ang="0">
                  <a:pos x="connsiteX12545" y="connsiteY12545"/>
                </a:cxn>
                <a:cxn ang="0">
                  <a:pos x="connsiteX12546" y="connsiteY12546"/>
                </a:cxn>
                <a:cxn ang="0">
                  <a:pos x="connsiteX12547" y="connsiteY12547"/>
                </a:cxn>
                <a:cxn ang="0">
                  <a:pos x="connsiteX12548" y="connsiteY12548"/>
                </a:cxn>
                <a:cxn ang="0">
                  <a:pos x="connsiteX12549" y="connsiteY12549"/>
                </a:cxn>
                <a:cxn ang="0">
                  <a:pos x="connsiteX12550" y="connsiteY12550"/>
                </a:cxn>
                <a:cxn ang="0">
                  <a:pos x="connsiteX12551" y="connsiteY12551"/>
                </a:cxn>
                <a:cxn ang="0">
                  <a:pos x="connsiteX12552" y="connsiteY12552"/>
                </a:cxn>
                <a:cxn ang="0">
                  <a:pos x="connsiteX12553" y="connsiteY12553"/>
                </a:cxn>
                <a:cxn ang="0">
                  <a:pos x="connsiteX12554" y="connsiteY12554"/>
                </a:cxn>
                <a:cxn ang="0">
                  <a:pos x="connsiteX12555" y="connsiteY12555"/>
                </a:cxn>
                <a:cxn ang="0">
                  <a:pos x="connsiteX12556" y="connsiteY12556"/>
                </a:cxn>
                <a:cxn ang="0">
                  <a:pos x="connsiteX12557" y="connsiteY12557"/>
                </a:cxn>
                <a:cxn ang="0">
                  <a:pos x="connsiteX12558" y="connsiteY12558"/>
                </a:cxn>
                <a:cxn ang="0">
                  <a:pos x="connsiteX12559" y="connsiteY12559"/>
                </a:cxn>
                <a:cxn ang="0">
                  <a:pos x="connsiteX12560" y="connsiteY12560"/>
                </a:cxn>
                <a:cxn ang="0">
                  <a:pos x="connsiteX12561" y="connsiteY12561"/>
                </a:cxn>
                <a:cxn ang="0">
                  <a:pos x="connsiteX12562" y="connsiteY12562"/>
                </a:cxn>
                <a:cxn ang="0">
                  <a:pos x="connsiteX12563" y="connsiteY12563"/>
                </a:cxn>
                <a:cxn ang="0">
                  <a:pos x="connsiteX12564" y="connsiteY12564"/>
                </a:cxn>
                <a:cxn ang="0">
                  <a:pos x="connsiteX12565" y="connsiteY12565"/>
                </a:cxn>
                <a:cxn ang="0">
                  <a:pos x="connsiteX12566" y="connsiteY12566"/>
                </a:cxn>
                <a:cxn ang="0">
                  <a:pos x="connsiteX12567" y="connsiteY12567"/>
                </a:cxn>
                <a:cxn ang="0">
                  <a:pos x="connsiteX12568" y="connsiteY12568"/>
                </a:cxn>
                <a:cxn ang="0">
                  <a:pos x="connsiteX12569" y="connsiteY12569"/>
                </a:cxn>
                <a:cxn ang="0">
                  <a:pos x="connsiteX12570" y="connsiteY12570"/>
                </a:cxn>
                <a:cxn ang="0">
                  <a:pos x="connsiteX12571" y="connsiteY12571"/>
                </a:cxn>
                <a:cxn ang="0">
                  <a:pos x="connsiteX12572" y="connsiteY12572"/>
                </a:cxn>
                <a:cxn ang="0">
                  <a:pos x="connsiteX12573" y="connsiteY12573"/>
                </a:cxn>
                <a:cxn ang="0">
                  <a:pos x="connsiteX12574" y="connsiteY12574"/>
                </a:cxn>
                <a:cxn ang="0">
                  <a:pos x="connsiteX12575" y="connsiteY12575"/>
                </a:cxn>
                <a:cxn ang="0">
                  <a:pos x="connsiteX12576" y="connsiteY12576"/>
                </a:cxn>
                <a:cxn ang="0">
                  <a:pos x="connsiteX12577" y="connsiteY12577"/>
                </a:cxn>
                <a:cxn ang="0">
                  <a:pos x="connsiteX12578" y="connsiteY12578"/>
                </a:cxn>
                <a:cxn ang="0">
                  <a:pos x="connsiteX12579" y="connsiteY12579"/>
                </a:cxn>
                <a:cxn ang="0">
                  <a:pos x="connsiteX12580" y="connsiteY12580"/>
                </a:cxn>
                <a:cxn ang="0">
                  <a:pos x="connsiteX12581" y="connsiteY12581"/>
                </a:cxn>
                <a:cxn ang="0">
                  <a:pos x="connsiteX12582" y="connsiteY12582"/>
                </a:cxn>
                <a:cxn ang="0">
                  <a:pos x="connsiteX12583" y="connsiteY12583"/>
                </a:cxn>
                <a:cxn ang="0">
                  <a:pos x="connsiteX12584" y="connsiteY12584"/>
                </a:cxn>
                <a:cxn ang="0">
                  <a:pos x="connsiteX12585" y="connsiteY12585"/>
                </a:cxn>
                <a:cxn ang="0">
                  <a:pos x="connsiteX12586" y="connsiteY12586"/>
                </a:cxn>
                <a:cxn ang="0">
                  <a:pos x="connsiteX12587" y="connsiteY12587"/>
                </a:cxn>
                <a:cxn ang="0">
                  <a:pos x="connsiteX12588" y="connsiteY12588"/>
                </a:cxn>
                <a:cxn ang="0">
                  <a:pos x="connsiteX12589" y="connsiteY12589"/>
                </a:cxn>
                <a:cxn ang="0">
                  <a:pos x="connsiteX12590" y="connsiteY12590"/>
                </a:cxn>
                <a:cxn ang="0">
                  <a:pos x="connsiteX12591" y="connsiteY12591"/>
                </a:cxn>
                <a:cxn ang="0">
                  <a:pos x="connsiteX12592" y="connsiteY12592"/>
                </a:cxn>
                <a:cxn ang="0">
                  <a:pos x="connsiteX12593" y="connsiteY12593"/>
                </a:cxn>
                <a:cxn ang="0">
                  <a:pos x="connsiteX12594" y="connsiteY12594"/>
                </a:cxn>
                <a:cxn ang="0">
                  <a:pos x="connsiteX12595" y="connsiteY12595"/>
                </a:cxn>
                <a:cxn ang="0">
                  <a:pos x="connsiteX12596" y="connsiteY12596"/>
                </a:cxn>
                <a:cxn ang="0">
                  <a:pos x="connsiteX12597" y="connsiteY12597"/>
                </a:cxn>
                <a:cxn ang="0">
                  <a:pos x="connsiteX12598" y="connsiteY12598"/>
                </a:cxn>
                <a:cxn ang="0">
                  <a:pos x="connsiteX12599" y="connsiteY12599"/>
                </a:cxn>
                <a:cxn ang="0">
                  <a:pos x="connsiteX12600" y="connsiteY12600"/>
                </a:cxn>
                <a:cxn ang="0">
                  <a:pos x="connsiteX12601" y="connsiteY12601"/>
                </a:cxn>
                <a:cxn ang="0">
                  <a:pos x="connsiteX12602" y="connsiteY12602"/>
                </a:cxn>
                <a:cxn ang="0">
                  <a:pos x="connsiteX12603" y="connsiteY12603"/>
                </a:cxn>
                <a:cxn ang="0">
                  <a:pos x="connsiteX12604" y="connsiteY12604"/>
                </a:cxn>
                <a:cxn ang="0">
                  <a:pos x="connsiteX12605" y="connsiteY12605"/>
                </a:cxn>
                <a:cxn ang="0">
                  <a:pos x="connsiteX12606" y="connsiteY12606"/>
                </a:cxn>
                <a:cxn ang="0">
                  <a:pos x="connsiteX12607" y="connsiteY12607"/>
                </a:cxn>
                <a:cxn ang="0">
                  <a:pos x="connsiteX12608" y="connsiteY12608"/>
                </a:cxn>
                <a:cxn ang="0">
                  <a:pos x="connsiteX12609" y="connsiteY12609"/>
                </a:cxn>
                <a:cxn ang="0">
                  <a:pos x="connsiteX12610" y="connsiteY12610"/>
                </a:cxn>
                <a:cxn ang="0">
                  <a:pos x="connsiteX12611" y="connsiteY12611"/>
                </a:cxn>
                <a:cxn ang="0">
                  <a:pos x="connsiteX12612" y="connsiteY12612"/>
                </a:cxn>
                <a:cxn ang="0">
                  <a:pos x="connsiteX12613" y="connsiteY12613"/>
                </a:cxn>
                <a:cxn ang="0">
                  <a:pos x="connsiteX12614" y="connsiteY12614"/>
                </a:cxn>
                <a:cxn ang="0">
                  <a:pos x="connsiteX12615" y="connsiteY12615"/>
                </a:cxn>
                <a:cxn ang="0">
                  <a:pos x="connsiteX12616" y="connsiteY12616"/>
                </a:cxn>
                <a:cxn ang="0">
                  <a:pos x="connsiteX12617" y="connsiteY12617"/>
                </a:cxn>
                <a:cxn ang="0">
                  <a:pos x="connsiteX12618" y="connsiteY12618"/>
                </a:cxn>
                <a:cxn ang="0">
                  <a:pos x="connsiteX12619" y="connsiteY12619"/>
                </a:cxn>
                <a:cxn ang="0">
                  <a:pos x="connsiteX12620" y="connsiteY12620"/>
                </a:cxn>
                <a:cxn ang="0">
                  <a:pos x="connsiteX12621" y="connsiteY12621"/>
                </a:cxn>
                <a:cxn ang="0">
                  <a:pos x="connsiteX12622" y="connsiteY12622"/>
                </a:cxn>
                <a:cxn ang="0">
                  <a:pos x="connsiteX12623" y="connsiteY12623"/>
                </a:cxn>
                <a:cxn ang="0">
                  <a:pos x="connsiteX12624" y="connsiteY12624"/>
                </a:cxn>
                <a:cxn ang="0">
                  <a:pos x="connsiteX12625" y="connsiteY12625"/>
                </a:cxn>
                <a:cxn ang="0">
                  <a:pos x="connsiteX12626" y="connsiteY12626"/>
                </a:cxn>
                <a:cxn ang="0">
                  <a:pos x="connsiteX12627" y="connsiteY12627"/>
                </a:cxn>
                <a:cxn ang="0">
                  <a:pos x="connsiteX12628" y="connsiteY12628"/>
                </a:cxn>
                <a:cxn ang="0">
                  <a:pos x="connsiteX12629" y="connsiteY12629"/>
                </a:cxn>
                <a:cxn ang="0">
                  <a:pos x="connsiteX12630" y="connsiteY12630"/>
                </a:cxn>
                <a:cxn ang="0">
                  <a:pos x="connsiteX12631" y="connsiteY12631"/>
                </a:cxn>
                <a:cxn ang="0">
                  <a:pos x="connsiteX12632" y="connsiteY12632"/>
                </a:cxn>
                <a:cxn ang="0">
                  <a:pos x="connsiteX12633" y="connsiteY12633"/>
                </a:cxn>
                <a:cxn ang="0">
                  <a:pos x="connsiteX12634" y="connsiteY12634"/>
                </a:cxn>
                <a:cxn ang="0">
                  <a:pos x="connsiteX12635" y="connsiteY12635"/>
                </a:cxn>
                <a:cxn ang="0">
                  <a:pos x="connsiteX12636" y="connsiteY12636"/>
                </a:cxn>
                <a:cxn ang="0">
                  <a:pos x="connsiteX12637" y="connsiteY12637"/>
                </a:cxn>
                <a:cxn ang="0">
                  <a:pos x="connsiteX12638" y="connsiteY12638"/>
                </a:cxn>
                <a:cxn ang="0">
                  <a:pos x="connsiteX12639" y="connsiteY12639"/>
                </a:cxn>
                <a:cxn ang="0">
                  <a:pos x="connsiteX12640" y="connsiteY12640"/>
                </a:cxn>
                <a:cxn ang="0">
                  <a:pos x="connsiteX12641" y="connsiteY12641"/>
                </a:cxn>
                <a:cxn ang="0">
                  <a:pos x="connsiteX12642" y="connsiteY12642"/>
                </a:cxn>
                <a:cxn ang="0">
                  <a:pos x="connsiteX12643" y="connsiteY12643"/>
                </a:cxn>
                <a:cxn ang="0">
                  <a:pos x="connsiteX12644" y="connsiteY12644"/>
                </a:cxn>
                <a:cxn ang="0">
                  <a:pos x="connsiteX12645" y="connsiteY12645"/>
                </a:cxn>
                <a:cxn ang="0">
                  <a:pos x="connsiteX12646" y="connsiteY12646"/>
                </a:cxn>
                <a:cxn ang="0">
                  <a:pos x="connsiteX12647" y="connsiteY12647"/>
                </a:cxn>
                <a:cxn ang="0">
                  <a:pos x="connsiteX12648" y="connsiteY12648"/>
                </a:cxn>
                <a:cxn ang="0">
                  <a:pos x="connsiteX12649" y="connsiteY12649"/>
                </a:cxn>
                <a:cxn ang="0">
                  <a:pos x="connsiteX12650" y="connsiteY12650"/>
                </a:cxn>
                <a:cxn ang="0">
                  <a:pos x="connsiteX12651" y="connsiteY12651"/>
                </a:cxn>
                <a:cxn ang="0">
                  <a:pos x="connsiteX12652" y="connsiteY12652"/>
                </a:cxn>
                <a:cxn ang="0">
                  <a:pos x="connsiteX12653" y="connsiteY12653"/>
                </a:cxn>
                <a:cxn ang="0">
                  <a:pos x="connsiteX12654" y="connsiteY12654"/>
                </a:cxn>
                <a:cxn ang="0">
                  <a:pos x="connsiteX12655" y="connsiteY12655"/>
                </a:cxn>
                <a:cxn ang="0">
                  <a:pos x="connsiteX12656" y="connsiteY12656"/>
                </a:cxn>
                <a:cxn ang="0">
                  <a:pos x="connsiteX12657" y="connsiteY12657"/>
                </a:cxn>
                <a:cxn ang="0">
                  <a:pos x="connsiteX12658" y="connsiteY12658"/>
                </a:cxn>
                <a:cxn ang="0">
                  <a:pos x="connsiteX12659" y="connsiteY12659"/>
                </a:cxn>
                <a:cxn ang="0">
                  <a:pos x="connsiteX12660" y="connsiteY12660"/>
                </a:cxn>
                <a:cxn ang="0">
                  <a:pos x="connsiteX12661" y="connsiteY12661"/>
                </a:cxn>
                <a:cxn ang="0">
                  <a:pos x="connsiteX12662" y="connsiteY12662"/>
                </a:cxn>
                <a:cxn ang="0">
                  <a:pos x="connsiteX12663" y="connsiteY12663"/>
                </a:cxn>
                <a:cxn ang="0">
                  <a:pos x="connsiteX12664" y="connsiteY12664"/>
                </a:cxn>
                <a:cxn ang="0">
                  <a:pos x="connsiteX12665" y="connsiteY12665"/>
                </a:cxn>
                <a:cxn ang="0">
                  <a:pos x="connsiteX12666" y="connsiteY12666"/>
                </a:cxn>
                <a:cxn ang="0">
                  <a:pos x="connsiteX12667" y="connsiteY12667"/>
                </a:cxn>
                <a:cxn ang="0">
                  <a:pos x="connsiteX12668" y="connsiteY12668"/>
                </a:cxn>
                <a:cxn ang="0">
                  <a:pos x="connsiteX12669" y="connsiteY12669"/>
                </a:cxn>
                <a:cxn ang="0">
                  <a:pos x="connsiteX12670" y="connsiteY12670"/>
                </a:cxn>
                <a:cxn ang="0">
                  <a:pos x="connsiteX12671" y="connsiteY12671"/>
                </a:cxn>
                <a:cxn ang="0">
                  <a:pos x="connsiteX12672" y="connsiteY12672"/>
                </a:cxn>
                <a:cxn ang="0">
                  <a:pos x="connsiteX12673" y="connsiteY12673"/>
                </a:cxn>
                <a:cxn ang="0">
                  <a:pos x="connsiteX12674" y="connsiteY12674"/>
                </a:cxn>
                <a:cxn ang="0">
                  <a:pos x="connsiteX12675" y="connsiteY12675"/>
                </a:cxn>
                <a:cxn ang="0">
                  <a:pos x="connsiteX12676" y="connsiteY12676"/>
                </a:cxn>
                <a:cxn ang="0">
                  <a:pos x="connsiteX12677" y="connsiteY12677"/>
                </a:cxn>
                <a:cxn ang="0">
                  <a:pos x="connsiteX12678" y="connsiteY12678"/>
                </a:cxn>
                <a:cxn ang="0">
                  <a:pos x="connsiteX12679" y="connsiteY12679"/>
                </a:cxn>
                <a:cxn ang="0">
                  <a:pos x="connsiteX12680" y="connsiteY12680"/>
                </a:cxn>
                <a:cxn ang="0">
                  <a:pos x="connsiteX12681" y="connsiteY12681"/>
                </a:cxn>
                <a:cxn ang="0">
                  <a:pos x="connsiteX12682" y="connsiteY12682"/>
                </a:cxn>
                <a:cxn ang="0">
                  <a:pos x="connsiteX12683" y="connsiteY12683"/>
                </a:cxn>
                <a:cxn ang="0">
                  <a:pos x="connsiteX12684" y="connsiteY12684"/>
                </a:cxn>
                <a:cxn ang="0">
                  <a:pos x="connsiteX12685" y="connsiteY12685"/>
                </a:cxn>
                <a:cxn ang="0">
                  <a:pos x="connsiteX12686" y="connsiteY12686"/>
                </a:cxn>
                <a:cxn ang="0">
                  <a:pos x="connsiteX12687" y="connsiteY12687"/>
                </a:cxn>
                <a:cxn ang="0">
                  <a:pos x="connsiteX12688" y="connsiteY12688"/>
                </a:cxn>
                <a:cxn ang="0">
                  <a:pos x="connsiteX12689" y="connsiteY12689"/>
                </a:cxn>
                <a:cxn ang="0">
                  <a:pos x="connsiteX12690" y="connsiteY12690"/>
                </a:cxn>
                <a:cxn ang="0">
                  <a:pos x="connsiteX12691" y="connsiteY12691"/>
                </a:cxn>
                <a:cxn ang="0">
                  <a:pos x="connsiteX12692" y="connsiteY12692"/>
                </a:cxn>
                <a:cxn ang="0">
                  <a:pos x="connsiteX12693" y="connsiteY12693"/>
                </a:cxn>
                <a:cxn ang="0">
                  <a:pos x="connsiteX12694" y="connsiteY12694"/>
                </a:cxn>
                <a:cxn ang="0">
                  <a:pos x="connsiteX12695" y="connsiteY12695"/>
                </a:cxn>
                <a:cxn ang="0">
                  <a:pos x="connsiteX12696" y="connsiteY12696"/>
                </a:cxn>
                <a:cxn ang="0">
                  <a:pos x="connsiteX12697" y="connsiteY12697"/>
                </a:cxn>
                <a:cxn ang="0">
                  <a:pos x="connsiteX12698" y="connsiteY12698"/>
                </a:cxn>
                <a:cxn ang="0">
                  <a:pos x="connsiteX12699" y="connsiteY12699"/>
                </a:cxn>
                <a:cxn ang="0">
                  <a:pos x="connsiteX12700" y="connsiteY12700"/>
                </a:cxn>
                <a:cxn ang="0">
                  <a:pos x="connsiteX12701" y="connsiteY12701"/>
                </a:cxn>
                <a:cxn ang="0">
                  <a:pos x="connsiteX12702" y="connsiteY12702"/>
                </a:cxn>
                <a:cxn ang="0">
                  <a:pos x="connsiteX12703" y="connsiteY12703"/>
                </a:cxn>
                <a:cxn ang="0">
                  <a:pos x="connsiteX12704" y="connsiteY12704"/>
                </a:cxn>
                <a:cxn ang="0">
                  <a:pos x="connsiteX12705" y="connsiteY12705"/>
                </a:cxn>
                <a:cxn ang="0">
                  <a:pos x="connsiteX12706" y="connsiteY12706"/>
                </a:cxn>
                <a:cxn ang="0">
                  <a:pos x="connsiteX12707" y="connsiteY12707"/>
                </a:cxn>
                <a:cxn ang="0">
                  <a:pos x="connsiteX12708" y="connsiteY12708"/>
                </a:cxn>
                <a:cxn ang="0">
                  <a:pos x="connsiteX12709" y="connsiteY12709"/>
                </a:cxn>
                <a:cxn ang="0">
                  <a:pos x="connsiteX12710" y="connsiteY12710"/>
                </a:cxn>
                <a:cxn ang="0">
                  <a:pos x="connsiteX12711" y="connsiteY12711"/>
                </a:cxn>
                <a:cxn ang="0">
                  <a:pos x="connsiteX12712" y="connsiteY12712"/>
                </a:cxn>
                <a:cxn ang="0">
                  <a:pos x="connsiteX12713" y="connsiteY12713"/>
                </a:cxn>
                <a:cxn ang="0">
                  <a:pos x="connsiteX12714" y="connsiteY12714"/>
                </a:cxn>
                <a:cxn ang="0">
                  <a:pos x="connsiteX12715" y="connsiteY12715"/>
                </a:cxn>
                <a:cxn ang="0">
                  <a:pos x="connsiteX12716" y="connsiteY12716"/>
                </a:cxn>
                <a:cxn ang="0">
                  <a:pos x="connsiteX12717" y="connsiteY12717"/>
                </a:cxn>
                <a:cxn ang="0">
                  <a:pos x="connsiteX12718" y="connsiteY12718"/>
                </a:cxn>
                <a:cxn ang="0">
                  <a:pos x="connsiteX12719" y="connsiteY12719"/>
                </a:cxn>
                <a:cxn ang="0">
                  <a:pos x="connsiteX12720" y="connsiteY12720"/>
                </a:cxn>
                <a:cxn ang="0">
                  <a:pos x="connsiteX12721" y="connsiteY12721"/>
                </a:cxn>
                <a:cxn ang="0">
                  <a:pos x="connsiteX12722" y="connsiteY12722"/>
                </a:cxn>
                <a:cxn ang="0">
                  <a:pos x="connsiteX12723" y="connsiteY12723"/>
                </a:cxn>
                <a:cxn ang="0">
                  <a:pos x="connsiteX12724" y="connsiteY12724"/>
                </a:cxn>
              </a:cxnLst>
              <a:rect l="l" t="t" r="r" b="b"/>
              <a:pathLst>
                <a:path w="9310410" h="5296383">
                  <a:moveTo>
                    <a:pt x="3474682" y="3391291"/>
                  </a:moveTo>
                  <a:cubicBezTo>
                    <a:pt x="3472284" y="3386497"/>
                    <a:pt x="3454306" y="3382902"/>
                    <a:pt x="3448913" y="3377508"/>
                  </a:cubicBezTo>
                  <a:cubicBezTo>
                    <a:pt x="3443519" y="3372115"/>
                    <a:pt x="3433931" y="3372714"/>
                    <a:pt x="3431534" y="3375710"/>
                  </a:cubicBezTo>
                  <a:cubicBezTo>
                    <a:pt x="3429137" y="3378707"/>
                    <a:pt x="3423144" y="3378707"/>
                    <a:pt x="3423144" y="3378707"/>
                  </a:cubicBezTo>
                  <a:cubicBezTo>
                    <a:pt x="3423144" y="3378707"/>
                    <a:pt x="3410559" y="3376909"/>
                    <a:pt x="3398574" y="3375111"/>
                  </a:cubicBezTo>
                  <a:cubicBezTo>
                    <a:pt x="3386588" y="3373313"/>
                    <a:pt x="3385989" y="3372115"/>
                    <a:pt x="3378198" y="3372115"/>
                  </a:cubicBezTo>
                  <a:cubicBezTo>
                    <a:pt x="3370408" y="3372115"/>
                    <a:pt x="3369809" y="3369718"/>
                    <a:pt x="3364415" y="3367320"/>
                  </a:cubicBezTo>
                  <a:cubicBezTo>
                    <a:pt x="3359021" y="3364924"/>
                    <a:pt x="3356025" y="3360729"/>
                    <a:pt x="3345238" y="3360129"/>
                  </a:cubicBezTo>
                  <a:cubicBezTo>
                    <a:pt x="3334451" y="3359530"/>
                    <a:pt x="3333253" y="3357732"/>
                    <a:pt x="3329058" y="3354736"/>
                  </a:cubicBezTo>
                  <a:cubicBezTo>
                    <a:pt x="3324863" y="3352339"/>
                    <a:pt x="3321867" y="3351140"/>
                    <a:pt x="3318870" y="3352938"/>
                  </a:cubicBezTo>
                  <a:cubicBezTo>
                    <a:pt x="3315874" y="3354736"/>
                    <a:pt x="3313477" y="3355335"/>
                    <a:pt x="3309282" y="3354736"/>
                  </a:cubicBezTo>
                  <a:cubicBezTo>
                    <a:pt x="3305087" y="3354136"/>
                    <a:pt x="3304488" y="3355335"/>
                    <a:pt x="3302090" y="3357133"/>
                  </a:cubicBezTo>
                  <a:cubicBezTo>
                    <a:pt x="3299694" y="3358931"/>
                    <a:pt x="3297296" y="3357732"/>
                    <a:pt x="3290704" y="3356534"/>
                  </a:cubicBezTo>
                  <a:cubicBezTo>
                    <a:pt x="3284112" y="3355335"/>
                    <a:pt x="3280517" y="3350541"/>
                    <a:pt x="3274524" y="3348144"/>
                  </a:cubicBezTo>
                  <a:cubicBezTo>
                    <a:pt x="3269130" y="3345747"/>
                    <a:pt x="3269130" y="3346945"/>
                    <a:pt x="3260141" y="3345747"/>
                  </a:cubicBezTo>
                  <a:cubicBezTo>
                    <a:pt x="3251752" y="3345147"/>
                    <a:pt x="3239766" y="3343949"/>
                    <a:pt x="3242763" y="3337357"/>
                  </a:cubicBezTo>
                  <a:cubicBezTo>
                    <a:pt x="3245759" y="3330765"/>
                    <a:pt x="3249954" y="3328368"/>
                    <a:pt x="3240965" y="3328967"/>
                  </a:cubicBezTo>
                  <a:cubicBezTo>
                    <a:pt x="3231976" y="3329566"/>
                    <a:pt x="3227781" y="3327768"/>
                    <a:pt x="3218792" y="3328368"/>
                  </a:cubicBezTo>
                  <a:cubicBezTo>
                    <a:pt x="3210402" y="3328967"/>
                    <a:pt x="3205607" y="3328368"/>
                    <a:pt x="3205607" y="3325971"/>
                  </a:cubicBezTo>
                  <a:cubicBezTo>
                    <a:pt x="3206207" y="3323573"/>
                    <a:pt x="3206806" y="3323573"/>
                    <a:pt x="3211001" y="3323573"/>
                  </a:cubicBezTo>
                  <a:cubicBezTo>
                    <a:pt x="3215196" y="3323573"/>
                    <a:pt x="3221188" y="3321776"/>
                    <a:pt x="3222987" y="3312187"/>
                  </a:cubicBezTo>
                  <a:cubicBezTo>
                    <a:pt x="3224784" y="3302599"/>
                    <a:pt x="3226582" y="3295408"/>
                    <a:pt x="3231376" y="3293011"/>
                  </a:cubicBezTo>
                  <a:cubicBezTo>
                    <a:pt x="3236170" y="3290613"/>
                    <a:pt x="3240965" y="3293610"/>
                    <a:pt x="3248156" y="3293610"/>
                  </a:cubicBezTo>
                  <a:cubicBezTo>
                    <a:pt x="3255347" y="3293011"/>
                    <a:pt x="3267333" y="3292411"/>
                    <a:pt x="3270928" y="3295408"/>
                  </a:cubicBezTo>
                  <a:cubicBezTo>
                    <a:pt x="3275123" y="3298404"/>
                    <a:pt x="3278119" y="3300202"/>
                    <a:pt x="3281116" y="3300801"/>
                  </a:cubicBezTo>
                  <a:cubicBezTo>
                    <a:pt x="3284112" y="3301400"/>
                    <a:pt x="3287109" y="3304397"/>
                    <a:pt x="3288907" y="3306194"/>
                  </a:cubicBezTo>
                  <a:cubicBezTo>
                    <a:pt x="3290704" y="3308592"/>
                    <a:pt x="3295499" y="3308592"/>
                    <a:pt x="3293101" y="3303797"/>
                  </a:cubicBezTo>
                  <a:cubicBezTo>
                    <a:pt x="3290704" y="3299003"/>
                    <a:pt x="3292502" y="3299603"/>
                    <a:pt x="3296697" y="3302000"/>
                  </a:cubicBezTo>
                  <a:cubicBezTo>
                    <a:pt x="3300892" y="3304397"/>
                    <a:pt x="3302090" y="3307992"/>
                    <a:pt x="3304488" y="3312187"/>
                  </a:cubicBezTo>
                  <a:cubicBezTo>
                    <a:pt x="3306885" y="3316382"/>
                    <a:pt x="3312278" y="3320577"/>
                    <a:pt x="3319470" y="3320577"/>
                  </a:cubicBezTo>
                  <a:cubicBezTo>
                    <a:pt x="3326661" y="3320577"/>
                    <a:pt x="3329657" y="3320577"/>
                    <a:pt x="3335050" y="3322375"/>
                  </a:cubicBezTo>
                  <a:cubicBezTo>
                    <a:pt x="3340444" y="3324173"/>
                    <a:pt x="3344639" y="3322974"/>
                    <a:pt x="3347635" y="3320577"/>
                  </a:cubicBezTo>
                  <a:cubicBezTo>
                    <a:pt x="3350632" y="3318180"/>
                    <a:pt x="3353029" y="3319378"/>
                    <a:pt x="3356025" y="3319378"/>
                  </a:cubicBezTo>
                  <a:cubicBezTo>
                    <a:pt x="3359021" y="3319378"/>
                    <a:pt x="3360220" y="3318180"/>
                    <a:pt x="3361419" y="3312187"/>
                  </a:cubicBezTo>
                  <a:cubicBezTo>
                    <a:pt x="3362617" y="3306794"/>
                    <a:pt x="3374003" y="3308592"/>
                    <a:pt x="3377599" y="3310989"/>
                  </a:cubicBezTo>
                  <a:cubicBezTo>
                    <a:pt x="3381195" y="3313386"/>
                    <a:pt x="3383592" y="3315183"/>
                    <a:pt x="3387787" y="3315183"/>
                  </a:cubicBezTo>
                  <a:cubicBezTo>
                    <a:pt x="3391982" y="3314584"/>
                    <a:pt x="3394978" y="3314584"/>
                    <a:pt x="3397974" y="3316382"/>
                  </a:cubicBezTo>
                  <a:cubicBezTo>
                    <a:pt x="3400971" y="3318779"/>
                    <a:pt x="3415952" y="3319978"/>
                    <a:pt x="3417751" y="3324173"/>
                  </a:cubicBezTo>
                  <a:cubicBezTo>
                    <a:pt x="3419548" y="3328368"/>
                    <a:pt x="3423144" y="3335559"/>
                    <a:pt x="3423144" y="3335559"/>
                  </a:cubicBezTo>
                  <a:cubicBezTo>
                    <a:pt x="3423144" y="3335559"/>
                    <a:pt x="3420747" y="3346945"/>
                    <a:pt x="3423743" y="3346346"/>
                  </a:cubicBezTo>
                  <a:cubicBezTo>
                    <a:pt x="3426740" y="3345747"/>
                    <a:pt x="3439923" y="3345147"/>
                    <a:pt x="3438126" y="3349942"/>
                  </a:cubicBezTo>
                  <a:cubicBezTo>
                    <a:pt x="3436328" y="3354736"/>
                    <a:pt x="3442321" y="3353537"/>
                    <a:pt x="3447714" y="3352339"/>
                  </a:cubicBezTo>
                  <a:cubicBezTo>
                    <a:pt x="3453108" y="3351739"/>
                    <a:pt x="3456703" y="3351739"/>
                    <a:pt x="3462097" y="3351739"/>
                  </a:cubicBezTo>
                  <a:cubicBezTo>
                    <a:pt x="3467490" y="3351739"/>
                    <a:pt x="3478876" y="3354736"/>
                    <a:pt x="3475281" y="3363125"/>
                  </a:cubicBezTo>
                  <a:cubicBezTo>
                    <a:pt x="3471685" y="3371515"/>
                    <a:pt x="3471086" y="3378107"/>
                    <a:pt x="3477678" y="3381104"/>
                  </a:cubicBezTo>
                  <a:cubicBezTo>
                    <a:pt x="3482472" y="3385898"/>
                    <a:pt x="3477078" y="3396085"/>
                    <a:pt x="3474682" y="3391291"/>
                  </a:cubicBezTo>
                  <a:close/>
                  <a:moveTo>
                    <a:pt x="5341420" y="832392"/>
                  </a:moveTo>
                  <a:cubicBezTo>
                    <a:pt x="5342618" y="838384"/>
                    <a:pt x="5339023" y="838384"/>
                    <a:pt x="5334229" y="838384"/>
                  </a:cubicBezTo>
                  <a:cubicBezTo>
                    <a:pt x="5330034" y="838384"/>
                    <a:pt x="5328236" y="843778"/>
                    <a:pt x="5327037" y="846774"/>
                  </a:cubicBezTo>
                  <a:cubicBezTo>
                    <a:pt x="5325839" y="856363"/>
                    <a:pt x="5316850" y="848572"/>
                    <a:pt x="5309059" y="844377"/>
                  </a:cubicBezTo>
                  <a:cubicBezTo>
                    <a:pt x="5308460" y="843778"/>
                    <a:pt x="5314453" y="855164"/>
                    <a:pt x="5310258" y="855763"/>
                  </a:cubicBezTo>
                  <a:cubicBezTo>
                    <a:pt x="5306662" y="856363"/>
                    <a:pt x="5301868" y="855763"/>
                    <a:pt x="5301868" y="856363"/>
                  </a:cubicBezTo>
                  <a:cubicBezTo>
                    <a:pt x="5301269" y="859359"/>
                    <a:pt x="5296474" y="857561"/>
                    <a:pt x="5292279" y="856363"/>
                  </a:cubicBezTo>
                  <a:cubicBezTo>
                    <a:pt x="5288684" y="852168"/>
                    <a:pt x="5283290" y="853965"/>
                    <a:pt x="5288684" y="859958"/>
                  </a:cubicBezTo>
                  <a:cubicBezTo>
                    <a:pt x="5294676" y="865951"/>
                    <a:pt x="5286287" y="867149"/>
                    <a:pt x="5291680" y="870745"/>
                  </a:cubicBezTo>
                  <a:cubicBezTo>
                    <a:pt x="5297673" y="874341"/>
                    <a:pt x="5292279" y="883929"/>
                    <a:pt x="5287485" y="882131"/>
                  </a:cubicBezTo>
                  <a:cubicBezTo>
                    <a:pt x="5280893" y="879734"/>
                    <a:pt x="5270106" y="879734"/>
                    <a:pt x="5270106" y="885128"/>
                  </a:cubicBezTo>
                  <a:cubicBezTo>
                    <a:pt x="5270106" y="888124"/>
                    <a:pt x="5282092" y="879734"/>
                    <a:pt x="5289283" y="888124"/>
                  </a:cubicBezTo>
                  <a:cubicBezTo>
                    <a:pt x="5292879" y="892319"/>
                    <a:pt x="5305464" y="891720"/>
                    <a:pt x="5300070" y="895915"/>
                  </a:cubicBezTo>
                  <a:cubicBezTo>
                    <a:pt x="5298272" y="897113"/>
                    <a:pt x="5287485" y="891720"/>
                    <a:pt x="5287485" y="898911"/>
                  </a:cubicBezTo>
                  <a:cubicBezTo>
                    <a:pt x="5287485" y="900110"/>
                    <a:pt x="5261117" y="900110"/>
                    <a:pt x="5255724" y="894716"/>
                  </a:cubicBezTo>
                  <a:cubicBezTo>
                    <a:pt x="5252128" y="891120"/>
                    <a:pt x="5234150" y="885128"/>
                    <a:pt x="5228756" y="886326"/>
                  </a:cubicBezTo>
                  <a:cubicBezTo>
                    <a:pt x="5223363" y="887525"/>
                    <a:pt x="5213175" y="883330"/>
                    <a:pt x="5214374" y="871344"/>
                  </a:cubicBezTo>
                  <a:cubicBezTo>
                    <a:pt x="5215572" y="859958"/>
                    <a:pt x="5204186" y="858160"/>
                    <a:pt x="5198193" y="858160"/>
                  </a:cubicBezTo>
                  <a:cubicBezTo>
                    <a:pt x="5192201" y="858160"/>
                    <a:pt x="5179017" y="857561"/>
                    <a:pt x="5176620" y="861157"/>
                  </a:cubicBezTo>
                  <a:cubicBezTo>
                    <a:pt x="5174222" y="864752"/>
                    <a:pt x="5163436" y="864752"/>
                    <a:pt x="5161638" y="860557"/>
                  </a:cubicBezTo>
                  <a:cubicBezTo>
                    <a:pt x="5158042" y="853366"/>
                    <a:pt x="5141861" y="856962"/>
                    <a:pt x="5150851" y="848572"/>
                  </a:cubicBezTo>
                  <a:cubicBezTo>
                    <a:pt x="5159241" y="840182"/>
                    <a:pt x="5155046" y="832392"/>
                    <a:pt x="5150251" y="837785"/>
                  </a:cubicBezTo>
                  <a:cubicBezTo>
                    <a:pt x="5147255" y="840781"/>
                    <a:pt x="5137667" y="847973"/>
                    <a:pt x="5133472" y="845576"/>
                  </a:cubicBezTo>
                  <a:cubicBezTo>
                    <a:pt x="5129876" y="843179"/>
                    <a:pt x="5120887" y="847973"/>
                    <a:pt x="5130475" y="856363"/>
                  </a:cubicBezTo>
                  <a:cubicBezTo>
                    <a:pt x="5136468" y="861756"/>
                    <a:pt x="5141262" y="880333"/>
                    <a:pt x="5128078" y="888124"/>
                  </a:cubicBezTo>
                  <a:cubicBezTo>
                    <a:pt x="5120288" y="892319"/>
                    <a:pt x="5104107" y="906702"/>
                    <a:pt x="5093920" y="898312"/>
                  </a:cubicBezTo>
                  <a:cubicBezTo>
                    <a:pt x="5083732" y="889922"/>
                    <a:pt x="5084930" y="891720"/>
                    <a:pt x="5075941" y="889323"/>
                  </a:cubicBezTo>
                  <a:cubicBezTo>
                    <a:pt x="5066952" y="886925"/>
                    <a:pt x="5059162" y="891120"/>
                    <a:pt x="5074144" y="892319"/>
                  </a:cubicBezTo>
                  <a:cubicBezTo>
                    <a:pt x="5082534" y="892918"/>
                    <a:pt x="5075342" y="899510"/>
                    <a:pt x="5068151" y="895315"/>
                  </a:cubicBezTo>
                  <a:cubicBezTo>
                    <a:pt x="5063357" y="892918"/>
                    <a:pt x="5051970" y="895315"/>
                    <a:pt x="5061559" y="903705"/>
                  </a:cubicBezTo>
                  <a:cubicBezTo>
                    <a:pt x="5069349" y="910297"/>
                    <a:pt x="5069349" y="903705"/>
                    <a:pt x="5076541" y="902507"/>
                  </a:cubicBezTo>
                  <a:cubicBezTo>
                    <a:pt x="5083732" y="901308"/>
                    <a:pt x="5086129" y="903106"/>
                    <a:pt x="5087328" y="906702"/>
                  </a:cubicBezTo>
                  <a:cubicBezTo>
                    <a:pt x="5088526" y="910297"/>
                    <a:pt x="5090324" y="912095"/>
                    <a:pt x="5096317" y="910896"/>
                  </a:cubicBezTo>
                  <a:cubicBezTo>
                    <a:pt x="5102310" y="910297"/>
                    <a:pt x="5105905" y="913893"/>
                    <a:pt x="5108901" y="920485"/>
                  </a:cubicBezTo>
                  <a:cubicBezTo>
                    <a:pt x="5108901" y="920485"/>
                    <a:pt x="5114295" y="927077"/>
                    <a:pt x="5108901" y="927077"/>
                  </a:cubicBezTo>
                  <a:cubicBezTo>
                    <a:pt x="5103508" y="927077"/>
                    <a:pt x="5108302" y="930672"/>
                    <a:pt x="5114295" y="930672"/>
                  </a:cubicBezTo>
                  <a:cubicBezTo>
                    <a:pt x="5120288" y="930672"/>
                    <a:pt x="5117291" y="938463"/>
                    <a:pt x="5116093" y="938463"/>
                  </a:cubicBezTo>
                  <a:cubicBezTo>
                    <a:pt x="5107703" y="939062"/>
                    <a:pt x="5120288" y="949250"/>
                    <a:pt x="5130475" y="949849"/>
                  </a:cubicBezTo>
                  <a:cubicBezTo>
                    <a:pt x="5149652" y="951647"/>
                    <a:pt x="5137667" y="957041"/>
                    <a:pt x="5142461" y="964232"/>
                  </a:cubicBezTo>
                  <a:cubicBezTo>
                    <a:pt x="5142461" y="964232"/>
                    <a:pt x="5143660" y="970824"/>
                    <a:pt x="5140663" y="972022"/>
                  </a:cubicBezTo>
                  <a:cubicBezTo>
                    <a:pt x="5137667" y="973221"/>
                    <a:pt x="5134071" y="982210"/>
                    <a:pt x="5129277" y="978015"/>
                  </a:cubicBezTo>
                  <a:cubicBezTo>
                    <a:pt x="5122685" y="971423"/>
                    <a:pt x="5114295" y="976817"/>
                    <a:pt x="5109501" y="972022"/>
                  </a:cubicBezTo>
                  <a:cubicBezTo>
                    <a:pt x="5104107" y="967827"/>
                    <a:pt x="5102310" y="970824"/>
                    <a:pt x="5101111" y="972022"/>
                  </a:cubicBezTo>
                  <a:cubicBezTo>
                    <a:pt x="5099912" y="973221"/>
                    <a:pt x="5095718" y="972622"/>
                    <a:pt x="5096916" y="967827"/>
                  </a:cubicBezTo>
                  <a:cubicBezTo>
                    <a:pt x="5098714" y="959438"/>
                    <a:pt x="5095118" y="964232"/>
                    <a:pt x="5092721" y="964232"/>
                  </a:cubicBezTo>
                  <a:cubicBezTo>
                    <a:pt x="5090324" y="964232"/>
                    <a:pt x="5083133" y="962434"/>
                    <a:pt x="5089725" y="969625"/>
                  </a:cubicBezTo>
                  <a:cubicBezTo>
                    <a:pt x="5094519" y="975019"/>
                    <a:pt x="5089125" y="975618"/>
                    <a:pt x="5084930" y="975618"/>
                  </a:cubicBezTo>
                  <a:cubicBezTo>
                    <a:pt x="5076541" y="975618"/>
                    <a:pt x="5072346" y="986405"/>
                    <a:pt x="5064555" y="987603"/>
                  </a:cubicBezTo>
                  <a:cubicBezTo>
                    <a:pt x="5056765" y="988802"/>
                    <a:pt x="5042382" y="1009177"/>
                    <a:pt x="5029198" y="1007979"/>
                  </a:cubicBezTo>
                  <a:cubicBezTo>
                    <a:pt x="5017213" y="1006780"/>
                    <a:pt x="5027999" y="1022961"/>
                    <a:pt x="5013617" y="1019365"/>
                  </a:cubicBezTo>
                  <a:cubicBezTo>
                    <a:pt x="5002231" y="1016369"/>
                    <a:pt x="5016613" y="1029553"/>
                    <a:pt x="5002231" y="1027755"/>
                  </a:cubicBezTo>
                  <a:cubicBezTo>
                    <a:pt x="4993242" y="1026556"/>
                    <a:pt x="4987848" y="1047531"/>
                    <a:pt x="4972867" y="1052325"/>
                  </a:cubicBezTo>
                  <a:cubicBezTo>
                    <a:pt x="4971668" y="1052924"/>
                    <a:pt x="4970469" y="1051127"/>
                    <a:pt x="4969271" y="1052325"/>
                  </a:cubicBezTo>
                  <a:cubicBezTo>
                    <a:pt x="4966274" y="1054123"/>
                    <a:pt x="4960881" y="1065509"/>
                    <a:pt x="4960881" y="1067307"/>
                  </a:cubicBezTo>
                  <a:cubicBezTo>
                    <a:pt x="4962679" y="1073899"/>
                    <a:pt x="4955487" y="1076296"/>
                    <a:pt x="4953090" y="1064910"/>
                  </a:cubicBezTo>
                  <a:cubicBezTo>
                    <a:pt x="4950693" y="1054722"/>
                    <a:pt x="4940506" y="1055321"/>
                    <a:pt x="4938108" y="1048729"/>
                  </a:cubicBezTo>
                  <a:cubicBezTo>
                    <a:pt x="4935112" y="1041538"/>
                    <a:pt x="4923726" y="1044535"/>
                    <a:pt x="4910542" y="1046332"/>
                  </a:cubicBezTo>
                  <a:cubicBezTo>
                    <a:pt x="4897358" y="1048130"/>
                    <a:pt x="4885372" y="1046932"/>
                    <a:pt x="4881177" y="1059516"/>
                  </a:cubicBezTo>
                  <a:cubicBezTo>
                    <a:pt x="4875185" y="1075697"/>
                    <a:pt x="4864398" y="1085285"/>
                    <a:pt x="4866195" y="1060715"/>
                  </a:cubicBezTo>
                  <a:cubicBezTo>
                    <a:pt x="4867994" y="1036145"/>
                    <a:pt x="4858405" y="1048729"/>
                    <a:pt x="4849416" y="1058318"/>
                  </a:cubicBezTo>
                  <a:cubicBezTo>
                    <a:pt x="4842824" y="1065509"/>
                    <a:pt x="4844023" y="1070303"/>
                    <a:pt x="4840427" y="1076296"/>
                  </a:cubicBezTo>
                  <a:cubicBezTo>
                    <a:pt x="4836831" y="1082289"/>
                    <a:pt x="4832037" y="1080491"/>
                    <a:pt x="4831438" y="1078094"/>
                  </a:cubicBezTo>
                  <a:cubicBezTo>
                    <a:pt x="4830839" y="1075697"/>
                    <a:pt x="4826644" y="1073899"/>
                    <a:pt x="4823647" y="1078094"/>
                  </a:cubicBezTo>
                  <a:cubicBezTo>
                    <a:pt x="4821849" y="1081090"/>
                    <a:pt x="4817654" y="1079892"/>
                    <a:pt x="4814658" y="1076895"/>
                  </a:cubicBezTo>
                  <a:cubicBezTo>
                    <a:pt x="4809264" y="1071502"/>
                    <a:pt x="4803272" y="1078693"/>
                    <a:pt x="4803871" y="1087682"/>
                  </a:cubicBezTo>
                  <a:cubicBezTo>
                    <a:pt x="4803871" y="1098469"/>
                    <a:pt x="4804470" y="1109855"/>
                    <a:pt x="4798478" y="1105061"/>
                  </a:cubicBezTo>
                  <a:cubicBezTo>
                    <a:pt x="4794283" y="1102065"/>
                    <a:pt x="4791886" y="1107458"/>
                    <a:pt x="4794283" y="1111054"/>
                  </a:cubicBezTo>
                  <a:cubicBezTo>
                    <a:pt x="4796081" y="1114050"/>
                    <a:pt x="4784095" y="1121841"/>
                    <a:pt x="4782297" y="1131429"/>
                  </a:cubicBezTo>
                  <a:cubicBezTo>
                    <a:pt x="4781099" y="1141617"/>
                    <a:pt x="4768514" y="1154801"/>
                    <a:pt x="4778702" y="1151805"/>
                  </a:cubicBezTo>
                  <a:cubicBezTo>
                    <a:pt x="4782897" y="1150606"/>
                    <a:pt x="4787691" y="1160794"/>
                    <a:pt x="4790088" y="1149407"/>
                  </a:cubicBezTo>
                  <a:cubicBezTo>
                    <a:pt x="4792485" y="1136223"/>
                    <a:pt x="4808665" y="1151805"/>
                    <a:pt x="4800875" y="1159595"/>
                  </a:cubicBezTo>
                  <a:cubicBezTo>
                    <a:pt x="4799676" y="1160794"/>
                    <a:pt x="4797279" y="1167985"/>
                    <a:pt x="4797279" y="1173978"/>
                  </a:cubicBezTo>
                  <a:cubicBezTo>
                    <a:pt x="4797279" y="1180570"/>
                    <a:pt x="4796680" y="1188360"/>
                    <a:pt x="4804470" y="1185364"/>
                  </a:cubicBezTo>
                  <a:cubicBezTo>
                    <a:pt x="4811063" y="1182967"/>
                    <a:pt x="4807467" y="1194353"/>
                    <a:pt x="4810463" y="1199747"/>
                  </a:cubicBezTo>
                  <a:cubicBezTo>
                    <a:pt x="4814658" y="1207537"/>
                    <a:pt x="4798478" y="1216526"/>
                    <a:pt x="4801474" y="1200945"/>
                  </a:cubicBezTo>
                  <a:cubicBezTo>
                    <a:pt x="4804470" y="1185364"/>
                    <a:pt x="4792485" y="1195552"/>
                    <a:pt x="4791886" y="1199147"/>
                  </a:cubicBezTo>
                  <a:cubicBezTo>
                    <a:pt x="4791286" y="1202743"/>
                    <a:pt x="4790088" y="1203941"/>
                    <a:pt x="4788889" y="1206339"/>
                  </a:cubicBezTo>
                  <a:cubicBezTo>
                    <a:pt x="4782897" y="1206339"/>
                    <a:pt x="4786492" y="1209335"/>
                    <a:pt x="4783496" y="1211732"/>
                  </a:cubicBezTo>
                  <a:cubicBezTo>
                    <a:pt x="4778702" y="1215927"/>
                    <a:pt x="4771510" y="1229111"/>
                    <a:pt x="4779301" y="1240497"/>
                  </a:cubicBezTo>
                  <a:cubicBezTo>
                    <a:pt x="4787092" y="1251883"/>
                    <a:pt x="4787691" y="1259674"/>
                    <a:pt x="4777503" y="1260872"/>
                  </a:cubicBezTo>
                  <a:cubicBezTo>
                    <a:pt x="4773308" y="1261472"/>
                    <a:pt x="4766716" y="1261472"/>
                    <a:pt x="4764319" y="1259075"/>
                  </a:cubicBezTo>
                  <a:cubicBezTo>
                    <a:pt x="4759525" y="1254880"/>
                    <a:pt x="4755929" y="1258475"/>
                    <a:pt x="4751135" y="1265667"/>
                  </a:cubicBezTo>
                  <a:cubicBezTo>
                    <a:pt x="4745742" y="1272858"/>
                    <a:pt x="4746940" y="1274056"/>
                    <a:pt x="4741547" y="1277053"/>
                  </a:cubicBezTo>
                  <a:cubicBezTo>
                    <a:pt x="4733157" y="1282446"/>
                    <a:pt x="4734355" y="1292634"/>
                    <a:pt x="4739749" y="1299825"/>
                  </a:cubicBezTo>
                  <a:cubicBezTo>
                    <a:pt x="4745142" y="1307616"/>
                    <a:pt x="4745142" y="1317804"/>
                    <a:pt x="4737951" y="1308814"/>
                  </a:cubicBezTo>
                  <a:cubicBezTo>
                    <a:pt x="4733756" y="1303421"/>
                    <a:pt x="4724168" y="1309414"/>
                    <a:pt x="4721771" y="1311811"/>
                  </a:cubicBezTo>
                  <a:cubicBezTo>
                    <a:pt x="4718175" y="1316006"/>
                    <a:pt x="4711583" y="1319002"/>
                    <a:pt x="4711583" y="1315406"/>
                  </a:cubicBezTo>
                  <a:cubicBezTo>
                    <a:pt x="4711583" y="1311811"/>
                    <a:pt x="4706789" y="1313609"/>
                    <a:pt x="4706789" y="1319601"/>
                  </a:cubicBezTo>
                  <a:cubicBezTo>
                    <a:pt x="4706789" y="1325594"/>
                    <a:pt x="4706190" y="1341175"/>
                    <a:pt x="4704392" y="1343572"/>
                  </a:cubicBezTo>
                  <a:cubicBezTo>
                    <a:pt x="4700796" y="1347767"/>
                    <a:pt x="4703792" y="1362749"/>
                    <a:pt x="4691807" y="1363948"/>
                  </a:cubicBezTo>
                  <a:cubicBezTo>
                    <a:pt x="4679821" y="1365146"/>
                    <a:pt x="4672630" y="1395110"/>
                    <a:pt x="4665439" y="1378929"/>
                  </a:cubicBezTo>
                  <a:cubicBezTo>
                    <a:pt x="4658248" y="1362150"/>
                    <a:pt x="4654053" y="1341175"/>
                    <a:pt x="4654053" y="1332785"/>
                  </a:cubicBezTo>
                  <a:cubicBezTo>
                    <a:pt x="4654053" y="1324395"/>
                    <a:pt x="4635475" y="1268064"/>
                    <a:pt x="4637872" y="1253681"/>
                  </a:cubicBezTo>
                  <a:cubicBezTo>
                    <a:pt x="4640269" y="1239299"/>
                    <a:pt x="4625887" y="1194353"/>
                    <a:pt x="4645064" y="1181169"/>
                  </a:cubicBezTo>
                  <a:cubicBezTo>
                    <a:pt x="4655251" y="1173978"/>
                    <a:pt x="4652255" y="1173978"/>
                    <a:pt x="4657648" y="1172779"/>
                  </a:cubicBezTo>
                  <a:cubicBezTo>
                    <a:pt x="4663641" y="1171581"/>
                    <a:pt x="4661244" y="1166187"/>
                    <a:pt x="4660045" y="1159595"/>
                  </a:cubicBezTo>
                  <a:cubicBezTo>
                    <a:pt x="4658847" y="1152404"/>
                    <a:pt x="4654652" y="1150007"/>
                    <a:pt x="4663641" y="1148209"/>
                  </a:cubicBezTo>
                  <a:cubicBezTo>
                    <a:pt x="4670832" y="1147010"/>
                    <a:pt x="4672630" y="1151805"/>
                    <a:pt x="4678623" y="1141617"/>
                  </a:cubicBezTo>
                  <a:cubicBezTo>
                    <a:pt x="4685814" y="1129032"/>
                    <a:pt x="4690009" y="1152404"/>
                    <a:pt x="4706789" y="1135624"/>
                  </a:cubicBezTo>
                  <a:cubicBezTo>
                    <a:pt x="4723568" y="1118845"/>
                    <a:pt x="4725966" y="1107458"/>
                    <a:pt x="4734955" y="1102664"/>
                  </a:cubicBezTo>
                  <a:cubicBezTo>
                    <a:pt x="4743944" y="1097271"/>
                    <a:pt x="4759525" y="1084686"/>
                    <a:pt x="4757727" y="1078693"/>
                  </a:cubicBezTo>
                  <a:cubicBezTo>
                    <a:pt x="4756528" y="1072700"/>
                    <a:pt x="4760124" y="1070303"/>
                    <a:pt x="4764918" y="1070303"/>
                  </a:cubicBezTo>
                  <a:cubicBezTo>
                    <a:pt x="4769713" y="1070303"/>
                    <a:pt x="4767915" y="1063112"/>
                    <a:pt x="4765518" y="1060715"/>
                  </a:cubicBezTo>
                  <a:cubicBezTo>
                    <a:pt x="4763121" y="1058318"/>
                    <a:pt x="4770911" y="1049329"/>
                    <a:pt x="4776304" y="1051726"/>
                  </a:cubicBezTo>
                  <a:cubicBezTo>
                    <a:pt x="4779301" y="1053524"/>
                    <a:pt x="4784694" y="1049928"/>
                    <a:pt x="4787092" y="1045134"/>
                  </a:cubicBezTo>
                  <a:cubicBezTo>
                    <a:pt x="4788889" y="1040939"/>
                    <a:pt x="4793683" y="1040939"/>
                    <a:pt x="4800275" y="1042137"/>
                  </a:cubicBezTo>
                  <a:cubicBezTo>
                    <a:pt x="4806868" y="1043336"/>
                    <a:pt x="4811662" y="1037943"/>
                    <a:pt x="4808066" y="1034347"/>
                  </a:cubicBezTo>
                  <a:cubicBezTo>
                    <a:pt x="4800875" y="1028953"/>
                    <a:pt x="4812860" y="1029553"/>
                    <a:pt x="4808066" y="1019964"/>
                  </a:cubicBezTo>
                  <a:cubicBezTo>
                    <a:pt x="4803272" y="1010376"/>
                    <a:pt x="4814658" y="1012174"/>
                    <a:pt x="4810463" y="1003185"/>
                  </a:cubicBezTo>
                  <a:cubicBezTo>
                    <a:pt x="4807467" y="996593"/>
                    <a:pt x="4812860" y="986405"/>
                    <a:pt x="4826044" y="986405"/>
                  </a:cubicBezTo>
                  <a:cubicBezTo>
                    <a:pt x="4839228" y="987004"/>
                    <a:pt x="4829640" y="982210"/>
                    <a:pt x="4821250" y="978015"/>
                  </a:cubicBezTo>
                  <a:cubicBezTo>
                    <a:pt x="4812860" y="973820"/>
                    <a:pt x="4806868" y="976217"/>
                    <a:pt x="4803871" y="979813"/>
                  </a:cubicBezTo>
                  <a:cubicBezTo>
                    <a:pt x="4802073" y="982210"/>
                    <a:pt x="4796081" y="983409"/>
                    <a:pt x="4793683" y="984008"/>
                  </a:cubicBezTo>
                  <a:cubicBezTo>
                    <a:pt x="4791286" y="984607"/>
                    <a:pt x="4788290" y="987603"/>
                    <a:pt x="4791886" y="991199"/>
                  </a:cubicBezTo>
                  <a:cubicBezTo>
                    <a:pt x="4796081" y="995394"/>
                    <a:pt x="4787691" y="998390"/>
                    <a:pt x="4792485" y="1003185"/>
                  </a:cubicBezTo>
                  <a:cubicBezTo>
                    <a:pt x="4799676" y="1009777"/>
                    <a:pt x="4793084" y="1016369"/>
                    <a:pt x="4788889" y="1012174"/>
                  </a:cubicBezTo>
                  <a:cubicBezTo>
                    <a:pt x="4784694" y="1007979"/>
                    <a:pt x="4778102" y="1014571"/>
                    <a:pt x="4775705" y="1018166"/>
                  </a:cubicBezTo>
                  <a:cubicBezTo>
                    <a:pt x="4773308" y="1021762"/>
                    <a:pt x="4764319" y="1024758"/>
                    <a:pt x="4761323" y="1027156"/>
                  </a:cubicBezTo>
                  <a:cubicBezTo>
                    <a:pt x="4758326" y="1029553"/>
                    <a:pt x="4753532" y="1030751"/>
                    <a:pt x="4746341" y="1043935"/>
                  </a:cubicBezTo>
                  <a:cubicBezTo>
                    <a:pt x="4739150" y="1057119"/>
                    <a:pt x="4732557" y="1049928"/>
                    <a:pt x="4736752" y="1042137"/>
                  </a:cubicBezTo>
                  <a:cubicBezTo>
                    <a:pt x="4740947" y="1034347"/>
                    <a:pt x="4730161" y="1036145"/>
                    <a:pt x="4726565" y="1040340"/>
                  </a:cubicBezTo>
                  <a:cubicBezTo>
                    <a:pt x="4721171" y="1048130"/>
                    <a:pt x="4717576" y="1037943"/>
                    <a:pt x="4724767" y="1027755"/>
                  </a:cubicBezTo>
                  <a:cubicBezTo>
                    <a:pt x="4731958" y="1017567"/>
                    <a:pt x="4726565" y="1015769"/>
                    <a:pt x="4727164" y="1012773"/>
                  </a:cubicBezTo>
                  <a:cubicBezTo>
                    <a:pt x="4727763" y="1009777"/>
                    <a:pt x="4722370" y="1003784"/>
                    <a:pt x="4717576" y="1007979"/>
                  </a:cubicBezTo>
                  <a:cubicBezTo>
                    <a:pt x="4711583" y="1013372"/>
                    <a:pt x="4706190" y="1001387"/>
                    <a:pt x="4693605" y="1006780"/>
                  </a:cubicBezTo>
                  <a:cubicBezTo>
                    <a:pt x="4681020" y="1012174"/>
                    <a:pt x="4673829" y="1010975"/>
                    <a:pt x="4670832" y="1010975"/>
                  </a:cubicBezTo>
                  <a:cubicBezTo>
                    <a:pt x="4667237" y="1010975"/>
                    <a:pt x="4660645" y="1014571"/>
                    <a:pt x="4658847" y="1019365"/>
                  </a:cubicBezTo>
                  <a:cubicBezTo>
                    <a:pt x="4656450" y="1025358"/>
                    <a:pt x="4650457" y="1020564"/>
                    <a:pt x="4646861" y="1031351"/>
                  </a:cubicBezTo>
                  <a:cubicBezTo>
                    <a:pt x="4644464" y="1040340"/>
                    <a:pt x="4640869" y="1036145"/>
                    <a:pt x="4636674" y="1045134"/>
                  </a:cubicBezTo>
                  <a:cubicBezTo>
                    <a:pt x="4633078" y="1053524"/>
                    <a:pt x="4619894" y="1058318"/>
                    <a:pt x="4611504" y="1061914"/>
                  </a:cubicBezTo>
                  <a:cubicBezTo>
                    <a:pt x="4603114" y="1064910"/>
                    <a:pt x="4594724" y="1072101"/>
                    <a:pt x="4597122" y="1082888"/>
                  </a:cubicBezTo>
                  <a:cubicBezTo>
                    <a:pt x="4597721" y="1087083"/>
                    <a:pt x="4591728" y="1091278"/>
                    <a:pt x="4599519" y="1090679"/>
                  </a:cubicBezTo>
                  <a:cubicBezTo>
                    <a:pt x="4606710" y="1090079"/>
                    <a:pt x="4607309" y="1092476"/>
                    <a:pt x="4612104" y="1091278"/>
                  </a:cubicBezTo>
                  <a:cubicBezTo>
                    <a:pt x="4616898" y="1090679"/>
                    <a:pt x="4619295" y="1094874"/>
                    <a:pt x="4620493" y="1098469"/>
                  </a:cubicBezTo>
                  <a:cubicBezTo>
                    <a:pt x="4621093" y="1102664"/>
                    <a:pt x="4625288" y="1103863"/>
                    <a:pt x="4619894" y="1105061"/>
                  </a:cubicBezTo>
                  <a:cubicBezTo>
                    <a:pt x="4614500" y="1106260"/>
                    <a:pt x="4611504" y="1110455"/>
                    <a:pt x="4609107" y="1108058"/>
                  </a:cubicBezTo>
                  <a:cubicBezTo>
                    <a:pt x="4606710" y="1105660"/>
                    <a:pt x="4601916" y="1108058"/>
                    <a:pt x="4598919" y="1106260"/>
                  </a:cubicBezTo>
                  <a:cubicBezTo>
                    <a:pt x="4595923" y="1104462"/>
                    <a:pt x="4590529" y="1105660"/>
                    <a:pt x="4588732" y="1103863"/>
                  </a:cubicBezTo>
                  <a:cubicBezTo>
                    <a:pt x="4586335" y="1101466"/>
                    <a:pt x="4580342" y="1104462"/>
                    <a:pt x="4575548" y="1108058"/>
                  </a:cubicBezTo>
                  <a:cubicBezTo>
                    <a:pt x="4570754" y="1111054"/>
                    <a:pt x="4558768" y="1114050"/>
                    <a:pt x="4556970" y="1109256"/>
                  </a:cubicBezTo>
                  <a:cubicBezTo>
                    <a:pt x="4555173" y="1104462"/>
                    <a:pt x="4551577" y="1107458"/>
                    <a:pt x="4546783" y="1113451"/>
                  </a:cubicBezTo>
                  <a:cubicBezTo>
                    <a:pt x="4543187" y="1117646"/>
                    <a:pt x="4532400" y="1117047"/>
                    <a:pt x="4530003" y="1112253"/>
                  </a:cubicBezTo>
                  <a:cubicBezTo>
                    <a:pt x="4527606" y="1107458"/>
                    <a:pt x="4535397" y="1105061"/>
                    <a:pt x="4540191" y="1105061"/>
                  </a:cubicBezTo>
                  <a:cubicBezTo>
                    <a:pt x="4544985" y="1105061"/>
                    <a:pt x="4545584" y="1105660"/>
                    <a:pt x="4545584" y="1102664"/>
                  </a:cubicBezTo>
                  <a:cubicBezTo>
                    <a:pt x="4545584" y="1100267"/>
                    <a:pt x="4543187" y="1100866"/>
                    <a:pt x="4540191" y="1100866"/>
                  </a:cubicBezTo>
                  <a:cubicBezTo>
                    <a:pt x="4537194" y="1100866"/>
                    <a:pt x="4534797" y="1100267"/>
                    <a:pt x="4537194" y="1097870"/>
                  </a:cubicBezTo>
                  <a:cubicBezTo>
                    <a:pt x="4539591" y="1095473"/>
                    <a:pt x="4528205" y="1088881"/>
                    <a:pt x="4522812" y="1093675"/>
                  </a:cubicBezTo>
                  <a:cubicBezTo>
                    <a:pt x="4518617" y="1097271"/>
                    <a:pt x="4510826" y="1095473"/>
                    <a:pt x="4514422" y="1090079"/>
                  </a:cubicBezTo>
                  <a:cubicBezTo>
                    <a:pt x="4517418" y="1085885"/>
                    <a:pt x="4508429" y="1084686"/>
                    <a:pt x="4503635" y="1086484"/>
                  </a:cubicBezTo>
                  <a:cubicBezTo>
                    <a:pt x="4499440" y="1088282"/>
                    <a:pt x="4493447" y="1084087"/>
                    <a:pt x="4491050" y="1083487"/>
                  </a:cubicBezTo>
                  <a:cubicBezTo>
                    <a:pt x="4488653" y="1082888"/>
                    <a:pt x="4482061" y="1082888"/>
                    <a:pt x="4481462" y="1085285"/>
                  </a:cubicBezTo>
                  <a:cubicBezTo>
                    <a:pt x="4480862" y="1087682"/>
                    <a:pt x="4477866" y="1087682"/>
                    <a:pt x="4476068" y="1087682"/>
                  </a:cubicBezTo>
                  <a:cubicBezTo>
                    <a:pt x="4473671" y="1087682"/>
                    <a:pt x="4470675" y="1090679"/>
                    <a:pt x="4474870" y="1095473"/>
                  </a:cubicBezTo>
                  <a:cubicBezTo>
                    <a:pt x="4479065" y="1100267"/>
                    <a:pt x="4465881" y="1103863"/>
                    <a:pt x="4462884" y="1097870"/>
                  </a:cubicBezTo>
                  <a:cubicBezTo>
                    <a:pt x="4460487" y="1091278"/>
                    <a:pt x="4458689" y="1094274"/>
                    <a:pt x="4456292" y="1095473"/>
                  </a:cubicBezTo>
                  <a:cubicBezTo>
                    <a:pt x="4453895" y="1096671"/>
                    <a:pt x="4447902" y="1091278"/>
                    <a:pt x="4446105" y="1094874"/>
                  </a:cubicBezTo>
                  <a:cubicBezTo>
                    <a:pt x="4444307" y="1098469"/>
                    <a:pt x="4440711" y="1103863"/>
                    <a:pt x="4434718" y="1099069"/>
                  </a:cubicBezTo>
                  <a:cubicBezTo>
                    <a:pt x="4429325" y="1094274"/>
                    <a:pt x="4427527" y="1096671"/>
                    <a:pt x="4422134" y="1094874"/>
                  </a:cubicBezTo>
                  <a:cubicBezTo>
                    <a:pt x="4416740" y="1093076"/>
                    <a:pt x="4410747" y="1089480"/>
                    <a:pt x="4413744" y="1096072"/>
                  </a:cubicBezTo>
                  <a:cubicBezTo>
                    <a:pt x="4414942" y="1099668"/>
                    <a:pt x="4405354" y="1109256"/>
                    <a:pt x="4405354" y="1101466"/>
                  </a:cubicBezTo>
                  <a:cubicBezTo>
                    <a:pt x="4405354" y="1093076"/>
                    <a:pt x="4411347" y="1090679"/>
                    <a:pt x="4404755" y="1089480"/>
                  </a:cubicBezTo>
                  <a:cubicBezTo>
                    <a:pt x="4397564" y="1088881"/>
                    <a:pt x="4375989" y="1095473"/>
                    <a:pt x="4363405" y="1094874"/>
                  </a:cubicBezTo>
                  <a:cubicBezTo>
                    <a:pt x="4350221" y="1094274"/>
                    <a:pt x="4337636" y="1088881"/>
                    <a:pt x="4318459" y="1108058"/>
                  </a:cubicBezTo>
                  <a:cubicBezTo>
                    <a:pt x="4309470" y="1117646"/>
                    <a:pt x="4306474" y="1120043"/>
                    <a:pt x="4301680" y="1122440"/>
                  </a:cubicBezTo>
                  <a:cubicBezTo>
                    <a:pt x="4296885" y="1124837"/>
                    <a:pt x="4286698" y="1133826"/>
                    <a:pt x="4284900" y="1141018"/>
                  </a:cubicBezTo>
                  <a:cubicBezTo>
                    <a:pt x="4283102" y="1148209"/>
                    <a:pt x="4272914" y="1154202"/>
                    <a:pt x="4263925" y="1157797"/>
                  </a:cubicBezTo>
                  <a:cubicBezTo>
                    <a:pt x="4254936" y="1161393"/>
                    <a:pt x="4247146" y="1170981"/>
                    <a:pt x="4239355" y="1175176"/>
                  </a:cubicBezTo>
                  <a:cubicBezTo>
                    <a:pt x="4231565" y="1179371"/>
                    <a:pt x="4236958" y="1180570"/>
                    <a:pt x="4230366" y="1181768"/>
                  </a:cubicBezTo>
                  <a:cubicBezTo>
                    <a:pt x="4223774" y="1182368"/>
                    <a:pt x="4218381" y="1191956"/>
                    <a:pt x="4214785" y="1193754"/>
                  </a:cubicBezTo>
                  <a:cubicBezTo>
                    <a:pt x="4210590" y="1195552"/>
                    <a:pt x="4207594" y="1201544"/>
                    <a:pt x="4205196" y="1206938"/>
                  </a:cubicBezTo>
                  <a:cubicBezTo>
                    <a:pt x="4202800" y="1212331"/>
                    <a:pt x="4199204" y="1214728"/>
                    <a:pt x="4196207" y="1216526"/>
                  </a:cubicBezTo>
                  <a:cubicBezTo>
                    <a:pt x="4193211" y="1218324"/>
                    <a:pt x="4188417" y="1222519"/>
                    <a:pt x="4185420" y="1221320"/>
                  </a:cubicBezTo>
                  <a:cubicBezTo>
                    <a:pt x="4182424" y="1220721"/>
                    <a:pt x="4178828" y="1226714"/>
                    <a:pt x="4177030" y="1229111"/>
                  </a:cubicBezTo>
                  <a:cubicBezTo>
                    <a:pt x="4175233" y="1231508"/>
                    <a:pt x="4171038" y="1237501"/>
                    <a:pt x="4165644" y="1237501"/>
                  </a:cubicBezTo>
                  <a:cubicBezTo>
                    <a:pt x="4158453" y="1238100"/>
                    <a:pt x="4155457" y="1243493"/>
                    <a:pt x="4153659" y="1246490"/>
                  </a:cubicBezTo>
                  <a:cubicBezTo>
                    <a:pt x="4151861" y="1249486"/>
                    <a:pt x="4151262" y="1252483"/>
                    <a:pt x="4155457" y="1250685"/>
                  </a:cubicBezTo>
                  <a:cubicBezTo>
                    <a:pt x="4159652" y="1248887"/>
                    <a:pt x="4163847" y="1254880"/>
                    <a:pt x="4168641" y="1256678"/>
                  </a:cubicBezTo>
                  <a:cubicBezTo>
                    <a:pt x="4173435" y="1258475"/>
                    <a:pt x="4181225" y="1257277"/>
                    <a:pt x="4183623" y="1254880"/>
                  </a:cubicBezTo>
                  <a:cubicBezTo>
                    <a:pt x="4186019" y="1252483"/>
                    <a:pt x="4190814" y="1251883"/>
                    <a:pt x="4187818" y="1257277"/>
                  </a:cubicBezTo>
                  <a:cubicBezTo>
                    <a:pt x="4185420" y="1262670"/>
                    <a:pt x="4185420" y="1270461"/>
                    <a:pt x="4185420" y="1276454"/>
                  </a:cubicBezTo>
                  <a:cubicBezTo>
                    <a:pt x="4185420" y="1281847"/>
                    <a:pt x="4186619" y="1284244"/>
                    <a:pt x="4192012" y="1281248"/>
                  </a:cubicBezTo>
                  <a:cubicBezTo>
                    <a:pt x="4197406" y="1278251"/>
                    <a:pt x="4191413" y="1274056"/>
                    <a:pt x="4192612" y="1271060"/>
                  </a:cubicBezTo>
                  <a:cubicBezTo>
                    <a:pt x="4193211" y="1268064"/>
                    <a:pt x="4193211" y="1264468"/>
                    <a:pt x="4200402" y="1263869"/>
                  </a:cubicBezTo>
                  <a:cubicBezTo>
                    <a:pt x="4207594" y="1263270"/>
                    <a:pt x="4202200" y="1268663"/>
                    <a:pt x="4200402" y="1269262"/>
                  </a:cubicBezTo>
                  <a:cubicBezTo>
                    <a:pt x="4196807" y="1271060"/>
                    <a:pt x="4197406" y="1275854"/>
                    <a:pt x="4203998" y="1275854"/>
                  </a:cubicBezTo>
                  <a:cubicBezTo>
                    <a:pt x="4210590" y="1275854"/>
                    <a:pt x="4208193" y="1279450"/>
                    <a:pt x="4203998" y="1283046"/>
                  </a:cubicBezTo>
                  <a:cubicBezTo>
                    <a:pt x="4199803" y="1287240"/>
                    <a:pt x="4195608" y="1290836"/>
                    <a:pt x="4198005" y="1293833"/>
                  </a:cubicBezTo>
                  <a:cubicBezTo>
                    <a:pt x="4200402" y="1296829"/>
                    <a:pt x="4207594" y="1290237"/>
                    <a:pt x="4211189" y="1289638"/>
                  </a:cubicBezTo>
                  <a:cubicBezTo>
                    <a:pt x="4215384" y="1289038"/>
                    <a:pt x="4219579" y="1284843"/>
                    <a:pt x="4221377" y="1280649"/>
                  </a:cubicBezTo>
                  <a:cubicBezTo>
                    <a:pt x="4223175" y="1276454"/>
                    <a:pt x="4231565" y="1273457"/>
                    <a:pt x="4227969" y="1278251"/>
                  </a:cubicBezTo>
                  <a:cubicBezTo>
                    <a:pt x="4224373" y="1283046"/>
                    <a:pt x="4222576" y="1295630"/>
                    <a:pt x="4230366" y="1285443"/>
                  </a:cubicBezTo>
                  <a:cubicBezTo>
                    <a:pt x="4236359" y="1277053"/>
                    <a:pt x="4230965" y="1277053"/>
                    <a:pt x="4235760" y="1270461"/>
                  </a:cubicBezTo>
                  <a:cubicBezTo>
                    <a:pt x="4238156" y="1266865"/>
                    <a:pt x="4232763" y="1256078"/>
                    <a:pt x="4241153" y="1265067"/>
                  </a:cubicBezTo>
                  <a:cubicBezTo>
                    <a:pt x="4248943" y="1273457"/>
                    <a:pt x="4254337" y="1270461"/>
                    <a:pt x="4257932" y="1268663"/>
                  </a:cubicBezTo>
                  <a:cubicBezTo>
                    <a:pt x="4262127" y="1266266"/>
                    <a:pt x="4262127" y="1267464"/>
                    <a:pt x="4266322" y="1270461"/>
                  </a:cubicBezTo>
                  <a:cubicBezTo>
                    <a:pt x="4270517" y="1273457"/>
                    <a:pt x="4268720" y="1274056"/>
                    <a:pt x="4269918" y="1278251"/>
                  </a:cubicBezTo>
                  <a:cubicBezTo>
                    <a:pt x="4270517" y="1282446"/>
                    <a:pt x="4275312" y="1286641"/>
                    <a:pt x="4279507" y="1289038"/>
                  </a:cubicBezTo>
                  <a:cubicBezTo>
                    <a:pt x="4281304" y="1290237"/>
                    <a:pt x="4284900" y="1295031"/>
                    <a:pt x="4287297" y="1297428"/>
                  </a:cubicBezTo>
                  <a:cubicBezTo>
                    <a:pt x="4290293" y="1301024"/>
                    <a:pt x="4292091" y="1302822"/>
                    <a:pt x="4291492" y="1305219"/>
                  </a:cubicBezTo>
                  <a:cubicBezTo>
                    <a:pt x="4289694" y="1310013"/>
                    <a:pt x="4289694" y="1310612"/>
                    <a:pt x="4286098" y="1310612"/>
                  </a:cubicBezTo>
                  <a:cubicBezTo>
                    <a:pt x="4281903" y="1310612"/>
                    <a:pt x="4280705" y="1310612"/>
                    <a:pt x="4282503" y="1316006"/>
                  </a:cubicBezTo>
                  <a:cubicBezTo>
                    <a:pt x="4284301" y="1321399"/>
                    <a:pt x="4287896" y="1321399"/>
                    <a:pt x="4289694" y="1323796"/>
                  </a:cubicBezTo>
                  <a:cubicBezTo>
                    <a:pt x="4292091" y="1326193"/>
                    <a:pt x="4292091" y="1327392"/>
                    <a:pt x="4290293" y="1329190"/>
                  </a:cubicBezTo>
                  <a:cubicBezTo>
                    <a:pt x="4288496" y="1330988"/>
                    <a:pt x="4290893" y="1333385"/>
                    <a:pt x="4294488" y="1336381"/>
                  </a:cubicBezTo>
                  <a:cubicBezTo>
                    <a:pt x="4298683" y="1338778"/>
                    <a:pt x="4296885" y="1347767"/>
                    <a:pt x="4290293" y="1352561"/>
                  </a:cubicBezTo>
                  <a:cubicBezTo>
                    <a:pt x="4283102" y="1357356"/>
                    <a:pt x="4275312" y="1365745"/>
                    <a:pt x="4277109" y="1368742"/>
                  </a:cubicBezTo>
                  <a:cubicBezTo>
                    <a:pt x="4278907" y="1371738"/>
                    <a:pt x="4277709" y="1372937"/>
                    <a:pt x="4276510" y="1374135"/>
                  </a:cubicBezTo>
                  <a:cubicBezTo>
                    <a:pt x="4274712" y="1375334"/>
                    <a:pt x="4272315" y="1376532"/>
                    <a:pt x="4273514" y="1382525"/>
                  </a:cubicBezTo>
                  <a:cubicBezTo>
                    <a:pt x="4274113" y="1387919"/>
                    <a:pt x="4271117" y="1392713"/>
                    <a:pt x="4269319" y="1396308"/>
                  </a:cubicBezTo>
                  <a:cubicBezTo>
                    <a:pt x="4267521" y="1400503"/>
                    <a:pt x="4265124" y="1408294"/>
                    <a:pt x="4267521" y="1409492"/>
                  </a:cubicBezTo>
                  <a:cubicBezTo>
                    <a:pt x="4269918" y="1411290"/>
                    <a:pt x="4269319" y="1413687"/>
                    <a:pt x="4266922" y="1416684"/>
                  </a:cubicBezTo>
                  <a:cubicBezTo>
                    <a:pt x="4264525" y="1419081"/>
                    <a:pt x="4265723" y="1425074"/>
                    <a:pt x="4267521" y="1429868"/>
                  </a:cubicBezTo>
                  <a:cubicBezTo>
                    <a:pt x="4269319" y="1434662"/>
                    <a:pt x="4266322" y="1441853"/>
                    <a:pt x="4265124" y="1443651"/>
                  </a:cubicBezTo>
                  <a:cubicBezTo>
                    <a:pt x="4263925" y="1446048"/>
                    <a:pt x="4263326" y="1452041"/>
                    <a:pt x="4263326" y="1455637"/>
                  </a:cubicBezTo>
                  <a:cubicBezTo>
                    <a:pt x="4263326" y="1459831"/>
                    <a:pt x="4259131" y="1474813"/>
                    <a:pt x="4249543" y="1479607"/>
                  </a:cubicBezTo>
                  <a:cubicBezTo>
                    <a:pt x="4239954" y="1484402"/>
                    <a:pt x="4236359" y="1497586"/>
                    <a:pt x="4235160" y="1499384"/>
                  </a:cubicBezTo>
                  <a:cubicBezTo>
                    <a:pt x="4234561" y="1501181"/>
                    <a:pt x="4226770" y="1511369"/>
                    <a:pt x="4221976" y="1513167"/>
                  </a:cubicBezTo>
                  <a:cubicBezTo>
                    <a:pt x="4217182" y="1514965"/>
                    <a:pt x="4209391" y="1526950"/>
                    <a:pt x="4206994" y="1535939"/>
                  </a:cubicBezTo>
                  <a:cubicBezTo>
                    <a:pt x="4204597" y="1544928"/>
                    <a:pt x="4195009" y="1554517"/>
                    <a:pt x="4184821" y="1560509"/>
                  </a:cubicBezTo>
                  <a:cubicBezTo>
                    <a:pt x="4174633" y="1565903"/>
                    <a:pt x="4162048" y="1589275"/>
                    <a:pt x="4156056" y="1593469"/>
                  </a:cubicBezTo>
                  <a:cubicBezTo>
                    <a:pt x="4150663" y="1597664"/>
                    <a:pt x="4151861" y="1600061"/>
                    <a:pt x="4149464" y="1601260"/>
                  </a:cubicBezTo>
                  <a:cubicBezTo>
                    <a:pt x="4145868" y="1603657"/>
                    <a:pt x="4142273" y="1606654"/>
                    <a:pt x="4140475" y="1611448"/>
                  </a:cubicBezTo>
                  <a:cubicBezTo>
                    <a:pt x="4138677" y="1616242"/>
                    <a:pt x="4132684" y="1626429"/>
                    <a:pt x="4124894" y="1631224"/>
                  </a:cubicBezTo>
                  <a:cubicBezTo>
                    <a:pt x="4117103" y="1636018"/>
                    <a:pt x="4111710" y="1643209"/>
                    <a:pt x="4106316" y="1644408"/>
                  </a:cubicBezTo>
                  <a:cubicBezTo>
                    <a:pt x="4100923" y="1645606"/>
                    <a:pt x="4096728" y="1656993"/>
                    <a:pt x="4086540" y="1656393"/>
                  </a:cubicBezTo>
                  <a:cubicBezTo>
                    <a:pt x="4076352" y="1655794"/>
                    <a:pt x="4070959" y="1665982"/>
                    <a:pt x="4063168" y="1658191"/>
                  </a:cubicBezTo>
                  <a:cubicBezTo>
                    <a:pt x="4055378" y="1650400"/>
                    <a:pt x="4051183" y="1659989"/>
                    <a:pt x="4046389" y="1646206"/>
                  </a:cubicBezTo>
                  <a:cubicBezTo>
                    <a:pt x="4044591" y="1640812"/>
                    <a:pt x="4042793" y="1639614"/>
                    <a:pt x="4039797" y="1639614"/>
                  </a:cubicBezTo>
                  <a:cubicBezTo>
                    <a:pt x="4035602" y="1639614"/>
                    <a:pt x="4031407" y="1640213"/>
                    <a:pt x="4030208" y="1645606"/>
                  </a:cubicBezTo>
                  <a:cubicBezTo>
                    <a:pt x="4028410" y="1653397"/>
                    <a:pt x="4022418" y="1654595"/>
                    <a:pt x="4022418" y="1657592"/>
                  </a:cubicBezTo>
                  <a:cubicBezTo>
                    <a:pt x="4022418" y="1660588"/>
                    <a:pt x="4021219" y="1661787"/>
                    <a:pt x="4017024" y="1661187"/>
                  </a:cubicBezTo>
                  <a:cubicBezTo>
                    <a:pt x="4013429" y="1660588"/>
                    <a:pt x="4009234" y="1662386"/>
                    <a:pt x="4009234" y="1665982"/>
                  </a:cubicBezTo>
                  <a:cubicBezTo>
                    <a:pt x="4009234" y="1666581"/>
                    <a:pt x="4009833" y="1666581"/>
                    <a:pt x="4009833" y="1667180"/>
                  </a:cubicBezTo>
                  <a:cubicBezTo>
                    <a:pt x="4010432" y="1669577"/>
                    <a:pt x="4008635" y="1671375"/>
                    <a:pt x="4008635" y="1671375"/>
                  </a:cubicBezTo>
                  <a:cubicBezTo>
                    <a:pt x="4008635" y="1671375"/>
                    <a:pt x="4006237" y="1673772"/>
                    <a:pt x="4003241" y="1671375"/>
                  </a:cubicBezTo>
                  <a:cubicBezTo>
                    <a:pt x="4000844" y="1668978"/>
                    <a:pt x="3996050" y="1671974"/>
                    <a:pt x="3996050" y="1674371"/>
                  </a:cubicBezTo>
                  <a:cubicBezTo>
                    <a:pt x="3995450" y="1676769"/>
                    <a:pt x="3993054" y="1679765"/>
                    <a:pt x="3988859" y="1681563"/>
                  </a:cubicBezTo>
                  <a:cubicBezTo>
                    <a:pt x="3984664" y="1683361"/>
                    <a:pt x="3985862" y="1686956"/>
                    <a:pt x="3983465" y="1689953"/>
                  </a:cubicBezTo>
                  <a:cubicBezTo>
                    <a:pt x="3981068" y="1692949"/>
                    <a:pt x="3978072" y="1698342"/>
                    <a:pt x="3979270" y="1704934"/>
                  </a:cubicBezTo>
                  <a:cubicBezTo>
                    <a:pt x="3979869" y="1712126"/>
                    <a:pt x="3981667" y="1720516"/>
                    <a:pt x="3971479" y="1722913"/>
                  </a:cubicBezTo>
                  <a:cubicBezTo>
                    <a:pt x="3961292" y="1725310"/>
                    <a:pt x="3953501" y="1734898"/>
                    <a:pt x="3952303" y="1739692"/>
                  </a:cubicBezTo>
                  <a:cubicBezTo>
                    <a:pt x="3951104" y="1743887"/>
                    <a:pt x="3935523" y="1749880"/>
                    <a:pt x="3931928" y="1751079"/>
                  </a:cubicBezTo>
                  <a:cubicBezTo>
                    <a:pt x="3927733" y="1752277"/>
                    <a:pt x="3922339" y="1755873"/>
                    <a:pt x="3922339" y="1765461"/>
                  </a:cubicBezTo>
                  <a:cubicBezTo>
                    <a:pt x="3922339" y="1775050"/>
                    <a:pt x="3911552" y="1775649"/>
                    <a:pt x="3919343" y="1778046"/>
                  </a:cubicBezTo>
                  <a:cubicBezTo>
                    <a:pt x="3921740" y="1778645"/>
                    <a:pt x="3928931" y="1787634"/>
                    <a:pt x="3929530" y="1790031"/>
                  </a:cubicBezTo>
                  <a:cubicBezTo>
                    <a:pt x="3931328" y="1793627"/>
                    <a:pt x="3929530" y="1794826"/>
                    <a:pt x="3933725" y="1794226"/>
                  </a:cubicBezTo>
                  <a:cubicBezTo>
                    <a:pt x="3935523" y="1793627"/>
                    <a:pt x="3937321" y="1794226"/>
                    <a:pt x="3938519" y="1796623"/>
                  </a:cubicBezTo>
                  <a:cubicBezTo>
                    <a:pt x="3939119" y="1797822"/>
                    <a:pt x="3939119" y="1799021"/>
                    <a:pt x="3938519" y="1800818"/>
                  </a:cubicBezTo>
                  <a:cubicBezTo>
                    <a:pt x="3937920" y="1805013"/>
                    <a:pt x="3963689" y="1836175"/>
                    <a:pt x="3962490" y="1862544"/>
                  </a:cubicBezTo>
                  <a:cubicBezTo>
                    <a:pt x="3961891" y="1878724"/>
                    <a:pt x="3960693" y="1879323"/>
                    <a:pt x="3958295" y="1881121"/>
                  </a:cubicBezTo>
                  <a:cubicBezTo>
                    <a:pt x="3955898" y="1882919"/>
                    <a:pt x="3956498" y="1883518"/>
                    <a:pt x="3958295" y="1885316"/>
                  </a:cubicBezTo>
                  <a:cubicBezTo>
                    <a:pt x="3960093" y="1887713"/>
                    <a:pt x="3958895" y="1902695"/>
                    <a:pt x="3954101" y="1903294"/>
                  </a:cubicBezTo>
                  <a:cubicBezTo>
                    <a:pt x="3949306" y="1903893"/>
                    <a:pt x="3951703" y="1913482"/>
                    <a:pt x="3942115" y="1914081"/>
                  </a:cubicBezTo>
                  <a:cubicBezTo>
                    <a:pt x="3931928" y="1914680"/>
                    <a:pt x="3931328" y="1918276"/>
                    <a:pt x="3929530" y="1920673"/>
                  </a:cubicBezTo>
                  <a:cubicBezTo>
                    <a:pt x="3927733" y="1923070"/>
                    <a:pt x="3924137" y="1923070"/>
                    <a:pt x="3919942" y="1923070"/>
                  </a:cubicBezTo>
                  <a:cubicBezTo>
                    <a:pt x="3915747" y="1922471"/>
                    <a:pt x="3911552" y="1923070"/>
                    <a:pt x="3913350" y="1925467"/>
                  </a:cubicBezTo>
                  <a:cubicBezTo>
                    <a:pt x="3915148" y="1927864"/>
                    <a:pt x="3909754" y="1932059"/>
                    <a:pt x="3907357" y="1926066"/>
                  </a:cubicBezTo>
                  <a:cubicBezTo>
                    <a:pt x="3906159" y="1923070"/>
                    <a:pt x="3902563" y="1925467"/>
                    <a:pt x="3903162" y="1930261"/>
                  </a:cubicBezTo>
                  <a:cubicBezTo>
                    <a:pt x="3903762" y="1934456"/>
                    <a:pt x="3902563" y="1935056"/>
                    <a:pt x="3899567" y="1937453"/>
                  </a:cubicBezTo>
                  <a:cubicBezTo>
                    <a:pt x="3896570" y="1939850"/>
                    <a:pt x="3894173" y="1935655"/>
                    <a:pt x="3897170" y="1933857"/>
                  </a:cubicBezTo>
                  <a:cubicBezTo>
                    <a:pt x="3900166" y="1931460"/>
                    <a:pt x="3896570" y="1926666"/>
                    <a:pt x="3892375" y="1933258"/>
                  </a:cubicBezTo>
                  <a:cubicBezTo>
                    <a:pt x="3889978" y="1937453"/>
                    <a:pt x="3888181" y="1940449"/>
                    <a:pt x="3885783" y="1938651"/>
                  </a:cubicBezTo>
                  <a:cubicBezTo>
                    <a:pt x="3883386" y="1936254"/>
                    <a:pt x="3880989" y="1939251"/>
                    <a:pt x="3879191" y="1941048"/>
                  </a:cubicBezTo>
                  <a:cubicBezTo>
                    <a:pt x="3877393" y="1942846"/>
                    <a:pt x="3874997" y="1942247"/>
                    <a:pt x="3874997" y="1939850"/>
                  </a:cubicBezTo>
                  <a:cubicBezTo>
                    <a:pt x="3874997" y="1937453"/>
                    <a:pt x="3870202" y="1929662"/>
                    <a:pt x="3871401" y="1923070"/>
                  </a:cubicBezTo>
                  <a:cubicBezTo>
                    <a:pt x="3872599" y="1916478"/>
                    <a:pt x="3868404" y="1914680"/>
                    <a:pt x="3870802" y="1912883"/>
                  </a:cubicBezTo>
                  <a:cubicBezTo>
                    <a:pt x="3873199" y="1910485"/>
                    <a:pt x="3874997" y="1920074"/>
                    <a:pt x="3876195" y="1912283"/>
                  </a:cubicBezTo>
                  <a:cubicBezTo>
                    <a:pt x="3876794" y="1907489"/>
                    <a:pt x="3878592" y="1906890"/>
                    <a:pt x="3881588" y="1903893"/>
                  </a:cubicBezTo>
                  <a:cubicBezTo>
                    <a:pt x="3886382" y="1899698"/>
                    <a:pt x="3876794" y="1901496"/>
                    <a:pt x="3883386" y="1893706"/>
                  </a:cubicBezTo>
                  <a:cubicBezTo>
                    <a:pt x="3888181" y="1888312"/>
                    <a:pt x="3883386" y="1890110"/>
                    <a:pt x="3886382" y="1886515"/>
                  </a:cubicBezTo>
                  <a:cubicBezTo>
                    <a:pt x="3889379" y="1882320"/>
                    <a:pt x="3886982" y="1881720"/>
                    <a:pt x="3883986" y="1882320"/>
                  </a:cubicBezTo>
                  <a:cubicBezTo>
                    <a:pt x="3881588" y="1882919"/>
                    <a:pt x="3881588" y="1879323"/>
                    <a:pt x="3882188" y="1876926"/>
                  </a:cubicBezTo>
                  <a:cubicBezTo>
                    <a:pt x="3882787" y="1874529"/>
                    <a:pt x="3878592" y="1869135"/>
                    <a:pt x="3879791" y="1864941"/>
                  </a:cubicBezTo>
                  <a:cubicBezTo>
                    <a:pt x="3880989" y="1860746"/>
                    <a:pt x="3879791" y="1859547"/>
                    <a:pt x="3876794" y="1860146"/>
                  </a:cubicBezTo>
                  <a:cubicBezTo>
                    <a:pt x="3873798" y="1860746"/>
                    <a:pt x="3869603" y="1858948"/>
                    <a:pt x="3874397" y="1852356"/>
                  </a:cubicBezTo>
                  <a:cubicBezTo>
                    <a:pt x="3879191" y="1845764"/>
                    <a:pt x="3881588" y="1849359"/>
                    <a:pt x="3882787" y="1840370"/>
                  </a:cubicBezTo>
                  <a:cubicBezTo>
                    <a:pt x="3883386" y="1833179"/>
                    <a:pt x="3879791" y="1830183"/>
                    <a:pt x="3880989" y="1827186"/>
                  </a:cubicBezTo>
                  <a:cubicBezTo>
                    <a:pt x="3881588" y="1825988"/>
                    <a:pt x="3881588" y="1823591"/>
                    <a:pt x="3880989" y="1822392"/>
                  </a:cubicBezTo>
                  <a:cubicBezTo>
                    <a:pt x="3880989" y="1822392"/>
                    <a:pt x="3880989" y="1822392"/>
                    <a:pt x="3880989" y="1822392"/>
                  </a:cubicBezTo>
                  <a:cubicBezTo>
                    <a:pt x="3880989" y="1822392"/>
                    <a:pt x="3880390" y="1822392"/>
                    <a:pt x="3880390" y="1822392"/>
                  </a:cubicBezTo>
                  <a:cubicBezTo>
                    <a:pt x="3879191" y="1820594"/>
                    <a:pt x="3877993" y="1819995"/>
                    <a:pt x="3874397" y="1820594"/>
                  </a:cubicBezTo>
                  <a:cubicBezTo>
                    <a:pt x="3872000" y="1821194"/>
                    <a:pt x="3869004" y="1819396"/>
                    <a:pt x="3867206" y="1817598"/>
                  </a:cubicBezTo>
                  <a:cubicBezTo>
                    <a:pt x="3864809" y="1815800"/>
                    <a:pt x="3862412" y="1815800"/>
                    <a:pt x="3860614" y="1820594"/>
                  </a:cubicBezTo>
                  <a:cubicBezTo>
                    <a:pt x="3858816" y="1825389"/>
                    <a:pt x="3852224" y="1820594"/>
                    <a:pt x="3849228" y="1818796"/>
                  </a:cubicBezTo>
                  <a:cubicBezTo>
                    <a:pt x="3846831" y="1816999"/>
                    <a:pt x="3846231" y="1813403"/>
                    <a:pt x="3849228" y="1811605"/>
                  </a:cubicBezTo>
                  <a:cubicBezTo>
                    <a:pt x="3852224" y="1809807"/>
                    <a:pt x="3850426" y="1806212"/>
                    <a:pt x="3845632" y="1808609"/>
                  </a:cubicBezTo>
                  <a:cubicBezTo>
                    <a:pt x="3840838" y="1811006"/>
                    <a:pt x="3839040" y="1808010"/>
                    <a:pt x="3842636" y="1805013"/>
                  </a:cubicBezTo>
                  <a:cubicBezTo>
                    <a:pt x="3846231" y="1802017"/>
                    <a:pt x="3841437" y="1801418"/>
                    <a:pt x="3844433" y="1796024"/>
                  </a:cubicBezTo>
                  <a:cubicBezTo>
                    <a:pt x="3848029" y="1789432"/>
                    <a:pt x="3855820" y="1788233"/>
                    <a:pt x="3851026" y="1787634"/>
                  </a:cubicBezTo>
                  <a:cubicBezTo>
                    <a:pt x="3847430" y="1787035"/>
                    <a:pt x="3848628" y="1774450"/>
                    <a:pt x="3855820" y="1776248"/>
                  </a:cubicBezTo>
                  <a:cubicBezTo>
                    <a:pt x="3861812" y="1777447"/>
                    <a:pt x="3863610" y="1760667"/>
                    <a:pt x="3857018" y="1760667"/>
                  </a:cubicBezTo>
                  <a:cubicBezTo>
                    <a:pt x="3854621" y="1760667"/>
                    <a:pt x="3848628" y="1752277"/>
                    <a:pt x="3846231" y="1757071"/>
                  </a:cubicBezTo>
                  <a:cubicBezTo>
                    <a:pt x="3841437" y="1761266"/>
                    <a:pt x="3838441" y="1754075"/>
                    <a:pt x="3833646" y="1752277"/>
                  </a:cubicBezTo>
                  <a:lnTo>
                    <a:pt x="3833646" y="1751678"/>
                  </a:lnTo>
                  <a:cubicBezTo>
                    <a:pt x="3831849" y="1752277"/>
                    <a:pt x="3829451" y="1753476"/>
                    <a:pt x="3829451" y="1754075"/>
                  </a:cubicBezTo>
                  <a:cubicBezTo>
                    <a:pt x="3826455" y="1757071"/>
                    <a:pt x="3811473" y="1748682"/>
                    <a:pt x="3810275" y="1754674"/>
                  </a:cubicBezTo>
                  <a:cubicBezTo>
                    <a:pt x="3809675" y="1757071"/>
                    <a:pt x="3800087" y="1757071"/>
                    <a:pt x="3796491" y="1757071"/>
                  </a:cubicBezTo>
                  <a:cubicBezTo>
                    <a:pt x="3792297" y="1757071"/>
                    <a:pt x="3780311" y="1764263"/>
                    <a:pt x="3776715" y="1770255"/>
                  </a:cubicBezTo>
                  <a:cubicBezTo>
                    <a:pt x="3772520" y="1776248"/>
                    <a:pt x="3763531" y="1782241"/>
                    <a:pt x="3756939" y="1783439"/>
                  </a:cubicBezTo>
                  <a:cubicBezTo>
                    <a:pt x="3750947" y="1784638"/>
                    <a:pt x="3744954" y="1786436"/>
                    <a:pt x="3749748" y="1777447"/>
                  </a:cubicBezTo>
                  <a:cubicBezTo>
                    <a:pt x="3755142" y="1769057"/>
                    <a:pt x="3764730" y="1775649"/>
                    <a:pt x="3768326" y="1766060"/>
                  </a:cubicBezTo>
                  <a:cubicBezTo>
                    <a:pt x="3772520" y="1756472"/>
                    <a:pt x="3760535" y="1765461"/>
                    <a:pt x="3764131" y="1758869"/>
                  </a:cubicBezTo>
                  <a:cubicBezTo>
                    <a:pt x="3768326" y="1751678"/>
                    <a:pt x="3763531" y="1746884"/>
                    <a:pt x="3772520" y="1745685"/>
                  </a:cubicBezTo>
                  <a:cubicBezTo>
                    <a:pt x="3781510" y="1743887"/>
                    <a:pt x="3775517" y="1740292"/>
                    <a:pt x="3782708" y="1734299"/>
                  </a:cubicBezTo>
                  <a:cubicBezTo>
                    <a:pt x="3791697" y="1725909"/>
                    <a:pt x="3780311" y="1724711"/>
                    <a:pt x="3780910" y="1715122"/>
                  </a:cubicBezTo>
                  <a:cubicBezTo>
                    <a:pt x="3781510" y="1704934"/>
                    <a:pt x="3780910" y="1703736"/>
                    <a:pt x="3775517" y="1707931"/>
                  </a:cubicBezTo>
                  <a:cubicBezTo>
                    <a:pt x="3770124" y="1712725"/>
                    <a:pt x="3767127" y="1710328"/>
                    <a:pt x="3764131" y="1710927"/>
                  </a:cubicBezTo>
                  <a:cubicBezTo>
                    <a:pt x="3761134" y="1711526"/>
                    <a:pt x="3750947" y="1712126"/>
                    <a:pt x="3742557" y="1726508"/>
                  </a:cubicBezTo>
                  <a:cubicBezTo>
                    <a:pt x="3735366" y="1738494"/>
                    <a:pt x="3727575" y="1737295"/>
                    <a:pt x="3722781" y="1738494"/>
                  </a:cubicBezTo>
                  <a:cubicBezTo>
                    <a:pt x="3717987" y="1739093"/>
                    <a:pt x="3702406" y="1745685"/>
                    <a:pt x="3701806" y="1753476"/>
                  </a:cubicBezTo>
                  <a:cubicBezTo>
                    <a:pt x="3701207" y="1760667"/>
                    <a:pt x="3688622" y="1764263"/>
                    <a:pt x="3685626" y="1764263"/>
                  </a:cubicBezTo>
                  <a:cubicBezTo>
                    <a:pt x="3682629" y="1764263"/>
                    <a:pt x="3678435" y="1767259"/>
                    <a:pt x="3677236" y="1769656"/>
                  </a:cubicBezTo>
                  <a:cubicBezTo>
                    <a:pt x="3676037" y="1772053"/>
                    <a:pt x="3670644" y="1770855"/>
                    <a:pt x="3670644" y="1767259"/>
                  </a:cubicBezTo>
                  <a:cubicBezTo>
                    <a:pt x="3670644" y="1763663"/>
                    <a:pt x="3667048" y="1757671"/>
                    <a:pt x="3663453" y="1761266"/>
                  </a:cubicBezTo>
                  <a:cubicBezTo>
                    <a:pt x="3659258" y="1764862"/>
                    <a:pt x="3663453" y="1772652"/>
                    <a:pt x="3658658" y="1776847"/>
                  </a:cubicBezTo>
                  <a:cubicBezTo>
                    <a:pt x="3653864" y="1781042"/>
                    <a:pt x="3651467" y="1791230"/>
                    <a:pt x="3657460" y="1798421"/>
                  </a:cubicBezTo>
                  <a:cubicBezTo>
                    <a:pt x="3662853" y="1805613"/>
                    <a:pt x="3663453" y="1805613"/>
                    <a:pt x="3670644" y="1804414"/>
                  </a:cubicBezTo>
                  <a:cubicBezTo>
                    <a:pt x="3681431" y="1802017"/>
                    <a:pt x="3676037" y="1811006"/>
                    <a:pt x="3684427" y="1809807"/>
                  </a:cubicBezTo>
                  <a:cubicBezTo>
                    <a:pt x="3688622" y="1809208"/>
                    <a:pt x="3692817" y="1815201"/>
                    <a:pt x="3688023" y="1819995"/>
                  </a:cubicBezTo>
                  <a:cubicBezTo>
                    <a:pt x="3683229" y="1824190"/>
                    <a:pt x="3677835" y="1831381"/>
                    <a:pt x="3689222" y="1836775"/>
                  </a:cubicBezTo>
                  <a:cubicBezTo>
                    <a:pt x="3700608" y="1842168"/>
                    <a:pt x="3708398" y="1839172"/>
                    <a:pt x="3710795" y="1831981"/>
                  </a:cubicBezTo>
                  <a:cubicBezTo>
                    <a:pt x="3713193" y="1824789"/>
                    <a:pt x="3719185" y="1831381"/>
                    <a:pt x="3723380" y="1824190"/>
                  </a:cubicBezTo>
                  <a:cubicBezTo>
                    <a:pt x="3727575" y="1816999"/>
                    <a:pt x="3729373" y="1816399"/>
                    <a:pt x="3735366" y="1816399"/>
                  </a:cubicBezTo>
                  <a:cubicBezTo>
                    <a:pt x="3741358" y="1816399"/>
                    <a:pt x="3739560" y="1816999"/>
                    <a:pt x="3742557" y="1818796"/>
                  </a:cubicBezTo>
                  <a:cubicBezTo>
                    <a:pt x="3744954" y="1820594"/>
                    <a:pt x="3746752" y="1822392"/>
                    <a:pt x="3749149" y="1820594"/>
                  </a:cubicBezTo>
                  <a:cubicBezTo>
                    <a:pt x="3753344" y="1818197"/>
                    <a:pt x="3753344" y="1820594"/>
                    <a:pt x="3753344" y="1823591"/>
                  </a:cubicBezTo>
                  <a:cubicBezTo>
                    <a:pt x="3753344" y="1826587"/>
                    <a:pt x="3754542" y="1828984"/>
                    <a:pt x="3760535" y="1825988"/>
                  </a:cubicBezTo>
                  <a:cubicBezTo>
                    <a:pt x="3765929" y="1822991"/>
                    <a:pt x="3767726" y="1826587"/>
                    <a:pt x="3772520" y="1826587"/>
                  </a:cubicBezTo>
                  <a:cubicBezTo>
                    <a:pt x="3777914" y="1826587"/>
                    <a:pt x="3784506" y="1825389"/>
                    <a:pt x="3780910" y="1830183"/>
                  </a:cubicBezTo>
                  <a:cubicBezTo>
                    <a:pt x="3776715" y="1834977"/>
                    <a:pt x="3779113" y="1838573"/>
                    <a:pt x="3775517" y="1840970"/>
                  </a:cubicBezTo>
                  <a:cubicBezTo>
                    <a:pt x="3771322" y="1843367"/>
                    <a:pt x="3771322" y="1845164"/>
                    <a:pt x="3776116" y="1844565"/>
                  </a:cubicBezTo>
                  <a:cubicBezTo>
                    <a:pt x="3780910" y="1843966"/>
                    <a:pt x="3780311" y="1846962"/>
                    <a:pt x="3775517" y="1848760"/>
                  </a:cubicBezTo>
                  <a:cubicBezTo>
                    <a:pt x="3770723" y="1850558"/>
                    <a:pt x="3770124" y="1848161"/>
                    <a:pt x="3767127" y="1849359"/>
                  </a:cubicBezTo>
                  <a:cubicBezTo>
                    <a:pt x="3764131" y="1849959"/>
                    <a:pt x="3759337" y="1848760"/>
                    <a:pt x="3758138" y="1851157"/>
                  </a:cubicBezTo>
                  <a:cubicBezTo>
                    <a:pt x="3756939" y="1853554"/>
                    <a:pt x="3749748" y="1851757"/>
                    <a:pt x="3747351" y="1854154"/>
                  </a:cubicBezTo>
                  <a:cubicBezTo>
                    <a:pt x="3744954" y="1856551"/>
                    <a:pt x="3739560" y="1855352"/>
                    <a:pt x="3736564" y="1853554"/>
                  </a:cubicBezTo>
                  <a:cubicBezTo>
                    <a:pt x="3733568" y="1851757"/>
                    <a:pt x="3722182" y="1856551"/>
                    <a:pt x="3720384" y="1862544"/>
                  </a:cubicBezTo>
                  <a:cubicBezTo>
                    <a:pt x="3718586" y="1868536"/>
                    <a:pt x="3724579" y="1877525"/>
                    <a:pt x="3717987" y="1877525"/>
                  </a:cubicBezTo>
                  <a:cubicBezTo>
                    <a:pt x="3711395" y="1877525"/>
                    <a:pt x="3707799" y="1881121"/>
                    <a:pt x="3707200" y="1882919"/>
                  </a:cubicBezTo>
                  <a:cubicBezTo>
                    <a:pt x="3706600" y="1885316"/>
                    <a:pt x="3703604" y="1885316"/>
                    <a:pt x="3701207" y="1885316"/>
                  </a:cubicBezTo>
                  <a:cubicBezTo>
                    <a:pt x="3698810" y="1885316"/>
                    <a:pt x="3691618" y="1891309"/>
                    <a:pt x="3689222" y="1895504"/>
                  </a:cubicBezTo>
                  <a:cubicBezTo>
                    <a:pt x="3686824" y="1899698"/>
                    <a:pt x="3686824" y="1903294"/>
                    <a:pt x="3683828" y="1907489"/>
                  </a:cubicBezTo>
                  <a:cubicBezTo>
                    <a:pt x="3680832" y="1911684"/>
                    <a:pt x="3676637" y="1924269"/>
                    <a:pt x="3692218" y="1928464"/>
                  </a:cubicBezTo>
                  <a:cubicBezTo>
                    <a:pt x="3707200" y="1932659"/>
                    <a:pt x="3717388" y="1960225"/>
                    <a:pt x="3719185" y="1975207"/>
                  </a:cubicBezTo>
                  <a:cubicBezTo>
                    <a:pt x="3720983" y="1990189"/>
                    <a:pt x="3716189" y="1994384"/>
                    <a:pt x="3720983" y="1996182"/>
                  </a:cubicBezTo>
                  <a:cubicBezTo>
                    <a:pt x="3725777" y="1997979"/>
                    <a:pt x="3728174" y="2005171"/>
                    <a:pt x="3729373" y="2008167"/>
                  </a:cubicBezTo>
                  <a:cubicBezTo>
                    <a:pt x="3731770" y="2013561"/>
                    <a:pt x="3733568" y="2013561"/>
                    <a:pt x="3737763" y="2016557"/>
                  </a:cubicBezTo>
                  <a:cubicBezTo>
                    <a:pt x="3740759" y="2018954"/>
                    <a:pt x="3744355" y="2028542"/>
                    <a:pt x="3735366" y="2024947"/>
                  </a:cubicBezTo>
                  <a:cubicBezTo>
                    <a:pt x="3726976" y="2020752"/>
                    <a:pt x="3720384" y="2020153"/>
                    <a:pt x="3717987" y="2018355"/>
                  </a:cubicBezTo>
                  <a:cubicBezTo>
                    <a:pt x="3717987" y="2018355"/>
                    <a:pt x="3706001" y="2015958"/>
                    <a:pt x="3712593" y="2022550"/>
                  </a:cubicBezTo>
                  <a:cubicBezTo>
                    <a:pt x="3719185" y="2028542"/>
                    <a:pt x="3724579" y="2027943"/>
                    <a:pt x="3729972" y="2035734"/>
                  </a:cubicBezTo>
                  <a:cubicBezTo>
                    <a:pt x="3735366" y="2043524"/>
                    <a:pt x="3735366" y="2045921"/>
                    <a:pt x="3735366" y="2050716"/>
                  </a:cubicBezTo>
                  <a:cubicBezTo>
                    <a:pt x="3735366" y="2055510"/>
                    <a:pt x="3732369" y="2056109"/>
                    <a:pt x="3729972" y="2056109"/>
                  </a:cubicBezTo>
                  <a:cubicBezTo>
                    <a:pt x="3727575" y="2056109"/>
                    <a:pt x="3726976" y="2056708"/>
                    <a:pt x="3725178" y="2057907"/>
                  </a:cubicBezTo>
                  <a:cubicBezTo>
                    <a:pt x="3723380" y="2059105"/>
                    <a:pt x="3720983" y="2060304"/>
                    <a:pt x="3718586" y="2059105"/>
                  </a:cubicBezTo>
                  <a:cubicBezTo>
                    <a:pt x="3716189" y="2058506"/>
                    <a:pt x="3714391" y="2060903"/>
                    <a:pt x="3713193" y="2062701"/>
                  </a:cubicBezTo>
                  <a:cubicBezTo>
                    <a:pt x="3711395" y="2064499"/>
                    <a:pt x="3709597" y="2064499"/>
                    <a:pt x="3706600" y="2063899"/>
                  </a:cubicBezTo>
                  <a:cubicBezTo>
                    <a:pt x="3703604" y="2063300"/>
                    <a:pt x="3701207" y="2064499"/>
                    <a:pt x="3702406" y="2067495"/>
                  </a:cubicBezTo>
                  <a:cubicBezTo>
                    <a:pt x="3703604" y="2069892"/>
                    <a:pt x="3703604" y="2068694"/>
                    <a:pt x="3703604" y="2071690"/>
                  </a:cubicBezTo>
                  <a:cubicBezTo>
                    <a:pt x="3703604" y="2074087"/>
                    <a:pt x="3705402" y="2076484"/>
                    <a:pt x="3708998" y="2072289"/>
                  </a:cubicBezTo>
                  <a:cubicBezTo>
                    <a:pt x="3713193" y="2068094"/>
                    <a:pt x="3722182" y="2068694"/>
                    <a:pt x="3723380" y="2074687"/>
                  </a:cubicBezTo>
                  <a:cubicBezTo>
                    <a:pt x="3723979" y="2080080"/>
                    <a:pt x="3723380" y="2086073"/>
                    <a:pt x="3731770" y="2084874"/>
                  </a:cubicBezTo>
                  <a:cubicBezTo>
                    <a:pt x="3740160" y="2084275"/>
                    <a:pt x="3740160" y="2088470"/>
                    <a:pt x="3732969" y="2089069"/>
                  </a:cubicBezTo>
                  <a:cubicBezTo>
                    <a:pt x="3725777" y="2089668"/>
                    <a:pt x="3722781" y="2101055"/>
                    <a:pt x="3731770" y="2095062"/>
                  </a:cubicBezTo>
                  <a:cubicBezTo>
                    <a:pt x="3740160" y="2089668"/>
                    <a:pt x="3733568" y="2100455"/>
                    <a:pt x="3731770" y="2102253"/>
                  </a:cubicBezTo>
                  <a:cubicBezTo>
                    <a:pt x="3729972" y="2104051"/>
                    <a:pt x="3731171" y="2109444"/>
                    <a:pt x="3725178" y="2107047"/>
                  </a:cubicBezTo>
                  <a:cubicBezTo>
                    <a:pt x="3719784" y="2104650"/>
                    <a:pt x="3718586" y="2109444"/>
                    <a:pt x="3723380" y="2111242"/>
                  </a:cubicBezTo>
                  <a:cubicBezTo>
                    <a:pt x="3728174" y="2113040"/>
                    <a:pt x="3723979" y="2120831"/>
                    <a:pt x="3719784" y="2120831"/>
                  </a:cubicBezTo>
                  <a:cubicBezTo>
                    <a:pt x="3715589" y="2120831"/>
                    <a:pt x="3712593" y="2120831"/>
                    <a:pt x="3716189" y="2126224"/>
                  </a:cubicBezTo>
                  <a:cubicBezTo>
                    <a:pt x="3719784" y="2131618"/>
                    <a:pt x="3728174" y="2135812"/>
                    <a:pt x="3721582" y="2136412"/>
                  </a:cubicBezTo>
                  <a:cubicBezTo>
                    <a:pt x="3715589" y="2137011"/>
                    <a:pt x="3716189" y="2147798"/>
                    <a:pt x="3713193" y="2138210"/>
                  </a:cubicBezTo>
                  <a:cubicBezTo>
                    <a:pt x="3710196" y="2128621"/>
                    <a:pt x="3707799" y="2135213"/>
                    <a:pt x="3707799" y="2137610"/>
                  </a:cubicBezTo>
                  <a:cubicBezTo>
                    <a:pt x="3707200" y="2140007"/>
                    <a:pt x="3704803" y="2141805"/>
                    <a:pt x="3701207" y="2143004"/>
                  </a:cubicBezTo>
                  <a:cubicBezTo>
                    <a:pt x="3697611" y="2144202"/>
                    <a:pt x="3697012" y="2144802"/>
                    <a:pt x="3697012" y="2147798"/>
                  </a:cubicBezTo>
                  <a:cubicBezTo>
                    <a:pt x="3697012" y="2150794"/>
                    <a:pt x="3692817" y="2154989"/>
                    <a:pt x="3695214" y="2157986"/>
                  </a:cubicBezTo>
                  <a:cubicBezTo>
                    <a:pt x="3697611" y="2160982"/>
                    <a:pt x="3695813" y="2162780"/>
                    <a:pt x="3694016" y="2163379"/>
                  </a:cubicBezTo>
                  <a:cubicBezTo>
                    <a:pt x="3692218" y="2163978"/>
                    <a:pt x="3690420" y="2166375"/>
                    <a:pt x="3690420" y="2168173"/>
                  </a:cubicBezTo>
                  <a:cubicBezTo>
                    <a:pt x="3690420" y="2169971"/>
                    <a:pt x="3682629" y="2177762"/>
                    <a:pt x="3679034" y="2180159"/>
                  </a:cubicBezTo>
                  <a:cubicBezTo>
                    <a:pt x="3676037" y="2181957"/>
                    <a:pt x="3676037" y="2185552"/>
                    <a:pt x="3674240" y="2189148"/>
                  </a:cubicBezTo>
                  <a:cubicBezTo>
                    <a:pt x="3672442" y="2192743"/>
                    <a:pt x="3668247" y="2191545"/>
                    <a:pt x="3670644" y="2187949"/>
                  </a:cubicBezTo>
                  <a:cubicBezTo>
                    <a:pt x="3673041" y="2184354"/>
                    <a:pt x="3669446" y="2184354"/>
                    <a:pt x="3665850" y="2187350"/>
                  </a:cubicBezTo>
                  <a:cubicBezTo>
                    <a:pt x="3662254" y="2189747"/>
                    <a:pt x="3656262" y="2189148"/>
                    <a:pt x="3663453" y="2192743"/>
                  </a:cubicBezTo>
                  <a:cubicBezTo>
                    <a:pt x="3670644" y="2196938"/>
                    <a:pt x="3665850" y="2197538"/>
                    <a:pt x="3664052" y="2196938"/>
                  </a:cubicBezTo>
                  <a:cubicBezTo>
                    <a:pt x="3661655" y="2196339"/>
                    <a:pt x="3659857" y="2204130"/>
                    <a:pt x="3664651" y="2202332"/>
                  </a:cubicBezTo>
                  <a:cubicBezTo>
                    <a:pt x="3668846" y="2200534"/>
                    <a:pt x="3670045" y="2204729"/>
                    <a:pt x="3665251" y="2205928"/>
                  </a:cubicBezTo>
                  <a:cubicBezTo>
                    <a:pt x="3660457" y="2207126"/>
                    <a:pt x="3661056" y="2211321"/>
                    <a:pt x="3662853" y="2211920"/>
                  </a:cubicBezTo>
                  <a:cubicBezTo>
                    <a:pt x="3664651" y="2212520"/>
                    <a:pt x="3665251" y="2217314"/>
                    <a:pt x="3662853" y="2219112"/>
                  </a:cubicBezTo>
                  <a:cubicBezTo>
                    <a:pt x="3660457" y="2221509"/>
                    <a:pt x="3659258" y="2225704"/>
                    <a:pt x="3662254" y="2229899"/>
                  </a:cubicBezTo>
                  <a:cubicBezTo>
                    <a:pt x="3664052" y="2233494"/>
                    <a:pt x="3662853" y="2235292"/>
                    <a:pt x="3661056" y="2235891"/>
                  </a:cubicBezTo>
                  <a:cubicBezTo>
                    <a:pt x="3658658" y="2237090"/>
                    <a:pt x="3655662" y="2236491"/>
                    <a:pt x="3656861" y="2231696"/>
                  </a:cubicBezTo>
                  <a:cubicBezTo>
                    <a:pt x="3658059" y="2223306"/>
                    <a:pt x="3641280" y="2238288"/>
                    <a:pt x="3648471" y="2237689"/>
                  </a:cubicBezTo>
                  <a:cubicBezTo>
                    <a:pt x="3653864" y="2237090"/>
                    <a:pt x="3653864" y="2242483"/>
                    <a:pt x="3649669" y="2242483"/>
                  </a:cubicBezTo>
                  <a:cubicBezTo>
                    <a:pt x="3646074" y="2242483"/>
                    <a:pt x="3644875" y="2243083"/>
                    <a:pt x="3644276" y="2240086"/>
                  </a:cubicBezTo>
                  <a:cubicBezTo>
                    <a:pt x="3643677" y="2237090"/>
                    <a:pt x="3638283" y="2237689"/>
                    <a:pt x="3640081" y="2240685"/>
                  </a:cubicBezTo>
                  <a:cubicBezTo>
                    <a:pt x="3641879" y="2243682"/>
                    <a:pt x="3641280" y="2244880"/>
                    <a:pt x="3639482" y="2244880"/>
                  </a:cubicBezTo>
                  <a:cubicBezTo>
                    <a:pt x="3637684" y="2245480"/>
                    <a:pt x="3637684" y="2249075"/>
                    <a:pt x="3642478" y="2249674"/>
                  </a:cubicBezTo>
                  <a:cubicBezTo>
                    <a:pt x="3647272" y="2250274"/>
                    <a:pt x="3643077" y="2255667"/>
                    <a:pt x="3637085" y="2253270"/>
                  </a:cubicBezTo>
                  <a:cubicBezTo>
                    <a:pt x="3631691" y="2250873"/>
                    <a:pt x="3631691" y="2254469"/>
                    <a:pt x="3631691" y="2255667"/>
                  </a:cubicBezTo>
                  <a:cubicBezTo>
                    <a:pt x="3631691" y="2256866"/>
                    <a:pt x="3638283" y="2255667"/>
                    <a:pt x="3636486" y="2260462"/>
                  </a:cubicBezTo>
                  <a:cubicBezTo>
                    <a:pt x="3634687" y="2265256"/>
                    <a:pt x="3629294" y="2264057"/>
                    <a:pt x="3630493" y="2262259"/>
                  </a:cubicBezTo>
                  <a:cubicBezTo>
                    <a:pt x="3631092" y="2260462"/>
                    <a:pt x="3621504" y="2258664"/>
                    <a:pt x="3619706" y="2265256"/>
                  </a:cubicBezTo>
                  <a:cubicBezTo>
                    <a:pt x="3618507" y="2270050"/>
                    <a:pt x="3618507" y="2273046"/>
                    <a:pt x="3611316" y="2277840"/>
                  </a:cubicBezTo>
                  <a:cubicBezTo>
                    <a:pt x="3604125" y="2282635"/>
                    <a:pt x="3598132" y="2285032"/>
                    <a:pt x="3595735" y="2289826"/>
                  </a:cubicBezTo>
                  <a:cubicBezTo>
                    <a:pt x="3593338" y="2294620"/>
                    <a:pt x="3584349" y="2298216"/>
                    <a:pt x="3582551" y="2295819"/>
                  </a:cubicBezTo>
                  <a:cubicBezTo>
                    <a:pt x="3580753" y="2293422"/>
                    <a:pt x="3578356" y="2294021"/>
                    <a:pt x="3576558" y="2296418"/>
                  </a:cubicBezTo>
                  <a:cubicBezTo>
                    <a:pt x="3574161" y="2305407"/>
                    <a:pt x="3571165" y="2308403"/>
                    <a:pt x="3570565" y="2308403"/>
                  </a:cubicBezTo>
                  <a:cubicBezTo>
                    <a:pt x="3568168" y="2308403"/>
                    <a:pt x="3564573" y="2313797"/>
                    <a:pt x="3564573" y="2316194"/>
                  </a:cubicBezTo>
                  <a:cubicBezTo>
                    <a:pt x="3564573" y="2318591"/>
                    <a:pt x="3563374" y="2320389"/>
                    <a:pt x="3558580" y="2319790"/>
                  </a:cubicBezTo>
                  <a:cubicBezTo>
                    <a:pt x="3553785" y="2319190"/>
                    <a:pt x="3551389" y="2326981"/>
                    <a:pt x="3548392" y="2323985"/>
                  </a:cubicBezTo>
                  <a:cubicBezTo>
                    <a:pt x="3543598" y="2319190"/>
                    <a:pt x="3547793" y="2328779"/>
                    <a:pt x="3540602" y="2327580"/>
                  </a:cubicBezTo>
                  <a:cubicBezTo>
                    <a:pt x="3536407" y="2326981"/>
                    <a:pt x="3533410" y="2326382"/>
                    <a:pt x="3532811" y="2323385"/>
                  </a:cubicBezTo>
                  <a:cubicBezTo>
                    <a:pt x="3532212" y="2320988"/>
                    <a:pt x="3530414" y="2321587"/>
                    <a:pt x="3529215" y="2323985"/>
                  </a:cubicBezTo>
                  <a:cubicBezTo>
                    <a:pt x="3528616" y="2326382"/>
                    <a:pt x="3524421" y="2324584"/>
                    <a:pt x="3524421" y="2324584"/>
                  </a:cubicBezTo>
                  <a:cubicBezTo>
                    <a:pt x="3524421" y="2324584"/>
                    <a:pt x="3522024" y="2326981"/>
                    <a:pt x="3520226" y="2329378"/>
                  </a:cubicBezTo>
                  <a:cubicBezTo>
                    <a:pt x="3518429" y="2331775"/>
                    <a:pt x="3516031" y="2328179"/>
                    <a:pt x="3517829" y="2325183"/>
                  </a:cubicBezTo>
                  <a:cubicBezTo>
                    <a:pt x="3520226" y="2322786"/>
                    <a:pt x="3519028" y="2317393"/>
                    <a:pt x="3511237" y="2325183"/>
                  </a:cubicBezTo>
                  <a:cubicBezTo>
                    <a:pt x="3508241" y="2328179"/>
                    <a:pt x="3521425" y="2331176"/>
                    <a:pt x="3510638" y="2332374"/>
                  </a:cubicBezTo>
                  <a:cubicBezTo>
                    <a:pt x="3506443" y="2332974"/>
                    <a:pt x="3507042" y="2340165"/>
                    <a:pt x="3505244" y="2343161"/>
                  </a:cubicBezTo>
                  <a:cubicBezTo>
                    <a:pt x="3502847" y="2346158"/>
                    <a:pt x="3500450" y="2352750"/>
                    <a:pt x="3493259" y="2347356"/>
                  </a:cubicBezTo>
                  <a:cubicBezTo>
                    <a:pt x="3486068" y="2341963"/>
                    <a:pt x="3487865" y="2342562"/>
                    <a:pt x="3482472" y="2345558"/>
                  </a:cubicBezTo>
                  <a:cubicBezTo>
                    <a:pt x="3477078" y="2348555"/>
                    <a:pt x="3472883" y="2349753"/>
                    <a:pt x="3471086" y="2344959"/>
                  </a:cubicBezTo>
                  <a:cubicBezTo>
                    <a:pt x="3469288" y="2340165"/>
                    <a:pt x="3468689" y="2340165"/>
                    <a:pt x="3466292" y="2342562"/>
                  </a:cubicBezTo>
                  <a:cubicBezTo>
                    <a:pt x="3463894" y="2344959"/>
                    <a:pt x="3462097" y="2346757"/>
                    <a:pt x="3463894" y="2349753"/>
                  </a:cubicBezTo>
                  <a:cubicBezTo>
                    <a:pt x="3466292" y="2352150"/>
                    <a:pt x="3463894" y="2355746"/>
                    <a:pt x="3459100" y="2356945"/>
                  </a:cubicBezTo>
                  <a:cubicBezTo>
                    <a:pt x="3454306" y="2357544"/>
                    <a:pt x="3451310" y="2355147"/>
                    <a:pt x="3451310" y="2355147"/>
                  </a:cubicBezTo>
                  <a:cubicBezTo>
                    <a:pt x="3450711" y="2352750"/>
                    <a:pt x="3448913" y="2353948"/>
                    <a:pt x="3447115" y="2355746"/>
                  </a:cubicBezTo>
                  <a:cubicBezTo>
                    <a:pt x="3445916" y="2357544"/>
                    <a:pt x="3438725" y="2357544"/>
                    <a:pt x="3435129" y="2354547"/>
                  </a:cubicBezTo>
                  <a:cubicBezTo>
                    <a:pt x="3431534" y="2351551"/>
                    <a:pt x="3428537" y="2353948"/>
                    <a:pt x="3429736" y="2355746"/>
                  </a:cubicBezTo>
                  <a:cubicBezTo>
                    <a:pt x="3430335" y="2358143"/>
                    <a:pt x="3423743" y="2362338"/>
                    <a:pt x="3419548" y="2361139"/>
                  </a:cubicBezTo>
                  <a:cubicBezTo>
                    <a:pt x="3419548" y="2361139"/>
                    <a:pt x="3413556" y="2359342"/>
                    <a:pt x="3410559" y="2361739"/>
                  </a:cubicBezTo>
                  <a:cubicBezTo>
                    <a:pt x="3407563" y="2364136"/>
                    <a:pt x="3406364" y="2365934"/>
                    <a:pt x="3403368" y="2366533"/>
                  </a:cubicBezTo>
                  <a:cubicBezTo>
                    <a:pt x="3400971" y="2367132"/>
                    <a:pt x="3399173" y="2368930"/>
                    <a:pt x="3395577" y="2371327"/>
                  </a:cubicBezTo>
                  <a:cubicBezTo>
                    <a:pt x="3391382" y="2373724"/>
                    <a:pt x="3384791" y="2375522"/>
                    <a:pt x="3382992" y="2379118"/>
                  </a:cubicBezTo>
                  <a:cubicBezTo>
                    <a:pt x="3381195" y="2383313"/>
                    <a:pt x="3381794" y="2386309"/>
                    <a:pt x="3384191" y="2388107"/>
                  </a:cubicBezTo>
                  <a:cubicBezTo>
                    <a:pt x="3386588" y="2389905"/>
                    <a:pt x="3386588" y="2392302"/>
                    <a:pt x="3384191" y="2392901"/>
                  </a:cubicBezTo>
                  <a:cubicBezTo>
                    <a:pt x="3381794" y="2393500"/>
                    <a:pt x="3382992" y="2395298"/>
                    <a:pt x="3385390" y="2396497"/>
                  </a:cubicBezTo>
                  <a:cubicBezTo>
                    <a:pt x="3387787" y="2397096"/>
                    <a:pt x="3388985" y="2401291"/>
                    <a:pt x="3386588" y="2404287"/>
                  </a:cubicBezTo>
                  <a:cubicBezTo>
                    <a:pt x="3384191" y="2407284"/>
                    <a:pt x="3379397" y="2408482"/>
                    <a:pt x="3374603" y="2407883"/>
                  </a:cubicBezTo>
                  <a:cubicBezTo>
                    <a:pt x="3369809" y="2407284"/>
                    <a:pt x="3369209" y="2404887"/>
                    <a:pt x="3371007" y="2403688"/>
                  </a:cubicBezTo>
                  <a:cubicBezTo>
                    <a:pt x="3372805" y="2402489"/>
                    <a:pt x="3371007" y="2398295"/>
                    <a:pt x="3368011" y="2392302"/>
                  </a:cubicBezTo>
                  <a:cubicBezTo>
                    <a:pt x="3365014" y="2386908"/>
                    <a:pt x="3363816" y="2382114"/>
                    <a:pt x="3366213" y="2379118"/>
                  </a:cubicBezTo>
                  <a:cubicBezTo>
                    <a:pt x="3368610" y="2375522"/>
                    <a:pt x="3369209" y="2369529"/>
                    <a:pt x="3373404" y="2367132"/>
                  </a:cubicBezTo>
                  <a:cubicBezTo>
                    <a:pt x="3377599" y="2364735"/>
                    <a:pt x="3378798" y="2362937"/>
                    <a:pt x="3374603" y="2362937"/>
                  </a:cubicBezTo>
                  <a:cubicBezTo>
                    <a:pt x="3370408" y="2362937"/>
                    <a:pt x="3371007" y="2361739"/>
                    <a:pt x="3370408" y="2359342"/>
                  </a:cubicBezTo>
                  <a:cubicBezTo>
                    <a:pt x="3369809" y="2356945"/>
                    <a:pt x="3368610" y="2358742"/>
                    <a:pt x="3366213" y="2360540"/>
                  </a:cubicBezTo>
                  <a:cubicBezTo>
                    <a:pt x="3363816" y="2362937"/>
                    <a:pt x="3360820" y="2364735"/>
                    <a:pt x="3357823" y="2364735"/>
                  </a:cubicBezTo>
                  <a:cubicBezTo>
                    <a:pt x="3354827" y="2364735"/>
                    <a:pt x="3354227" y="2365934"/>
                    <a:pt x="3354227" y="2362937"/>
                  </a:cubicBezTo>
                  <a:cubicBezTo>
                    <a:pt x="3354227" y="2359941"/>
                    <a:pt x="3351830" y="2358742"/>
                    <a:pt x="3348834" y="2358742"/>
                  </a:cubicBezTo>
                  <a:cubicBezTo>
                    <a:pt x="3345838" y="2358143"/>
                    <a:pt x="3341643" y="2359941"/>
                    <a:pt x="3341643" y="2356345"/>
                  </a:cubicBezTo>
                  <a:cubicBezTo>
                    <a:pt x="3341643" y="2352150"/>
                    <a:pt x="3339845" y="2350952"/>
                    <a:pt x="3339245" y="2353948"/>
                  </a:cubicBezTo>
                  <a:cubicBezTo>
                    <a:pt x="3338646" y="2357544"/>
                    <a:pt x="3336849" y="2359342"/>
                    <a:pt x="3334451" y="2358143"/>
                  </a:cubicBezTo>
                  <a:cubicBezTo>
                    <a:pt x="3332054" y="2356945"/>
                    <a:pt x="3326661" y="2357544"/>
                    <a:pt x="3324264" y="2360540"/>
                  </a:cubicBezTo>
                  <a:cubicBezTo>
                    <a:pt x="3321867" y="2363537"/>
                    <a:pt x="3320668" y="2362937"/>
                    <a:pt x="3317072" y="2362937"/>
                  </a:cubicBezTo>
                  <a:cubicBezTo>
                    <a:pt x="3313477" y="2362937"/>
                    <a:pt x="3306885" y="2365334"/>
                    <a:pt x="3303889" y="2367732"/>
                  </a:cubicBezTo>
                  <a:cubicBezTo>
                    <a:pt x="3301491" y="2370129"/>
                    <a:pt x="3301491" y="2376121"/>
                    <a:pt x="3295499" y="2379118"/>
                  </a:cubicBezTo>
                  <a:cubicBezTo>
                    <a:pt x="3289506" y="2382114"/>
                    <a:pt x="3279918" y="2381515"/>
                    <a:pt x="3278719" y="2383912"/>
                  </a:cubicBezTo>
                  <a:cubicBezTo>
                    <a:pt x="3277520" y="2386309"/>
                    <a:pt x="3278119" y="2394100"/>
                    <a:pt x="3277520" y="2396497"/>
                  </a:cubicBezTo>
                  <a:cubicBezTo>
                    <a:pt x="3276921" y="2398894"/>
                    <a:pt x="3276322" y="2401890"/>
                    <a:pt x="3273325" y="2402489"/>
                  </a:cubicBezTo>
                  <a:cubicBezTo>
                    <a:pt x="3270329" y="2403089"/>
                    <a:pt x="3269130" y="2404887"/>
                    <a:pt x="3268531" y="2407883"/>
                  </a:cubicBezTo>
                  <a:cubicBezTo>
                    <a:pt x="3267932" y="2410879"/>
                    <a:pt x="3269130" y="2412078"/>
                    <a:pt x="3262538" y="2415074"/>
                  </a:cubicBezTo>
                  <a:cubicBezTo>
                    <a:pt x="3255947" y="2417471"/>
                    <a:pt x="3248755" y="2426460"/>
                    <a:pt x="3246958" y="2434850"/>
                  </a:cubicBezTo>
                  <a:cubicBezTo>
                    <a:pt x="3245159" y="2443240"/>
                    <a:pt x="3244560" y="2448633"/>
                    <a:pt x="3244560" y="2450431"/>
                  </a:cubicBezTo>
                  <a:cubicBezTo>
                    <a:pt x="3243961" y="2452229"/>
                    <a:pt x="3245159" y="2454027"/>
                    <a:pt x="3246958" y="2454626"/>
                  </a:cubicBezTo>
                  <a:cubicBezTo>
                    <a:pt x="3249354" y="2455226"/>
                    <a:pt x="3249354" y="2458222"/>
                    <a:pt x="3249354" y="2461818"/>
                  </a:cubicBezTo>
                  <a:cubicBezTo>
                    <a:pt x="3249354" y="2466012"/>
                    <a:pt x="3249954" y="2473204"/>
                    <a:pt x="3254748" y="2474402"/>
                  </a:cubicBezTo>
                  <a:cubicBezTo>
                    <a:pt x="3259542" y="2475601"/>
                    <a:pt x="3261340" y="2477399"/>
                    <a:pt x="3258943" y="2478597"/>
                  </a:cubicBezTo>
                  <a:cubicBezTo>
                    <a:pt x="3256546" y="2479796"/>
                    <a:pt x="3259542" y="2488785"/>
                    <a:pt x="3263138" y="2492980"/>
                  </a:cubicBezTo>
                  <a:cubicBezTo>
                    <a:pt x="3267333" y="2497175"/>
                    <a:pt x="3272726" y="2504965"/>
                    <a:pt x="3278119" y="2506763"/>
                  </a:cubicBezTo>
                  <a:cubicBezTo>
                    <a:pt x="3283513" y="2508561"/>
                    <a:pt x="3282914" y="2511557"/>
                    <a:pt x="3282914" y="2515153"/>
                  </a:cubicBezTo>
                  <a:cubicBezTo>
                    <a:pt x="3282914" y="2518749"/>
                    <a:pt x="3284712" y="2521146"/>
                    <a:pt x="3286509" y="2524741"/>
                  </a:cubicBezTo>
                  <a:cubicBezTo>
                    <a:pt x="3288307" y="2528337"/>
                    <a:pt x="3291304" y="2540922"/>
                    <a:pt x="3294899" y="2537925"/>
                  </a:cubicBezTo>
                  <a:cubicBezTo>
                    <a:pt x="3299094" y="2535528"/>
                    <a:pt x="3300293" y="2537326"/>
                    <a:pt x="3302690" y="2539723"/>
                  </a:cubicBezTo>
                  <a:cubicBezTo>
                    <a:pt x="3305087" y="2542120"/>
                    <a:pt x="3309881" y="2543918"/>
                    <a:pt x="3309282" y="2547514"/>
                  </a:cubicBezTo>
                  <a:cubicBezTo>
                    <a:pt x="3308683" y="2551709"/>
                    <a:pt x="3309881" y="2550510"/>
                    <a:pt x="3311679" y="2551709"/>
                  </a:cubicBezTo>
                  <a:cubicBezTo>
                    <a:pt x="3314076" y="2552907"/>
                    <a:pt x="3315874" y="2566691"/>
                    <a:pt x="3318870" y="2569687"/>
                  </a:cubicBezTo>
                  <a:cubicBezTo>
                    <a:pt x="3321867" y="2572683"/>
                    <a:pt x="3322466" y="2573882"/>
                    <a:pt x="3321267" y="2576878"/>
                  </a:cubicBezTo>
                  <a:cubicBezTo>
                    <a:pt x="3320668" y="2579275"/>
                    <a:pt x="3321867" y="2584069"/>
                    <a:pt x="3323664" y="2585867"/>
                  </a:cubicBezTo>
                  <a:cubicBezTo>
                    <a:pt x="3326061" y="2587665"/>
                    <a:pt x="3327859" y="2590661"/>
                    <a:pt x="3326061" y="2593059"/>
                  </a:cubicBezTo>
                  <a:cubicBezTo>
                    <a:pt x="3324264" y="2595456"/>
                    <a:pt x="3325462" y="2603246"/>
                    <a:pt x="3326061" y="2605044"/>
                  </a:cubicBezTo>
                  <a:cubicBezTo>
                    <a:pt x="3326661" y="2607441"/>
                    <a:pt x="3331455" y="2617030"/>
                    <a:pt x="3330256" y="2619427"/>
                  </a:cubicBezTo>
                  <a:cubicBezTo>
                    <a:pt x="3329058" y="2621824"/>
                    <a:pt x="3329657" y="2624221"/>
                    <a:pt x="3330856" y="2626618"/>
                  </a:cubicBezTo>
                  <a:cubicBezTo>
                    <a:pt x="3331455" y="2629015"/>
                    <a:pt x="3331455" y="2633210"/>
                    <a:pt x="3328459" y="2633210"/>
                  </a:cubicBezTo>
                  <a:cubicBezTo>
                    <a:pt x="3325462" y="2633210"/>
                    <a:pt x="3324863" y="2635607"/>
                    <a:pt x="3327859" y="2638004"/>
                  </a:cubicBezTo>
                  <a:cubicBezTo>
                    <a:pt x="3330256" y="2640401"/>
                    <a:pt x="3329657" y="2642199"/>
                    <a:pt x="3329657" y="2645195"/>
                  </a:cubicBezTo>
                  <a:cubicBezTo>
                    <a:pt x="3329657" y="2648192"/>
                    <a:pt x="3330256" y="2650589"/>
                    <a:pt x="3331455" y="2652387"/>
                  </a:cubicBezTo>
                  <a:cubicBezTo>
                    <a:pt x="3332654" y="2654184"/>
                    <a:pt x="3333253" y="2658379"/>
                    <a:pt x="3330856" y="2658979"/>
                  </a:cubicBezTo>
                  <a:cubicBezTo>
                    <a:pt x="3328459" y="2659578"/>
                    <a:pt x="3326661" y="2661376"/>
                    <a:pt x="3328459" y="2663173"/>
                  </a:cubicBezTo>
                  <a:cubicBezTo>
                    <a:pt x="3330256" y="2665571"/>
                    <a:pt x="3328459" y="2666769"/>
                    <a:pt x="3326061" y="2664971"/>
                  </a:cubicBezTo>
                  <a:cubicBezTo>
                    <a:pt x="3323664" y="2663173"/>
                    <a:pt x="3323065" y="2667368"/>
                    <a:pt x="3323664" y="2669166"/>
                  </a:cubicBezTo>
                  <a:cubicBezTo>
                    <a:pt x="3324264" y="2671563"/>
                    <a:pt x="3324264" y="2676957"/>
                    <a:pt x="3323065" y="2676358"/>
                  </a:cubicBezTo>
                  <a:cubicBezTo>
                    <a:pt x="3321267" y="2675758"/>
                    <a:pt x="3321867" y="2679953"/>
                    <a:pt x="3323664" y="2682350"/>
                  </a:cubicBezTo>
                  <a:cubicBezTo>
                    <a:pt x="3325462" y="2684747"/>
                    <a:pt x="3325462" y="2687144"/>
                    <a:pt x="3323065" y="2686545"/>
                  </a:cubicBezTo>
                  <a:cubicBezTo>
                    <a:pt x="3320668" y="2685946"/>
                    <a:pt x="3320668" y="2690740"/>
                    <a:pt x="3322466" y="2691939"/>
                  </a:cubicBezTo>
                  <a:cubicBezTo>
                    <a:pt x="3324264" y="2693137"/>
                    <a:pt x="3326661" y="2694336"/>
                    <a:pt x="3324264" y="2696733"/>
                  </a:cubicBezTo>
                  <a:cubicBezTo>
                    <a:pt x="3321867" y="2699130"/>
                    <a:pt x="3321867" y="2699130"/>
                    <a:pt x="3318870" y="2698531"/>
                  </a:cubicBezTo>
                  <a:cubicBezTo>
                    <a:pt x="3315874" y="2697931"/>
                    <a:pt x="3316473" y="2701527"/>
                    <a:pt x="3316473" y="2704524"/>
                  </a:cubicBezTo>
                  <a:cubicBezTo>
                    <a:pt x="3316473" y="2707520"/>
                    <a:pt x="3317072" y="2712913"/>
                    <a:pt x="3312278" y="2714711"/>
                  </a:cubicBezTo>
                  <a:cubicBezTo>
                    <a:pt x="3308083" y="2716509"/>
                    <a:pt x="3298495" y="2718906"/>
                    <a:pt x="3294300" y="2723101"/>
                  </a:cubicBezTo>
                  <a:cubicBezTo>
                    <a:pt x="3290105" y="2727296"/>
                    <a:pt x="3287109" y="2730292"/>
                    <a:pt x="3283513" y="2729693"/>
                  </a:cubicBezTo>
                  <a:cubicBezTo>
                    <a:pt x="3279918" y="2729094"/>
                    <a:pt x="3277520" y="2732090"/>
                    <a:pt x="3275123" y="2734487"/>
                  </a:cubicBezTo>
                  <a:cubicBezTo>
                    <a:pt x="3272726" y="2736884"/>
                    <a:pt x="3266733" y="2742877"/>
                    <a:pt x="3261340" y="2739881"/>
                  </a:cubicBezTo>
                  <a:cubicBezTo>
                    <a:pt x="3255947" y="2736884"/>
                    <a:pt x="3252950" y="2737484"/>
                    <a:pt x="3251152" y="2735686"/>
                  </a:cubicBezTo>
                  <a:cubicBezTo>
                    <a:pt x="3248755" y="2733888"/>
                    <a:pt x="3246358" y="2735686"/>
                    <a:pt x="3247557" y="2738083"/>
                  </a:cubicBezTo>
                  <a:cubicBezTo>
                    <a:pt x="3248755" y="2740480"/>
                    <a:pt x="3246958" y="2742278"/>
                    <a:pt x="3243362" y="2742278"/>
                  </a:cubicBezTo>
                  <a:cubicBezTo>
                    <a:pt x="3243362" y="2742278"/>
                    <a:pt x="3242763" y="2742278"/>
                    <a:pt x="3242763" y="2742278"/>
                  </a:cubicBezTo>
                  <a:lnTo>
                    <a:pt x="3243362" y="2747671"/>
                  </a:lnTo>
                  <a:cubicBezTo>
                    <a:pt x="3247557" y="2750068"/>
                    <a:pt x="3250553" y="2752465"/>
                    <a:pt x="3248755" y="2753065"/>
                  </a:cubicBezTo>
                  <a:cubicBezTo>
                    <a:pt x="3246358" y="2753664"/>
                    <a:pt x="3239766" y="2768646"/>
                    <a:pt x="3236170" y="2766249"/>
                  </a:cubicBezTo>
                  <a:cubicBezTo>
                    <a:pt x="3232575" y="2763852"/>
                    <a:pt x="3232575" y="2766848"/>
                    <a:pt x="3231976" y="2769245"/>
                  </a:cubicBezTo>
                  <a:cubicBezTo>
                    <a:pt x="3231376" y="2771642"/>
                    <a:pt x="3230777" y="2774638"/>
                    <a:pt x="3224784" y="2776436"/>
                  </a:cubicBezTo>
                  <a:cubicBezTo>
                    <a:pt x="3218792" y="2778234"/>
                    <a:pt x="3210402" y="2782429"/>
                    <a:pt x="3206806" y="2788422"/>
                  </a:cubicBezTo>
                  <a:cubicBezTo>
                    <a:pt x="3202611" y="2794415"/>
                    <a:pt x="3198416" y="2798609"/>
                    <a:pt x="3194221" y="2798609"/>
                  </a:cubicBezTo>
                  <a:cubicBezTo>
                    <a:pt x="3190026" y="2798609"/>
                    <a:pt x="3187030" y="2798010"/>
                    <a:pt x="3192423" y="2795014"/>
                  </a:cubicBezTo>
                  <a:cubicBezTo>
                    <a:pt x="3197817" y="2792617"/>
                    <a:pt x="3196019" y="2792017"/>
                    <a:pt x="3192423" y="2790819"/>
                  </a:cubicBezTo>
                  <a:cubicBezTo>
                    <a:pt x="3188828" y="2789620"/>
                    <a:pt x="3190026" y="2787223"/>
                    <a:pt x="3191225" y="2784826"/>
                  </a:cubicBezTo>
                  <a:cubicBezTo>
                    <a:pt x="3191824" y="2782429"/>
                    <a:pt x="3192423" y="2777635"/>
                    <a:pt x="3192423" y="2772841"/>
                  </a:cubicBezTo>
                  <a:cubicBezTo>
                    <a:pt x="3192423" y="2768046"/>
                    <a:pt x="3194821" y="2761455"/>
                    <a:pt x="3196618" y="2758458"/>
                  </a:cubicBezTo>
                  <a:cubicBezTo>
                    <a:pt x="3199016" y="2755462"/>
                    <a:pt x="3203210" y="2746473"/>
                    <a:pt x="3199016" y="2744675"/>
                  </a:cubicBezTo>
                  <a:cubicBezTo>
                    <a:pt x="3194821" y="2742877"/>
                    <a:pt x="3194221" y="2743476"/>
                    <a:pt x="3190626" y="2745274"/>
                  </a:cubicBezTo>
                  <a:cubicBezTo>
                    <a:pt x="3187030" y="2747072"/>
                    <a:pt x="3185831" y="2745873"/>
                    <a:pt x="3185831" y="2742877"/>
                  </a:cubicBezTo>
                  <a:cubicBezTo>
                    <a:pt x="3185831" y="2741678"/>
                    <a:pt x="3183434" y="2738083"/>
                    <a:pt x="3181037" y="2735086"/>
                  </a:cubicBezTo>
                  <a:cubicBezTo>
                    <a:pt x="3178041" y="2731491"/>
                    <a:pt x="3174445" y="2728495"/>
                    <a:pt x="3172647" y="2727895"/>
                  </a:cubicBezTo>
                  <a:cubicBezTo>
                    <a:pt x="3168452" y="2726697"/>
                    <a:pt x="3162460" y="2723700"/>
                    <a:pt x="3164857" y="2720704"/>
                  </a:cubicBezTo>
                  <a:cubicBezTo>
                    <a:pt x="3167254" y="2717707"/>
                    <a:pt x="3166056" y="2714112"/>
                    <a:pt x="3164257" y="2712314"/>
                  </a:cubicBezTo>
                  <a:cubicBezTo>
                    <a:pt x="3162460" y="2710516"/>
                    <a:pt x="3160063" y="2709917"/>
                    <a:pt x="3158265" y="2714711"/>
                  </a:cubicBezTo>
                  <a:cubicBezTo>
                    <a:pt x="3156467" y="2719505"/>
                    <a:pt x="3154070" y="2720704"/>
                    <a:pt x="3151673" y="2720105"/>
                  </a:cubicBezTo>
                  <a:cubicBezTo>
                    <a:pt x="3149276" y="2719505"/>
                    <a:pt x="3149276" y="2717707"/>
                    <a:pt x="3149276" y="2713513"/>
                  </a:cubicBezTo>
                  <a:cubicBezTo>
                    <a:pt x="3149276" y="2709318"/>
                    <a:pt x="3149875" y="2706321"/>
                    <a:pt x="3146879" y="2704524"/>
                  </a:cubicBezTo>
                  <a:cubicBezTo>
                    <a:pt x="3144481" y="2702126"/>
                    <a:pt x="3146279" y="2699130"/>
                    <a:pt x="3143882" y="2694336"/>
                  </a:cubicBezTo>
                  <a:cubicBezTo>
                    <a:pt x="3141485" y="2688942"/>
                    <a:pt x="3139687" y="2684148"/>
                    <a:pt x="3139687" y="2679354"/>
                  </a:cubicBezTo>
                  <a:cubicBezTo>
                    <a:pt x="3139687" y="2675159"/>
                    <a:pt x="3135492" y="2673361"/>
                    <a:pt x="3135492" y="2676358"/>
                  </a:cubicBezTo>
                  <a:cubicBezTo>
                    <a:pt x="3134893" y="2679354"/>
                    <a:pt x="3131897" y="2679354"/>
                    <a:pt x="3130099" y="2675758"/>
                  </a:cubicBezTo>
                  <a:cubicBezTo>
                    <a:pt x="3128301" y="2672163"/>
                    <a:pt x="3130099" y="2666769"/>
                    <a:pt x="3125904" y="2663773"/>
                  </a:cubicBezTo>
                  <a:cubicBezTo>
                    <a:pt x="3121709" y="2661376"/>
                    <a:pt x="3117514" y="2661975"/>
                    <a:pt x="3116315" y="2659578"/>
                  </a:cubicBezTo>
                  <a:cubicBezTo>
                    <a:pt x="3115716" y="2657181"/>
                    <a:pt x="3112121" y="2654184"/>
                    <a:pt x="3109724" y="2657181"/>
                  </a:cubicBezTo>
                  <a:cubicBezTo>
                    <a:pt x="3107326" y="2659578"/>
                    <a:pt x="3105529" y="2658379"/>
                    <a:pt x="3103132" y="2657181"/>
                  </a:cubicBezTo>
                  <a:cubicBezTo>
                    <a:pt x="3100735" y="2655982"/>
                    <a:pt x="3093543" y="2657780"/>
                    <a:pt x="3093543" y="2657780"/>
                  </a:cubicBezTo>
                  <a:cubicBezTo>
                    <a:pt x="3093543" y="2657780"/>
                    <a:pt x="3089948" y="2658379"/>
                    <a:pt x="3089348" y="2651188"/>
                  </a:cubicBezTo>
                  <a:cubicBezTo>
                    <a:pt x="3088749" y="2643997"/>
                    <a:pt x="3088150" y="2636805"/>
                    <a:pt x="3088749" y="2633210"/>
                  </a:cubicBezTo>
                  <a:cubicBezTo>
                    <a:pt x="3089348" y="2629614"/>
                    <a:pt x="3089348" y="2627816"/>
                    <a:pt x="3086352" y="2626019"/>
                  </a:cubicBezTo>
                  <a:cubicBezTo>
                    <a:pt x="3082756" y="2624221"/>
                    <a:pt x="3082157" y="2620625"/>
                    <a:pt x="3078561" y="2623622"/>
                  </a:cubicBezTo>
                  <a:cubicBezTo>
                    <a:pt x="3074966" y="2626019"/>
                    <a:pt x="3064778" y="2622423"/>
                    <a:pt x="3065377" y="2629015"/>
                  </a:cubicBezTo>
                  <a:cubicBezTo>
                    <a:pt x="3065977" y="2636206"/>
                    <a:pt x="3068374" y="2647593"/>
                    <a:pt x="3065977" y="2649990"/>
                  </a:cubicBezTo>
                  <a:cubicBezTo>
                    <a:pt x="3063579" y="2652387"/>
                    <a:pt x="3063579" y="2657181"/>
                    <a:pt x="3062381" y="2661975"/>
                  </a:cubicBezTo>
                  <a:cubicBezTo>
                    <a:pt x="3061182" y="2666769"/>
                    <a:pt x="3059984" y="2674560"/>
                    <a:pt x="3056988" y="2676957"/>
                  </a:cubicBezTo>
                  <a:cubicBezTo>
                    <a:pt x="3053991" y="2679354"/>
                    <a:pt x="3055190" y="2681152"/>
                    <a:pt x="3056388" y="2684148"/>
                  </a:cubicBezTo>
                  <a:cubicBezTo>
                    <a:pt x="3056988" y="2687744"/>
                    <a:pt x="3058785" y="2689542"/>
                    <a:pt x="3054590" y="2693737"/>
                  </a:cubicBezTo>
                  <a:cubicBezTo>
                    <a:pt x="3050396" y="2697931"/>
                    <a:pt x="3046800" y="2710516"/>
                    <a:pt x="3046201" y="2713513"/>
                  </a:cubicBezTo>
                  <a:cubicBezTo>
                    <a:pt x="3045601" y="2716509"/>
                    <a:pt x="3040208" y="2726097"/>
                    <a:pt x="3039609" y="2730292"/>
                  </a:cubicBezTo>
                  <a:cubicBezTo>
                    <a:pt x="3039009" y="2734487"/>
                    <a:pt x="3037211" y="2738682"/>
                    <a:pt x="3035414" y="2740480"/>
                  </a:cubicBezTo>
                  <a:cubicBezTo>
                    <a:pt x="3033616" y="2742877"/>
                    <a:pt x="3033017" y="2751267"/>
                    <a:pt x="3033017" y="2756061"/>
                  </a:cubicBezTo>
                  <a:cubicBezTo>
                    <a:pt x="3033017" y="2760855"/>
                    <a:pt x="3031818" y="2772241"/>
                    <a:pt x="3035414" y="2774039"/>
                  </a:cubicBezTo>
                  <a:cubicBezTo>
                    <a:pt x="3039609" y="2775837"/>
                    <a:pt x="3041406" y="2774638"/>
                    <a:pt x="3046201" y="2774039"/>
                  </a:cubicBezTo>
                  <a:cubicBezTo>
                    <a:pt x="3050995" y="2773440"/>
                    <a:pt x="3054590" y="2773440"/>
                    <a:pt x="3053392" y="2778833"/>
                  </a:cubicBezTo>
                  <a:cubicBezTo>
                    <a:pt x="3052193" y="2784227"/>
                    <a:pt x="3050396" y="2789021"/>
                    <a:pt x="3053392" y="2792617"/>
                  </a:cubicBezTo>
                  <a:cubicBezTo>
                    <a:pt x="3056388" y="2796812"/>
                    <a:pt x="3059984" y="2802804"/>
                    <a:pt x="3061782" y="2798609"/>
                  </a:cubicBezTo>
                  <a:cubicBezTo>
                    <a:pt x="3063579" y="2794415"/>
                    <a:pt x="3065977" y="2799209"/>
                    <a:pt x="3064778" y="2805801"/>
                  </a:cubicBezTo>
                  <a:cubicBezTo>
                    <a:pt x="3064179" y="2811794"/>
                    <a:pt x="3063579" y="2827974"/>
                    <a:pt x="3065377" y="2830970"/>
                  </a:cubicBezTo>
                  <a:cubicBezTo>
                    <a:pt x="3067774" y="2833967"/>
                    <a:pt x="3069572" y="2842956"/>
                    <a:pt x="3065977" y="2841158"/>
                  </a:cubicBezTo>
                  <a:cubicBezTo>
                    <a:pt x="3062980" y="2839360"/>
                    <a:pt x="3061782" y="2836364"/>
                    <a:pt x="3061782" y="2833967"/>
                  </a:cubicBezTo>
                  <a:cubicBezTo>
                    <a:pt x="3061782" y="2831570"/>
                    <a:pt x="3061182" y="2825577"/>
                    <a:pt x="3059385" y="2826775"/>
                  </a:cubicBezTo>
                  <a:cubicBezTo>
                    <a:pt x="3057587" y="2827375"/>
                    <a:pt x="3059984" y="2841158"/>
                    <a:pt x="3062980" y="2843555"/>
                  </a:cubicBezTo>
                  <a:cubicBezTo>
                    <a:pt x="3065977" y="2845952"/>
                    <a:pt x="3070172" y="2844154"/>
                    <a:pt x="3070771" y="2848349"/>
                  </a:cubicBezTo>
                  <a:cubicBezTo>
                    <a:pt x="3071370" y="2852544"/>
                    <a:pt x="3076164" y="2857338"/>
                    <a:pt x="3082756" y="2856739"/>
                  </a:cubicBezTo>
                  <a:cubicBezTo>
                    <a:pt x="3088749" y="2856140"/>
                    <a:pt x="3092345" y="2854342"/>
                    <a:pt x="3095940" y="2861533"/>
                  </a:cubicBezTo>
                  <a:cubicBezTo>
                    <a:pt x="3099536" y="2868725"/>
                    <a:pt x="3104330" y="2880111"/>
                    <a:pt x="3106128" y="2880710"/>
                  </a:cubicBezTo>
                  <a:cubicBezTo>
                    <a:pt x="3108525" y="2881309"/>
                    <a:pt x="3113919" y="2883107"/>
                    <a:pt x="3116915" y="2890898"/>
                  </a:cubicBezTo>
                  <a:cubicBezTo>
                    <a:pt x="3119911" y="2898089"/>
                    <a:pt x="3122308" y="2902883"/>
                    <a:pt x="3130099" y="2907078"/>
                  </a:cubicBezTo>
                  <a:cubicBezTo>
                    <a:pt x="3137290" y="2911273"/>
                    <a:pt x="3142684" y="2916067"/>
                    <a:pt x="3143882" y="2923858"/>
                  </a:cubicBezTo>
                  <a:cubicBezTo>
                    <a:pt x="3145081" y="2931648"/>
                    <a:pt x="3143283" y="2975995"/>
                    <a:pt x="3143283" y="2981388"/>
                  </a:cubicBezTo>
                  <a:cubicBezTo>
                    <a:pt x="3143283" y="2986781"/>
                    <a:pt x="3143882" y="2999366"/>
                    <a:pt x="3149276" y="3003561"/>
                  </a:cubicBezTo>
                  <a:cubicBezTo>
                    <a:pt x="3154669" y="3007756"/>
                    <a:pt x="3158265" y="3015547"/>
                    <a:pt x="3161261" y="3023337"/>
                  </a:cubicBezTo>
                  <a:cubicBezTo>
                    <a:pt x="3164257" y="3030529"/>
                    <a:pt x="3168452" y="3037121"/>
                    <a:pt x="3168452" y="3042514"/>
                  </a:cubicBezTo>
                  <a:cubicBezTo>
                    <a:pt x="3168452" y="3061092"/>
                    <a:pt x="3164257" y="3038319"/>
                    <a:pt x="3159463" y="3038319"/>
                  </a:cubicBezTo>
                  <a:cubicBezTo>
                    <a:pt x="3154669" y="3037720"/>
                    <a:pt x="3148077" y="3038918"/>
                    <a:pt x="3143283" y="3043712"/>
                  </a:cubicBezTo>
                  <a:cubicBezTo>
                    <a:pt x="3137890" y="3047907"/>
                    <a:pt x="3139088" y="3043712"/>
                    <a:pt x="3134893" y="3040117"/>
                  </a:cubicBezTo>
                  <a:cubicBezTo>
                    <a:pt x="3130698" y="3036521"/>
                    <a:pt x="3124705" y="3031727"/>
                    <a:pt x="3119911" y="3030529"/>
                  </a:cubicBezTo>
                  <a:cubicBezTo>
                    <a:pt x="3115716" y="3029929"/>
                    <a:pt x="3113319" y="3028131"/>
                    <a:pt x="3113319" y="3025734"/>
                  </a:cubicBezTo>
                  <a:cubicBezTo>
                    <a:pt x="3113319" y="3023337"/>
                    <a:pt x="3112121" y="3023337"/>
                    <a:pt x="3107926" y="3023337"/>
                  </a:cubicBezTo>
                  <a:cubicBezTo>
                    <a:pt x="3103731" y="3023337"/>
                    <a:pt x="3100735" y="3022139"/>
                    <a:pt x="3098937" y="3020341"/>
                  </a:cubicBezTo>
                  <a:cubicBezTo>
                    <a:pt x="3097139" y="3018543"/>
                    <a:pt x="3094742" y="3015547"/>
                    <a:pt x="3095940" y="3013150"/>
                  </a:cubicBezTo>
                  <a:cubicBezTo>
                    <a:pt x="3096540" y="3010752"/>
                    <a:pt x="3096540" y="3008955"/>
                    <a:pt x="3092944" y="3007756"/>
                  </a:cubicBezTo>
                  <a:cubicBezTo>
                    <a:pt x="3089348" y="3007157"/>
                    <a:pt x="3082756" y="3000565"/>
                    <a:pt x="3083955" y="2996370"/>
                  </a:cubicBezTo>
                  <a:cubicBezTo>
                    <a:pt x="3084554" y="2992175"/>
                    <a:pt x="3086352" y="2989179"/>
                    <a:pt x="3082157" y="2983186"/>
                  </a:cubicBezTo>
                  <a:cubicBezTo>
                    <a:pt x="3077962" y="2976594"/>
                    <a:pt x="3071969" y="2971200"/>
                    <a:pt x="3067175" y="2967005"/>
                  </a:cubicBezTo>
                  <a:cubicBezTo>
                    <a:pt x="3062381" y="2962810"/>
                    <a:pt x="3064778" y="2956818"/>
                    <a:pt x="3067774" y="2955619"/>
                  </a:cubicBezTo>
                  <a:cubicBezTo>
                    <a:pt x="3070172" y="2955020"/>
                    <a:pt x="3068973" y="2953222"/>
                    <a:pt x="3066576" y="2951424"/>
                  </a:cubicBezTo>
                  <a:cubicBezTo>
                    <a:pt x="3064179" y="2949027"/>
                    <a:pt x="3062381" y="2943634"/>
                    <a:pt x="3063579" y="2938840"/>
                  </a:cubicBezTo>
                  <a:cubicBezTo>
                    <a:pt x="3064179" y="2934045"/>
                    <a:pt x="3063579" y="2931648"/>
                    <a:pt x="3062381" y="2929251"/>
                  </a:cubicBezTo>
                  <a:cubicBezTo>
                    <a:pt x="3061182" y="2926854"/>
                    <a:pt x="3060583" y="2920262"/>
                    <a:pt x="3062381" y="2913071"/>
                  </a:cubicBezTo>
                  <a:cubicBezTo>
                    <a:pt x="3064179" y="2905879"/>
                    <a:pt x="3061782" y="2902284"/>
                    <a:pt x="3061182" y="2898089"/>
                  </a:cubicBezTo>
                  <a:cubicBezTo>
                    <a:pt x="3060583" y="2893894"/>
                    <a:pt x="3059385" y="2893295"/>
                    <a:pt x="3060583" y="2890898"/>
                  </a:cubicBezTo>
                  <a:cubicBezTo>
                    <a:pt x="3061782" y="2888501"/>
                    <a:pt x="3061182" y="2886103"/>
                    <a:pt x="3058186" y="2877714"/>
                  </a:cubicBezTo>
                  <a:cubicBezTo>
                    <a:pt x="3055789" y="2871721"/>
                    <a:pt x="3058186" y="2867526"/>
                    <a:pt x="3057587" y="2865728"/>
                  </a:cubicBezTo>
                  <a:cubicBezTo>
                    <a:pt x="3057587" y="2865728"/>
                    <a:pt x="3056988" y="2865728"/>
                    <a:pt x="3056988" y="2865728"/>
                  </a:cubicBezTo>
                  <a:lnTo>
                    <a:pt x="3055789" y="2863930"/>
                  </a:lnTo>
                  <a:cubicBezTo>
                    <a:pt x="3050396" y="2862732"/>
                    <a:pt x="3040208" y="2858537"/>
                    <a:pt x="3040807" y="2853143"/>
                  </a:cubicBezTo>
                  <a:cubicBezTo>
                    <a:pt x="3041406" y="2847750"/>
                    <a:pt x="3040807" y="2838162"/>
                    <a:pt x="3036013" y="2838162"/>
                  </a:cubicBezTo>
                  <a:cubicBezTo>
                    <a:pt x="3031219" y="2838162"/>
                    <a:pt x="3033017" y="2834566"/>
                    <a:pt x="3033616" y="2831570"/>
                  </a:cubicBezTo>
                  <a:cubicBezTo>
                    <a:pt x="3034215" y="2828573"/>
                    <a:pt x="3027623" y="2823180"/>
                    <a:pt x="3026425" y="2819584"/>
                  </a:cubicBezTo>
                  <a:cubicBezTo>
                    <a:pt x="3025825" y="2816588"/>
                    <a:pt x="3024028" y="2814191"/>
                    <a:pt x="3021031" y="2811794"/>
                  </a:cubicBezTo>
                  <a:cubicBezTo>
                    <a:pt x="3018634" y="2809396"/>
                    <a:pt x="3016836" y="2808198"/>
                    <a:pt x="3017435" y="2806400"/>
                  </a:cubicBezTo>
                  <a:cubicBezTo>
                    <a:pt x="3018035" y="2804003"/>
                    <a:pt x="3012042" y="2798609"/>
                    <a:pt x="3012042" y="2804003"/>
                  </a:cubicBezTo>
                  <a:cubicBezTo>
                    <a:pt x="3012042" y="2809396"/>
                    <a:pt x="3010843" y="2812393"/>
                    <a:pt x="3006648" y="2808198"/>
                  </a:cubicBezTo>
                  <a:cubicBezTo>
                    <a:pt x="3002454" y="2804003"/>
                    <a:pt x="3001854" y="2798010"/>
                    <a:pt x="3004251" y="2796212"/>
                  </a:cubicBezTo>
                  <a:cubicBezTo>
                    <a:pt x="3006648" y="2793815"/>
                    <a:pt x="3008446" y="2789021"/>
                    <a:pt x="3009645" y="2783028"/>
                  </a:cubicBezTo>
                  <a:cubicBezTo>
                    <a:pt x="3010244" y="2777036"/>
                    <a:pt x="3010244" y="2771043"/>
                    <a:pt x="3012641" y="2767447"/>
                  </a:cubicBezTo>
                  <a:cubicBezTo>
                    <a:pt x="3015038" y="2763252"/>
                    <a:pt x="3012641" y="2763252"/>
                    <a:pt x="3016237" y="2755462"/>
                  </a:cubicBezTo>
                  <a:cubicBezTo>
                    <a:pt x="3019833" y="2747671"/>
                    <a:pt x="3026425" y="2736884"/>
                    <a:pt x="3022829" y="2736285"/>
                  </a:cubicBezTo>
                  <a:cubicBezTo>
                    <a:pt x="3022829" y="2736285"/>
                    <a:pt x="3022829" y="2736285"/>
                    <a:pt x="3022230" y="2736285"/>
                  </a:cubicBezTo>
                  <a:cubicBezTo>
                    <a:pt x="3019233" y="2736285"/>
                    <a:pt x="3019233" y="2743476"/>
                    <a:pt x="3016836" y="2742278"/>
                  </a:cubicBezTo>
                  <a:cubicBezTo>
                    <a:pt x="3014439" y="2741678"/>
                    <a:pt x="3016237" y="2733888"/>
                    <a:pt x="3016237" y="2730292"/>
                  </a:cubicBezTo>
                  <a:cubicBezTo>
                    <a:pt x="3016836" y="2726097"/>
                    <a:pt x="3021630" y="2724899"/>
                    <a:pt x="3022230" y="2720105"/>
                  </a:cubicBezTo>
                  <a:cubicBezTo>
                    <a:pt x="3022829" y="2715910"/>
                    <a:pt x="3025226" y="2694336"/>
                    <a:pt x="3027623" y="2693137"/>
                  </a:cubicBezTo>
                  <a:cubicBezTo>
                    <a:pt x="3030020" y="2691939"/>
                    <a:pt x="3031219" y="2685946"/>
                    <a:pt x="3028822" y="2682950"/>
                  </a:cubicBezTo>
                  <a:cubicBezTo>
                    <a:pt x="3026425" y="2679953"/>
                    <a:pt x="3024627" y="2675758"/>
                    <a:pt x="3025825" y="2667968"/>
                  </a:cubicBezTo>
                  <a:cubicBezTo>
                    <a:pt x="3027024" y="2660177"/>
                    <a:pt x="3030020" y="2663773"/>
                    <a:pt x="3029421" y="2653585"/>
                  </a:cubicBezTo>
                  <a:cubicBezTo>
                    <a:pt x="3028822" y="2643398"/>
                    <a:pt x="3027623" y="2638603"/>
                    <a:pt x="3025825" y="2633809"/>
                  </a:cubicBezTo>
                  <a:cubicBezTo>
                    <a:pt x="3024028" y="2628416"/>
                    <a:pt x="3023428" y="2625419"/>
                    <a:pt x="3024028" y="2621224"/>
                  </a:cubicBezTo>
                  <a:cubicBezTo>
                    <a:pt x="3024627" y="2617030"/>
                    <a:pt x="3021630" y="2608640"/>
                    <a:pt x="3021031" y="2618228"/>
                  </a:cubicBezTo>
                  <a:cubicBezTo>
                    <a:pt x="3020432" y="2627816"/>
                    <a:pt x="3017435" y="2633210"/>
                    <a:pt x="3016836" y="2625419"/>
                  </a:cubicBezTo>
                  <a:cubicBezTo>
                    <a:pt x="3016237" y="2618228"/>
                    <a:pt x="3016237" y="2600849"/>
                    <a:pt x="3016237" y="2597853"/>
                  </a:cubicBezTo>
                  <a:cubicBezTo>
                    <a:pt x="3015638" y="2594856"/>
                    <a:pt x="3015038" y="2593658"/>
                    <a:pt x="3016836" y="2589463"/>
                  </a:cubicBezTo>
                  <a:cubicBezTo>
                    <a:pt x="3018634" y="2585268"/>
                    <a:pt x="3017435" y="2585268"/>
                    <a:pt x="3016237" y="2581073"/>
                  </a:cubicBezTo>
                  <a:cubicBezTo>
                    <a:pt x="3014439" y="2576279"/>
                    <a:pt x="3014439" y="2563694"/>
                    <a:pt x="3015638" y="2557701"/>
                  </a:cubicBezTo>
                  <a:cubicBezTo>
                    <a:pt x="3016237" y="2551709"/>
                    <a:pt x="3015038" y="2549911"/>
                    <a:pt x="3012641" y="2544517"/>
                  </a:cubicBezTo>
                  <a:cubicBezTo>
                    <a:pt x="3010244" y="2539124"/>
                    <a:pt x="3010843" y="2536727"/>
                    <a:pt x="3013240" y="2534330"/>
                  </a:cubicBezTo>
                  <a:cubicBezTo>
                    <a:pt x="3015638" y="2531933"/>
                    <a:pt x="3015638" y="2524142"/>
                    <a:pt x="3011443" y="2523543"/>
                  </a:cubicBezTo>
                  <a:cubicBezTo>
                    <a:pt x="3007248" y="2522943"/>
                    <a:pt x="3009046" y="2512756"/>
                    <a:pt x="3006648" y="2504965"/>
                  </a:cubicBezTo>
                  <a:cubicBezTo>
                    <a:pt x="3004251" y="2497175"/>
                    <a:pt x="2997659" y="2482792"/>
                    <a:pt x="2995262" y="2491182"/>
                  </a:cubicBezTo>
                  <a:cubicBezTo>
                    <a:pt x="2992865" y="2499572"/>
                    <a:pt x="2991067" y="2510958"/>
                    <a:pt x="2981479" y="2515752"/>
                  </a:cubicBezTo>
                  <a:cubicBezTo>
                    <a:pt x="2971891" y="2519947"/>
                    <a:pt x="2958707" y="2525940"/>
                    <a:pt x="2958707" y="2534929"/>
                  </a:cubicBezTo>
                  <a:cubicBezTo>
                    <a:pt x="2958107" y="2543319"/>
                    <a:pt x="2954512" y="2543918"/>
                    <a:pt x="2953313" y="2541521"/>
                  </a:cubicBezTo>
                  <a:cubicBezTo>
                    <a:pt x="2952115" y="2539124"/>
                    <a:pt x="2948519" y="2537925"/>
                    <a:pt x="2946721" y="2539124"/>
                  </a:cubicBezTo>
                  <a:cubicBezTo>
                    <a:pt x="2944923" y="2540322"/>
                    <a:pt x="2945523" y="2540922"/>
                    <a:pt x="2944324" y="2537326"/>
                  </a:cubicBezTo>
                  <a:cubicBezTo>
                    <a:pt x="2943126" y="2533730"/>
                    <a:pt x="2941328" y="2535528"/>
                    <a:pt x="2939530" y="2540322"/>
                  </a:cubicBezTo>
                  <a:cubicBezTo>
                    <a:pt x="2937732" y="2545117"/>
                    <a:pt x="2931739" y="2548712"/>
                    <a:pt x="2934136" y="2544517"/>
                  </a:cubicBezTo>
                  <a:cubicBezTo>
                    <a:pt x="2936534" y="2540322"/>
                    <a:pt x="2934736" y="2533131"/>
                    <a:pt x="2932339" y="2534929"/>
                  </a:cubicBezTo>
                  <a:cubicBezTo>
                    <a:pt x="2929941" y="2536727"/>
                    <a:pt x="2928144" y="2532532"/>
                    <a:pt x="2928144" y="2532532"/>
                  </a:cubicBezTo>
                  <a:cubicBezTo>
                    <a:pt x="2928144" y="2532532"/>
                    <a:pt x="2922750" y="2531933"/>
                    <a:pt x="2920952" y="2536727"/>
                  </a:cubicBezTo>
                  <a:cubicBezTo>
                    <a:pt x="2918555" y="2541521"/>
                    <a:pt x="2915559" y="2542720"/>
                    <a:pt x="2916757" y="2536727"/>
                  </a:cubicBezTo>
                  <a:cubicBezTo>
                    <a:pt x="2917357" y="2530734"/>
                    <a:pt x="2916757" y="2525340"/>
                    <a:pt x="2919754" y="2523543"/>
                  </a:cubicBezTo>
                  <a:cubicBezTo>
                    <a:pt x="2922750" y="2521146"/>
                    <a:pt x="2923349" y="2520546"/>
                    <a:pt x="2925147" y="2512157"/>
                  </a:cubicBezTo>
                  <a:cubicBezTo>
                    <a:pt x="2926945" y="2503767"/>
                    <a:pt x="2927544" y="2497175"/>
                    <a:pt x="2932339" y="2496575"/>
                  </a:cubicBezTo>
                  <a:cubicBezTo>
                    <a:pt x="2937133" y="2495976"/>
                    <a:pt x="2934736" y="2495377"/>
                    <a:pt x="2935335" y="2491182"/>
                  </a:cubicBezTo>
                  <a:cubicBezTo>
                    <a:pt x="2935934" y="2486987"/>
                    <a:pt x="2932938" y="2464215"/>
                    <a:pt x="2934736" y="2458821"/>
                  </a:cubicBezTo>
                  <a:cubicBezTo>
                    <a:pt x="2937133" y="2453428"/>
                    <a:pt x="2933537" y="2448633"/>
                    <a:pt x="2933537" y="2444439"/>
                  </a:cubicBezTo>
                  <a:cubicBezTo>
                    <a:pt x="2933537" y="2440244"/>
                    <a:pt x="2931739" y="2432453"/>
                    <a:pt x="2932938" y="2429457"/>
                  </a:cubicBezTo>
                  <a:cubicBezTo>
                    <a:pt x="2934136" y="2426460"/>
                    <a:pt x="2932339" y="2416273"/>
                    <a:pt x="2928144" y="2416273"/>
                  </a:cubicBezTo>
                  <a:cubicBezTo>
                    <a:pt x="2923949" y="2416273"/>
                    <a:pt x="2925147" y="2412677"/>
                    <a:pt x="2925746" y="2409681"/>
                  </a:cubicBezTo>
                  <a:cubicBezTo>
                    <a:pt x="2926346" y="2406684"/>
                    <a:pt x="2925746" y="2397695"/>
                    <a:pt x="2920952" y="2396497"/>
                  </a:cubicBezTo>
                  <a:cubicBezTo>
                    <a:pt x="2916158" y="2395298"/>
                    <a:pt x="2918555" y="2388107"/>
                    <a:pt x="2913761" y="2390504"/>
                  </a:cubicBezTo>
                  <a:cubicBezTo>
                    <a:pt x="2908967" y="2392901"/>
                    <a:pt x="2899978" y="2395897"/>
                    <a:pt x="2896981" y="2385710"/>
                  </a:cubicBezTo>
                  <a:cubicBezTo>
                    <a:pt x="2894584" y="2375522"/>
                    <a:pt x="2890389" y="2373125"/>
                    <a:pt x="2890989" y="2368930"/>
                  </a:cubicBezTo>
                  <a:cubicBezTo>
                    <a:pt x="2891588" y="2364735"/>
                    <a:pt x="2893985" y="2359342"/>
                    <a:pt x="2891588" y="2358143"/>
                  </a:cubicBezTo>
                  <a:cubicBezTo>
                    <a:pt x="2890989" y="2358143"/>
                    <a:pt x="2890389" y="2358143"/>
                    <a:pt x="2889790" y="2358143"/>
                  </a:cubicBezTo>
                  <a:cubicBezTo>
                    <a:pt x="2887992" y="2359342"/>
                    <a:pt x="2886794" y="2362937"/>
                    <a:pt x="2886794" y="2362937"/>
                  </a:cubicBezTo>
                  <a:cubicBezTo>
                    <a:pt x="2886794" y="2362937"/>
                    <a:pt x="2886195" y="2365334"/>
                    <a:pt x="2884397" y="2357544"/>
                  </a:cubicBezTo>
                  <a:cubicBezTo>
                    <a:pt x="2882599" y="2350353"/>
                    <a:pt x="2880202" y="2342562"/>
                    <a:pt x="2882599" y="2340165"/>
                  </a:cubicBezTo>
                  <a:cubicBezTo>
                    <a:pt x="2884996" y="2337768"/>
                    <a:pt x="2883198" y="2338966"/>
                    <a:pt x="2884996" y="2329977"/>
                  </a:cubicBezTo>
                  <a:cubicBezTo>
                    <a:pt x="2886794" y="2320988"/>
                    <a:pt x="2883198" y="2298815"/>
                    <a:pt x="2877805" y="2298216"/>
                  </a:cubicBezTo>
                  <a:cubicBezTo>
                    <a:pt x="2872411" y="2297616"/>
                    <a:pt x="2858029" y="2300014"/>
                    <a:pt x="2857429" y="2289227"/>
                  </a:cubicBezTo>
                  <a:cubicBezTo>
                    <a:pt x="2856830" y="2278440"/>
                    <a:pt x="2856231" y="2275443"/>
                    <a:pt x="2856830" y="2271248"/>
                  </a:cubicBezTo>
                  <a:cubicBezTo>
                    <a:pt x="2857429" y="2268252"/>
                    <a:pt x="2856830" y="2266454"/>
                    <a:pt x="2855632" y="2265855"/>
                  </a:cubicBezTo>
                  <a:lnTo>
                    <a:pt x="2852036" y="2268851"/>
                  </a:lnTo>
                  <a:lnTo>
                    <a:pt x="2851437" y="2268252"/>
                  </a:lnTo>
                  <a:cubicBezTo>
                    <a:pt x="2850238" y="2270050"/>
                    <a:pt x="2851437" y="2272447"/>
                    <a:pt x="2851437" y="2277840"/>
                  </a:cubicBezTo>
                  <a:cubicBezTo>
                    <a:pt x="2851437" y="2285032"/>
                    <a:pt x="2850837" y="2289826"/>
                    <a:pt x="2849039" y="2291624"/>
                  </a:cubicBezTo>
                  <a:cubicBezTo>
                    <a:pt x="2847242" y="2294021"/>
                    <a:pt x="2849039" y="2298815"/>
                    <a:pt x="2849639" y="2303010"/>
                  </a:cubicBezTo>
                  <a:cubicBezTo>
                    <a:pt x="2850238" y="2307205"/>
                    <a:pt x="2852036" y="2314995"/>
                    <a:pt x="2849639" y="2316194"/>
                  </a:cubicBezTo>
                  <a:cubicBezTo>
                    <a:pt x="2847242" y="2317992"/>
                    <a:pt x="2844844" y="2320988"/>
                    <a:pt x="2844844" y="2325183"/>
                  </a:cubicBezTo>
                  <a:cubicBezTo>
                    <a:pt x="2844844" y="2329378"/>
                    <a:pt x="2840650" y="2331775"/>
                    <a:pt x="2838852" y="2328779"/>
                  </a:cubicBezTo>
                  <a:cubicBezTo>
                    <a:pt x="2836455" y="2325782"/>
                    <a:pt x="2832260" y="2323985"/>
                    <a:pt x="2833458" y="2316793"/>
                  </a:cubicBezTo>
                  <a:cubicBezTo>
                    <a:pt x="2834058" y="2309602"/>
                    <a:pt x="2832260" y="2301811"/>
                    <a:pt x="2829264" y="2311400"/>
                  </a:cubicBezTo>
                  <a:cubicBezTo>
                    <a:pt x="2826866" y="2321587"/>
                    <a:pt x="2826267" y="2325183"/>
                    <a:pt x="2822072" y="2324584"/>
                  </a:cubicBezTo>
                  <a:cubicBezTo>
                    <a:pt x="2817877" y="2323985"/>
                    <a:pt x="2819076" y="2326981"/>
                    <a:pt x="2817877" y="2328779"/>
                  </a:cubicBezTo>
                  <a:cubicBezTo>
                    <a:pt x="2817278" y="2330576"/>
                    <a:pt x="2816679" y="2331176"/>
                    <a:pt x="2813682" y="2328179"/>
                  </a:cubicBezTo>
                  <a:cubicBezTo>
                    <a:pt x="2812484" y="2326981"/>
                    <a:pt x="2810686" y="2325782"/>
                    <a:pt x="2808888" y="2324584"/>
                  </a:cubicBezTo>
                  <a:cubicBezTo>
                    <a:pt x="2807090" y="2323385"/>
                    <a:pt x="2804693" y="2322786"/>
                    <a:pt x="2802296" y="2322187"/>
                  </a:cubicBezTo>
                  <a:cubicBezTo>
                    <a:pt x="2797502" y="2321587"/>
                    <a:pt x="2796903" y="2323385"/>
                    <a:pt x="2796303" y="2326981"/>
                  </a:cubicBezTo>
                  <a:cubicBezTo>
                    <a:pt x="2795704" y="2330576"/>
                    <a:pt x="2793906" y="2332974"/>
                    <a:pt x="2791509" y="2331176"/>
                  </a:cubicBezTo>
                  <a:cubicBezTo>
                    <a:pt x="2789112" y="2328779"/>
                    <a:pt x="2784318" y="2325782"/>
                    <a:pt x="2784318" y="2320988"/>
                  </a:cubicBezTo>
                  <a:cubicBezTo>
                    <a:pt x="2784318" y="2316194"/>
                    <a:pt x="2780722" y="2310800"/>
                    <a:pt x="2778924" y="2319190"/>
                  </a:cubicBezTo>
                  <a:cubicBezTo>
                    <a:pt x="2777127" y="2327580"/>
                    <a:pt x="2774730" y="2329977"/>
                    <a:pt x="2769336" y="2329977"/>
                  </a:cubicBezTo>
                  <a:cubicBezTo>
                    <a:pt x="2763943" y="2329977"/>
                    <a:pt x="2753755" y="2331176"/>
                    <a:pt x="2748362" y="2337169"/>
                  </a:cubicBezTo>
                  <a:cubicBezTo>
                    <a:pt x="2742968" y="2343161"/>
                    <a:pt x="2736376" y="2347956"/>
                    <a:pt x="2738773" y="2350952"/>
                  </a:cubicBezTo>
                  <a:cubicBezTo>
                    <a:pt x="2741170" y="2353948"/>
                    <a:pt x="2743567" y="2362338"/>
                    <a:pt x="2739372" y="2364735"/>
                  </a:cubicBezTo>
                  <a:cubicBezTo>
                    <a:pt x="2735177" y="2367132"/>
                    <a:pt x="2735777" y="2371927"/>
                    <a:pt x="2735177" y="2374923"/>
                  </a:cubicBezTo>
                  <a:cubicBezTo>
                    <a:pt x="2734578" y="2377320"/>
                    <a:pt x="2721993" y="2392901"/>
                    <a:pt x="2714203" y="2392901"/>
                  </a:cubicBezTo>
                  <a:cubicBezTo>
                    <a:pt x="2706412" y="2393500"/>
                    <a:pt x="2701618" y="2398295"/>
                    <a:pt x="2696824" y="2396497"/>
                  </a:cubicBezTo>
                  <a:cubicBezTo>
                    <a:pt x="2692030" y="2394100"/>
                    <a:pt x="2689633" y="2392302"/>
                    <a:pt x="2685438" y="2396497"/>
                  </a:cubicBezTo>
                  <a:cubicBezTo>
                    <a:pt x="2681243" y="2400692"/>
                    <a:pt x="2680643" y="2403089"/>
                    <a:pt x="2685438" y="2400692"/>
                  </a:cubicBezTo>
                  <a:cubicBezTo>
                    <a:pt x="2690232" y="2398295"/>
                    <a:pt x="2690831" y="2400092"/>
                    <a:pt x="2687236" y="2403688"/>
                  </a:cubicBezTo>
                  <a:cubicBezTo>
                    <a:pt x="2683041" y="2407284"/>
                    <a:pt x="2675849" y="2413276"/>
                    <a:pt x="2672254" y="2413876"/>
                  </a:cubicBezTo>
                  <a:cubicBezTo>
                    <a:pt x="2668059" y="2414475"/>
                    <a:pt x="2666860" y="2415074"/>
                    <a:pt x="2666860" y="2418670"/>
                  </a:cubicBezTo>
                  <a:cubicBezTo>
                    <a:pt x="2666860" y="2422265"/>
                    <a:pt x="2666261" y="2424063"/>
                    <a:pt x="2662665" y="2424663"/>
                  </a:cubicBezTo>
                  <a:cubicBezTo>
                    <a:pt x="2659669" y="2425262"/>
                    <a:pt x="2654875" y="2434251"/>
                    <a:pt x="2652478" y="2438446"/>
                  </a:cubicBezTo>
                  <a:cubicBezTo>
                    <a:pt x="2650080" y="2442641"/>
                    <a:pt x="2647084" y="2445637"/>
                    <a:pt x="2644088" y="2446236"/>
                  </a:cubicBezTo>
                  <a:cubicBezTo>
                    <a:pt x="2641091" y="2446836"/>
                    <a:pt x="2635698" y="2450431"/>
                    <a:pt x="2632102" y="2456424"/>
                  </a:cubicBezTo>
                  <a:cubicBezTo>
                    <a:pt x="2629106" y="2461818"/>
                    <a:pt x="2624312" y="2466012"/>
                    <a:pt x="2618918" y="2467211"/>
                  </a:cubicBezTo>
                  <a:cubicBezTo>
                    <a:pt x="2613525" y="2468409"/>
                    <a:pt x="2602139" y="2474402"/>
                    <a:pt x="2597344" y="2480395"/>
                  </a:cubicBezTo>
                  <a:cubicBezTo>
                    <a:pt x="2591951" y="2485789"/>
                    <a:pt x="2590153" y="2488186"/>
                    <a:pt x="2593149" y="2488785"/>
                  </a:cubicBezTo>
                  <a:cubicBezTo>
                    <a:pt x="2595547" y="2489384"/>
                    <a:pt x="2594947" y="2495377"/>
                    <a:pt x="2591951" y="2499572"/>
                  </a:cubicBezTo>
                  <a:cubicBezTo>
                    <a:pt x="2588955" y="2503767"/>
                    <a:pt x="2585359" y="2516351"/>
                    <a:pt x="2575171" y="2516351"/>
                  </a:cubicBezTo>
                  <a:cubicBezTo>
                    <a:pt x="2564984" y="2516951"/>
                    <a:pt x="2560189" y="2513954"/>
                    <a:pt x="2557792" y="2519348"/>
                  </a:cubicBezTo>
                  <a:cubicBezTo>
                    <a:pt x="2555395" y="2524741"/>
                    <a:pt x="2551200" y="2533131"/>
                    <a:pt x="2545208" y="2530135"/>
                  </a:cubicBezTo>
                  <a:cubicBezTo>
                    <a:pt x="2539215" y="2527138"/>
                    <a:pt x="2529027" y="2530135"/>
                    <a:pt x="2527229" y="2540922"/>
                  </a:cubicBezTo>
                  <a:cubicBezTo>
                    <a:pt x="2525432" y="2551709"/>
                    <a:pt x="2522435" y="2567889"/>
                    <a:pt x="2521836" y="2573282"/>
                  </a:cubicBezTo>
                  <a:cubicBezTo>
                    <a:pt x="2521237" y="2578676"/>
                    <a:pt x="2516442" y="2590062"/>
                    <a:pt x="2518840" y="2593059"/>
                  </a:cubicBezTo>
                  <a:cubicBezTo>
                    <a:pt x="2521237" y="2596055"/>
                    <a:pt x="2522435" y="2603246"/>
                    <a:pt x="2520038" y="2603845"/>
                  </a:cubicBezTo>
                  <a:cubicBezTo>
                    <a:pt x="2517641" y="2604445"/>
                    <a:pt x="2517641" y="2603246"/>
                    <a:pt x="2515843" y="2600250"/>
                  </a:cubicBezTo>
                  <a:cubicBezTo>
                    <a:pt x="2514645" y="2597853"/>
                    <a:pt x="2511648" y="2597853"/>
                    <a:pt x="2513446" y="2603246"/>
                  </a:cubicBezTo>
                  <a:cubicBezTo>
                    <a:pt x="2515244" y="2608640"/>
                    <a:pt x="2518840" y="2610437"/>
                    <a:pt x="2521237" y="2612235"/>
                  </a:cubicBezTo>
                  <a:cubicBezTo>
                    <a:pt x="2523634" y="2614033"/>
                    <a:pt x="2531424" y="2624221"/>
                    <a:pt x="2522435" y="2630213"/>
                  </a:cubicBezTo>
                  <a:cubicBezTo>
                    <a:pt x="2513446" y="2636206"/>
                    <a:pt x="2509251" y="2646993"/>
                    <a:pt x="2505656" y="2654784"/>
                  </a:cubicBezTo>
                  <a:cubicBezTo>
                    <a:pt x="2502060" y="2663173"/>
                    <a:pt x="2496666" y="2670964"/>
                    <a:pt x="2497266" y="2684747"/>
                  </a:cubicBezTo>
                  <a:cubicBezTo>
                    <a:pt x="2497865" y="2698531"/>
                    <a:pt x="2499663" y="2702726"/>
                    <a:pt x="2496666" y="2706921"/>
                  </a:cubicBezTo>
                  <a:cubicBezTo>
                    <a:pt x="2493670" y="2711115"/>
                    <a:pt x="2494869" y="2716509"/>
                    <a:pt x="2494269" y="2720105"/>
                  </a:cubicBezTo>
                  <a:cubicBezTo>
                    <a:pt x="2493670" y="2724300"/>
                    <a:pt x="2491872" y="2726697"/>
                    <a:pt x="2485879" y="2724300"/>
                  </a:cubicBezTo>
                  <a:cubicBezTo>
                    <a:pt x="2479887" y="2721902"/>
                    <a:pt x="2477490" y="2726697"/>
                    <a:pt x="2475692" y="2735686"/>
                  </a:cubicBezTo>
                  <a:cubicBezTo>
                    <a:pt x="2473894" y="2744675"/>
                    <a:pt x="2470298" y="2750668"/>
                    <a:pt x="2473894" y="2753664"/>
                  </a:cubicBezTo>
                  <a:cubicBezTo>
                    <a:pt x="2477490" y="2757260"/>
                    <a:pt x="2479887" y="2765050"/>
                    <a:pt x="2474493" y="2762054"/>
                  </a:cubicBezTo>
                  <a:cubicBezTo>
                    <a:pt x="2469100" y="2759057"/>
                    <a:pt x="2466103" y="2756660"/>
                    <a:pt x="2459511" y="2759657"/>
                  </a:cubicBezTo>
                  <a:cubicBezTo>
                    <a:pt x="2453519" y="2763252"/>
                    <a:pt x="2447526" y="2765649"/>
                    <a:pt x="2446327" y="2772841"/>
                  </a:cubicBezTo>
                  <a:cubicBezTo>
                    <a:pt x="2445728" y="2780032"/>
                    <a:pt x="2443930" y="2783628"/>
                    <a:pt x="2438537" y="2789620"/>
                  </a:cubicBezTo>
                  <a:cubicBezTo>
                    <a:pt x="2433143" y="2795014"/>
                    <a:pt x="2421757" y="2801007"/>
                    <a:pt x="2417562" y="2795613"/>
                  </a:cubicBezTo>
                  <a:cubicBezTo>
                    <a:pt x="2413367" y="2790220"/>
                    <a:pt x="2400183" y="2777036"/>
                    <a:pt x="2403779" y="2772241"/>
                  </a:cubicBezTo>
                  <a:cubicBezTo>
                    <a:pt x="2407375" y="2767447"/>
                    <a:pt x="2406775" y="2766848"/>
                    <a:pt x="2401981" y="2766848"/>
                  </a:cubicBezTo>
                  <a:cubicBezTo>
                    <a:pt x="2397187" y="2767447"/>
                    <a:pt x="2395988" y="2767447"/>
                    <a:pt x="2397187" y="2758458"/>
                  </a:cubicBezTo>
                  <a:cubicBezTo>
                    <a:pt x="2398385" y="2748870"/>
                    <a:pt x="2391794" y="2715310"/>
                    <a:pt x="2390595" y="2703924"/>
                  </a:cubicBezTo>
                  <a:cubicBezTo>
                    <a:pt x="2389396" y="2691939"/>
                    <a:pt x="2387599" y="2685946"/>
                    <a:pt x="2385201" y="2679354"/>
                  </a:cubicBezTo>
                  <a:cubicBezTo>
                    <a:pt x="2382804" y="2672163"/>
                    <a:pt x="2381007" y="2664372"/>
                    <a:pt x="2379808" y="2657181"/>
                  </a:cubicBezTo>
                  <a:cubicBezTo>
                    <a:pt x="2378609" y="2649990"/>
                    <a:pt x="2372017" y="2643398"/>
                    <a:pt x="2370819" y="2632611"/>
                  </a:cubicBezTo>
                  <a:cubicBezTo>
                    <a:pt x="2369620" y="2621824"/>
                    <a:pt x="2366624" y="2601448"/>
                    <a:pt x="2370220" y="2599051"/>
                  </a:cubicBezTo>
                  <a:cubicBezTo>
                    <a:pt x="2373216" y="2596654"/>
                    <a:pt x="2370819" y="2594856"/>
                    <a:pt x="2370819" y="2591860"/>
                  </a:cubicBezTo>
                  <a:cubicBezTo>
                    <a:pt x="2370220" y="2588864"/>
                    <a:pt x="2369021" y="2569687"/>
                    <a:pt x="2367223" y="2565492"/>
                  </a:cubicBezTo>
                  <a:cubicBezTo>
                    <a:pt x="2365425" y="2561297"/>
                    <a:pt x="2366624" y="2546315"/>
                    <a:pt x="2360631" y="2540322"/>
                  </a:cubicBezTo>
                  <a:cubicBezTo>
                    <a:pt x="2355837" y="2534929"/>
                    <a:pt x="2349844" y="2507362"/>
                    <a:pt x="2350443" y="2495976"/>
                  </a:cubicBezTo>
                  <a:cubicBezTo>
                    <a:pt x="2351043" y="2484590"/>
                    <a:pt x="2354638" y="2454626"/>
                    <a:pt x="2353440" y="2449832"/>
                  </a:cubicBezTo>
                  <a:cubicBezTo>
                    <a:pt x="2352841" y="2445038"/>
                    <a:pt x="2350443" y="2436049"/>
                    <a:pt x="2354039" y="2434850"/>
                  </a:cubicBezTo>
                  <a:cubicBezTo>
                    <a:pt x="2357635" y="2434251"/>
                    <a:pt x="2353440" y="2430655"/>
                    <a:pt x="2352241" y="2427659"/>
                  </a:cubicBezTo>
                  <a:cubicBezTo>
                    <a:pt x="2351043" y="2424663"/>
                    <a:pt x="2349844" y="2420468"/>
                    <a:pt x="2353440" y="2420468"/>
                  </a:cubicBezTo>
                  <a:cubicBezTo>
                    <a:pt x="2357635" y="2420468"/>
                    <a:pt x="2356436" y="2417471"/>
                    <a:pt x="2355238" y="2415673"/>
                  </a:cubicBezTo>
                  <a:cubicBezTo>
                    <a:pt x="2354039" y="2413876"/>
                    <a:pt x="2337260" y="2410280"/>
                    <a:pt x="2340256" y="2403688"/>
                  </a:cubicBezTo>
                  <a:cubicBezTo>
                    <a:pt x="2343252" y="2396497"/>
                    <a:pt x="2342653" y="2395298"/>
                    <a:pt x="2348646" y="2394100"/>
                  </a:cubicBezTo>
                  <a:cubicBezTo>
                    <a:pt x="2355238" y="2393500"/>
                    <a:pt x="2357036" y="2390504"/>
                    <a:pt x="2355837" y="2386908"/>
                  </a:cubicBezTo>
                  <a:cubicBezTo>
                    <a:pt x="2354039" y="2383313"/>
                    <a:pt x="2354039" y="2377320"/>
                    <a:pt x="2356436" y="2375522"/>
                  </a:cubicBezTo>
                  <a:cubicBezTo>
                    <a:pt x="2358833" y="2373724"/>
                    <a:pt x="2357635" y="2367732"/>
                    <a:pt x="2357635" y="2362937"/>
                  </a:cubicBezTo>
                  <a:cubicBezTo>
                    <a:pt x="2357635" y="2358143"/>
                    <a:pt x="2356436" y="2358143"/>
                    <a:pt x="2359433" y="2354547"/>
                  </a:cubicBezTo>
                  <a:cubicBezTo>
                    <a:pt x="2362429" y="2350952"/>
                    <a:pt x="2362429" y="2347956"/>
                    <a:pt x="2363628" y="2343161"/>
                  </a:cubicBezTo>
                  <a:cubicBezTo>
                    <a:pt x="2364227" y="2338367"/>
                    <a:pt x="2365425" y="2333573"/>
                    <a:pt x="2364227" y="2327580"/>
                  </a:cubicBezTo>
                  <a:cubicBezTo>
                    <a:pt x="2363628" y="2321587"/>
                    <a:pt x="2363028" y="2316793"/>
                    <a:pt x="2366624" y="2310800"/>
                  </a:cubicBezTo>
                  <a:cubicBezTo>
                    <a:pt x="2370819" y="2305407"/>
                    <a:pt x="2367223" y="2304208"/>
                    <a:pt x="2367823" y="2301212"/>
                  </a:cubicBezTo>
                  <a:cubicBezTo>
                    <a:pt x="2368422" y="2298216"/>
                    <a:pt x="2364227" y="2294021"/>
                    <a:pt x="2368422" y="2289227"/>
                  </a:cubicBezTo>
                  <a:cubicBezTo>
                    <a:pt x="2372617" y="2285032"/>
                    <a:pt x="2375613" y="2283833"/>
                    <a:pt x="2370819" y="2279638"/>
                  </a:cubicBezTo>
                  <a:cubicBezTo>
                    <a:pt x="2366624" y="2275443"/>
                    <a:pt x="2362429" y="2270649"/>
                    <a:pt x="2360631" y="2277840"/>
                  </a:cubicBezTo>
                  <a:cubicBezTo>
                    <a:pt x="2359433" y="2285032"/>
                    <a:pt x="2356436" y="2286230"/>
                    <a:pt x="2356436" y="2292822"/>
                  </a:cubicBezTo>
                  <a:cubicBezTo>
                    <a:pt x="2357036" y="2299414"/>
                    <a:pt x="2354039" y="2309003"/>
                    <a:pt x="2351043" y="2313198"/>
                  </a:cubicBezTo>
                  <a:cubicBezTo>
                    <a:pt x="2348646" y="2317393"/>
                    <a:pt x="2342653" y="2324584"/>
                    <a:pt x="2332465" y="2330576"/>
                  </a:cubicBezTo>
                  <a:cubicBezTo>
                    <a:pt x="2322278" y="2336569"/>
                    <a:pt x="2314487" y="2350353"/>
                    <a:pt x="2303101" y="2334771"/>
                  </a:cubicBezTo>
                  <a:cubicBezTo>
                    <a:pt x="2291715" y="2319190"/>
                    <a:pt x="2286321" y="2310800"/>
                    <a:pt x="2283924" y="2303010"/>
                  </a:cubicBezTo>
                  <a:cubicBezTo>
                    <a:pt x="2281527" y="2295219"/>
                    <a:pt x="2278531" y="2291624"/>
                    <a:pt x="2274935" y="2285631"/>
                  </a:cubicBezTo>
                  <a:cubicBezTo>
                    <a:pt x="2270740" y="2279638"/>
                    <a:pt x="2267744" y="2277241"/>
                    <a:pt x="2273737" y="2275443"/>
                  </a:cubicBezTo>
                  <a:cubicBezTo>
                    <a:pt x="2279130" y="2274245"/>
                    <a:pt x="2279729" y="2277840"/>
                    <a:pt x="2280928" y="2279638"/>
                  </a:cubicBezTo>
                  <a:cubicBezTo>
                    <a:pt x="2281527" y="2282035"/>
                    <a:pt x="2286321" y="2282635"/>
                    <a:pt x="2288718" y="2279039"/>
                  </a:cubicBezTo>
                  <a:cubicBezTo>
                    <a:pt x="2291115" y="2275443"/>
                    <a:pt x="2290516" y="2273046"/>
                    <a:pt x="2294112" y="2273645"/>
                  </a:cubicBezTo>
                  <a:cubicBezTo>
                    <a:pt x="2298307" y="2274245"/>
                    <a:pt x="2299505" y="2273046"/>
                    <a:pt x="2303101" y="2270050"/>
                  </a:cubicBezTo>
                  <a:cubicBezTo>
                    <a:pt x="2307296" y="2267054"/>
                    <a:pt x="2308494" y="2268252"/>
                    <a:pt x="2310892" y="2267653"/>
                  </a:cubicBezTo>
                  <a:cubicBezTo>
                    <a:pt x="2313289" y="2267054"/>
                    <a:pt x="2315086" y="2265256"/>
                    <a:pt x="2316285" y="2260462"/>
                  </a:cubicBezTo>
                  <a:cubicBezTo>
                    <a:pt x="2318083" y="2255068"/>
                    <a:pt x="2319281" y="2257465"/>
                    <a:pt x="2321678" y="2256267"/>
                  </a:cubicBezTo>
                  <a:cubicBezTo>
                    <a:pt x="2324075" y="2255667"/>
                    <a:pt x="2323476" y="2250274"/>
                    <a:pt x="2318083" y="2252072"/>
                  </a:cubicBezTo>
                  <a:cubicBezTo>
                    <a:pt x="2312689" y="2253869"/>
                    <a:pt x="2294112" y="2262259"/>
                    <a:pt x="2285722" y="2254469"/>
                  </a:cubicBezTo>
                  <a:cubicBezTo>
                    <a:pt x="2277332" y="2246079"/>
                    <a:pt x="2267144" y="2239487"/>
                    <a:pt x="2273737" y="2232296"/>
                  </a:cubicBezTo>
                  <a:cubicBezTo>
                    <a:pt x="2280329" y="2225104"/>
                    <a:pt x="2282126" y="2220310"/>
                    <a:pt x="2274935" y="2224505"/>
                  </a:cubicBezTo>
                  <a:cubicBezTo>
                    <a:pt x="2267744" y="2228700"/>
                    <a:pt x="2267144" y="2228700"/>
                    <a:pt x="2266545" y="2225104"/>
                  </a:cubicBezTo>
                  <a:cubicBezTo>
                    <a:pt x="2266545" y="2224505"/>
                    <a:pt x="2265946" y="2223306"/>
                    <a:pt x="2264747" y="2222707"/>
                  </a:cubicBezTo>
                  <a:cubicBezTo>
                    <a:pt x="2264747" y="2222707"/>
                    <a:pt x="2264747" y="2222707"/>
                    <a:pt x="2264747" y="2222707"/>
                  </a:cubicBezTo>
                  <a:cubicBezTo>
                    <a:pt x="2264148" y="2222108"/>
                    <a:pt x="2264148" y="2222108"/>
                    <a:pt x="2263549" y="2221509"/>
                  </a:cubicBezTo>
                  <a:cubicBezTo>
                    <a:pt x="2261751" y="2220310"/>
                    <a:pt x="2259953" y="2219112"/>
                    <a:pt x="2258755" y="2217913"/>
                  </a:cubicBezTo>
                  <a:cubicBezTo>
                    <a:pt x="2258755" y="2217913"/>
                    <a:pt x="2258755" y="2217913"/>
                    <a:pt x="2258755" y="2217314"/>
                  </a:cubicBezTo>
                  <a:cubicBezTo>
                    <a:pt x="2255758" y="2214917"/>
                    <a:pt x="2253361" y="2213119"/>
                    <a:pt x="2252163" y="2215516"/>
                  </a:cubicBezTo>
                  <a:cubicBezTo>
                    <a:pt x="2249766" y="2219711"/>
                    <a:pt x="2248567" y="2216115"/>
                    <a:pt x="2247968" y="2211321"/>
                  </a:cubicBezTo>
                  <a:cubicBezTo>
                    <a:pt x="2247368" y="2207126"/>
                    <a:pt x="2247368" y="2202931"/>
                    <a:pt x="2248567" y="2195740"/>
                  </a:cubicBezTo>
                  <a:cubicBezTo>
                    <a:pt x="2250365" y="2188549"/>
                    <a:pt x="2252163" y="2186152"/>
                    <a:pt x="2244971" y="2184953"/>
                  </a:cubicBezTo>
                  <a:cubicBezTo>
                    <a:pt x="2237780" y="2183754"/>
                    <a:pt x="2237780" y="2182556"/>
                    <a:pt x="2239578" y="2177762"/>
                  </a:cubicBezTo>
                  <a:cubicBezTo>
                    <a:pt x="2241376" y="2172967"/>
                    <a:pt x="2241975" y="2166975"/>
                    <a:pt x="2236581" y="2165776"/>
                  </a:cubicBezTo>
                  <a:cubicBezTo>
                    <a:pt x="2231188" y="2165177"/>
                    <a:pt x="2223997" y="2161581"/>
                    <a:pt x="2218603" y="2162780"/>
                  </a:cubicBezTo>
                  <a:cubicBezTo>
                    <a:pt x="2213210" y="2163379"/>
                    <a:pt x="2201824" y="2158585"/>
                    <a:pt x="2195831" y="2160982"/>
                  </a:cubicBezTo>
                  <a:cubicBezTo>
                    <a:pt x="2189838" y="2163379"/>
                    <a:pt x="2180849" y="2163978"/>
                    <a:pt x="2177853" y="2162181"/>
                  </a:cubicBezTo>
                  <a:cubicBezTo>
                    <a:pt x="2175456" y="2160383"/>
                    <a:pt x="2173658" y="2159783"/>
                    <a:pt x="2170661" y="2162181"/>
                  </a:cubicBezTo>
                  <a:cubicBezTo>
                    <a:pt x="2167665" y="2164578"/>
                    <a:pt x="2147889" y="2164578"/>
                    <a:pt x="2141896" y="2162780"/>
                  </a:cubicBezTo>
                  <a:cubicBezTo>
                    <a:pt x="2135904" y="2160982"/>
                    <a:pt x="2129911" y="2160383"/>
                    <a:pt x="2124517" y="2163379"/>
                  </a:cubicBezTo>
                  <a:cubicBezTo>
                    <a:pt x="2119124" y="2166375"/>
                    <a:pt x="2115528" y="2163978"/>
                    <a:pt x="2114330" y="2160383"/>
                  </a:cubicBezTo>
                  <a:cubicBezTo>
                    <a:pt x="2113730" y="2158585"/>
                    <a:pt x="2112532" y="2157986"/>
                    <a:pt x="2111933" y="2157386"/>
                  </a:cubicBezTo>
                  <a:lnTo>
                    <a:pt x="2106539" y="2158585"/>
                  </a:lnTo>
                  <a:cubicBezTo>
                    <a:pt x="2102943" y="2160982"/>
                    <a:pt x="2099348" y="2160383"/>
                    <a:pt x="2096351" y="2157986"/>
                  </a:cubicBezTo>
                  <a:cubicBezTo>
                    <a:pt x="2093355" y="2155589"/>
                    <a:pt x="2086164" y="2154989"/>
                    <a:pt x="2084366" y="2152592"/>
                  </a:cubicBezTo>
                  <a:cubicBezTo>
                    <a:pt x="2082568" y="2150195"/>
                    <a:pt x="2080770" y="2150195"/>
                    <a:pt x="2077175" y="2152592"/>
                  </a:cubicBezTo>
                  <a:cubicBezTo>
                    <a:pt x="2073579" y="2154989"/>
                    <a:pt x="2066987" y="2153192"/>
                    <a:pt x="2062193" y="2150195"/>
                  </a:cubicBezTo>
                  <a:cubicBezTo>
                    <a:pt x="2057998" y="2147199"/>
                    <a:pt x="2052005" y="2145401"/>
                    <a:pt x="2047810" y="2146000"/>
                  </a:cubicBezTo>
                  <a:cubicBezTo>
                    <a:pt x="2043615" y="2146599"/>
                    <a:pt x="2043615" y="2146599"/>
                    <a:pt x="2041817" y="2143603"/>
                  </a:cubicBezTo>
                  <a:cubicBezTo>
                    <a:pt x="2040020" y="2141206"/>
                    <a:pt x="2034027" y="2138809"/>
                    <a:pt x="2028633" y="2135213"/>
                  </a:cubicBezTo>
                  <a:cubicBezTo>
                    <a:pt x="2023240" y="2131618"/>
                    <a:pt x="2019045" y="2129820"/>
                    <a:pt x="2016648" y="2132217"/>
                  </a:cubicBezTo>
                  <a:cubicBezTo>
                    <a:pt x="2014251" y="2134614"/>
                    <a:pt x="2013652" y="2135812"/>
                    <a:pt x="2010056" y="2129221"/>
                  </a:cubicBezTo>
                  <a:cubicBezTo>
                    <a:pt x="2006460" y="2122629"/>
                    <a:pt x="2005262" y="2116036"/>
                    <a:pt x="2007659" y="2102852"/>
                  </a:cubicBezTo>
                  <a:cubicBezTo>
                    <a:pt x="2010056" y="2089668"/>
                    <a:pt x="2014850" y="2083076"/>
                    <a:pt x="2008258" y="2078881"/>
                  </a:cubicBezTo>
                  <a:cubicBezTo>
                    <a:pt x="2001067" y="2074687"/>
                    <a:pt x="1999868" y="2078282"/>
                    <a:pt x="1996273" y="2078282"/>
                  </a:cubicBezTo>
                  <a:cubicBezTo>
                    <a:pt x="1992078" y="2078282"/>
                    <a:pt x="1987883" y="2075286"/>
                    <a:pt x="1978294" y="2078282"/>
                  </a:cubicBezTo>
                  <a:cubicBezTo>
                    <a:pt x="1968706" y="2081279"/>
                    <a:pt x="1961515" y="2084275"/>
                    <a:pt x="1957320" y="2086672"/>
                  </a:cubicBezTo>
                  <a:cubicBezTo>
                    <a:pt x="1953125" y="2089069"/>
                    <a:pt x="1947132" y="2089069"/>
                    <a:pt x="1942937" y="2086073"/>
                  </a:cubicBezTo>
                  <a:cubicBezTo>
                    <a:pt x="1938742" y="2082477"/>
                    <a:pt x="1930353" y="2083076"/>
                    <a:pt x="1924959" y="2081878"/>
                  </a:cubicBezTo>
                  <a:cubicBezTo>
                    <a:pt x="1919566" y="2081279"/>
                    <a:pt x="1917768" y="2075885"/>
                    <a:pt x="1912374" y="2069892"/>
                  </a:cubicBezTo>
                  <a:cubicBezTo>
                    <a:pt x="1906981" y="2064499"/>
                    <a:pt x="1899190" y="2056708"/>
                    <a:pt x="1903984" y="2056708"/>
                  </a:cubicBezTo>
                  <a:cubicBezTo>
                    <a:pt x="1908779" y="2056708"/>
                    <a:pt x="1906981" y="2055510"/>
                    <a:pt x="1903385" y="2050116"/>
                  </a:cubicBezTo>
                  <a:cubicBezTo>
                    <a:pt x="1899190" y="2044723"/>
                    <a:pt x="1894396" y="2038131"/>
                    <a:pt x="1889602" y="2038131"/>
                  </a:cubicBezTo>
                  <a:cubicBezTo>
                    <a:pt x="1884808" y="2038131"/>
                    <a:pt x="1881212" y="2037531"/>
                    <a:pt x="1879414" y="2030340"/>
                  </a:cubicBezTo>
                  <a:cubicBezTo>
                    <a:pt x="1877017" y="2023149"/>
                    <a:pt x="1877616" y="2020153"/>
                    <a:pt x="1878815" y="2015358"/>
                  </a:cubicBezTo>
                  <a:cubicBezTo>
                    <a:pt x="1880013" y="2009965"/>
                    <a:pt x="1880013" y="2005171"/>
                    <a:pt x="1880013" y="2002174"/>
                  </a:cubicBezTo>
                  <a:cubicBezTo>
                    <a:pt x="1880013" y="1998579"/>
                    <a:pt x="1877017" y="1996781"/>
                    <a:pt x="1877616" y="1993185"/>
                  </a:cubicBezTo>
                  <a:cubicBezTo>
                    <a:pt x="1878216" y="1988990"/>
                    <a:pt x="1877616" y="1988391"/>
                    <a:pt x="1874620" y="1987192"/>
                  </a:cubicBezTo>
                  <a:cubicBezTo>
                    <a:pt x="1871624" y="1985994"/>
                    <a:pt x="1872223" y="1985395"/>
                    <a:pt x="1873422" y="1982398"/>
                  </a:cubicBezTo>
                  <a:cubicBezTo>
                    <a:pt x="1874620" y="1979402"/>
                    <a:pt x="1875819" y="1974008"/>
                    <a:pt x="1874021" y="1967417"/>
                  </a:cubicBezTo>
                  <a:cubicBezTo>
                    <a:pt x="1872223" y="1960824"/>
                    <a:pt x="1871024" y="1959027"/>
                    <a:pt x="1871624" y="1955431"/>
                  </a:cubicBezTo>
                  <a:cubicBezTo>
                    <a:pt x="1872223" y="1951236"/>
                    <a:pt x="1871024" y="1950637"/>
                    <a:pt x="1867429" y="1949438"/>
                  </a:cubicBezTo>
                  <a:cubicBezTo>
                    <a:pt x="1863234" y="1948240"/>
                    <a:pt x="1855443" y="1946442"/>
                    <a:pt x="1857241" y="1942846"/>
                  </a:cubicBezTo>
                  <a:cubicBezTo>
                    <a:pt x="1859638" y="1939251"/>
                    <a:pt x="1854844" y="1930861"/>
                    <a:pt x="1853645" y="1938052"/>
                  </a:cubicBezTo>
                  <a:cubicBezTo>
                    <a:pt x="1852447" y="1945243"/>
                    <a:pt x="1852447" y="1947041"/>
                    <a:pt x="1848851" y="1950637"/>
                  </a:cubicBezTo>
                  <a:cubicBezTo>
                    <a:pt x="1845256" y="1954232"/>
                    <a:pt x="1841660" y="1954832"/>
                    <a:pt x="1836866" y="1953633"/>
                  </a:cubicBezTo>
                  <a:cubicBezTo>
                    <a:pt x="1835068" y="1953034"/>
                    <a:pt x="1833869" y="1953034"/>
                    <a:pt x="1832671" y="1953633"/>
                  </a:cubicBezTo>
                  <a:lnTo>
                    <a:pt x="1830873" y="1954232"/>
                  </a:lnTo>
                  <a:cubicBezTo>
                    <a:pt x="1829674" y="1954832"/>
                    <a:pt x="1828476" y="1956030"/>
                    <a:pt x="1828476" y="1956629"/>
                  </a:cubicBezTo>
                  <a:cubicBezTo>
                    <a:pt x="1827877" y="1959027"/>
                    <a:pt x="1823682" y="1959027"/>
                    <a:pt x="1824281" y="1956030"/>
                  </a:cubicBezTo>
                  <a:cubicBezTo>
                    <a:pt x="1824281" y="1954232"/>
                    <a:pt x="1824880" y="1953034"/>
                    <a:pt x="1824880" y="1951835"/>
                  </a:cubicBezTo>
                  <a:cubicBezTo>
                    <a:pt x="1824880" y="1951835"/>
                    <a:pt x="1824880" y="1951236"/>
                    <a:pt x="1824281" y="1951236"/>
                  </a:cubicBezTo>
                  <a:cubicBezTo>
                    <a:pt x="1823682" y="1950637"/>
                    <a:pt x="1823082" y="1950637"/>
                    <a:pt x="1821884" y="1950637"/>
                  </a:cubicBezTo>
                  <a:cubicBezTo>
                    <a:pt x="1817689" y="1951236"/>
                    <a:pt x="1820086" y="1953633"/>
                    <a:pt x="1820086" y="1956629"/>
                  </a:cubicBezTo>
                  <a:cubicBezTo>
                    <a:pt x="1820086" y="1959626"/>
                    <a:pt x="1819487" y="1963222"/>
                    <a:pt x="1813494" y="1961424"/>
                  </a:cubicBezTo>
                  <a:cubicBezTo>
                    <a:pt x="1808101" y="1959626"/>
                    <a:pt x="1805104" y="1962622"/>
                    <a:pt x="1811097" y="1964420"/>
                  </a:cubicBezTo>
                  <a:cubicBezTo>
                    <a:pt x="1817090" y="1966218"/>
                    <a:pt x="1818288" y="1966218"/>
                    <a:pt x="1816491" y="1979402"/>
                  </a:cubicBezTo>
                  <a:cubicBezTo>
                    <a:pt x="1815292" y="1992586"/>
                    <a:pt x="1813494" y="1997380"/>
                    <a:pt x="1813494" y="2002174"/>
                  </a:cubicBezTo>
                  <a:cubicBezTo>
                    <a:pt x="1813494" y="2003373"/>
                    <a:pt x="1812296" y="2005171"/>
                    <a:pt x="1811696" y="2006369"/>
                  </a:cubicBezTo>
                  <a:lnTo>
                    <a:pt x="1812296" y="2006968"/>
                  </a:lnTo>
                  <a:cubicBezTo>
                    <a:pt x="1811097" y="2009965"/>
                    <a:pt x="1809898" y="2012961"/>
                    <a:pt x="1811696" y="2015358"/>
                  </a:cubicBezTo>
                  <a:cubicBezTo>
                    <a:pt x="1814093" y="2019553"/>
                    <a:pt x="1815292" y="2025546"/>
                    <a:pt x="1812296" y="2028542"/>
                  </a:cubicBezTo>
                  <a:cubicBezTo>
                    <a:pt x="1809898" y="2032138"/>
                    <a:pt x="1808101" y="2036333"/>
                    <a:pt x="1814693" y="2038730"/>
                  </a:cubicBezTo>
                  <a:cubicBezTo>
                    <a:pt x="1821285" y="2041127"/>
                    <a:pt x="1827277" y="2042326"/>
                    <a:pt x="1824281" y="2045322"/>
                  </a:cubicBezTo>
                  <a:cubicBezTo>
                    <a:pt x="1821285" y="2048319"/>
                    <a:pt x="1822483" y="2050116"/>
                    <a:pt x="1824281" y="2052513"/>
                  </a:cubicBezTo>
                  <a:cubicBezTo>
                    <a:pt x="1826079" y="2054910"/>
                    <a:pt x="1824281" y="2059705"/>
                    <a:pt x="1827877" y="2062701"/>
                  </a:cubicBezTo>
                  <a:cubicBezTo>
                    <a:pt x="1831472" y="2065697"/>
                    <a:pt x="1827877" y="2069892"/>
                    <a:pt x="1830873" y="2072889"/>
                  </a:cubicBezTo>
                  <a:cubicBezTo>
                    <a:pt x="1833869" y="2075885"/>
                    <a:pt x="1827277" y="2074087"/>
                    <a:pt x="1830274" y="2080080"/>
                  </a:cubicBezTo>
                  <a:cubicBezTo>
                    <a:pt x="1833270" y="2085473"/>
                    <a:pt x="1832071" y="2098658"/>
                    <a:pt x="1827877" y="2095661"/>
                  </a:cubicBezTo>
                  <a:cubicBezTo>
                    <a:pt x="1823682" y="2092665"/>
                    <a:pt x="1824880" y="2098058"/>
                    <a:pt x="1825480" y="2102253"/>
                  </a:cubicBezTo>
                  <a:cubicBezTo>
                    <a:pt x="1826079" y="2106448"/>
                    <a:pt x="1826079" y="2111242"/>
                    <a:pt x="1823682" y="2110643"/>
                  </a:cubicBezTo>
                  <a:cubicBezTo>
                    <a:pt x="1821285" y="2110044"/>
                    <a:pt x="1821285" y="2111242"/>
                    <a:pt x="1824281" y="2114239"/>
                  </a:cubicBezTo>
                  <a:cubicBezTo>
                    <a:pt x="1826678" y="2116636"/>
                    <a:pt x="1828476" y="2119632"/>
                    <a:pt x="1828476" y="2124426"/>
                  </a:cubicBezTo>
                  <a:cubicBezTo>
                    <a:pt x="1828476" y="2129221"/>
                    <a:pt x="1828476" y="2131618"/>
                    <a:pt x="1829075" y="2134015"/>
                  </a:cubicBezTo>
                  <a:cubicBezTo>
                    <a:pt x="1829674" y="2136412"/>
                    <a:pt x="1830274" y="2140007"/>
                    <a:pt x="1829674" y="2143603"/>
                  </a:cubicBezTo>
                  <a:cubicBezTo>
                    <a:pt x="1829674" y="2144802"/>
                    <a:pt x="1829674" y="2146599"/>
                    <a:pt x="1829674" y="2147199"/>
                  </a:cubicBezTo>
                  <a:lnTo>
                    <a:pt x="1832671" y="2146599"/>
                  </a:lnTo>
                  <a:cubicBezTo>
                    <a:pt x="1835068" y="2142404"/>
                    <a:pt x="1832071" y="2135213"/>
                    <a:pt x="1833270" y="2129820"/>
                  </a:cubicBezTo>
                  <a:cubicBezTo>
                    <a:pt x="1833869" y="2124426"/>
                    <a:pt x="1836866" y="2113639"/>
                    <a:pt x="1841061" y="2110643"/>
                  </a:cubicBezTo>
                  <a:cubicBezTo>
                    <a:pt x="1845256" y="2107647"/>
                    <a:pt x="1849451" y="2101055"/>
                    <a:pt x="1854245" y="2101654"/>
                  </a:cubicBezTo>
                  <a:cubicBezTo>
                    <a:pt x="1859638" y="2102253"/>
                    <a:pt x="1861436" y="2107047"/>
                    <a:pt x="1861436" y="2111841"/>
                  </a:cubicBezTo>
                  <a:cubicBezTo>
                    <a:pt x="1860837" y="2116636"/>
                    <a:pt x="1858440" y="2118434"/>
                    <a:pt x="1857241" y="2122629"/>
                  </a:cubicBezTo>
                  <a:cubicBezTo>
                    <a:pt x="1856042" y="2126823"/>
                    <a:pt x="1856642" y="2126823"/>
                    <a:pt x="1856642" y="2131018"/>
                  </a:cubicBezTo>
                  <a:cubicBezTo>
                    <a:pt x="1856642" y="2135213"/>
                    <a:pt x="1852447" y="2139408"/>
                    <a:pt x="1850649" y="2144202"/>
                  </a:cubicBezTo>
                  <a:cubicBezTo>
                    <a:pt x="1848252" y="2148997"/>
                    <a:pt x="1838664" y="2156188"/>
                    <a:pt x="1841061" y="2157386"/>
                  </a:cubicBezTo>
                  <a:cubicBezTo>
                    <a:pt x="1843458" y="2158585"/>
                    <a:pt x="1843458" y="2159783"/>
                    <a:pt x="1841061" y="2162780"/>
                  </a:cubicBezTo>
                  <a:cubicBezTo>
                    <a:pt x="1838664" y="2165776"/>
                    <a:pt x="1834469" y="2170570"/>
                    <a:pt x="1839263" y="2169971"/>
                  </a:cubicBezTo>
                  <a:cubicBezTo>
                    <a:pt x="1844057" y="2169372"/>
                    <a:pt x="1845855" y="2169372"/>
                    <a:pt x="1845855" y="2174166"/>
                  </a:cubicBezTo>
                  <a:cubicBezTo>
                    <a:pt x="1845855" y="2178960"/>
                    <a:pt x="1847053" y="2178960"/>
                    <a:pt x="1850649" y="2179560"/>
                  </a:cubicBezTo>
                  <a:cubicBezTo>
                    <a:pt x="1854245" y="2180159"/>
                    <a:pt x="1862035" y="2182556"/>
                    <a:pt x="1865032" y="2179560"/>
                  </a:cubicBezTo>
                  <a:cubicBezTo>
                    <a:pt x="1868028" y="2176563"/>
                    <a:pt x="1870425" y="2174166"/>
                    <a:pt x="1874620" y="2175964"/>
                  </a:cubicBezTo>
                  <a:cubicBezTo>
                    <a:pt x="1878815" y="2178361"/>
                    <a:pt x="1880013" y="2177162"/>
                    <a:pt x="1881811" y="2175365"/>
                  </a:cubicBezTo>
                  <a:cubicBezTo>
                    <a:pt x="1884208" y="2173567"/>
                    <a:pt x="1886605" y="2174765"/>
                    <a:pt x="1889602" y="2177762"/>
                  </a:cubicBezTo>
                  <a:cubicBezTo>
                    <a:pt x="1892598" y="2180159"/>
                    <a:pt x="1899790" y="2180159"/>
                    <a:pt x="1903385" y="2179560"/>
                  </a:cubicBezTo>
                  <a:cubicBezTo>
                    <a:pt x="1907580" y="2178960"/>
                    <a:pt x="1907580" y="2175964"/>
                    <a:pt x="1909977" y="2178960"/>
                  </a:cubicBezTo>
                  <a:cubicBezTo>
                    <a:pt x="1912374" y="2181357"/>
                    <a:pt x="1911775" y="2180159"/>
                    <a:pt x="1912374" y="2177162"/>
                  </a:cubicBezTo>
                  <a:cubicBezTo>
                    <a:pt x="1912973" y="2174166"/>
                    <a:pt x="1914771" y="2173567"/>
                    <a:pt x="1917768" y="2175365"/>
                  </a:cubicBezTo>
                  <a:cubicBezTo>
                    <a:pt x="1920165" y="2177162"/>
                    <a:pt x="1921363" y="2172967"/>
                    <a:pt x="1921363" y="2172967"/>
                  </a:cubicBezTo>
                  <a:cubicBezTo>
                    <a:pt x="1921363" y="2172967"/>
                    <a:pt x="1917768" y="2169372"/>
                    <a:pt x="1927955" y="2160982"/>
                  </a:cubicBezTo>
                  <a:cubicBezTo>
                    <a:pt x="1938143" y="2152592"/>
                    <a:pt x="1953724" y="2132217"/>
                    <a:pt x="1960316" y="2130419"/>
                  </a:cubicBezTo>
                  <a:cubicBezTo>
                    <a:pt x="1966908" y="2129221"/>
                    <a:pt x="1967507" y="2129820"/>
                    <a:pt x="1973500" y="2118434"/>
                  </a:cubicBezTo>
                  <a:cubicBezTo>
                    <a:pt x="1974099" y="2116636"/>
                    <a:pt x="1975298" y="2115437"/>
                    <a:pt x="1975897" y="2114239"/>
                  </a:cubicBezTo>
                  <a:lnTo>
                    <a:pt x="1975897" y="2114838"/>
                  </a:lnTo>
                  <a:cubicBezTo>
                    <a:pt x="1980092" y="2107647"/>
                    <a:pt x="1981890" y="2104051"/>
                    <a:pt x="1985486" y="2104051"/>
                  </a:cubicBezTo>
                  <a:cubicBezTo>
                    <a:pt x="1989681" y="2104051"/>
                    <a:pt x="1990280" y="2105849"/>
                    <a:pt x="1987883" y="2108246"/>
                  </a:cubicBezTo>
                  <a:cubicBezTo>
                    <a:pt x="1985486" y="2110643"/>
                    <a:pt x="1982489" y="2115437"/>
                    <a:pt x="1980092" y="2126224"/>
                  </a:cubicBezTo>
                  <a:cubicBezTo>
                    <a:pt x="1979493" y="2128022"/>
                    <a:pt x="1979493" y="2129221"/>
                    <a:pt x="1978894" y="2130419"/>
                  </a:cubicBezTo>
                  <a:lnTo>
                    <a:pt x="1978894" y="2131018"/>
                  </a:lnTo>
                  <a:cubicBezTo>
                    <a:pt x="1977695" y="2137610"/>
                    <a:pt x="1977096" y="2138210"/>
                    <a:pt x="1975298" y="2143004"/>
                  </a:cubicBezTo>
                  <a:cubicBezTo>
                    <a:pt x="1973500" y="2146599"/>
                    <a:pt x="1972901" y="2150195"/>
                    <a:pt x="1973500" y="2155589"/>
                  </a:cubicBezTo>
                  <a:cubicBezTo>
                    <a:pt x="1973500" y="2159184"/>
                    <a:pt x="1974699" y="2163978"/>
                    <a:pt x="1975897" y="2169971"/>
                  </a:cubicBezTo>
                  <a:cubicBezTo>
                    <a:pt x="1979493" y="2184953"/>
                    <a:pt x="1978294" y="2199935"/>
                    <a:pt x="1992677" y="2200534"/>
                  </a:cubicBezTo>
                  <a:cubicBezTo>
                    <a:pt x="2006460" y="2201133"/>
                    <a:pt x="2020244" y="2200534"/>
                    <a:pt x="2020244" y="2212520"/>
                  </a:cubicBezTo>
                  <a:cubicBezTo>
                    <a:pt x="2020244" y="2224505"/>
                    <a:pt x="2024438" y="2241285"/>
                    <a:pt x="2030431" y="2244880"/>
                  </a:cubicBezTo>
                  <a:cubicBezTo>
                    <a:pt x="2036424" y="2248476"/>
                    <a:pt x="2040020" y="2249075"/>
                    <a:pt x="2035825" y="2256267"/>
                  </a:cubicBezTo>
                  <a:cubicBezTo>
                    <a:pt x="2031630" y="2263458"/>
                    <a:pt x="2029233" y="2270649"/>
                    <a:pt x="2026836" y="2274844"/>
                  </a:cubicBezTo>
                  <a:cubicBezTo>
                    <a:pt x="2024438" y="2279039"/>
                    <a:pt x="2011255" y="2290425"/>
                    <a:pt x="2005861" y="2294620"/>
                  </a:cubicBezTo>
                  <a:cubicBezTo>
                    <a:pt x="2000468" y="2298815"/>
                    <a:pt x="1996872" y="2303609"/>
                    <a:pt x="1995673" y="2307804"/>
                  </a:cubicBezTo>
                  <a:cubicBezTo>
                    <a:pt x="1995074" y="2311999"/>
                    <a:pt x="1992078" y="2314995"/>
                    <a:pt x="1989081" y="2316793"/>
                  </a:cubicBezTo>
                  <a:cubicBezTo>
                    <a:pt x="1986085" y="2319190"/>
                    <a:pt x="1984287" y="2321587"/>
                    <a:pt x="1983688" y="2323985"/>
                  </a:cubicBezTo>
                  <a:cubicBezTo>
                    <a:pt x="1983089" y="2326382"/>
                    <a:pt x="1974099" y="2328179"/>
                    <a:pt x="1976497" y="2323985"/>
                  </a:cubicBezTo>
                  <a:cubicBezTo>
                    <a:pt x="1978894" y="2319790"/>
                    <a:pt x="1978894" y="2316793"/>
                    <a:pt x="1974699" y="2318591"/>
                  </a:cubicBezTo>
                  <a:cubicBezTo>
                    <a:pt x="1970504" y="2320389"/>
                    <a:pt x="1969904" y="2322786"/>
                    <a:pt x="1969904" y="2326981"/>
                  </a:cubicBezTo>
                  <a:cubicBezTo>
                    <a:pt x="1969904" y="2331176"/>
                    <a:pt x="1967507" y="2333573"/>
                    <a:pt x="1965710" y="2335371"/>
                  </a:cubicBezTo>
                  <a:cubicBezTo>
                    <a:pt x="1963313" y="2337169"/>
                    <a:pt x="1958518" y="2349154"/>
                    <a:pt x="1958518" y="2353349"/>
                  </a:cubicBezTo>
                  <a:cubicBezTo>
                    <a:pt x="1959118" y="2357544"/>
                    <a:pt x="1957320" y="2364136"/>
                    <a:pt x="1954923" y="2366533"/>
                  </a:cubicBezTo>
                  <a:cubicBezTo>
                    <a:pt x="1952526" y="2368930"/>
                    <a:pt x="1954324" y="2370728"/>
                    <a:pt x="1954923" y="2373724"/>
                  </a:cubicBezTo>
                  <a:cubicBezTo>
                    <a:pt x="1955522" y="2376721"/>
                    <a:pt x="1954324" y="2379717"/>
                    <a:pt x="1948331" y="2380916"/>
                  </a:cubicBezTo>
                  <a:cubicBezTo>
                    <a:pt x="1942338" y="2381515"/>
                    <a:pt x="1917168" y="2386309"/>
                    <a:pt x="1917768" y="2397096"/>
                  </a:cubicBezTo>
                  <a:cubicBezTo>
                    <a:pt x="1918367" y="2407883"/>
                    <a:pt x="1918367" y="2410280"/>
                    <a:pt x="1914771" y="2412677"/>
                  </a:cubicBezTo>
                  <a:cubicBezTo>
                    <a:pt x="1911176" y="2415074"/>
                    <a:pt x="1911176" y="2421666"/>
                    <a:pt x="1905782" y="2420468"/>
                  </a:cubicBezTo>
                  <a:cubicBezTo>
                    <a:pt x="1900389" y="2419269"/>
                    <a:pt x="1887205" y="2413876"/>
                    <a:pt x="1881212" y="2419868"/>
                  </a:cubicBezTo>
                  <a:cubicBezTo>
                    <a:pt x="1875819" y="2425861"/>
                    <a:pt x="1871624" y="2427060"/>
                    <a:pt x="1871624" y="2433052"/>
                  </a:cubicBezTo>
                  <a:cubicBezTo>
                    <a:pt x="1871624" y="2439045"/>
                    <a:pt x="1869826" y="2440843"/>
                    <a:pt x="1867429" y="2443839"/>
                  </a:cubicBezTo>
                  <a:cubicBezTo>
                    <a:pt x="1865032" y="2446836"/>
                    <a:pt x="1862635" y="2451630"/>
                    <a:pt x="1857840" y="2451031"/>
                  </a:cubicBezTo>
                  <a:cubicBezTo>
                    <a:pt x="1853046" y="2450431"/>
                    <a:pt x="1845256" y="2448034"/>
                    <a:pt x="1842259" y="2451630"/>
                  </a:cubicBezTo>
                  <a:cubicBezTo>
                    <a:pt x="1839263" y="2455226"/>
                    <a:pt x="1835667" y="2455825"/>
                    <a:pt x="1832071" y="2455226"/>
                  </a:cubicBezTo>
                  <a:cubicBezTo>
                    <a:pt x="1828476" y="2454626"/>
                    <a:pt x="1826678" y="2457023"/>
                    <a:pt x="1823682" y="2458821"/>
                  </a:cubicBezTo>
                  <a:cubicBezTo>
                    <a:pt x="1821884" y="2460020"/>
                    <a:pt x="1818888" y="2459420"/>
                    <a:pt x="1815292" y="2460020"/>
                  </a:cubicBezTo>
                  <a:cubicBezTo>
                    <a:pt x="1813494" y="2460020"/>
                    <a:pt x="1811097" y="2460619"/>
                    <a:pt x="1808700" y="2461218"/>
                  </a:cubicBezTo>
                  <a:cubicBezTo>
                    <a:pt x="1802108" y="2463615"/>
                    <a:pt x="1790722" y="2467211"/>
                    <a:pt x="1787725" y="2472604"/>
                  </a:cubicBezTo>
                  <a:cubicBezTo>
                    <a:pt x="1785328" y="2477998"/>
                    <a:pt x="1782332" y="2482792"/>
                    <a:pt x="1783530" y="2486388"/>
                  </a:cubicBezTo>
                  <a:cubicBezTo>
                    <a:pt x="1784130" y="2490583"/>
                    <a:pt x="1788325" y="2500770"/>
                    <a:pt x="1783530" y="2501370"/>
                  </a:cubicBezTo>
                  <a:cubicBezTo>
                    <a:pt x="1778736" y="2501969"/>
                    <a:pt x="1773942" y="2502568"/>
                    <a:pt x="1767949" y="2506763"/>
                  </a:cubicBezTo>
                  <a:cubicBezTo>
                    <a:pt x="1761957" y="2510958"/>
                    <a:pt x="1755964" y="2514554"/>
                    <a:pt x="1749372" y="2516951"/>
                  </a:cubicBezTo>
                  <a:cubicBezTo>
                    <a:pt x="1742780" y="2519348"/>
                    <a:pt x="1733191" y="2524142"/>
                    <a:pt x="1726599" y="2521745"/>
                  </a:cubicBezTo>
                  <a:cubicBezTo>
                    <a:pt x="1726599" y="2521745"/>
                    <a:pt x="1719408" y="2523543"/>
                    <a:pt x="1710419" y="2526539"/>
                  </a:cubicBezTo>
                  <a:cubicBezTo>
                    <a:pt x="1702029" y="2529535"/>
                    <a:pt x="1687647" y="2536128"/>
                    <a:pt x="1682852" y="2544517"/>
                  </a:cubicBezTo>
                  <a:cubicBezTo>
                    <a:pt x="1678058" y="2552907"/>
                    <a:pt x="1674463" y="2557102"/>
                    <a:pt x="1668470" y="2555304"/>
                  </a:cubicBezTo>
                  <a:cubicBezTo>
                    <a:pt x="1662477" y="2553506"/>
                    <a:pt x="1663676" y="2557102"/>
                    <a:pt x="1656484" y="2555304"/>
                  </a:cubicBezTo>
                  <a:cubicBezTo>
                    <a:pt x="1649293" y="2553506"/>
                    <a:pt x="1645697" y="2554705"/>
                    <a:pt x="1640903" y="2562496"/>
                  </a:cubicBezTo>
                  <a:cubicBezTo>
                    <a:pt x="1636109" y="2570286"/>
                    <a:pt x="1628318" y="2571485"/>
                    <a:pt x="1618131" y="2574481"/>
                  </a:cubicBezTo>
                  <a:cubicBezTo>
                    <a:pt x="1607943" y="2577477"/>
                    <a:pt x="1600153" y="2573882"/>
                    <a:pt x="1592362" y="2576878"/>
                  </a:cubicBezTo>
                  <a:cubicBezTo>
                    <a:pt x="1585171" y="2579874"/>
                    <a:pt x="1580976" y="2581672"/>
                    <a:pt x="1576182" y="2588864"/>
                  </a:cubicBezTo>
                  <a:cubicBezTo>
                    <a:pt x="1571387" y="2596055"/>
                    <a:pt x="1567792" y="2600849"/>
                    <a:pt x="1562398" y="2599051"/>
                  </a:cubicBezTo>
                  <a:cubicBezTo>
                    <a:pt x="1557005" y="2597853"/>
                    <a:pt x="1557005" y="2596654"/>
                    <a:pt x="1552810" y="2599651"/>
                  </a:cubicBezTo>
                  <a:cubicBezTo>
                    <a:pt x="1548615" y="2602647"/>
                    <a:pt x="1544420" y="2601448"/>
                    <a:pt x="1535431" y="2599051"/>
                  </a:cubicBezTo>
                  <a:cubicBezTo>
                    <a:pt x="1527041" y="2596654"/>
                    <a:pt x="1526442" y="2594856"/>
                    <a:pt x="1527041" y="2589463"/>
                  </a:cubicBezTo>
                  <a:cubicBezTo>
                    <a:pt x="1527640" y="2584069"/>
                    <a:pt x="1525843" y="2584069"/>
                    <a:pt x="1524644" y="2577477"/>
                  </a:cubicBezTo>
                  <a:cubicBezTo>
                    <a:pt x="1524045" y="2570885"/>
                    <a:pt x="1525843" y="2571485"/>
                    <a:pt x="1527041" y="2564293"/>
                  </a:cubicBezTo>
                  <a:cubicBezTo>
                    <a:pt x="1527640" y="2557102"/>
                    <a:pt x="1529438" y="2554106"/>
                    <a:pt x="1526442" y="2548712"/>
                  </a:cubicBezTo>
                  <a:cubicBezTo>
                    <a:pt x="1522846" y="2543319"/>
                    <a:pt x="1522247" y="2543319"/>
                    <a:pt x="1522247" y="2539124"/>
                  </a:cubicBezTo>
                  <a:cubicBezTo>
                    <a:pt x="1522247" y="2534929"/>
                    <a:pt x="1521648" y="2531933"/>
                    <a:pt x="1524644" y="2531333"/>
                  </a:cubicBezTo>
                  <a:cubicBezTo>
                    <a:pt x="1527041" y="2530734"/>
                    <a:pt x="1526442" y="2530734"/>
                    <a:pt x="1527041" y="2524142"/>
                  </a:cubicBezTo>
                  <a:cubicBezTo>
                    <a:pt x="1527640" y="2517550"/>
                    <a:pt x="1527640" y="2513954"/>
                    <a:pt x="1527640" y="2509760"/>
                  </a:cubicBezTo>
                  <a:cubicBezTo>
                    <a:pt x="1528240" y="2505565"/>
                    <a:pt x="1533034" y="2505565"/>
                    <a:pt x="1529438" y="2501969"/>
                  </a:cubicBezTo>
                  <a:cubicBezTo>
                    <a:pt x="1525243" y="2498373"/>
                    <a:pt x="1523446" y="2497774"/>
                    <a:pt x="1527041" y="2497774"/>
                  </a:cubicBezTo>
                  <a:cubicBezTo>
                    <a:pt x="1530637" y="2497774"/>
                    <a:pt x="1530037" y="2498373"/>
                    <a:pt x="1529438" y="2494778"/>
                  </a:cubicBezTo>
                  <a:cubicBezTo>
                    <a:pt x="1528839" y="2490583"/>
                    <a:pt x="1532435" y="2488785"/>
                    <a:pt x="1533633" y="2484590"/>
                  </a:cubicBezTo>
                  <a:cubicBezTo>
                    <a:pt x="1534232" y="2480395"/>
                    <a:pt x="1531236" y="2479197"/>
                    <a:pt x="1534232" y="2476200"/>
                  </a:cubicBezTo>
                  <a:cubicBezTo>
                    <a:pt x="1537229" y="2473204"/>
                    <a:pt x="1536630" y="2469009"/>
                    <a:pt x="1538427" y="2461218"/>
                  </a:cubicBezTo>
                  <a:cubicBezTo>
                    <a:pt x="1539027" y="2455825"/>
                    <a:pt x="1539626" y="2452828"/>
                    <a:pt x="1539027" y="2448633"/>
                  </a:cubicBezTo>
                  <a:cubicBezTo>
                    <a:pt x="1539027" y="2446236"/>
                    <a:pt x="1538427" y="2444439"/>
                    <a:pt x="1537828" y="2441442"/>
                  </a:cubicBezTo>
                  <a:cubicBezTo>
                    <a:pt x="1536030" y="2434251"/>
                    <a:pt x="1538427" y="2428858"/>
                    <a:pt x="1534232" y="2424063"/>
                  </a:cubicBezTo>
                  <a:cubicBezTo>
                    <a:pt x="1530037" y="2419269"/>
                    <a:pt x="1530037" y="2418670"/>
                    <a:pt x="1530037" y="2411478"/>
                  </a:cubicBezTo>
                  <a:cubicBezTo>
                    <a:pt x="1530037" y="2404287"/>
                    <a:pt x="1530637" y="2405486"/>
                    <a:pt x="1528240" y="2400092"/>
                  </a:cubicBezTo>
                  <a:cubicBezTo>
                    <a:pt x="1525843" y="2394699"/>
                    <a:pt x="1524045" y="2389305"/>
                    <a:pt x="1521048" y="2381515"/>
                  </a:cubicBezTo>
                  <a:cubicBezTo>
                    <a:pt x="1518052" y="2373724"/>
                    <a:pt x="1518052" y="2366533"/>
                    <a:pt x="1516853" y="2349154"/>
                  </a:cubicBezTo>
                  <a:cubicBezTo>
                    <a:pt x="1516254" y="2331775"/>
                    <a:pt x="1514456" y="2325782"/>
                    <a:pt x="1515056" y="2319190"/>
                  </a:cubicBezTo>
                  <a:cubicBezTo>
                    <a:pt x="1515655" y="2312598"/>
                    <a:pt x="1511460" y="2311400"/>
                    <a:pt x="1509662" y="2306605"/>
                  </a:cubicBezTo>
                  <a:cubicBezTo>
                    <a:pt x="1507265" y="2301811"/>
                    <a:pt x="1508464" y="2301212"/>
                    <a:pt x="1502471" y="2295819"/>
                  </a:cubicBezTo>
                  <a:cubicBezTo>
                    <a:pt x="1497077" y="2290425"/>
                    <a:pt x="1495280" y="2285631"/>
                    <a:pt x="1495280" y="2280837"/>
                  </a:cubicBezTo>
                  <a:cubicBezTo>
                    <a:pt x="1495280" y="2276043"/>
                    <a:pt x="1494081" y="2272447"/>
                    <a:pt x="1492283" y="2266454"/>
                  </a:cubicBezTo>
                  <a:cubicBezTo>
                    <a:pt x="1490485" y="2261061"/>
                    <a:pt x="1491085" y="2256267"/>
                    <a:pt x="1493482" y="2253869"/>
                  </a:cubicBezTo>
                  <a:cubicBezTo>
                    <a:pt x="1495879" y="2251472"/>
                    <a:pt x="1496478" y="2240086"/>
                    <a:pt x="1496478" y="2234693"/>
                  </a:cubicBezTo>
                  <a:cubicBezTo>
                    <a:pt x="1496478" y="2229299"/>
                    <a:pt x="1495280" y="2226303"/>
                    <a:pt x="1497077" y="2222707"/>
                  </a:cubicBezTo>
                  <a:cubicBezTo>
                    <a:pt x="1498875" y="2219112"/>
                    <a:pt x="1499475" y="2210722"/>
                    <a:pt x="1499475" y="2202332"/>
                  </a:cubicBezTo>
                  <a:cubicBezTo>
                    <a:pt x="1500074" y="2193942"/>
                    <a:pt x="1497677" y="2189148"/>
                    <a:pt x="1500673" y="2185552"/>
                  </a:cubicBezTo>
                  <a:cubicBezTo>
                    <a:pt x="1503669" y="2181957"/>
                    <a:pt x="1502471" y="2180159"/>
                    <a:pt x="1501872" y="2170570"/>
                  </a:cubicBezTo>
                  <a:cubicBezTo>
                    <a:pt x="1501272" y="2160982"/>
                    <a:pt x="1498875" y="2163978"/>
                    <a:pt x="1497677" y="2160383"/>
                  </a:cubicBezTo>
                  <a:cubicBezTo>
                    <a:pt x="1496478" y="2156188"/>
                    <a:pt x="1495879" y="2154390"/>
                    <a:pt x="1495879" y="2148397"/>
                  </a:cubicBezTo>
                  <a:cubicBezTo>
                    <a:pt x="1495879" y="2143004"/>
                    <a:pt x="1492283" y="2140007"/>
                    <a:pt x="1488088" y="2135812"/>
                  </a:cubicBezTo>
                  <a:cubicBezTo>
                    <a:pt x="1483893" y="2131618"/>
                    <a:pt x="1480897" y="2129221"/>
                    <a:pt x="1480897" y="2125625"/>
                  </a:cubicBezTo>
                  <a:cubicBezTo>
                    <a:pt x="1480897" y="2121430"/>
                    <a:pt x="1479699" y="2114838"/>
                    <a:pt x="1483893" y="2107647"/>
                  </a:cubicBezTo>
                  <a:cubicBezTo>
                    <a:pt x="1488088" y="2100455"/>
                    <a:pt x="1483294" y="2091466"/>
                    <a:pt x="1482096" y="2087870"/>
                  </a:cubicBezTo>
                  <a:cubicBezTo>
                    <a:pt x="1480897" y="2084275"/>
                    <a:pt x="1480897" y="2077683"/>
                    <a:pt x="1480298" y="2071690"/>
                  </a:cubicBezTo>
                  <a:cubicBezTo>
                    <a:pt x="1479699" y="2065697"/>
                    <a:pt x="1482695" y="2065697"/>
                    <a:pt x="1480298" y="2062701"/>
                  </a:cubicBezTo>
                  <a:cubicBezTo>
                    <a:pt x="1477901" y="2059705"/>
                    <a:pt x="1477901" y="2060304"/>
                    <a:pt x="1477901" y="2055510"/>
                  </a:cubicBezTo>
                  <a:cubicBezTo>
                    <a:pt x="1477901" y="2050716"/>
                    <a:pt x="1476103" y="2053113"/>
                    <a:pt x="1478500" y="2049517"/>
                  </a:cubicBezTo>
                  <a:cubicBezTo>
                    <a:pt x="1480897" y="2045921"/>
                    <a:pt x="1479099" y="2043524"/>
                    <a:pt x="1477901" y="2039929"/>
                  </a:cubicBezTo>
                  <a:cubicBezTo>
                    <a:pt x="1476702" y="2036333"/>
                    <a:pt x="1478500" y="2035734"/>
                    <a:pt x="1477301" y="2032138"/>
                  </a:cubicBezTo>
                  <a:cubicBezTo>
                    <a:pt x="1476103" y="2027943"/>
                    <a:pt x="1475504" y="2028542"/>
                    <a:pt x="1477301" y="2023748"/>
                  </a:cubicBezTo>
                  <a:cubicBezTo>
                    <a:pt x="1479099" y="2018954"/>
                    <a:pt x="1477901" y="2015358"/>
                    <a:pt x="1477301" y="2007568"/>
                  </a:cubicBezTo>
                  <a:cubicBezTo>
                    <a:pt x="1476702" y="2000377"/>
                    <a:pt x="1473106" y="1994384"/>
                    <a:pt x="1474904" y="1989590"/>
                  </a:cubicBezTo>
                  <a:cubicBezTo>
                    <a:pt x="1477301" y="1984795"/>
                    <a:pt x="1472507" y="1986593"/>
                    <a:pt x="1469511" y="1985395"/>
                  </a:cubicBezTo>
                  <a:cubicBezTo>
                    <a:pt x="1466514" y="1984795"/>
                    <a:pt x="1467114" y="1982997"/>
                    <a:pt x="1464117" y="1982997"/>
                  </a:cubicBezTo>
                  <a:cubicBezTo>
                    <a:pt x="1461121" y="1982997"/>
                    <a:pt x="1459922" y="1981799"/>
                    <a:pt x="1462320" y="1979402"/>
                  </a:cubicBezTo>
                  <a:cubicBezTo>
                    <a:pt x="1464717" y="1977005"/>
                    <a:pt x="1464717" y="1976406"/>
                    <a:pt x="1467713" y="1967417"/>
                  </a:cubicBezTo>
                  <a:cubicBezTo>
                    <a:pt x="1470110" y="1959027"/>
                    <a:pt x="1476702" y="1948240"/>
                    <a:pt x="1484493" y="1936854"/>
                  </a:cubicBezTo>
                  <a:cubicBezTo>
                    <a:pt x="1487489" y="1932659"/>
                    <a:pt x="1488088" y="1929662"/>
                    <a:pt x="1488688" y="1928464"/>
                  </a:cubicBezTo>
                  <a:lnTo>
                    <a:pt x="1488688" y="1927265"/>
                  </a:lnTo>
                  <a:lnTo>
                    <a:pt x="1488688" y="1927265"/>
                  </a:lnTo>
                  <a:cubicBezTo>
                    <a:pt x="1488688" y="1927265"/>
                    <a:pt x="1488688" y="1927265"/>
                    <a:pt x="1488688" y="1927265"/>
                  </a:cubicBezTo>
                  <a:lnTo>
                    <a:pt x="1489287" y="1927265"/>
                  </a:lnTo>
                  <a:lnTo>
                    <a:pt x="1492283" y="1922471"/>
                  </a:lnTo>
                  <a:lnTo>
                    <a:pt x="1486890" y="1927265"/>
                  </a:lnTo>
                  <a:lnTo>
                    <a:pt x="1486890" y="1928464"/>
                  </a:lnTo>
                  <a:cubicBezTo>
                    <a:pt x="1486291" y="1930861"/>
                    <a:pt x="1486291" y="1930861"/>
                    <a:pt x="1478500" y="1938651"/>
                  </a:cubicBezTo>
                  <a:cubicBezTo>
                    <a:pt x="1471309" y="1947041"/>
                    <a:pt x="1467713" y="1953034"/>
                    <a:pt x="1465316" y="1959027"/>
                  </a:cubicBezTo>
                  <a:cubicBezTo>
                    <a:pt x="1462919" y="1965019"/>
                    <a:pt x="1464717" y="1967417"/>
                    <a:pt x="1461121" y="1972211"/>
                  </a:cubicBezTo>
                  <a:cubicBezTo>
                    <a:pt x="1457525" y="1977604"/>
                    <a:pt x="1455728" y="1979402"/>
                    <a:pt x="1453930" y="1985395"/>
                  </a:cubicBezTo>
                  <a:cubicBezTo>
                    <a:pt x="1451533" y="1990788"/>
                    <a:pt x="1446738" y="1995582"/>
                    <a:pt x="1444941" y="1991387"/>
                  </a:cubicBezTo>
                  <a:cubicBezTo>
                    <a:pt x="1442544" y="1987192"/>
                    <a:pt x="1440746" y="1984196"/>
                    <a:pt x="1440746" y="1976406"/>
                  </a:cubicBezTo>
                  <a:cubicBezTo>
                    <a:pt x="1440746" y="1968615"/>
                    <a:pt x="1437749" y="1963821"/>
                    <a:pt x="1437749" y="1956629"/>
                  </a:cubicBezTo>
                  <a:cubicBezTo>
                    <a:pt x="1437749" y="1949438"/>
                    <a:pt x="1439547" y="1938052"/>
                    <a:pt x="1438349" y="1933857"/>
                  </a:cubicBezTo>
                  <a:cubicBezTo>
                    <a:pt x="1437150" y="1929662"/>
                    <a:pt x="1433554" y="1926066"/>
                    <a:pt x="1433554" y="1923070"/>
                  </a:cubicBezTo>
                  <a:cubicBezTo>
                    <a:pt x="1433554" y="1920074"/>
                    <a:pt x="1438349" y="1912883"/>
                    <a:pt x="1438948" y="1909886"/>
                  </a:cubicBezTo>
                  <a:cubicBezTo>
                    <a:pt x="1439547" y="1906890"/>
                    <a:pt x="1437749" y="1899698"/>
                    <a:pt x="1441345" y="1888912"/>
                  </a:cubicBezTo>
                  <a:cubicBezTo>
                    <a:pt x="1444941" y="1878125"/>
                    <a:pt x="1434154" y="1889511"/>
                    <a:pt x="1434154" y="1897301"/>
                  </a:cubicBezTo>
                  <a:cubicBezTo>
                    <a:pt x="1433554" y="1905092"/>
                    <a:pt x="1432356" y="1912283"/>
                    <a:pt x="1429959" y="1917077"/>
                  </a:cubicBezTo>
                  <a:cubicBezTo>
                    <a:pt x="1427562" y="1921872"/>
                    <a:pt x="1427562" y="1921272"/>
                    <a:pt x="1427562" y="1925467"/>
                  </a:cubicBezTo>
                  <a:cubicBezTo>
                    <a:pt x="1427562" y="1929662"/>
                    <a:pt x="1428760" y="1935655"/>
                    <a:pt x="1428161" y="1942247"/>
                  </a:cubicBezTo>
                  <a:cubicBezTo>
                    <a:pt x="1427562" y="1948240"/>
                    <a:pt x="1423966" y="1950637"/>
                    <a:pt x="1425165" y="1959027"/>
                  </a:cubicBezTo>
                  <a:cubicBezTo>
                    <a:pt x="1425764" y="1966817"/>
                    <a:pt x="1428161" y="1974008"/>
                    <a:pt x="1432356" y="1980001"/>
                  </a:cubicBezTo>
                  <a:cubicBezTo>
                    <a:pt x="1436551" y="1986593"/>
                    <a:pt x="1432955" y="1988391"/>
                    <a:pt x="1431757" y="1988391"/>
                  </a:cubicBezTo>
                  <a:cubicBezTo>
                    <a:pt x="1429959" y="1988391"/>
                    <a:pt x="1428760" y="1988391"/>
                    <a:pt x="1429360" y="1990788"/>
                  </a:cubicBezTo>
                  <a:cubicBezTo>
                    <a:pt x="1429959" y="1993185"/>
                    <a:pt x="1431757" y="1996781"/>
                    <a:pt x="1428760" y="1996182"/>
                  </a:cubicBezTo>
                  <a:cubicBezTo>
                    <a:pt x="1426363" y="1995582"/>
                    <a:pt x="1426363" y="1995582"/>
                    <a:pt x="1428760" y="2000976"/>
                  </a:cubicBezTo>
                  <a:cubicBezTo>
                    <a:pt x="1431157" y="2006369"/>
                    <a:pt x="1430558" y="2005770"/>
                    <a:pt x="1430558" y="2012362"/>
                  </a:cubicBezTo>
                  <a:cubicBezTo>
                    <a:pt x="1430558" y="2018954"/>
                    <a:pt x="1431157" y="2025546"/>
                    <a:pt x="1428161" y="2029741"/>
                  </a:cubicBezTo>
                  <a:cubicBezTo>
                    <a:pt x="1425165" y="2033936"/>
                    <a:pt x="1426363" y="2039329"/>
                    <a:pt x="1427562" y="2045921"/>
                  </a:cubicBezTo>
                  <a:cubicBezTo>
                    <a:pt x="1428161" y="2052513"/>
                    <a:pt x="1426962" y="2057907"/>
                    <a:pt x="1428161" y="2062701"/>
                  </a:cubicBezTo>
                  <a:cubicBezTo>
                    <a:pt x="1429959" y="2067495"/>
                    <a:pt x="1430558" y="2080080"/>
                    <a:pt x="1429959" y="2090268"/>
                  </a:cubicBezTo>
                  <a:cubicBezTo>
                    <a:pt x="1429360" y="2100455"/>
                    <a:pt x="1431157" y="2117235"/>
                    <a:pt x="1429360" y="2123827"/>
                  </a:cubicBezTo>
                  <a:cubicBezTo>
                    <a:pt x="1427562" y="2131018"/>
                    <a:pt x="1427562" y="2132217"/>
                    <a:pt x="1429959" y="2132217"/>
                  </a:cubicBezTo>
                  <a:cubicBezTo>
                    <a:pt x="1432356" y="2132816"/>
                    <a:pt x="1432955" y="2134614"/>
                    <a:pt x="1432955" y="2139408"/>
                  </a:cubicBezTo>
                  <a:cubicBezTo>
                    <a:pt x="1432955" y="2144202"/>
                    <a:pt x="1433554" y="2144802"/>
                    <a:pt x="1430558" y="2143603"/>
                  </a:cubicBezTo>
                  <a:cubicBezTo>
                    <a:pt x="1427562" y="2143004"/>
                    <a:pt x="1425764" y="2143004"/>
                    <a:pt x="1425764" y="2148997"/>
                  </a:cubicBezTo>
                  <a:cubicBezTo>
                    <a:pt x="1425764" y="2154989"/>
                    <a:pt x="1423367" y="2163978"/>
                    <a:pt x="1423367" y="2174765"/>
                  </a:cubicBezTo>
                  <a:cubicBezTo>
                    <a:pt x="1422767" y="2184953"/>
                    <a:pt x="1424565" y="2189747"/>
                    <a:pt x="1428760" y="2192144"/>
                  </a:cubicBezTo>
                  <a:cubicBezTo>
                    <a:pt x="1432955" y="2194541"/>
                    <a:pt x="1435951" y="2197538"/>
                    <a:pt x="1435951" y="2201133"/>
                  </a:cubicBezTo>
                  <a:cubicBezTo>
                    <a:pt x="1435951" y="2205328"/>
                    <a:pt x="1435352" y="2209523"/>
                    <a:pt x="1436551" y="2213119"/>
                  </a:cubicBezTo>
                  <a:cubicBezTo>
                    <a:pt x="1437749" y="2216714"/>
                    <a:pt x="1439547" y="2217913"/>
                    <a:pt x="1438349" y="2225104"/>
                  </a:cubicBezTo>
                  <a:cubicBezTo>
                    <a:pt x="1437150" y="2232296"/>
                    <a:pt x="1437749" y="2241884"/>
                    <a:pt x="1438948" y="2250873"/>
                  </a:cubicBezTo>
                  <a:cubicBezTo>
                    <a:pt x="1440146" y="2260462"/>
                    <a:pt x="1440746" y="2258064"/>
                    <a:pt x="1436551" y="2255667"/>
                  </a:cubicBezTo>
                  <a:cubicBezTo>
                    <a:pt x="1432356" y="2253270"/>
                    <a:pt x="1435951" y="2259862"/>
                    <a:pt x="1435352" y="2270649"/>
                  </a:cubicBezTo>
                  <a:cubicBezTo>
                    <a:pt x="1434753" y="2281436"/>
                    <a:pt x="1435352" y="2282635"/>
                    <a:pt x="1431757" y="2287429"/>
                  </a:cubicBezTo>
                  <a:cubicBezTo>
                    <a:pt x="1428161" y="2292822"/>
                    <a:pt x="1427562" y="2296418"/>
                    <a:pt x="1428760" y="2303609"/>
                  </a:cubicBezTo>
                  <a:cubicBezTo>
                    <a:pt x="1429360" y="2310800"/>
                    <a:pt x="1428760" y="2319190"/>
                    <a:pt x="1426962" y="2328179"/>
                  </a:cubicBezTo>
                  <a:cubicBezTo>
                    <a:pt x="1425165" y="2337169"/>
                    <a:pt x="1425165" y="2341363"/>
                    <a:pt x="1427562" y="2345558"/>
                  </a:cubicBezTo>
                  <a:cubicBezTo>
                    <a:pt x="1429959" y="2349753"/>
                    <a:pt x="1431757" y="2351551"/>
                    <a:pt x="1431757" y="2356945"/>
                  </a:cubicBezTo>
                  <a:cubicBezTo>
                    <a:pt x="1431157" y="2362338"/>
                    <a:pt x="1434154" y="2365934"/>
                    <a:pt x="1438948" y="2369529"/>
                  </a:cubicBezTo>
                  <a:cubicBezTo>
                    <a:pt x="1440746" y="2370728"/>
                    <a:pt x="1441944" y="2373125"/>
                    <a:pt x="1443143" y="2375522"/>
                  </a:cubicBezTo>
                  <a:lnTo>
                    <a:pt x="1443143" y="2375522"/>
                  </a:lnTo>
                  <a:cubicBezTo>
                    <a:pt x="1444941" y="2379717"/>
                    <a:pt x="1446738" y="2385710"/>
                    <a:pt x="1446738" y="2389305"/>
                  </a:cubicBezTo>
                  <a:cubicBezTo>
                    <a:pt x="1447338" y="2394699"/>
                    <a:pt x="1444341" y="2406085"/>
                    <a:pt x="1446139" y="2415673"/>
                  </a:cubicBezTo>
                  <a:cubicBezTo>
                    <a:pt x="1447937" y="2425262"/>
                    <a:pt x="1447937" y="2440843"/>
                    <a:pt x="1446738" y="2446236"/>
                  </a:cubicBezTo>
                  <a:cubicBezTo>
                    <a:pt x="1446139" y="2451630"/>
                    <a:pt x="1443742" y="2457623"/>
                    <a:pt x="1444341" y="2463615"/>
                  </a:cubicBezTo>
                  <a:cubicBezTo>
                    <a:pt x="1444941" y="2469608"/>
                    <a:pt x="1443742" y="2476799"/>
                    <a:pt x="1443742" y="2476799"/>
                  </a:cubicBezTo>
                  <a:cubicBezTo>
                    <a:pt x="1446738" y="2473803"/>
                    <a:pt x="1447937" y="2476799"/>
                    <a:pt x="1447937" y="2486987"/>
                  </a:cubicBezTo>
                  <a:cubicBezTo>
                    <a:pt x="1448536" y="2497175"/>
                    <a:pt x="1452731" y="2492380"/>
                    <a:pt x="1452731" y="2488785"/>
                  </a:cubicBezTo>
                  <a:cubicBezTo>
                    <a:pt x="1452731" y="2484590"/>
                    <a:pt x="1452132" y="2483391"/>
                    <a:pt x="1455128" y="2483391"/>
                  </a:cubicBezTo>
                  <a:cubicBezTo>
                    <a:pt x="1458125" y="2483991"/>
                    <a:pt x="1459323" y="2485789"/>
                    <a:pt x="1459323" y="2495377"/>
                  </a:cubicBezTo>
                  <a:cubicBezTo>
                    <a:pt x="1458724" y="2504366"/>
                    <a:pt x="1461720" y="2504965"/>
                    <a:pt x="1468312" y="2506763"/>
                  </a:cubicBezTo>
                  <a:cubicBezTo>
                    <a:pt x="1474904" y="2508561"/>
                    <a:pt x="1472507" y="2513355"/>
                    <a:pt x="1475504" y="2516951"/>
                  </a:cubicBezTo>
                  <a:cubicBezTo>
                    <a:pt x="1479099" y="2521146"/>
                    <a:pt x="1480298" y="2522943"/>
                    <a:pt x="1480897" y="2525340"/>
                  </a:cubicBezTo>
                  <a:cubicBezTo>
                    <a:pt x="1481496" y="2527738"/>
                    <a:pt x="1481496" y="2532532"/>
                    <a:pt x="1485092" y="2539124"/>
                  </a:cubicBezTo>
                  <a:cubicBezTo>
                    <a:pt x="1489287" y="2545716"/>
                    <a:pt x="1493482" y="2555304"/>
                    <a:pt x="1497677" y="2556503"/>
                  </a:cubicBezTo>
                  <a:cubicBezTo>
                    <a:pt x="1501872" y="2557701"/>
                    <a:pt x="1500074" y="2558900"/>
                    <a:pt x="1500673" y="2567290"/>
                  </a:cubicBezTo>
                  <a:cubicBezTo>
                    <a:pt x="1501272" y="2575680"/>
                    <a:pt x="1501272" y="2579874"/>
                    <a:pt x="1504868" y="2580474"/>
                  </a:cubicBezTo>
                  <a:cubicBezTo>
                    <a:pt x="1508464" y="2581073"/>
                    <a:pt x="1507265" y="2581073"/>
                    <a:pt x="1509662" y="2584669"/>
                  </a:cubicBezTo>
                  <a:cubicBezTo>
                    <a:pt x="1512059" y="2588264"/>
                    <a:pt x="1515056" y="2591261"/>
                    <a:pt x="1516853" y="2595456"/>
                  </a:cubicBezTo>
                  <a:cubicBezTo>
                    <a:pt x="1517453" y="2597253"/>
                    <a:pt x="1519251" y="2599051"/>
                    <a:pt x="1520449" y="2602048"/>
                  </a:cubicBezTo>
                  <a:cubicBezTo>
                    <a:pt x="1521648" y="2605044"/>
                    <a:pt x="1522846" y="2608640"/>
                    <a:pt x="1522846" y="2614632"/>
                  </a:cubicBezTo>
                  <a:cubicBezTo>
                    <a:pt x="1523446" y="2626618"/>
                    <a:pt x="1517453" y="2627816"/>
                    <a:pt x="1514456" y="2631412"/>
                  </a:cubicBezTo>
                  <a:cubicBezTo>
                    <a:pt x="1511460" y="2635607"/>
                    <a:pt x="1502471" y="2632011"/>
                    <a:pt x="1497677" y="2637405"/>
                  </a:cubicBezTo>
                  <a:cubicBezTo>
                    <a:pt x="1492283" y="2642798"/>
                    <a:pt x="1496478" y="2641600"/>
                    <a:pt x="1504269" y="2639203"/>
                  </a:cubicBezTo>
                  <a:cubicBezTo>
                    <a:pt x="1512059" y="2636805"/>
                    <a:pt x="1514456" y="2636805"/>
                    <a:pt x="1516853" y="2639802"/>
                  </a:cubicBezTo>
                  <a:cubicBezTo>
                    <a:pt x="1519251" y="2642199"/>
                    <a:pt x="1518651" y="2644596"/>
                    <a:pt x="1518651" y="2647593"/>
                  </a:cubicBezTo>
                  <a:cubicBezTo>
                    <a:pt x="1518651" y="2648192"/>
                    <a:pt x="1518651" y="2648791"/>
                    <a:pt x="1518651" y="2648791"/>
                  </a:cubicBezTo>
                  <a:cubicBezTo>
                    <a:pt x="1519251" y="2652387"/>
                    <a:pt x="1518651" y="2655982"/>
                    <a:pt x="1521048" y="2658979"/>
                  </a:cubicBezTo>
                  <a:cubicBezTo>
                    <a:pt x="1523446" y="2661376"/>
                    <a:pt x="1523446" y="2663773"/>
                    <a:pt x="1527640" y="2676358"/>
                  </a:cubicBezTo>
                  <a:cubicBezTo>
                    <a:pt x="1531835" y="2688942"/>
                    <a:pt x="1539626" y="2688343"/>
                    <a:pt x="1546817" y="2688942"/>
                  </a:cubicBezTo>
                  <a:cubicBezTo>
                    <a:pt x="1554008" y="2689542"/>
                    <a:pt x="1554608" y="2690740"/>
                    <a:pt x="1555207" y="2688343"/>
                  </a:cubicBezTo>
                  <a:cubicBezTo>
                    <a:pt x="1555806" y="2685946"/>
                    <a:pt x="1559402" y="2684148"/>
                    <a:pt x="1563597" y="2682950"/>
                  </a:cubicBezTo>
                  <a:cubicBezTo>
                    <a:pt x="1567792" y="2681751"/>
                    <a:pt x="1568990" y="2683549"/>
                    <a:pt x="1570788" y="2680553"/>
                  </a:cubicBezTo>
                  <a:cubicBezTo>
                    <a:pt x="1572586" y="2678155"/>
                    <a:pt x="1579777" y="2675159"/>
                    <a:pt x="1582774" y="2678155"/>
                  </a:cubicBezTo>
                  <a:cubicBezTo>
                    <a:pt x="1585171" y="2681751"/>
                    <a:pt x="1586968" y="2682350"/>
                    <a:pt x="1589965" y="2682350"/>
                  </a:cubicBezTo>
                  <a:cubicBezTo>
                    <a:pt x="1593561" y="2681751"/>
                    <a:pt x="1598355" y="2680553"/>
                    <a:pt x="1603149" y="2675159"/>
                  </a:cubicBezTo>
                  <a:cubicBezTo>
                    <a:pt x="1608542" y="2669766"/>
                    <a:pt x="1612737" y="2661975"/>
                    <a:pt x="1622925" y="2662574"/>
                  </a:cubicBezTo>
                  <a:cubicBezTo>
                    <a:pt x="1633113" y="2663173"/>
                    <a:pt x="1634910" y="2666769"/>
                    <a:pt x="1641502" y="2664971"/>
                  </a:cubicBezTo>
                  <a:cubicBezTo>
                    <a:pt x="1648095" y="2663173"/>
                    <a:pt x="1648694" y="2661975"/>
                    <a:pt x="1656484" y="2661975"/>
                  </a:cubicBezTo>
                  <a:cubicBezTo>
                    <a:pt x="1664275" y="2661975"/>
                    <a:pt x="1672665" y="2663773"/>
                    <a:pt x="1676260" y="2660776"/>
                  </a:cubicBezTo>
                  <a:cubicBezTo>
                    <a:pt x="1679856" y="2657780"/>
                    <a:pt x="1683452" y="2658979"/>
                    <a:pt x="1691242" y="2656582"/>
                  </a:cubicBezTo>
                  <a:cubicBezTo>
                    <a:pt x="1698433" y="2654184"/>
                    <a:pt x="1704426" y="2654184"/>
                    <a:pt x="1708022" y="2646394"/>
                  </a:cubicBezTo>
                  <a:cubicBezTo>
                    <a:pt x="1712217" y="2639203"/>
                    <a:pt x="1713415" y="2638603"/>
                    <a:pt x="1721206" y="2638603"/>
                  </a:cubicBezTo>
                  <a:cubicBezTo>
                    <a:pt x="1728996" y="2638603"/>
                    <a:pt x="1727798" y="2639203"/>
                    <a:pt x="1727798" y="2639203"/>
                  </a:cubicBezTo>
                  <a:lnTo>
                    <a:pt x="1733191" y="2642798"/>
                  </a:lnTo>
                  <a:cubicBezTo>
                    <a:pt x="1733191" y="2646394"/>
                    <a:pt x="1725401" y="2658379"/>
                    <a:pt x="1725401" y="2662574"/>
                  </a:cubicBezTo>
                  <a:cubicBezTo>
                    <a:pt x="1725401" y="2666769"/>
                    <a:pt x="1727798" y="2666769"/>
                    <a:pt x="1727798" y="2669766"/>
                  </a:cubicBezTo>
                  <a:cubicBezTo>
                    <a:pt x="1727798" y="2672762"/>
                    <a:pt x="1727798" y="2676957"/>
                    <a:pt x="1724801" y="2682350"/>
                  </a:cubicBezTo>
                  <a:cubicBezTo>
                    <a:pt x="1721805" y="2687744"/>
                    <a:pt x="1725401" y="2687744"/>
                    <a:pt x="1725401" y="2687744"/>
                  </a:cubicBezTo>
                  <a:cubicBezTo>
                    <a:pt x="1725401" y="2687744"/>
                    <a:pt x="1724801" y="2691939"/>
                    <a:pt x="1718209" y="2693137"/>
                  </a:cubicBezTo>
                  <a:cubicBezTo>
                    <a:pt x="1711018" y="2693737"/>
                    <a:pt x="1711018" y="2700329"/>
                    <a:pt x="1711018" y="2706321"/>
                  </a:cubicBezTo>
                  <a:cubicBezTo>
                    <a:pt x="1711018" y="2712314"/>
                    <a:pt x="1708621" y="2717707"/>
                    <a:pt x="1708022" y="2723700"/>
                  </a:cubicBezTo>
                  <a:cubicBezTo>
                    <a:pt x="1707423" y="2729693"/>
                    <a:pt x="1709220" y="2730292"/>
                    <a:pt x="1705026" y="2736884"/>
                  </a:cubicBezTo>
                  <a:cubicBezTo>
                    <a:pt x="1700831" y="2744075"/>
                    <a:pt x="1699632" y="2747671"/>
                    <a:pt x="1694238" y="2754263"/>
                  </a:cubicBezTo>
                  <a:cubicBezTo>
                    <a:pt x="1688845" y="2760855"/>
                    <a:pt x="1690643" y="2766249"/>
                    <a:pt x="1685849" y="2770444"/>
                  </a:cubicBezTo>
                  <a:cubicBezTo>
                    <a:pt x="1681055" y="2774638"/>
                    <a:pt x="1681055" y="2777635"/>
                    <a:pt x="1678658" y="2780631"/>
                  </a:cubicBezTo>
                  <a:cubicBezTo>
                    <a:pt x="1676260" y="2783628"/>
                    <a:pt x="1673863" y="2786025"/>
                    <a:pt x="1673863" y="2791418"/>
                  </a:cubicBezTo>
                  <a:cubicBezTo>
                    <a:pt x="1673863" y="2796812"/>
                    <a:pt x="1674463" y="2797411"/>
                    <a:pt x="1671466" y="2798609"/>
                  </a:cubicBezTo>
                  <a:cubicBezTo>
                    <a:pt x="1668470" y="2799808"/>
                    <a:pt x="1667271" y="2807599"/>
                    <a:pt x="1665473" y="2808797"/>
                  </a:cubicBezTo>
                  <a:cubicBezTo>
                    <a:pt x="1663076" y="2809396"/>
                    <a:pt x="1661278" y="2814191"/>
                    <a:pt x="1655286" y="2823180"/>
                  </a:cubicBezTo>
                  <a:cubicBezTo>
                    <a:pt x="1649293" y="2832169"/>
                    <a:pt x="1646896" y="2844154"/>
                    <a:pt x="1646896" y="2848948"/>
                  </a:cubicBezTo>
                  <a:cubicBezTo>
                    <a:pt x="1646297" y="2853143"/>
                    <a:pt x="1647495" y="2855540"/>
                    <a:pt x="1644499" y="2860335"/>
                  </a:cubicBezTo>
                  <a:cubicBezTo>
                    <a:pt x="1640903" y="2865129"/>
                    <a:pt x="1640304" y="2868725"/>
                    <a:pt x="1639705" y="2876515"/>
                  </a:cubicBezTo>
                  <a:cubicBezTo>
                    <a:pt x="1639105" y="2884306"/>
                    <a:pt x="1636708" y="2888501"/>
                    <a:pt x="1628918" y="2897490"/>
                  </a:cubicBezTo>
                  <a:cubicBezTo>
                    <a:pt x="1621127" y="2907078"/>
                    <a:pt x="1618131" y="2917865"/>
                    <a:pt x="1610939" y="2926255"/>
                  </a:cubicBezTo>
                  <a:cubicBezTo>
                    <a:pt x="1603748" y="2934645"/>
                    <a:pt x="1594160" y="2950825"/>
                    <a:pt x="1588167" y="2965208"/>
                  </a:cubicBezTo>
                  <a:cubicBezTo>
                    <a:pt x="1582174" y="2979590"/>
                    <a:pt x="1568990" y="2989778"/>
                    <a:pt x="1561799" y="2997568"/>
                  </a:cubicBezTo>
                  <a:cubicBezTo>
                    <a:pt x="1554608" y="3005359"/>
                    <a:pt x="1538427" y="3016146"/>
                    <a:pt x="1531835" y="3017944"/>
                  </a:cubicBezTo>
                  <a:cubicBezTo>
                    <a:pt x="1525243" y="3019741"/>
                    <a:pt x="1516853" y="3033525"/>
                    <a:pt x="1513857" y="3038918"/>
                  </a:cubicBezTo>
                  <a:cubicBezTo>
                    <a:pt x="1510262" y="3044312"/>
                    <a:pt x="1499475" y="3053900"/>
                    <a:pt x="1495280" y="3058694"/>
                  </a:cubicBezTo>
                  <a:cubicBezTo>
                    <a:pt x="1491085" y="3063489"/>
                    <a:pt x="1485691" y="3074276"/>
                    <a:pt x="1479699" y="3084463"/>
                  </a:cubicBezTo>
                  <a:cubicBezTo>
                    <a:pt x="1473706" y="3094651"/>
                    <a:pt x="1467713" y="3101842"/>
                    <a:pt x="1465316" y="3101842"/>
                  </a:cubicBezTo>
                  <a:cubicBezTo>
                    <a:pt x="1462919" y="3101842"/>
                    <a:pt x="1461121" y="3101243"/>
                    <a:pt x="1460522" y="3106636"/>
                  </a:cubicBezTo>
                  <a:cubicBezTo>
                    <a:pt x="1459922" y="3112030"/>
                    <a:pt x="1459323" y="3114427"/>
                    <a:pt x="1453330" y="3123416"/>
                  </a:cubicBezTo>
                  <a:cubicBezTo>
                    <a:pt x="1447338" y="3131806"/>
                    <a:pt x="1448536" y="3137799"/>
                    <a:pt x="1446139" y="3138398"/>
                  </a:cubicBezTo>
                  <a:cubicBezTo>
                    <a:pt x="1443742" y="3138997"/>
                    <a:pt x="1441944" y="3138997"/>
                    <a:pt x="1441944" y="3142593"/>
                  </a:cubicBezTo>
                  <a:cubicBezTo>
                    <a:pt x="1441944" y="3146189"/>
                    <a:pt x="1443143" y="3144990"/>
                    <a:pt x="1438349" y="3158174"/>
                  </a:cubicBezTo>
                  <a:cubicBezTo>
                    <a:pt x="1433554" y="3171358"/>
                    <a:pt x="1425764" y="3177950"/>
                    <a:pt x="1421569" y="3174954"/>
                  </a:cubicBezTo>
                  <a:cubicBezTo>
                    <a:pt x="1417374" y="3172556"/>
                    <a:pt x="1416175" y="3170759"/>
                    <a:pt x="1417374" y="3181545"/>
                  </a:cubicBezTo>
                  <a:cubicBezTo>
                    <a:pt x="1418573" y="3191733"/>
                    <a:pt x="1414378" y="3195928"/>
                    <a:pt x="1411981" y="3196527"/>
                  </a:cubicBezTo>
                  <a:cubicBezTo>
                    <a:pt x="1409583" y="3197127"/>
                    <a:pt x="1404789" y="3199524"/>
                    <a:pt x="1404789" y="3199524"/>
                  </a:cubicBezTo>
                  <a:cubicBezTo>
                    <a:pt x="1404789" y="3199524"/>
                    <a:pt x="1399995" y="3203719"/>
                    <a:pt x="1401194" y="3207314"/>
                  </a:cubicBezTo>
                  <a:cubicBezTo>
                    <a:pt x="1402392" y="3210910"/>
                    <a:pt x="1403591" y="3209711"/>
                    <a:pt x="1401793" y="3214506"/>
                  </a:cubicBezTo>
                  <a:cubicBezTo>
                    <a:pt x="1399396" y="3219300"/>
                    <a:pt x="1397598" y="3222896"/>
                    <a:pt x="1397598" y="3222896"/>
                  </a:cubicBezTo>
                  <a:cubicBezTo>
                    <a:pt x="1397598" y="3222896"/>
                    <a:pt x="1393403" y="3222296"/>
                    <a:pt x="1393403" y="3228888"/>
                  </a:cubicBezTo>
                  <a:cubicBezTo>
                    <a:pt x="1393403" y="3235480"/>
                    <a:pt x="1392204" y="3241473"/>
                    <a:pt x="1389208" y="3257653"/>
                  </a:cubicBezTo>
                  <a:cubicBezTo>
                    <a:pt x="1386212" y="3273834"/>
                    <a:pt x="1388609" y="3274433"/>
                    <a:pt x="1385013" y="3275032"/>
                  </a:cubicBezTo>
                  <a:cubicBezTo>
                    <a:pt x="1381418" y="3275632"/>
                    <a:pt x="1380818" y="3275632"/>
                    <a:pt x="1380219" y="3282223"/>
                  </a:cubicBezTo>
                  <a:lnTo>
                    <a:pt x="1379020" y="3281025"/>
                  </a:lnTo>
                  <a:cubicBezTo>
                    <a:pt x="1378421" y="3286418"/>
                    <a:pt x="1377223" y="3286418"/>
                    <a:pt x="1377822" y="3296606"/>
                  </a:cubicBezTo>
                  <a:cubicBezTo>
                    <a:pt x="1378421" y="3307393"/>
                    <a:pt x="1375425" y="3313386"/>
                    <a:pt x="1372429" y="3331364"/>
                  </a:cubicBezTo>
                  <a:cubicBezTo>
                    <a:pt x="1368833" y="3349342"/>
                    <a:pt x="1382017" y="3354736"/>
                    <a:pt x="1390407" y="3361328"/>
                  </a:cubicBezTo>
                  <a:cubicBezTo>
                    <a:pt x="1398797" y="3368519"/>
                    <a:pt x="1399396" y="3371515"/>
                    <a:pt x="1395800" y="3379306"/>
                  </a:cubicBezTo>
                  <a:cubicBezTo>
                    <a:pt x="1392204" y="3387096"/>
                    <a:pt x="1398197" y="3388295"/>
                    <a:pt x="1395201" y="3397284"/>
                  </a:cubicBezTo>
                  <a:cubicBezTo>
                    <a:pt x="1392804" y="3406273"/>
                    <a:pt x="1394002" y="3405075"/>
                    <a:pt x="1396399" y="3408071"/>
                  </a:cubicBezTo>
                  <a:cubicBezTo>
                    <a:pt x="1398797" y="3411067"/>
                    <a:pt x="1399995" y="3414663"/>
                    <a:pt x="1396999" y="3415262"/>
                  </a:cubicBezTo>
                  <a:cubicBezTo>
                    <a:pt x="1394002" y="3415862"/>
                    <a:pt x="1397598" y="3417660"/>
                    <a:pt x="1396999" y="3423652"/>
                  </a:cubicBezTo>
                  <a:cubicBezTo>
                    <a:pt x="1396399" y="3429046"/>
                    <a:pt x="1399396" y="3432641"/>
                    <a:pt x="1404190" y="3439233"/>
                  </a:cubicBezTo>
                  <a:cubicBezTo>
                    <a:pt x="1408984" y="3445825"/>
                    <a:pt x="1408984" y="3448222"/>
                    <a:pt x="1405389" y="3448822"/>
                  </a:cubicBezTo>
                  <a:cubicBezTo>
                    <a:pt x="1401793" y="3449421"/>
                    <a:pt x="1401194" y="3450620"/>
                    <a:pt x="1405389" y="3454215"/>
                  </a:cubicBezTo>
                  <a:cubicBezTo>
                    <a:pt x="1409583" y="3458410"/>
                    <a:pt x="1412580" y="3459609"/>
                    <a:pt x="1411381" y="3465002"/>
                  </a:cubicBezTo>
                  <a:cubicBezTo>
                    <a:pt x="1410183" y="3470396"/>
                    <a:pt x="1408385" y="3467399"/>
                    <a:pt x="1410782" y="3470396"/>
                  </a:cubicBezTo>
                  <a:cubicBezTo>
                    <a:pt x="1413179" y="3473392"/>
                    <a:pt x="1417374" y="3472793"/>
                    <a:pt x="1413179" y="3483580"/>
                  </a:cubicBezTo>
                  <a:cubicBezTo>
                    <a:pt x="1409583" y="3493767"/>
                    <a:pt x="1416775" y="3490771"/>
                    <a:pt x="1421569" y="3495565"/>
                  </a:cubicBezTo>
                  <a:cubicBezTo>
                    <a:pt x="1425764" y="3499760"/>
                    <a:pt x="1426962" y="3502157"/>
                    <a:pt x="1431157" y="3502157"/>
                  </a:cubicBezTo>
                  <a:cubicBezTo>
                    <a:pt x="1435352" y="3502157"/>
                    <a:pt x="1437150" y="3501558"/>
                    <a:pt x="1437150" y="3504554"/>
                  </a:cubicBezTo>
                  <a:cubicBezTo>
                    <a:pt x="1437150" y="3507551"/>
                    <a:pt x="1438948" y="3511146"/>
                    <a:pt x="1438948" y="3511146"/>
                  </a:cubicBezTo>
                  <a:lnTo>
                    <a:pt x="1439547" y="3515341"/>
                  </a:lnTo>
                  <a:lnTo>
                    <a:pt x="1436551" y="3518937"/>
                  </a:lnTo>
                  <a:cubicBezTo>
                    <a:pt x="1436551" y="3518937"/>
                    <a:pt x="1431157" y="3521334"/>
                    <a:pt x="1428161" y="3527327"/>
                  </a:cubicBezTo>
                  <a:cubicBezTo>
                    <a:pt x="1431157" y="3521933"/>
                    <a:pt x="1436551" y="3518937"/>
                    <a:pt x="1436551" y="3518937"/>
                  </a:cubicBezTo>
                  <a:lnTo>
                    <a:pt x="1440746" y="3515940"/>
                  </a:lnTo>
                  <a:cubicBezTo>
                    <a:pt x="1440746" y="3515940"/>
                    <a:pt x="1438948" y="3518937"/>
                    <a:pt x="1441345" y="3523132"/>
                  </a:cubicBezTo>
                  <a:cubicBezTo>
                    <a:pt x="1443742" y="3527327"/>
                    <a:pt x="1445540" y="3524330"/>
                    <a:pt x="1445540" y="3532121"/>
                  </a:cubicBezTo>
                  <a:cubicBezTo>
                    <a:pt x="1444941" y="3539911"/>
                    <a:pt x="1447937" y="3542908"/>
                    <a:pt x="1444341" y="3543507"/>
                  </a:cubicBezTo>
                  <a:cubicBezTo>
                    <a:pt x="1440146" y="3544106"/>
                    <a:pt x="1439547" y="3545904"/>
                    <a:pt x="1442544" y="3546503"/>
                  </a:cubicBezTo>
                  <a:cubicBezTo>
                    <a:pt x="1445540" y="3547103"/>
                    <a:pt x="1446738" y="3547702"/>
                    <a:pt x="1447937" y="3559688"/>
                  </a:cubicBezTo>
                  <a:cubicBezTo>
                    <a:pt x="1448536" y="3571673"/>
                    <a:pt x="1452132" y="3568077"/>
                    <a:pt x="1450334" y="3575868"/>
                  </a:cubicBezTo>
                  <a:cubicBezTo>
                    <a:pt x="1448536" y="3583059"/>
                    <a:pt x="1450334" y="3583059"/>
                    <a:pt x="1450334" y="3583059"/>
                  </a:cubicBezTo>
                  <a:cubicBezTo>
                    <a:pt x="1450334" y="3583059"/>
                    <a:pt x="1453930" y="3581860"/>
                    <a:pt x="1453930" y="3584857"/>
                  </a:cubicBezTo>
                  <a:cubicBezTo>
                    <a:pt x="1453930" y="3587853"/>
                    <a:pt x="1454529" y="3590250"/>
                    <a:pt x="1456327" y="3594445"/>
                  </a:cubicBezTo>
                  <a:cubicBezTo>
                    <a:pt x="1458724" y="3598640"/>
                    <a:pt x="1458125" y="3599839"/>
                    <a:pt x="1453930" y="3599839"/>
                  </a:cubicBezTo>
                  <a:cubicBezTo>
                    <a:pt x="1449735" y="3600438"/>
                    <a:pt x="1449735" y="3602835"/>
                    <a:pt x="1453330" y="3605232"/>
                  </a:cubicBezTo>
                  <a:cubicBezTo>
                    <a:pt x="1456926" y="3607629"/>
                    <a:pt x="1457525" y="3609427"/>
                    <a:pt x="1459323" y="3619015"/>
                  </a:cubicBezTo>
                  <a:cubicBezTo>
                    <a:pt x="1461720" y="3629203"/>
                    <a:pt x="1459323" y="3635196"/>
                    <a:pt x="1464117" y="3641788"/>
                  </a:cubicBezTo>
                  <a:cubicBezTo>
                    <a:pt x="1468912" y="3648979"/>
                    <a:pt x="1469511" y="3653773"/>
                    <a:pt x="1466514" y="3653773"/>
                  </a:cubicBezTo>
                  <a:cubicBezTo>
                    <a:pt x="1462919" y="3653773"/>
                    <a:pt x="1462320" y="3654373"/>
                    <a:pt x="1467713" y="3657968"/>
                  </a:cubicBezTo>
                  <a:cubicBezTo>
                    <a:pt x="1473106" y="3660965"/>
                    <a:pt x="1474904" y="3660365"/>
                    <a:pt x="1474904" y="3668156"/>
                  </a:cubicBezTo>
                  <a:cubicBezTo>
                    <a:pt x="1475504" y="3675347"/>
                    <a:pt x="1475504" y="3681340"/>
                    <a:pt x="1472507" y="3678344"/>
                  </a:cubicBezTo>
                  <a:cubicBezTo>
                    <a:pt x="1468912" y="3675347"/>
                    <a:pt x="1470110" y="3674748"/>
                    <a:pt x="1469511" y="3682539"/>
                  </a:cubicBezTo>
                  <a:cubicBezTo>
                    <a:pt x="1468912" y="3689730"/>
                    <a:pt x="1467114" y="3699917"/>
                    <a:pt x="1472507" y="3695123"/>
                  </a:cubicBezTo>
                  <a:cubicBezTo>
                    <a:pt x="1477901" y="3690329"/>
                    <a:pt x="1477901" y="3701116"/>
                    <a:pt x="1476702" y="3712502"/>
                  </a:cubicBezTo>
                  <a:cubicBezTo>
                    <a:pt x="1474904" y="3723888"/>
                    <a:pt x="1474305" y="3732278"/>
                    <a:pt x="1470709" y="3735874"/>
                  </a:cubicBezTo>
                  <a:cubicBezTo>
                    <a:pt x="1466514" y="3740069"/>
                    <a:pt x="1465316" y="3738271"/>
                    <a:pt x="1467114" y="3741867"/>
                  </a:cubicBezTo>
                  <a:cubicBezTo>
                    <a:pt x="1468912" y="3746062"/>
                    <a:pt x="1468912" y="3746062"/>
                    <a:pt x="1465915" y="3750856"/>
                  </a:cubicBezTo>
                  <a:cubicBezTo>
                    <a:pt x="1462919" y="3756249"/>
                    <a:pt x="1459323" y="3756848"/>
                    <a:pt x="1457525" y="3766437"/>
                  </a:cubicBezTo>
                  <a:cubicBezTo>
                    <a:pt x="1455728" y="3776025"/>
                    <a:pt x="1453330" y="3775426"/>
                    <a:pt x="1446738" y="3774827"/>
                  </a:cubicBezTo>
                  <a:cubicBezTo>
                    <a:pt x="1440146" y="3774228"/>
                    <a:pt x="1438948" y="3782018"/>
                    <a:pt x="1434753" y="3780220"/>
                  </a:cubicBezTo>
                  <a:cubicBezTo>
                    <a:pt x="1430558" y="3779022"/>
                    <a:pt x="1431157" y="3776624"/>
                    <a:pt x="1431157" y="3780819"/>
                  </a:cubicBezTo>
                  <a:cubicBezTo>
                    <a:pt x="1431157" y="3785014"/>
                    <a:pt x="1431157" y="3786213"/>
                    <a:pt x="1431157" y="3786213"/>
                  </a:cubicBezTo>
                  <a:cubicBezTo>
                    <a:pt x="1431157" y="3786213"/>
                    <a:pt x="1431157" y="3786213"/>
                    <a:pt x="1425764" y="3789209"/>
                  </a:cubicBezTo>
                  <a:cubicBezTo>
                    <a:pt x="1420370" y="3792206"/>
                    <a:pt x="1417374" y="3796401"/>
                    <a:pt x="1413778" y="3802993"/>
                  </a:cubicBezTo>
                  <a:cubicBezTo>
                    <a:pt x="1410183" y="3809584"/>
                    <a:pt x="1410782" y="3811982"/>
                    <a:pt x="1407786" y="3807787"/>
                  </a:cubicBezTo>
                  <a:cubicBezTo>
                    <a:pt x="1404789" y="3803592"/>
                    <a:pt x="1405389" y="3810184"/>
                    <a:pt x="1404190" y="3816776"/>
                  </a:cubicBezTo>
                  <a:cubicBezTo>
                    <a:pt x="1402991" y="3823368"/>
                    <a:pt x="1399995" y="3828761"/>
                    <a:pt x="1399995" y="3834754"/>
                  </a:cubicBezTo>
                  <a:cubicBezTo>
                    <a:pt x="1400594" y="3840747"/>
                    <a:pt x="1402392" y="3844942"/>
                    <a:pt x="1398797" y="3846740"/>
                  </a:cubicBezTo>
                  <a:cubicBezTo>
                    <a:pt x="1394602" y="3848537"/>
                    <a:pt x="1391605" y="3849736"/>
                    <a:pt x="1390407" y="3856927"/>
                  </a:cubicBezTo>
                  <a:cubicBezTo>
                    <a:pt x="1389208" y="3864119"/>
                    <a:pt x="1388010" y="3871310"/>
                    <a:pt x="1383215" y="3880898"/>
                  </a:cubicBezTo>
                  <a:cubicBezTo>
                    <a:pt x="1377822" y="3890486"/>
                    <a:pt x="1375425" y="3896479"/>
                    <a:pt x="1376024" y="3901873"/>
                  </a:cubicBezTo>
                  <a:cubicBezTo>
                    <a:pt x="1376623" y="3907266"/>
                    <a:pt x="1377822" y="3909663"/>
                    <a:pt x="1376623" y="3912061"/>
                  </a:cubicBezTo>
                  <a:cubicBezTo>
                    <a:pt x="1376024" y="3914457"/>
                    <a:pt x="1376623" y="3920450"/>
                    <a:pt x="1382017" y="3924046"/>
                  </a:cubicBezTo>
                  <a:cubicBezTo>
                    <a:pt x="1387410" y="3927642"/>
                    <a:pt x="1390407" y="3926443"/>
                    <a:pt x="1390407" y="3930638"/>
                  </a:cubicBezTo>
                  <a:cubicBezTo>
                    <a:pt x="1390407" y="3934833"/>
                    <a:pt x="1390407" y="3937829"/>
                    <a:pt x="1395800" y="3939028"/>
                  </a:cubicBezTo>
                  <a:cubicBezTo>
                    <a:pt x="1401194" y="3940826"/>
                    <a:pt x="1400594" y="3944421"/>
                    <a:pt x="1402991" y="3954010"/>
                  </a:cubicBezTo>
                  <a:cubicBezTo>
                    <a:pt x="1405389" y="3964197"/>
                    <a:pt x="1409583" y="3963598"/>
                    <a:pt x="1410183" y="3974385"/>
                  </a:cubicBezTo>
                  <a:cubicBezTo>
                    <a:pt x="1410782" y="3985172"/>
                    <a:pt x="1414378" y="3986370"/>
                    <a:pt x="1414977" y="3979778"/>
                  </a:cubicBezTo>
                  <a:cubicBezTo>
                    <a:pt x="1415576" y="3972587"/>
                    <a:pt x="1420370" y="3977981"/>
                    <a:pt x="1419771" y="3985172"/>
                  </a:cubicBezTo>
                  <a:cubicBezTo>
                    <a:pt x="1419172" y="3992363"/>
                    <a:pt x="1426962" y="3998356"/>
                    <a:pt x="1426363" y="4007944"/>
                  </a:cubicBezTo>
                  <a:cubicBezTo>
                    <a:pt x="1425764" y="4018132"/>
                    <a:pt x="1426363" y="4021728"/>
                    <a:pt x="1428760" y="4027121"/>
                  </a:cubicBezTo>
                  <a:cubicBezTo>
                    <a:pt x="1431157" y="4032514"/>
                    <a:pt x="1435951" y="4039107"/>
                    <a:pt x="1433554" y="4039107"/>
                  </a:cubicBezTo>
                  <a:cubicBezTo>
                    <a:pt x="1431157" y="4039107"/>
                    <a:pt x="1428161" y="4037309"/>
                    <a:pt x="1431157" y="4040904"/>
                  </a:cubicBezTo>
                  <a:cubicBezTo>
                    <a:pt x="1434154" y="4044500"/>
                    <a:pt x="1433554" y="4046897"/>
                    <a:pt x="1436551" y="4049294"/>
                  </a:cubicBezTo>
                  <a:cubicBezTo>
                    <a:pt x="1438948" y="4051691"/>
                    <a:pt x="1442544" y="4052290"/>
                    <a:pt x="1436551" y="4071467"/>
                  </a:cubicBezTo>
                  <a:cubicBezTo>
                    <a:pt x="1430558" y="4090644"/>
                    <a:pt x="1420370" y="4091843"/>
                    <a:pt x="1410183" y="4097236"/>
                  </a:cubicBezTo>
                  <a:cubicBezTo>
                    <a:pt x="1399995" y="4102630"/>
                    <a:pt x="1394602" y="4103828"/>
                    <a:pt x="1393403" y="4114016"/>
                  </a:cubicBezTo>
                  <a:cubicBezTo>
                    <a:pt x="1392804" y="4124203"/>
                    <a:pt x="1391006" y="4130796"/>
                    <a:pt x="1392804" y="4134991"/>
                  </a:cubicBezTo>
                  <a:cubicBezTo>
                    <a:pt x="1394602" y="4139785"/>
                    <a:pt x="1395201" y="4140983"/>
                    <a:pt x="1398197" y="4137387"/>
                  </a:cubicBezTo>
                  <a:cubicBezTo>
                    <a:pt x="1401194" y="4133792"/>
                    <a:pt x="1402392" y="4135590"/>
                    <a:pt x="1403591" y="4142182"/>
                  </a:cubicBezTo>
                  <a:cubicBezTo>
                    <a:pt x="1404789" y="4147575"/>
                    <a:pt x="1406587" y="4152969"/>
                    <a:pt x="1408385" y="4158962"/>
                  </a:cubicBezTo>
                  <a:cubicBezTo>
                    <a:pt x="1408385" y="4158962"/>
                    <a:pt x="1408984" y="4158962"/>
                    <a:pt x="1408984" y="4158962"/>
                  </a:cubicBezTo>
                  <a:cubicBezTo>
                    <a:pt x="1408984" y="4160160"/>
                    <a:pt x="1409583" y="4161358"/>
                    <a:pt x="1409583" y="4161958"/>
                  </a:cubicBezTo>
                  <a:cubicBezTo>
                    <a:pt x="1410782" y="4169149"/>
                    <a:pt x="1405988" y="4167351"/>
                    <a:pt x="1408984" y="4170347"/>
                  </a:cubicBezTo>
                  <a:cubicBezTo>
                    <a:pt x="1411981" y="4173344"/>
                    <a:pt x="1413179" y="4169748"/>
                    <a:pt x="1413179" y="4178138"/>
                  </a:cubicBezTo>
                  <a:cubicBezTo>
                    <a:pt x="1412580" y="4186528"/>
                    <a:pt x="1417374" y="4185329"/>
                    <a:pt x="1417973" y="4197914"/>
                  </a:cubicBezTo>
                  <a:cubicBezTo>
                    <a:pt x="1418573" y="4210499"/>
                    <a:pt x="1422767" y="4203308"/>
                    <a:pt x="1423367" y="4217690"/>
                  </a:cubicBezTo>
                  <a:cubicBezTo>
                    <a:pt x="1423966" y="4232073"/>
                    <a:pt x="1420970" y="4220087"/>
                    <a:pt x="1416775" y="4214095"/>
                  </a:cubicBezTo>
                  <a:cubicBezTo>
                    <a:pt x="1412580" y="4208102"/>
                    <a:pt x="1412580" y="4208102"/>
                    <a:pt x="1411981" y="4211698"/>
                  </a:cubicBezTo>
                  <a:cubicBezTo>
                    <a:pt x="1411381" y="4215893"/>
                    <a:pt x="1412580" y="4215893"/>
                    <a:pt x="1418573" y="4224282"/>
                  </a:cubicBezTo>
                  <a:cubicBezTo>
                    <a:pt x="1423966" y="4232672"/>
                    <a:pt x="1425165" y="4237466"/>
                    <a:pt x="1420370" y="4248253"/>
                  </a:cubicBezTo>
                  <a:cubicBezTo>
                    <a:pt x="1415576" y="4259040"/>
                    <a:pt x="1415576" y="4260838"/>
                    <a:pt x="1413778" y="4271026"/>
                  </a:cubicBezTo>
                  <a:cubicBezTo>
                    <a:pt x="1411981" y="4281213"/>
                    <a:pt x="1410183" y="4297394"/>
                    <a:pt x="1406587" y="4312376"/>
                  </a:cubicBezTo>
                  <a:cubicBezTo>
                    <a:pt x="1402991" y="4327357"/>
                    <a:pt x="1394602" y="4371704"/>
                    <a:pt x="1390407" y="4385487"/>
                  </a:cubicBezTo>
                  <a:cubicBezTo>
                    <a:pt x="1386212" y="4398671"/>
                    <a:pt x="1379020" y="4415451"/>
                    <a:pt x="1376623" y="4426837"/>
                  </a:cubicBezTo>
                  <a:cubicBezTo>
                    <a:pt x="1374226" y="4438822"/>
                    <a:pt x="1368234" y="4448411"/>
                    <a:pt x="1357447" y="4448411"/>
                  </a:cubicBezTo>
                  <a:cubicBezTo>
                    <a:pt x="1346660" y="4448411"/>
                    <a:pt x="1341865" y="4452006"/>
                    <a:pt x="1343064" y="4457400"/>
                  </a:cubicBezTo>
                  <a:cubicBezTo>
                    <a:pt x="1344263" y="4462793"/>
                    <a:pt x="1348458" y="4463393"/>
                    <a:pt x="1340667" y="4461595"/>
                  </a:cubicBezTo>
                  <a:cubicBezTo>
                    <a:pt x="1332876" y="4459797"/>
                    <a:pt x="1328681" y="4457999"/>
                    <a:pt x="1325685" y="4464591"/>
                  </a:cubicBezTo>
                  <a:cubicBezTo>
                    <a:pt x="1322089" y="4471183"/>
                    <a:pt x="1323887" y="4469985"/>
                    <a:pt x="1317295" y="4468786"/>
                  </a:cubicBezTo>
                  <a:cubicBezTo>
                    <a:pt x="1310703" y="4467588"/>
                    <a:pt x="1307108" y="4470584"/>
                    <a:pt x="1302913" y="4469385"/>
                  </a:cubicBezTo>
                  <a:cubicBezTo>
                    <a:pt x="1298718" y="4468786"/>
                    <a:pt x="1289129" y="4465190"/>
                    <a:pt x="1290927" y="4468786"/>
                  </a:cubicBezTo>
                  <a:cubicBezTo>
                    <a:pt x="1292725" y="4472981"/>
                    <a:pt x="1289729" y="4472382"/>
                    <a:pt x="1281938" y="4472981"/>
                  </a:cubicBezTo>
                  <a:cubicBezTo>
                    <a:pt x="1274148" y="4473580"/>
                    <a:pt x="1268155" y="4474180"/>
                    <a:pt x="1268155" y="4480172"/>
                  </a:cubicBezTo>
                  <a:cubicBezTo>
                    <a:pt x="1268155" y="4486165"/>
                    <a:pt x="1266956" y="4485566"/>
                    <a:pt x="1260964" y="4487364"/>
                  </a:cubicBezTo>
                  <a:cubicBezTo>
                    <a:pt x="1255570" y="4488562"/>
                    <a:pt x="1252574" y="4489161"/>
                    <a:pt x="1245982" y="4491559"/>
                  </a:cubicBezTo>
                  <a:cubicBezTo>
                    <a:pt x="1239390" y="4493956"/>
                    <a:pt x="1237592" y="4493956"/>
                    <a:pt x="1232198" y="4501746"/>
                  </a:cubicBezTo>
                  <a:cubicBezTo>
                    <a:pt x="1226805" y="4509537"/>
                    <a:pt x="1228003" y="4510136"/>
                    <a:pt x="1220213" y="4510735"/>
                  </a:cubicBezTo>
                  <a:cubicBezTo>
                    <a:pt x="1212422" y="4511335"/>
                    <a:pt x="1213022" y="4513132"/>
                    <a:pt x="1209426" y="4511335"/>
                  </a:cubicBezTo>
                  <a:cubicBezTo>
                    <a:pt x="1205231" y="4508937"/>
                    <a:pt x="1202834" y="4508937"/>
                    <a:pt x="1205830" y="4504143"/>
                  </a:cubicBezTo>
                  <a:cubicBezTo>
                    <a:pt x="1208827" y="4499349"/>
                    <a:pt x="1205231" y="4495753"/>
                    <a:pt x="1199838" y="4494555"/>
                  </a:cubicBezTo>
                  <a:cubicBezTo>
                    <a:pt x="1194444" y="4493956"/>
                    <a:pt x="1192646" y="4492158"/>
                    <a:pt x="1189051" y="4495154"/>
                  </a:cubicBezTo>
                  <a:cubicBezTo>
                    <a:pt x="1184856" y="4497551"/>
                    <a:pt x="1181859" y="4500548"/>
                    <a:pt x="1183657" y="4494555"/>
                  </a:cubicBezTo>
                  <a:cubicBezTo>
                    <a:pt x="1185455" y="4488562"/>
                    <a:pt x="1185455" y="4489161"/>
                    <a:pt x="1183058" y="4489161"/>
                  </a:cubicBezTo>
                  <a:cubicBezTo>
                    <a:pt x="1180661" y="4489761"/>
                    <a:pt x="1177664" y="4488562"/>
                    <a:pt x="1176466" y="4494555"/>
                  </a:cubicBezTo>
                  <a:cubicBezTo>
                    <a:pt x="1175267" y="4500548"/>
                    <a:pt x="1172271" y="4496353"/>
                    <a:pt x="1169874" y="4484966"/>
                  </a:cubicBezTo>
                  <a:cubicBezTo>
                    <a:pt x="1167477" y="4473580"/>
                    <a:pt x="1161484" y="4469385"/>
                    <a:pt x="1153094" y="4464591"/>
                  </a:cubicBezTo>
                  <a:cubicBezTo>
                    <a:pt x="1144704" y="4459797"/>
                    <a:pt x="1145903" y="4456800"/>
                    <a:pt x="1150098" y="4459198"/>
                  </a:cubicBezTo>
                  <a:cubicBezTo>
                    <a:pt x="1154293" y="4461595"/>
                    <a:pt x="1150697" y="4453804"/>
                    <a:pt x="1143506" y="4453205"/>
                  </a:cubicBezTo>
                  <a:cubicBezTo>
                    <a:pt x="1136315" y="4452606"/>
                    <a:pt x="1136914" y="4446014"/>
                    <a:pt x="1141109" y="4444815"/>
                  </a:cubicBezTo>
                  <a:cubicBezTo>
                    <a:pt x="1145304" y="4443617"/>
                    <a:pt x="1148300" y="4437025"/>
                    <a:pt x="1143506" y="4428035"/>
                  </a:cubicBezTo>
                  <a:cubicBezTo>
                    <a:pt x="1138712" y="4419046"/>
                    <a:pt x="1139311" y="4414252"/>
                    <a:pt x="1139311" y="4414252"/>
                  </a:cubicBezTo>
                  <a:cubicBezTo>
                    <a:pt x="1139311" y="4414252"/>
                    <a:pt x="1135116" y="4411855"/>
                    <a:pt x="1133917" y="4408859"/>
                  </a:cubicBezTo>
                  <a:cubicBezTo>
                    <a:pt x="1132719" y="4405862"/>
                    <a:pt x="1133318" y="4401668"/>
                    <a:pt x="1120733" y="4391480"/>
                  </a:cubicBezTo>
                  <a:cubicBezTo>
                    <a:pt x="1108149" y="4381292"/>
                    <a:pt x="1102156" y="4373502"/>
                    <a:pt x="1090770" y="4359119"/>
                  </a:cubicBezTo>
                  <a:cubicBezTo>
                    <a:pt x="1079384" y="4345336"/>
                    <a:pt x="1072792" y="4326758"/>
                    <a:pt x="1063802" y="4318368"/>
                  </a:cubicBezTo>
                  <a:cubicBezTo>
                    <a:pt x="1055413" y="4309978"/>
                    <a:pt x="1046423" y="4304585"/>
                    <a:pt x="1041030" y="4296195"/>
                  </a:cubicBezTo>
                  <a:cubicBezTo>
                    <a:pt x="1035636" y="4287806"/>
                    <a:pt x="1036835" y="4284210"/>
                    <a:pt x="1032041" y="4283011"/>
                  </a:cubicBezTo>
                  <a:cubicBezTo>
                    <a:pt x="1026647" y="4281813"/>
                    <a:pt x="1020055" y="4277618"/>
                    <a:pt x="1011066" y="4269827"/>
                  </a:cubicBezTo>
                  <a:cubicBezTo>
                    <a:pt x="1002077" y="4261437"/>
                    <a:pt x="992489" y="4241661"/>
                    <a:pt x="987095" y="4232073"/>
                  </a:cubicBezTo>
                  <a:cubicBezTo>
                    <a:pt x="981702" y="4222485"/>
                    <a:pt x="971514" y="4216492"/>
                    <a:pt x="973911" y="4211698"/>
                  </a:cubicBezTo>
                  <a:cubicBezTo>
                    <a:pt x="976308" y="4206904"/>
                    <a:pt x="975709" y="4206304"/>
                    <a:pt x="968518" y="4199712"/>
                  </a:cubicBezTo>
                  <a:cubicBezTo>
                    <a:pt x="961327" y="4193120"/>
                    <a:pt x="956532" y="4191322"/>
                    <a:pt x="953536" y="4181734"/>
                  </a:cubicBezTo>
                  <a:cubicBezTo>
                    <a:pt x="949940" y="4172745"/>
                    <a:pt x="948742" y="4170347"/>
                    <a:pt x="943348" y="4157763"/>
                  </a:cubicBezTo>
                  <a:cubicBezTo>
                    <a:pt x="937955" y="4145178"/>
                    <a:pt x="937955" y="4143380"/>
                    <a:pt x="934959" y="4136189"/>
                  </a:cubicBezTo>
                  <a:cubicBezTo>
                    <a:pt x="931962" y="4128998"/>
                    <a:pt x="929565" y="4130196"/>
                    <a:pt x="927767" y="4125402"/>
                  </a:cubicBezTo>
                  <a:cubicBezTo>
                    <a:pt x="926569" y="4120608"/>
                    <a:pt x="925969" y="4118211"/>
                    <a:pt x="922374" y="4113416"/>
                  </a:cubicBezTo>
                  <a:cubicBezTo>
                    <a:pt x="918179" y="4108023"/>
                    <a:pt x="916381" y="4105626"/>
                    <a:pt x="915782" y="4100232"/>
                  </a:cubicBezTo>
                  <a:cubicBezTo>
                    <a:pt x="915182" y="4094839"/>
                    <a:pt x="912785" y="4087049"/>
                    <a:pt x="906193" y="4074464"/>
                  </a:cubicBezTo>
                  <a:cubicBezTo>
                    <a:pt x="899601" y="4061879"/>
                    <a:pt x="901399" y="4061280"/>
                    <a:pt x="903796" y="4063078"/>
                  </a:cubicBezTo>
                  <a:cubicBezTo>
                    <a:pt x="906193" y="4065475"/>
                    <a:pt x="907392" y="4063078"/>
                    <a:pt x="905594" y="4057684"/>
                  </a:cubicBezTo>
                  <a:cubicBezTo>
                    <a:pt x="903796" y="4052290"/>
                    <a:pt x="901998" y="4049294"/>
                    <a:pt x="895406" y="4040904"/>
                  </a:cubicBezTo>
                  <a:cubicBezTo>
                    <a:pt x="888814" y="4032514"/>
                    <a:pt x="883421" y="4022327"/>
                    <a:pt x="875031" y="4013338"/>
                  </a:cubicBezTo>
                  <a:cubicBezTo>
                    <a:pt x="866641" y="4004948"/>
                    <a:pt x="858851" y="4000154"/>
                    <a:pt x="855854" y="3992963"/>
                  </a:cubicBezTo>
                  <a:cubicBezTo>
                    <a:pt x="852858" y="3985771"/>
                    <a:pt x="847464" y="3980977"/>
                    <a:pt x="843869" y="3972587"/>
                  </a:cubicBezTo>
                  <a:cubicBezTo>
                    <a:pt x="840273" y="3964197"/>
                    <a:pt x="841472" y="3961800"/>
                    <a:pt x="835479" y="3957605"/>
                  </a:cubicBezTo>
                  <a:cubicBezTo>
                    <a:pt x="828887" y="3953410"/>
                    <a:pt x="825291" y="3946219"/>
                    <a:pt x="820497" y="3941425"/>
                  </a:cubicBezTo>
                  <a:cubicBezTo>
                    <a:pt x="816302" y="3936631"/>
                    <a:pt x="811508" y="3926443"/>
                    <a:pt x="811508" y="3926443"/>
                  </a:cubicBezTo>
                  <a:cubicBezTo>
                    <a:pt x="811508" y="3926443"/>
                    <a:pt x="810909" y="3918652"/>
                    <a:pt x="805515" y="3914457"/>
                  </a:cubicBezTo>
                  <a:cubicBezTo>
                    <a:pt x="800122" y="3910263"/>
                    <a:pt x="789335" y="3900674"/>
                    <a:pt x="781544" y="3892285"/>
                  </a:cubicBezTo>
                  <a:cubicBezTo>
                    <a:pt x="773754" y="3883895"/>
                    <a:pt x="763566" y="3868913"/>
                    <a:pt x="760570" y="3860523"/>
                  </a:cubicBezTo>
                  <a:cubicBezTo>
                    <a:pt x="758173" y="3853931"/>
                    <a:pt x="755176" y="3843743"/>
                    <a:pt x="753978" y="3836552"/>
                  </a:cubicBezTo>
                  <a:cubicBezTo>
                    <a:pt x="753978" y="3834754"/>
                    <a:pt x="753378" y="3832956"/>
                    <a:pt x="753378" y="3831758"/>
                  </a:cubicBezTo>
                  <a:cubicBezTo>
                    <a:pt x="752779" y="3825166"/>
                    <a:pt x="750981" y="3820372"/>
                    <a:pt x="746187" y="3814978"/>
                  </a:cubicBezTo>
                  <a:cubicBezTo>
                    <a:pt x="741393" y="3809584"/>
                    <a:pt x="741393" y="3805390"/>
                    <a:pt x="746786" y="3810184"/>
                  </a:cubicBezTo>
                  <a:cubicBezTo>
                    <a:pt x="752180" y="3814978"/>
                    <a:pt x="750382" y="3804191"/>
                    <a:pt x="747386" y="3796401"/>
                  </a:cubicBezTo>
                  <a:cubicBezTo>
                    <a:pt x="744989" y="3788610"/>
                    <a:pt x="747386" y="3788011"/>
                    <a:pt x="744989" y="3786213"/>
                  </a:cubicBezTo>
                  <a:cubicBezTo>
                    <a:pt x="742592" y="3783816"/>
                    <a:pt x="740794" y="3781419"/>
                    <a:pt x="739595" y="3776025"/>
                  </a:cubicBezTo>
                  <a:cubicBezTo>
                    <a:pt x="738996" y="3770632"/>
                    <a:pt x="739595" y="3767635"/>
                    <a:pt x="741393" y="3770033"/>
                  </a:cubicBezTo>
                  <a:cubicBezTo>
                    <a:pt x="743191" y="3772430"/>
                    <a:pt x="743191" y="3772430"/>
                    <a:pt x="745588" y="3767635"/>
                  </a:cubicBezTo>
                  <a:cubicBezTo>
                    <a:pt x="747985" y="3762242"/>
                    <a:pt x="750382" y="3760444"/>
                    <a:pt x="746786" y="3755650"/>
                  </a:cubicBezTo>
                  <a:cubicBezTo>
                    <a:pt x="743191" y="3750257"/>
                    <a:pt x="741393" y="3750257"/>
                    <a:pt x="741393" y="3746062"/>
                  </a:cubicBezTo>
                  <a:cubicBezTo>
                    <a:pt x="740794" y="3741867"/>
                    <a:pt x="743790" y="3735275"/>
                    <a:pt x="741992" y="3720892"/>
                  </a:cubicBezTo>
                  <a:cubicBezTo>
                    <a:pt x="740194" y="3706510"/>
                    <a:pt x="736000" y="3702914"/>
                    <a:pt x="738996" y="3698719"/>
                  </a:cubicBezTo>
                  <a:cubicBezTo>
                    <a:pt x="741992" y="3694524"/>
                    <a:pt x="739595" y="3687932"/>
                    <a:pt x="739595" y="3678943"/>
                  </a:cubicBezTo>
                  <a:cubicBezTo>
                    <a:pt x="738996" y="3669954"/>
                    <a:pt x="740194" y="3668156"/>
                    <a:pt x="741992" y="3662762"/>
                  </a:cubicBezTo>
                  <a:cubicBezTo>
                    <a:pt x="743191" y="3657369"/>
                    <a:pt x="744989" y="3651976"/>
                    <a:pt x="743191" y="3646582"/>
                  </a:cubicBezTo>
                  <a:cubicBezTo>
                    <a:pt x="741393" y="3641189"/>
                    <a:pt x="744389" y="3641189"/>
                    <a:pt x="749783" y="3638192"/>
                  </a:cubicBezTo>
                  <a:cubicBezTo>
                    <a:pt x="755176" y="3635795"/>
                    <a:pt x="755176" y="3632799"/>
                    <a:pt x="758173" y="3626207"/>
                  </a:cubicBezTo>
                  <a:cubicBezTo>
                    <a:pt x="760570" y="3620214"/>
                    <a:pt x="759371" y="3617817"/>
                    <a:pt x="756974" y="3610026"/>
                  </a:cubicBezTo>
                  <a:cubicBezTo>
                    <a:pt x="754577" y="3602835"/>
                    <a:pt x="753978" y="3598640"/>
                    <a:pt x="753378" y="3587254"/>
                  </a:cubicBezTo>
                  <a:cubicBezTo>
                    <a:pt x="752779" y="3575868"/>
                    <a:pt x="750382" y="3561485"/>
                    <a:pt x="744389" y="3549500"/>
                  </a:cubicBezTo>
                  <a:cubicBezTo>
                    <a:pt x="738397" y="3537514"/>
                    <a:pt x="737797" y="3544106"/>
                    <a:pt x="736000" y="3537514"/>
                  </a:cubicBezTo>
                  <a:cubicBezTo>
                    <a:pt x="734202" y="3530323"/>
                    <a:pt x="733003" y="3529124"/>
                    <a:pt x="731805" y="3522532"/>
                  </a:cubicBezTo>
                  <a:cubicBezTo>
                    <a:pt x="730606" y="3515940"/>
                    <a:pt x="731205" y="3514143"/>
                    <a:pt x="729408" y="3508150"/>
                  </a:cubicBezTo>
                  <a:cubicBezTo>
                    <a:pt x="727010" y="3502157"/>
                    <a:pt x="728209" y="3499161"/>
                    <a:pt x="723415" y="3493767"/>
                  </a:cubicBezTo>
                  <a:cubicBezTo>
                    <a:pt x="718621" y="3488374"/>
                    <a:pt x="715025" y="3485377"/>
                    <a:pt x="713227" y="3481182"/>
                  </a:cubicBezTo>
                  <a:cubicBezTo>
                    <a:pt x="711429" y="3476987"/>
                    <a:pt x="712628" y="3471594"/>
                    <a:pt x="713826" y="3473991"/>
                  </a:cubicBezTo>
                  <a:cubicBezTo>
                    <a:pt x="715624" y="3476388"/>
                    <a:pt x="716223" y="3476388"/>
                    <a:pt x="719819" y="3473991"/>
                  </a:cubicBezTo>
                  <a:cubicBezTo>
                    <a:pt x="723415" y="3471594"/>
                    <a:pt x="722216" y="3465002"/>
                    <a:pt x="720418" y="3462006"/>
                  </a:cubicBezTo>
                  <a:cubicBezTo>
                    <a:pt x="718621" y="3459009"/>
                    <a:pt x="719220" y="3453616"/>
                    <a:pt x="715025" y="3444627"/>
                  </a:cubicBezTo>
                  <a:cubicBezTo>
                    <a:pt x="710830" y="3436237"/>
                    <a:pt x="709032" y="3432641"/>
                    <a:pt x="706635" y="3424851"/>
                  </a:cubicBezTo>
                  <a:cubicBezTo>
                    <a:pt x="704238" y="3417060"/>
                    <a:pt x="705437" y="3416461"/>
                    <a:pt x="704238" y="3412865"/>
                  </a:cubicBezTo>
                  <a:cubicBezTo>
                    <a:pt x="703039" y="3409270"/>
                    <a:pt x="699444" y="3405674"/>
                    <a:pt x="700043" y="3399681"/>
                  </a:cubicBezTo>
                  <a:cubicBezTo>
                    <a:pt x="700642" y="3394288"/>
                    <a:pt x="698845" y="3389494"/>
                    <a:pt x="696447" y="3386497"/>
                  </a:cubicBezTo>
                  <a:cubicBezTo>
                    <a:pt x="694050" y="3382902"/>
                    <a:pt x="689256" y="3378107"/>
                    <a:pt x="683263" y="3368519"/>
                  </a:cubicBezTo>
                  <a:cubicBezTo>
                    <a:pt x="677870" y="3358931"/>
                    <a:pt x="677271" y="3355335"/>
                    <a:pt x="682065" y="3357732"/>
                  </a:cubicBezTo>
                  <a:cubicBezTo>
                    <a:pt x="686859" y="3360129"/>
                    <a:pt x="686260" y="3360129"/>
                    <a:pt x="687458" y="3358331"/>
                  </a:cubicBezTo>
                  <a:cubicBezTo>
                    <a:pt x="689256" y="3356534"/>
                    <a:pt x="690455" y="3354736"/>
                    <a:pt x="698845" y="3354136"/>
                  </a:cubicBezTo>
                  <a:cubicBezTo>
                    <a:pt x="702440" y="3354136"/>
                    <a:pt x="703639" y="3352938"/>
                    <a:pt x="702440" y="3351140"/>
                  </a:cubicBezTo>
                  <a:cubicBezTo>
                    <a:pt x="701242" y="3349942"/>
                    <a:pt x="697646" y="3348144"/>
                    <a:pt x="692852" y="3348144"/>
                  </a:cubicBezTo>
                  <a:cubicBezTo>
                    <a:pt x="684462" y="3347544"/>
                    <a:pt x="683863" y="3347544"/>
                    <a:pt x="680267" y="3343949"/>
                  </a:cubicBezTo>
                  <a:cubicBezTo>
                    <a:pt x="676671" y="3339754"/>
                    <a:pt x="674874" y="3335559"/>
                    <a:pt x="674274" y="3328967"/>
                  </a:cubicBezTo>
                  <a:cubicBezTo>
                    <a:pt x="673675" y="3322375"/>
                    <a:pt x="675473" y="3321776"/>
                    <a:pt x="671877" y="3316982"/>
                  </a:cubicBezTo>
                  <a:cubicBezTo>
                    <a:pt x="667682" y="3311588"/>
                    <a:pt x="666484" y="3306794"/>
                    <a:pt x="663487" y="3301400"/>
                  </a:cubicBezTo>
                  <a:cubicBezTo>
                    <a:pt x="660491" y="3296007"/>
                    <a:pt x="657495" y="3296007"/>
                    <a:pt x="658094" y="3292411"/>
                  </a:cubicBezTo>
                  <a:cubicBezTo>
                    <a:pt x="658693" y="3288216"/>
                    <a:pt x="655697" y="3285220"/>
                    <a:pt x="652700" y="3280426"/>
                  </a:cubicBezTo>
                  <a:cubicBezTo>
                    <a:pt x="650303" y="3276830"/>
                    <a:pt x="647307" y="3271437"/>
                    <a:pt x="644311" y="3266642"/>
                  </a:cubicBezTo>
                  <a:lnTo>
                    <a:pt x="644311" y="3265444"/>
                  </a:lnTo>
                  <a:cubicBezTo>
                    <a:pt x="643112" y="3264245"/>
                    <a:pt x="641914" y="3263047"/>
                    <a:pt x="640715" y="3261848"/>
                  </a:cubicBezTo>
                  <a:cubicBezTo>
                    <a:pt x="636520" y="3257653"/>
                    <a:pt x="633524" y="3260051"/>
                    <a:pt x="635322" y="3257653"/>
                  </a:cubicBezTo>
                  <a:cubicBezTo>
                    <a:pt x="636520" y="3255256"/>
                    <a:pt x="635921" y="3254058"/>
                    <a:pt x="629329" y="3242072"/>
                  </a:cubicBezTo>
                  <a:cubicBezTo>
                    <a:pt x="622137" y="3230087"/>
                    <a:pt x="612549" y="3221697"/>
                    <a:pt x="606556" y="3215704"/>
                  </a:cubicBezTo>
                  <a:cubicBezTo>
                    <a:pt x="600564" y="3209711"/>
                    <a:pt x="601762" y="3207314"/>
                    <a:pt x="607156" y="3207314"/>
                  </a:cubicBezTo>
                  <a:cubicBezTo>
                    <a:pt x="612549" y="3207914"/>
                    <a:pt x="611950" y="3209112"/>
                    <a:pt x="610751" y="3206116"/>
                  </a:cubicBezTo>
                  <a:cubicBezTo>
                    <a:pt x="609553" y="3203120"/>
                    <a:pt x="604759" y="3201921"/>
                    <a:pt x="600564" y="3199524"/>
                  </a:cubicBezTo>
                  <a:cubicBezTo>
                    <a:pt x="596369" y="3197127"/>
                    <a:pt x="597567" y="3194130"/>
                    <a:pt x="595170" y="3187538"/>
                  </a:cubicBezTo>
                  <a:cubicBezTo>
                    <a:pt x="592773" y="3180946"/>
                    <a:pt x="594571" y="3181545"/>
                    <a:pt x="599365" y="3182145"/>
                  </a:cubicBezTo>
                  <a:cubicBezTo>
                    <a:pt x="604159" y="3182744"/>
                    <a:pt x="599964" y="3179149"/>
                    <a:pt x="596968" y="3176751"/>
                  </a:cubicBezTo>
                  <a:cubicBezTo>
                    <a:pt x="593972" y="3174354"/>
                    <a:pt x="586780" y="3177350"/>
                    <a:pt x="583784" y="3162369"/>
                  </a:cubicBezTo>
                  <a:cubicBezTo>
                    <a:pt x="580788" y="3147387"/>
                    <a:pt x="583784" y="3152181"/>
                    <a:pt x="586780" y="3158174"/>
                  </a:cubicBezTo>
                  <a:cubicBezTo>
                    <a:pt x="589777" y="3163567"/>
                    <a:pt x="591575" y="3165365"/>
                    <a:pt x="596369" y="3165964"/>
                  </a:cubicBezTo>
                  <a:cubicBezTo>
                    <a:pt x="601163" y="3166564"/>
                    <a:pt x="601762" y="3161170"/>
                    <a:pt x="596968" y="3161170"/>
                  </a:cubicBezTo>
                  <a:cubicBezTo>
                    <a:pt x="592174" y="3161170"/>
                    <a:pt x="592174" y="3160571"/>
                    <a:pt x="589777" y="3155777"/>
                  </a:cubicBezTo>
                  <a:cubicBezTo>
                    <a:pt x="587380" y="3151582"/>
                    <a:pt x="585582" y="3150383"/>
                    <a:pt x="580188" y="3146189"/>
                  </a:cubicBezTo>
                  <a:cubicBezTo>
                    <a:pt x="574795" y="3141994"/>
                    <a:pt x="577791" y="3140795"/>
                    <a:pt x="578390" y="3136001"/>
                  </a:cubicBezTo>
                  <a:cubicBezTo>
                    <a:pt x="578990" y="3130607"/>
                    <a:pt x="578990" y="3125813"/>
                    <a:pt x="582585" y="3124015"/>
                  </a:cubicBezTo>
                  <a:cubicBezTo>
                    <a:pt x="585582" y="3121618"/>
                    <a:pt x="587979" y="3119221"/>
                    <a:pt x="589777" y="3113228"/>
                  </a:cubicBezTo>
                  <a:cubicBezTo>
                    <a:pt x="591575" y="3107236"/>
                    <a:pt x="590376" y="3088658"/>
                    <a:pt x="589777" y="3080868"/>
                  </a:cubicBezTo>
                  <a:cubicBezTo>
                    <a:pt x="589177" y="3072478"/>
                    <a:pt x="589777" y="3070680"/>
                    <a:pt x="592773" y="3071279"/>
                  </a:cubicBezTo>
                  <a:cubicBezTo>
                    <a:pt x="595769" y="3071878"/>
                    <a:pt x="596369" y="3073676"/>
                    <a:pt x="596369" y="3068882"/>
                  </a:cubicBezTo>
                  <a:cubicBezTo>
                    <a:pt x="596369" y="3064088"/>
                    <a:pt x="593972" y="3059294"/>
                    <a:pt x="595769" y="3055698"/>
                  </a:cubicBezTo>
                  <a:cubicBezTo>
                    <a:pt x="596369" y="3054499"/>
                    <a:pt x="596968" y="3053301"/>
                    <a:pt x="598167" y="3051503"/>
                  </a:cubicBezTo>
                  <a:lnTo>
                    <a:pt x="595769" y="3050305"/>
                  </a:lnTo>
                  <a:cubicBezTo>
                    <a:pt x="591575" y="3049106"/>
                    <a:pt x="593372" y="3044911"/>
                    <a:pt x="593372" y="3044911"/>
                  </a:cubicBezTo>
                  <a:cubicBezTo>
                    <a:pt x="593372" y="3044911"/>
                    <a:pt x="594571" y="3042514"/>
                    <a:pt x="594571" y="3037121"/>
                  </a:cubicBezTo>
                  <a:cubicBezTo>
                    <a:pt x="594571" y="3031727"/>
                    <a:pt x="595170" y="3029929"/>
                    <a:pt x="597567" y="3025135"/>
                  </a:cubicBezTo>
                  <a:cubicBezTo>
                    <a:pt x="599964" y="3019741"/>
                    <a:pt x="599964" y="3014348"/>
                    <a:pt x="600564" y="3005958"/>
                  </a:cubicBezTo>
                  <a:cubicBezTo>
                    <a:pt x="600564" y="3001164"/>
                    <a:pt x="601762" y="2998767"/>
                    <a:pt x="602361" y="2996969"/>
                  </a:cubicBezTo>
                  <a:cubicBezTo>
                    <a:pt x="602361" y="2996969"/>
                    <a:pt x="602361" y="2996969"/>
                    <a:pt x="602961" y="2996969"/>
                  </a:cubicBezTo>
                  <a:cubicBezTo>
                    <a:pt x="603560" y="2995171"/>
                    <a:pt x="603560" y="2993373"/>
                    <a:pt x="603560" y="2990976"/>
                  </a:cubicBezTo>
                  <a:cubicBezTo>
                    <a:pt x="602961" y="2986182"/>
                    <a:pt x="602361" y="2977792"/>
                    <a:pt x="603560" y="2974197"/>
                  </a:cubicBezTo>
                  <a:cubicBezTo>
                    <a:pt x="604759" y="2970002"/>
                    <a:pt x="605957" y="2968204"/>
                    <a:pt x="605957" y="2962810"/>
                  </a:cubicBezTo>
                  <a:cubicBezTo>
                    <a:pt x="605358" y="2957417"/>
                    <a:pt x="604759" y="2952024"/>
                    <a:pt x="604159" y="2947229"/>
                  </a:cubicBezTo>
                  <a:cubicBezTo>
                    <a:pt x="603560" y="2942435"/>
                    <a:pt x="603560" y="2938840"/>
                    <a:pt x="601762" y="2934645"/>
                  </a:cubicBezTo>
                  <a:cubicBezTo>
                    <a:pt x="599964" y="2930450"/>
                    <a:pt x="600564" y="2927453"/>
                    <a:pt x="602361" y="2928053"/>
                  </a:cubicBezTo>
                  <a:cubicBezTo>
                    <a:pt x="604759" y="2928652"/>
                    <a:pt x="605358" y="2928053"/>
                    <a:pt x="605957" y="2925656"/>
                  </a:cubicBezTo>
                  <a:cubicBezTo>
                    <a:pt x="606556" y="2923259"/>
                    <a:pt x="606556" y="2922060"/>
                    <a:pt x="601762" y="2920262"/>
                  </a:cubicBezTo>
                  <a:cubicBezTo>
                    <a:pt x="596968" y="2918464"/>
                    <a:pt x="594571" y="2917865"/>
                    <a:pt x="591575" y="2914869"/>
                  </a:cubicBezTo>
                  <a:cubicBezTo>
                    <a:pt x="588578" y="2911273"/>
                    <a:pt x="590975" y="2907677"/>
                    <a:pt x="587979" y="2903482"/>
                  </a:cubicBezTo>
                  <a:cubicBezTo>
                    <a:pt x="584982" y="2899288"/>
                    <a:pt x="584982" y="2898089"/>
                    <a:pt x="586780" y="2895093"/>
                  </a:cubicBezTo>
                  <a:cubicBezTo>
                    <a:pt x="588578" y="2891497"/>
                    <a:pt x="587380" y="2890898"/>
                    <a:pt x="582585" y="2890898"/>
                  </a:cubicBezTo>
                  <a:cubicBezTo>
                    <a:pt x="579589" y="2890898"/>
                    <a:pt x="578390" y="2890898"/>
                    <a:pt x="577791" y="2889699"/>
                  </a:cubicBezTo>
                  <a:cubicBezTo>
                    <a:pt x="577192" y="2888501"/>
                    <a:pt x="576593" y="2886703"/>
                    <a:pt x="575993" y="2883706"/>
                  </a:cubicBezTo>
                  <a:cubicBezTo>
                    <a:pt x="574196" y="2875916"/>
                    <a:pt x="574795" y="2875317"/>
                    <a:pt x="572398" y="2883107"/>
                  </a:cubicBezTo>
                  <a:cubicBezTo>
                    <a:pt x="570001" y="2890298"/>
                    <a:pt x="572997" y="2891497"/>
                    <a:pt x="568203" y="2891497"/>
                  </a:cubicBezTo>
                  <a:cubicBezTo>
                    <a:pt x="563409" y="2891497"/>
                    <a:pt x="561611" y="2893295"/>
                    <a:pt x="556217" y="2895692"/>
                  </a:cubicBezTo>
                  <a:cubicBezTo>
                    <a:pt x="550824" y="2898089"/>
                    <a:pt x="547828" y="2899887"/>
                    <a:pt x="547228" y="2895093"/>
                  </a:cubicBezTo>
                  <a:cubicBezTo>
                    <a:pt x="546629" y="2890298"/>
                    <a:pt x="547828" y="2889699"/>
                    <a:pt x="542434" y="2894493"/>
                  </a:cubicBezTo>
                  <a:cubicBezTo>
                    <a:pt x="537041" y="2899288"/>
                    <a:pt x="538239" y="2899887"/>
                    <a:pt x="530449" y="2898688"/>
                  </a:cubicBezTo>
                  <a:cubicBezTo>
                    <a:pt x="522658" y="2897490"/>
                    <a:pt x="517265" y="2899887"/>
                    <a:pt x="510073" y="2895692"/>
                  </a:cubicBezTo>
                  <a:cubicBezTo>
                    <a:pt x="502882" y="2891497"/>
                    <a:pt x="501683" y="2887302"/>
                    <a:pt x="502882" y="2881908"/>
                  </a:cubicBezTo>
                  <a:cubicBezTo>
                    <a:pt x="504080" y="2876515"/>
                    <a:pt x="501683" y="2873519"/>
                    <a:pt x="499886" y="2866328"/>
                  </a:cubicBezTo>
                  <a:cubicBezTo>
                    <a:pt x="498088" y="2859136"/>
                    <a:pt x="499286" y="2858537"/>
                    <a:pt x="504080" y="2857938"/>
                  </a:cubicBezTo>
                  <a:cubicBezTo>
                    <a:pt x="509474" y="2857338"/>
                    <a:pt x="508875" y="2858537"/>
                    <a:pt x="508875" y="2854941"/>
                  </a:cubicBezTo>
                  <a:cubicBezTo>
                    <a:pt x="508875" y="2851346"/>
                    <a:pt x="508875" y="2851945"/>
                    <a:pt x="503481" y="2852544"/>
                  </a:cubicBezTo>
                  <a:cubicBezTo>
                    <a:pt x="498088" y="2853143"/>
                    <a:pt x="499286" y="2851945"/>
                    <a:pt x="498088" y="2845952"/>
                  </a:cubicBezTo>
                  <a:cubicBezTo>
                    <a:pt x="497488" y="2840559"/>
                    <a:pt x="498088" y="2841158"/>
                    <a:pt x="498687" y="2837562"/>
                  </a:cubicBezTo>
                  <a:cubicBezTo>
                    <a:pt x="498687" y="2836963"/>
                    <a:pt x="498687" y="2836364"/>
                    <a:pt x="499286" y="2835765"/>
                  </a:cubicBezTo>
                  <a:cubicBezTo>
                    <a:pt x="499286" y="2835765"/>
                    <a:pt x="499286" y="2835765"/>
                    <a:pt x="499286" y="2835765"/>
                  </a:cubicBezTo>
                  <a:lnTo>
                    <a:pt x="493893" y="2829172"/>
                  </a:lnTo>
                  <a:cubicBezTo>
                    <a:pt x="489099" y="2824977"/>
                    <a:pt x="484904" y="2818985"/>
                    <a:pt x="480709" y="2817786"/>
                  </a:cubicBezTo>
                  <a:cubicBezTo>
                    <a:pt x="476514" y="2817187"/>
                    <a:pt x="475315" y="2818985"/>
                    <a:pt x="474716" y="2815389"/>
                  </a:cubicBezTo>
                  <a:cubicBezTo>
                    <a:pt x="474117" y="2811194"/>
                    <a:pt x="481907" y="2813591"/>
                    <a:pt x="481907" y="2809996"/>
                  </a:cubicBezTo>
                  <a:cubicBezTo>
                    <a:pt x="482507" y="2805801"/>
                    <a:pt x="479510" y="2806400"/>
                    <a:pt x="468124" y="2807599"/>
                  </a:cubicBezTo>
                  <a:cubicBezTo>
                    <a:pt x="456738" y="2808198"/>
                    <a:pt x="459734" y="2813591"/>
                    <a:pt x="453742" y="2814191"/>
                  </a:cubicBezTo>
                  <a:cubicBezTo>
                    <a:pt x="447749" y="2814790"/>
                    <a:pt x="445352" y="2813591"/>
                    <a:pt x="440557" y="2814790"/>
                  </a:cubicBezTo>
                  <a:lnTo>
                    <a:pt x="440557" y="2816588"/>
                  </a:lnTo>
                  <a:cubicBezTo>
                    <a:pt x="440557" y="2815988"/>
                    <a:pt x="440557" y="2814790"/>
                    <a:pt x="441157" y="2812992"/>
                  </a:cubicBezTo>
                  <a:cubicBezTo>
                    <a:pt x="441157" y="2815389"/>
                    <a:pt x="440557" y="2817187"/>
                    <a:pt x="440557" y="2817187"/>
                  </a:cubicBezTo>
                  <a:cubicBezTo>
                    <a:pt x="435164" y="2818386"/>
                    <a:pt x="433366" y="2818985"/>
                    <a:pt x="434565" y="2815389"/>
                  </a:cubicBezTo>
                  <a:cubicBezTo>
                    <a:pt x="435164" y="2811194"/>
                    <a:pt x="434565" y="2810595"/>
                    <a:pt x="430969" y="2812992"/>
                  </a:cubicBezTo>
                  <a:cubicBezTo>
                    <a:pt x="427373" y="2815389"/>
                    <a:pt x="421980" y="2817187"/>
                    <a:pt x="412991" y="2819584"/>
                  </a:cubicBezTo>
                  <a:cubicBezTo>
                    <a:pt x="411792" y="2819584"/>
                    <a:pt x="410594" y="2820183"/>
                    <a:pt x="409395" y="2820183"/>
                  </a:cubicBezTo>
                  <a:cubicBezTo>
                    <a:pt x="409395" y="2820183"/>
                    <a:pt x="409395" y="2818386"/>
                    <a:pt x="409395" y="2815389"/>
                  </a:cubicBezTo>
                  <a:cubicBezTo>
                    <a:pt x="408796" y="2818386"/>
                    <a:pt x="408197" y="2820183"/>
                    <a:pt x="408197" y="2820183"/>
                  </a:cubicBezTo>
                  <a:lnTo>
                    <a:pt x="397410" y="2824378"/>
                  </a:lnTo>
                  <a:cubicBezTo>
                    <a:pt x="395612" y="2825577"/>
                    <a:pt x="393814" y="2826775"/>
                    <a:pt x="392616" y="2828573"/>
                  </a:cubicBezTo>
                  <a:cubicBezTo>
                    <a:pt x="387821" y="2833367"/>
                    <a:pt x="387222" y="2832768"/>
                    <a:pt x="388421" y="2827974"/>
                  </a:cubicBezTo>
                  <a:cubicBezTo>
                    <a:pt x="389619" y="2823180"/>
                    <a:pt x="389020" y="2821382"/>
                    <a:pt x="387222" y="2824977"/>
                  </a:cubicBezTo>
                  <a:cubicBezTo>
                    <a:pt x="385424" y="2828573"/>
                    <a:pt x="386024" y="2829172"/>
                    <a:pt x="383626" y="2827974"/>
                  </a:cubicBezTo>
                  <a:cubicBezTo>
                    <a:pt x="381229" y="2827375"/>
                    <a:pt x="381229" y="2823779"/>
                    <a:pt x="380630" y="2827974"/>
                  </a:cubicBezTo>
                  <a:cubicBezTo>
                    <a:pt x="380031" y="2832169"/>
                    <a:pt x="381829" y="2833367"/>
                    <a:pt x="376435" y="2835165"/>
                  </a:cubicBezTo>
                  <a:cubicBezTo>
                    <a:pt x="371042" y="2837562"/>
                    <a:pt x="369843" y="2837562"/>
                    <a:pt x="364450" y="2844154"/>
                  </a:cubicBezTo>
                  <a:cubicBezTo>
                    <a:pt x="359056" y="2850746"/>
                    <a:pt x="351266" y="2856739"/>
                    <a:pt x="344674" y="2856739"/>
                  </a:cubicBezTo>
                  <a:cubicBezTo>
                    <a:pt x="338082" y="2856739"/>
                    <a:pt x="334486" y="2863331"/>
                    <a:pt x="334486" y="2863331"/>
                  </a:cubicBezTo>
                  <a:cubicBezTo>
                    <a:pt x="334486" y="2863331"/>
                    <a:pt x="327295" y="2867526"/>
                    <a:pt x="323100" y="2871122"/>
                  </a:cubicBezTo>
                  <a:cubicBezTo>
                    <a:pt x="318905" y="2875317"/>
                    <a:pt x="310515" y="2875317"/>
                    <a:pt x="306919" y="2873519"/>
                  </a:cubicBezTo>
                  <a:cubicBezTo>
                    <a:pt x="303324" y="2871721"/>
                    <a:pt x="298530" y="2868125"/>
                    <a:pt x="293735" y="2868125"/>
                  </a:cubicBezTo>
                  <a:lnTo>
                    <a:pt x="288342" y="2865728"/>
                  </a:lnTo>
                  <a:lnTo>
                    <a:pt x="281151" y="2869923"/>
                  </a:lnTo>
                  <a:cubicBezTo>
                    <a:pt x="281151" y="2869923"/>
                    <a:pt x="291938" y="2860934"/>
                    <a:pt x="285346" y="2858537"/>
                  </a:cubicBezTo>
                  <a:cubicBezTo>
                    <a:pt x="282948" y="2857938"/>
                    <a:pt x="281151" y="2853743"/>
                    <a:pt x="279952" y="2858537"/>
                  </a:cubicBezTo>
                  <a:cubicBezTo>
                    <a:pt x="278754" y="2863331"/>
                    <a:pt x="279353" y="2863331"/>
                    <a:pt x="275757" y="2862732"/>
                  </a:cubicBezTo>
                  <a:cubicBezTo>
                    <a:pt x="272761" y="2862133"/>
                    <a:pt x="270963" y="2860335"/>
                    <a:pt x="273360" y="2854941"/>
                  </a:cubicBezTo>
                  <a:cubicBezTo>
                    <a:pt x="275757" y="2849548"/>
                    <a:pt x="274559" y="2847151"/>
                    <a:pt x="270963" y="2851346"/>
                  </a:cubicBezTo>
                  <a:cubicBezTo>
                    <a:pt x="267367" y="2855540"/>
                    <a:pt x="263772" y="2853143"/>
                    <a:pt x="252385" y="2853743"/>
                  </a:cubicBezTo>
                  <a:cubicBezTo>
                    <a:pt x="240999" y="2854342"/>
                    <a:pt x="246393" y="2857938"/>
                    <a:pt x="254783" y="2857938"/>
                  </a:cubicBezTo>
                  <a:cubicBezTo>
                    <a:pt x="263172" y="2857938"/>
                    <a:pt x="264970" y="2860335"/>
                    <a:pt x="256580" y="2860335"/>
                  </a:cubicBezTo>
                  <a:cubicBezTo>
                    <a:pt x="248191" y="2860335"/>
                    <a:pt x="248191" y="2862732"/>
                    <a:pt x="244595" y="2860335"/>
                  </a:cubicBezTo>
                  <a:cubicBezTo>
                    <a:pt x="240400" y="2857938"/>
                    <a:pt x="240999" y="2856739"/>
                    <a:pt x="234407" y="2856140"/>
                  </a:cubicBezTo>
                  <a:cubicBezTo>
                    <a:pt x="227815" y="2855540"/>
                    <a:pt x="230212" y="2856739"/>
                    <a:pt x="235007" y="2860335"/>
                  </a:cubicBezTo>
                  <a:cubicBezTo>
                    <a:pt x="239801" y="2863930"/>
                    <a:pt x="237404" y="2863930"/>
                    <a:pt x="230212" y="2863930"/>
                  </a:cubicBezTo>
                  <a:cubicBezTo>
                    <a:pt x="223021" y="2863930"/>
                    <a:pt x="224819" y="2863331"/>
                    <a:pt x="216429" y="2868125"/>
                  </a:cubicBezTo>
                  <a:cubicBezTo>
                    <a:pt x="208039" y="2872320"/>
                    <a:pt x="190061" y="2880111"/>
                    <a:pt x="177476" y="2886703"/>
                  </a:cubicBezTo>
                  <a:cubicBezTo>
                    <a:pt x="175678" y="2887901"/>
                    <a:pt x="173881" y="2888501"/>
                    <a:pt x="172682" y="2889100"/>
                  </a:cubicBezTo>
                  <a:cubicBezTo>
                    <a:pt x="172682" y="2889100"/>
                    <a:pt x="172083" y="2888501"/>
                    <a:pt x="172083" y="2887901"/>
                  </a:cubicBezTo>
                  <a:cubicBezTo>
                    <a:pt x="164292" y="2890898"/>
                    <a:pt x="161296" y="2888501"/>
                    <a:pt x="153505" y="2883107"/>
                  </a:cubicBezTo>
                  <a:cubicBezTo>
                    <a:pt x="143917" y="2875916"/>
                    <a:pt x="135527" y="2862133"/>
                    <a:pt x="128935" y="2851346"/>
                  </a:cubicBezTo>
                  <a:cubicBezTo>
                    <a:pt x="121744" y="2841158"/>
                    <a:pt x="120545" y="2833367"/>
                    <a:pt x="116950" y="2829172"/>
                  </a:cubicBezTo>
                  <a:cubicBezTo>
                    <a:pt x="113354" y="2824977"/>
                    <a:pt x="109758" y="2818985"/>
                    <a:pt x="108560" y="2814191"/>
                  </a:cubicBezTo>
                  <a:cubicBezTo>
                    <a:pt x="106762" y="2809396"/>
                    <a:pt x="109159" y="2806999"/>
                    <a:pt x="106163" y="2807599"/>
                  </a:cubicBezTo>
                  <a:cubicBezTo>
                    <a:pt x="103166" y="2808198"/>
                    <a:pt x="101968" y="2807599"/>
                    <a:pt x="101368" y="2804003"/>
                  </a:cubicBezTo>
                  <a:cubicBezTo>
                    <a:pt x="100769" y="2800407"/>
                    <a:pt x="98971" y="2796812"/>
                    <a:pt x="94776" y="2790819"/>
                  </a:cubicBezTo>
                  <a:cubicBezTo>
                    <a:pt x="90581" y="2784227"/>
                    <a:pt x="88784" y="2786624"/>
                    <a:pt x="88184" y="2783028"/>
                  </a:cubicBezTo>
                  <a:cubicBezTo>
                    <a:pt x="87585" y="2778833"/>
                    <a:pt x="86986" y="2777036"/>
                    <a:pt x="82791" y="2775238"/>
                  </a:cubicBezTo>
                  <a:cubicBezTo>
                    <a:pt x="81592" y="2774638"/>
                    <a:pt x="80394" y="2773440"/>
                    <a:pt x="79795" y="2772841"/>
                  </a:cubicBezTo>
                  <a:cubicBezTo>
                    <a:pt x="78596" y="2770444"/>
                    <a:pt x="78596" y="2767447"/>
                    <a:pt x="76199" y="2764451"/>
                  </a:cubicBezTo>
                  <a:cubicBezTo>
                    <a:pt x="72603" y="2760256"/>
                    <a:pt x="68408" y="2761455"/>
                    <a:pt x="62416" y="2757859"/>
                  </a:cubicBezTo>
                  <a:cubicBezTo>
                    <a:pt x="56423" y="2754263"/>
                    <a:pt x="58221" y="2751267"/>
                    <a:pt x="63614" y="2752465"/>
                  </a:cubicBezTo>
                  <a:cubicBezTo>
                    <a:pt x="69008" y="2753664"/>
                    <a:pt x="71405" y="2754263"/>
                    <a:pt x="65412" y="2748870"/>
                  </a:cubicBezTo>
                  <a:cubicBezTo>
                    <a:pt x="59419" y="2743476"/>
                    <a:pt x="69607" y="2744675"/>
                    <a:pt x="69607" y="2742877"/>
                  </a:cubicBezTo>
                  <a:cubicBezTo>
                    <a:pt x="70206" y="2741079"/>
                    <a:pt x="64813" y="2733888"/>
                    <a:pt x="59419" y="2732689"/>
                  </a:cubicBezTo>
                  <a:cubicBezTo>
                    <a:pt x="54026" y="2731491"/>
                    <a:pt x="54026" y="2729094"/>
                    <a:pt x="55224" y="2727296"/>
                  </a:cubicBezTo>
                  <a:cubicBezTo>
                    <a:pt x="55824" y="2724899"/>
                    <a:pt x="58820" y="2718307"/>
                    <a:pt x="54625" y="2714112"/>
                  </a:cubicBezTo>
                  <a:cubicBezTo>
                    <a:pt x="50430" y="2709917"/>
                    <a:pt x="49831" y="2708718"/>
                    <a:pt x="52228" y="2708718"/>
                  </a:cubicBezTo>
                  <a:cubicBezTo>
                    <a:pt x="54625" y="2708119"/>
                    <a:pt x="57022" y="2703924"/>
                    <a:pt x="58221" y="2698531"/>
                  </a:cubicBezTo>
                  <a:cubicBezTo>
                    <a:pt x="59419" y="2693137"/>
                    <a:pt x="60019" y="2690141"/>
                    <a:pt x="54625" y="2691339"/>
                  </a:cubicBezTo>
                  <a:cubicBezTo>
                    <a:pt x="49232" y="2692538"/>
                    <a:pt x="48033" y="2687144"/>
                    <a:pt x="50430" y="2682950"/>
                  </a:cubicBezTo>
                  <a:cubicBezTo>
                    <a:pt x="52228" y="2680553"/>
                    <a:pt x="51029" y="2678755"/>
                    <a:pt x="51029" y="2676957"/>
                  </a:cubicBezTo>
                  <a:cubicBezTo>
                    <a:pt x="51029" y="2675159"/>
                    <a:pt x="51029" y="2673361"/>
                    <a:pt x="52827" y="2670964"/>
                  </a:cubicBezTo>
                  <a:cubicBezTo>
                    <a:pt x="57022" y="2664971"/>
                    <a:pt x="54625" y="2662574"/>
                    <a:pt x="53427" y="2656582"/>
                  </a:cubicBezTo>
                  <a:cubicBezTo>
                    <a:pt x="52827" y="2650589"/>
                    <a:pt x="52827" y="2644596"/>
                    <a:pt x="51029" y="2638603"/>
                  </a:cubicBezTo>
                  <a:cubicBezTo>
                    <a:pt x="49232" y="2633210"/>
                    <a:pt x="50430" y="2633210"/>
                    <a:pt x="48033" y="2634408"/>
                  </a:cubicBezTo>
                  <a:cubicBezTo>
                    <a:pt x="45636" y="2635008"/>
                    <a:pt x="43838" y="2635008"/>
                    <a:pt x="43239" y="2632011"/>
                  </a:cubicBezTo>
                  <a:cubicBezTo>
                    <a:pt x="42640" y="2628416"/>
                    <a:pt x="43838" y="2625419"/>
                    <a:pt x="40242" y="2626019"/>
                  </a:cubicBezTo>
                  <a:cubicBezTo>
                    <a:pt x="36048" y="2626618"/>
                    <a:pt x="35448" y="2623622"/>
                    <a:pt x="32452" y="2621824"/>
                  </a:cubicBezTo>
                  <a:cubicBezTo>
                    <a:pt x="29456" y="2619427"/>
                    <a:pt x="30055" y="2619427"/>
                    <a:pt x="32452" y="2615831"/>
                  </a:cubicBezTo>
                  <a:cubicBezTo>
                    <a:pt x="34849" y="2612235"/>
                    <a:pt x="32452" y="2610437"/>
                    <a:pt x="34250" y="2605643"/>
                  </a:cubicBezTo>
                  <a:cubicBezTo>
                    <a:pt x="36048" y="2600250"/>
                    <a:pt x="34849" y="2599651"/>
                    <a:pt x="37246" y="2594257"/>
                  </a:cubicBezTo>
                  <a:cubicBezTo>
                    <a:pt x="39643" y="2588864"/>
                    <a:pt x="41441" y="2584669"/>
                    <a:pt x="37845" y="2586467"/>
                  </a:cubicBezTo>
                  <a:cubicBezTo>
                    <a:pt x="34849" y="2588264"/>
                    <a:pt x="32452" y="2590661"/>
                    <a:pt x="33051" y="2588264"/>
                  </a:cubicBezTo>
                  <a:cubicBezTo>
                    <a:pt x="33650" y="2585867"/>
                    <a:pt x="32452" y="2583470"/>
                    <a:pt x="30055" y="2584069"/>
                  </a:cubicBezTo>
                  <a:cubicBezTo>
                    <a:pt x="28856" y="2584669"/>
                    <a:pt x="27658" y="2584069"/>
                    <a:pt x="27058" y="2583470"/>
                  </a:cubicBezTo>
                  <a:cubicBezTo>
                    <a:pt x="27058" y="2583470"/>
                    <a:pt x="27658" y="2582871"/>
                    <a:pt x="28257" y="2581672"/>
                  </a:cubicBezTo>
                  <a:cubicBezTo>
                    <a:pt x="27658" y="2581073"/>
                    <a:pt x="26459" y="2581073"/>
                    <a:pt x="26459" y="2579275"/>
                  </a:cubicBezTo>
                  <a:cubicBezTo>
                    <a:pt x="27058" y="2575680"/>
                    <a:pt x="27058" y="2572683"/>
                    <a:pt x="22264" y="2575680"/>
                  </a:cubicBezTo>
                  <a:cubicBezTo>
                    <a:pt x="17470" y="2578676"/>
                    <a:pt x="17470" y="2573282"/>
                    <a:pt x="18069" y="2565492"/>
                  </a:cubicBezTo>
                  <a:cubicBezTo>
                    <a:pt x="18669" y="2557701"/>
                    <a:pt x="15672" y="2556503"/>
                    <a:pt x="15073" y="2552308"/>
                  </a:cubicBezTo>
                  <a:cubicBezTo>
                    <a:pt x="14474" y="2548113"/>
                    <a:pt x="15672" y="2545117"/>
                    <a:pt x="26459" y="2545117"/>
                  </a:cubicBezTo>
                  <a:cubicBezTo>
                    <a:pt x="37845" y="2544517"/>
                    <a:pt x="30654" y="2539723"/>
                    <a:pt x="19867" y="2542120"/>
                  </a:cubicBezTo>
                  <a:cubicBezTo>
                    <a:pt x="12077" y="2543918"/>
                    <a:pt x="13275" y="2542720"/>
                    <a:pt x="15672" y="2540322"/>
                  </a:cubicBezTo>
                  <a:cubicBezTo>
                    <a:pt x="18069" y="2537925"/>
                    <a:pt x="16871" y="2536128"/>
                    <a:pt x="10878" y="2535528"/>
                  </a:cubicBezTo>
                  <a:cubicBezTo>
                    <a:pt x="4885" y="2534929"/>
                    <a:pt x="3087" y="2528936"/>
                    <a:pt x="11477" y="2527738"/>
                  </a:cubicBezTo>
                  <a:cubicBezTo>
                    <a:pt x="25261" y="2525940"/>
                    <a:pt x="17470" y="2520546"/>
                    <a:pt x="7282" y="2523543"/>
                  </a:cubicBezTo>
                  <a:cubicBezTo>
                    <a:pt x="690" y="2525340"/>
                    <a:pt x="690" y="2522344"/>
                    <a:pt x="91" y="2516351"/>
                  </a:cubicBezTo>
                  <a:cubicBezTo>
                    <a:pt x="-508" y="2510359"/>
                    <a:pt x="1889" y="2509760"/>
                    <a:pt x="6084" y="2509160"/>
                  </a:cubicBezTo>
                  <a:cubicBezTo>
                    <a:pt x="10279" y="2508561"/>
                    <a:pt x="9080" y="2504965"/>
                    <a:pt x="9080" y="2501969"/>
                  </a:cubicBezTo>
                  <a:cubicBezTo>
                    <a:pt x="9080" y="2498972"/>
                    <a:pt x="9680" y="2495976"/>
                    <a:pt x="6084" y="2496575"/>
                  </a:cubicBezTo>
                  <a:cubicBezTo>
                    <a:pt x="2488" y="2497175"/>
                    <a:pt x="2488" y="2494778"/>
                    <a:pt x="4885" y="2491182"/>
                  </a:cubicBezTo>
                  <a:cubicBezTo>
                    <a:pt x="6084" y="2489384"/>
                    <a:pt x="7282" y="2486388"/>
                    <a:pt x="7882" y="2483391"/>
                  </a:cubicBezTo>
                  <a:cubicBezTo>
                    <a:pt x="7882" y="2483391"/>
                    <a:pt x="9680" y="2482792"/>
                    <a:pt x="12077" y="2481594"/>
                  </a:cubicBezTo>
                  <a:cubicBezTo>
                    <a:pt x="9080" y="2481594"/>
                    <a:pt x="7882" y="2483391"/>
                    <a:pt x="7882" y="2483391"/>
                  </a:cubicBezTo>
                  <a:cubicBezTo>
                    <a:pt x="8481" y="2480994"/>
                    <a:pt x="9080" y="2477998"/>
                    <a:pt x="9680" y="2475601"/>
                  </a:cubicBezTo>
                  <a:cubicBezTo>
                    <a:pt x="10279" y="2470807"/>
                    <a:pt x="16272" y="2470207"/>
                    <a:pt x="19867" y="2470207"/>
                  </a:cubicBezTo>
                  <a:cubicBezTo>
                    <a:pt x="24062" y="2469608"/>
                    <a:pt x="25261" y="2466612"/>
                    <a:pt x="19867" y="2462417"/>
                  </a:cubicBezTo>
                  <a:cubicBezTo>
                    <a:pt x="18669" y="2461818"/>
                    <a:pt x="18669" y="2460619"/>
                    <a:pt x="18669" y="2460020"/>
                  </a:cubicBezTo>
                  <a:cubicBezTo>
                    <a:pt x="16871" y="2458821"/>
                    <a:pt x="16871" y="2458821"/>
                    <a:pt x="16871" y="2458821"/>
                  </a:cubicBezTo>
                  <a:cubicBezTo>
                    <a:pt x="15672" y="2456424"/>
                    <a:pt x="17470" y="2454027"/>
                    <a:pt x="19867" y="2451630"/>
                  </a:cubicBezTo>
                  <a:cubicBezTo>
                    <a:pt x="23463" y="2448034"/>
                    <a:pt x="23463" y="2446236"/>
                    <a:pt x="20466" y="2446236"/>
                  </a:cubicBezTo>
                  <a:cubicBezTo>
                    <a:pt x="17470" y="2445637"/>
                    <a:pt x="15672" y="2444439"/>
                    <a:pt x="21066" y="2442041"/>
                  </a:cubicBezTo>
                  <a:cubicBezTo>
                    <a:pt x="26459" y="2439644"/>
                    <a:pt x="25261" y="2437847"/>
                    <a:pt x="21665" y="2437847"/>
                  </a:cubicBezTo>
                  <a:cubicBezTo>
                    <a:pt x="17470" y="2437847"/>
                    <a:pt x="16272" y="2435449"/>
                    <a:pt x="14474" y="2419868"/>
                  </a:cubicBezTo>
                  <a:cubicBezTo>
                    <a:pt x="12676" y="2403688"/>
                    <a:pt x="13874" y="2400692"/>
                    <a:pt x="22864" y="2395298"/>
                  </a:cubicBezTo>
                  <a:cubicBezTo>
                    <a:pt x="31853" y="2389905"/>
                    <a:pt x="36048" y="2385110"/>
                    <a:pt x="38445" y="2374324"/>
                  </a:cubicBezTo>
                  <a:cubicBezTo>
                    <a:pt x="40842" y="2363537"/>
                    <a:pt x="45037" y="2353948"/>
                    <a:pt x="47434" y="2349753"/>
                  </a:cubicBezTo>
                  <a:cubicBezTo>
                    <a:pt x="49831" y="2345558"/>
                    <a:pt x="49831" y="2347356"/>
                    <a:pt x="48632" y="2344360"/>
                  </a:cubicBezTo>
                  <a:cubicBezTo>
                    <a:pt x="47434" y="2341963"/>
                    <a:pt x="47434" y="2340165"/>
                    <a:pt x="48632" y="2335371"/>
                  </a:cubicBezTo>
                  <a:cubicBezTo>
                    <a:pt x="49831" y="2330576"/>
                    <a:pt x="52827" y="2325183"/>
                    <a:pt x="56423" y="2315595"/>
                  </a:cubicBezTo>
                  <a:cubicBezTo>
                    <a:pt x="60019" y="2306006"/>
                    <a:pt x="71405" y="2285032"/>
                    <a:pt x="79195" y="2273046"/>
                  </a:cubicBezTo>
                  <a:cubicBezTo>
                    <a:pt x="86986" y="2261061"/>
                    <a:pt x="88184" y="2245480"/>
                    <a:pt x="89383" y="2233494"/>
                  </a:cubicBezTo>
                  <a:cubicBezTo>
                    <a:pt x="90581" y="2221509"/>
                    <a:pt x="95975" y="2205928"/>
                    <a:pt x="93578" y="2201733"/>
                  </a:cubicBezTo>
                  <a:cubicBezTo>
                    <a:pt x="91181" y="2197538"/>
                    <a:pt x="89383" y="2194541"/>
                    <a:pt x="97174" y="2193343"/>
                  </a:cubicBezTo>
                  <a:cubicBezTo>
                    <a:pt x="104365" y="2192743"/>
                    <a:pt x="105563" y="2189747"/>
                    <a:pt x="101968" y="2189747"/>
                  </a:cubicBezTo>
                  <a:cubicBezTo>
                    <a:pt x="97773" y="2189747"/>
                    <a:pt x="100170" y="2186152"/>
                    <a:pt x="102567" y="2183754"/>
                  </a:cubicBezTo>
                  <a:cubicBezTo>
                    <a:pt x="104964" y="2181357"/>
                    <a:pt x="107361" y="2178361"/>
                    <a:pt x="106762" y="2175365"/>
                  </a:cubicBezTo>
                  <a:cubicBezTo>
                    <a:pt x="106163" y="2171769"/>
                    <a:pt x="104964" y="2169971"/>
                    <a:pt x="110358" y="2162780"/>
                  </a:cubicBezTo>
                  <a:cubicBezTo>
                    <a:pt x="115751" y="2155589"/>
                    <a:pt x="114552" y="2150794"/>
                    <a:pt x="115751" y="2144202"/>
                  </a:cubicBezTo>
                  <a:cubicBezTo>
                    <a:pt x="117549" y="2137610"/>
                    <a:pt x="116350" y="2134015"/>
                    <a:pt x="113354" y="2135812"/>
                  </a:cubicBezTo>
                  <a:cubicBezTo>
                    <a:pt x="110358" y="2137011"/>
                    <a:pt x="109159" y="2135213"/>
                    <a:pt x="107960" y="2129221"/>
                  </a:cubicBezTo>
                  <a:cubicBezTo>
                    <a:pt x="106762" y="2123228"/>
                    <a:pt x="105563" y="2122029"/>
                    <a:pt x="101968" y="2126823"/>
                  </a:cubicBezTo>
                  <a:cubicBezTo>
                    <a:pt x="98372" y="2132217"/>
                    <a:pt x="99571" y="2120231"/>
                    <a:pt x="104964" y="2114239"/>
                  </a:cubicBezTo>
                  <a:cubicBezTo>
                    <a:pt x="104964" y="2114239"/>
                    <a:pt x="116950" y="2110044"/>
                    <a:pt x="127736" y="2107647"/>
                  </a:cubicBezTo>
                  <a:cubicBezTo>
                    <a:pt x="117549" y="2110044"/>
                    <a:pt x="108560" y="2113040"/>
                    <a:pt x="108560" y="2113040"/>
                  </a:cubicBezTo>
                  <a:cubicBezTo>
                    <a:pt x="113953" y="2107047"/>
                    <a:pt x="110358" y="2103452"/>
                    <a:pt x="117549" y="2095062"/>
                  </a:cubicBezTo>
                  <a:cubicBezTo>
                    <a:pt x="124740" y="2086672"/>
                    <a:pt x="121144" y="2085473"/>
                    <a:pt x="124740" y="2078282"/>
                  </a:cubicBezTo>
                  <a:cubicBezTo>
                    <a:pt x="128935" y="2071091"/>
                    <a:pt x="130733" y="2066297"/>
                    <a:pt x="136126" y="2063899"/>
                  </a:cubicBezTo>
                  <a:cubicBezTo>
                    <a:pt x="141520" y="2061502"/>
                    <a:pt x="142119" y="2062102"/>
                    <a:pt x="146913" y="2055510"/>
                  </a:cubicBezTo>
                  <a:cubicBezTo>
                    <a:pt x="151707" y="2048918"/>
                    <a:pt x="154704" y="2048918"/>
                    <a:pt x="155303" y="2041726"/>
                  </a:cubicBezTo>
                  <a:cubicBezTo>
                    <a:pt x="155902" y="2034535"/>
                    <a:pt x="163094" y="2033936"/>
                    <a:pt x="163693" y="2029142"/>
                  </a:cubicBezTo>
                  <a:cubicBezTo>
                    <a:pt x="164292" y="2024348"/>
                    <a:pt x="161895" y="2021950"/>
                    <a:pt x="166090" y="2019553"/>
                  </a:cubicBezTo>
                  <a:cubicBezTo>
                    <a:pt x="170285" y="2017156"/>
                    <a:pt x="175079" y="2011163"/>
                    <a:pt x="182870" y="2002774"/>
                  </a:cubicBezTo>
                  <a:cubicBezTo>
                    <a:pt x="190660" y="1994983"/>
                    <a:pt x="191260" y="1996781"/>
                    <a:pt x="187065" y="1996781"/>
                  </a:cubicBezTo>
                  <a:cubicBezTo>
                    <a:pt x="182270" y="1996781"/>
                    <a:pt x="184668" y="1994983"/>
                    <a:pt x="189462" y="1988391"/>
                  </a:cubicBezTo>
                  <a:cubicBezTo>
                    <a:pt x="194256" y="1981799"/>
                    <a:pt x="200848" y="1974008"/>
                    <a:pt x="208638" y="1970413"/>
                  </a:cubicBezTo>
                  <a:cubicBezTo>
                    <a:pt x="216429" y="1966218"/>
                    <a:pt x="215230" y="1964420"/>
                    <a:pt x="219425" y="1961424"/>
                  </a:cubicBezTo>
                  <a:cubicBezTo>
                    <a:pt x="223620" y="1958427"/>
                    <a:pt x="224220" y="1959027"/>
                    <a:pt x="223021" y="1956030"/>
                  </a:cubicBezTo>
                  <a:cubicBezTo>
                    <a:pt x="221822" y="1953034"/>
                    <a:pt x="223620" y="1950637"/>
                    <a:pt x="228415" y="1947640"/>
                  </a:cubicBezTo>
                  <a:cubicBezTo>
                    <a:pt x="233209" y="1944045"/>
                    <a:pt x="236804" y="1941048"/>
                    <a:pt x="245194" y="1932059"/>
                  </a:cubicBezTo>
                  <a:cubicBezTo>
                    <a:pt x="253584" y="1923070"/>
                    <a:pt x="257180" y="1911085"/>
                    <a:pt x="264371" y="1901496"/>
                  </a:cubicBezTo>
                  <a:cubicBezTo>
                    <a:pt x="271562" y="1891908"/>
                    <a:pt x="282349" y="1890709"/>
                    <a:pt x="287743" y="1887713"/>
                  </a:cubicBezTo>
                  <a:cubicBezTo>
                    <a:pt x="293136" y="1884717"/>
                    <a:pt x="294934" y="1873330"/>
                    <a:pt x="299129" y="1863143"/>
                  </a:cubicBezTo>
                  <a:cubicBezTo>
                    <a:pt x="303324" y="1852955"/>
                    <a:pt x="308717" y="1848161"/>
                    <a:pt x="315908" y="1842767"/>
                  </a:cubicBezTo>
                  <a:lnTo>
                    <a:pt x="365648" y="1849959"/>
                  </a:lnTo>
                  <a:lnTo>
                    <a:pt x="359056" y="1848161"/>
                  </a:lnTo>
                  <a:lnTo>
                    <a:pt x="351266" y="1846962"/>
                  </a:lnTo>
                  <a:lnTo>
                    <a:pt x="315908" y="1842168"/>
                  </a:lnTo>
                  <a:cubicBezTo>
                    <a:pt x="323100" y="1836775"/>
                    <a:pt x="325497" y="1832580"/>
                    <a:pt x="327295" y="1827786"/>
                  </a:cubicBezTo>
                  <a:cubicBezTo>
                    <a:pt x="329093" y="1822991"/>
                    <a:pt x="331490" y="1822392"/>
                    <a:pt x="339280" y="1821793"/>
                  </a:cubicBezTo>
                  <a:cubicBezTo>
                    <a:pt x="346471" y="1821194"/>
                    <a:pt x="351266" y="1821194"/>
                    <a:pt x="357258" y="1816399"/>
                  </a:cubicBezTo>
                  <a:cubicBezTo>
                    <a:pt x="363850" y="1811006"/>
                    <a:pt x="366847" y="1814002"/>
                    <a:pt x="370442" y="1808609"/>
                  </a:cubicBezTo>
                  <a:cubicBezTo>
                    <a:pt x="374637" y="1803215"/>
                    <a:pt x="377634" y="1802017"/>
                    <a:pt x="387222" y="1798421"/>
                  </a:cubicBezTo>
                  <a:cubicBezTo>
                    <a:pt x="396810" y="1794226"/>
                    <a:pt x="400406" y="1791230"/>
                    <a:pt x="406998" y="1784039"/>
                  </a:cubicBezTo>
                  <a:cubicBezTo>
                    <a:pt x="412991" y="1776847"/>
                    <a:pt x="413590" y="1773252"/>
                    <a:pt x="422579" y="1771454"/>
                  </a:cubicBezTo>
                  <a:cubicBezTo>
                    <a:pt x="431568" y="1769656"/>
                    <a:pt x="435763" y="1765461"/>
                    <a:pt x="441756" y="1758869"/>
                  </a:cubicBezTo>
                  <a:cubicBezTo>
                    <a:pt x="447149" y="1752277"/>
                    <a:pt x="449547" y="1746884"/>
                    <a:pt x="449547" y="1739692"/>
                  </a:cubicBezTo>
                  <a:cubicBezTo>
                    <a:pt x="449547" y="1732501"/>
                    <a:pt x="448947" y="1731302"/>
                    <a:pt x="451944" y="1728905"/>
                  </a:cubicBezTo>
                  <a:cubicBezTo>
                    <a:pt x="454940" y="1726508"/>
                    <a:pt x="457337" y="1720516"/>
                    <a:pt x="460334" y="1712725"/>
                  </a:cubicBezTo>
                  <a:cubicBezTo>
                    <a:pt x="463330" y="1705534"/>
                    <a:pt x="464528" y="1704335"/>
                    <a:pt x="465727" y="1695945"/>
                  </a:cubicBezTo>
                  <a:cubicBezTo>
                    <a:pt x="466926" y="1687556"/>
                    <a:pt x="469922" y="1684559"/>
                    <a:pt x="475315" y="1682761"/>
                  </a:cubicBezTo>
                  <a:cubicBezTo>
                    <a:pt x="480709" y="1680364"/>
                    <a:pt x="483106" y="1674971"/>
                    <a:pt x="488499" y="1671375"/>
                  </a:cubicBezTo>
                  <a:cubicBezTo>
                    <a:pt x="493893" y="1667780"/>
                    <a:pt x="493294" y="1664184"/>
                    <a:pt x="493893" y="1658191"/>
                  </a:cubicBezTo>
                  <a:cubicBezTo>
                    <a:pt x="494492" y="1652198"/>
                    <a:pt x="498088" y="1647404"/>
                    <a:pt x="508875" y="1645007"/>
                  </a:cubicBezTo>
                  <a:cubicBezTo>
                    <a:pt x="519662" y="1642610"/>
                    <a:pt x="522059" y="1636617"/>
                    <a:pt x="526853" y="1631823"/>
                  </a:cubicBezTo>
                  <a:cubicBezTo>
                    <a:pt x="531647" y="1627029"/>
                    <a:pt x="537041" y="1624032"/>
                    <a:pt x="543633" y="1623433"/>
                  </a:cubicBezTo>
                  <a:cubicBezTo>
                    <a:pt x="549625" y="1622834"/>
                    <a:pt x="556817" y="1621036"/>
                    <a:pt x="565806" y="1616242"/>
                  </a:cubicBezTo>
                  <a:cubicBezTo>
                    <a:pt x="574196" y="1612047"/>
                    <a:pt x="583784" y="1605455"/>
                    <a:pt x="593372" y="1597065"/>
                  </a:cubicBezTo>
                  <a:cubicBezTo>
                    <a:pt x="602961" y="1588675"/>
                    <a:pt x="603560" y="1580885"/>
                    <a:pt x="610152" y="1572495"/>
                  </a:cubicBezTo>
                  <a:cubicBezTo>
                    <a:pt x="617343" y="1564105"/>
                    <a:pt x="619740" y="1555715"/>
                    <a:pt x="626932" y="1546127"/>
                  </a:cubicBezTo>
                  <a:cubicBezTo>
                    <a:pt x="634123" y="1535939"/>
                    <a:pt x="634722" y="1532943"/>
                    <a:pt x="645509" y="1532344"/>
                  </a:cubicBezTo>
                  <a:cubicBezTo>
                    <a:pt x="656296" y="1531744"/>
                    <a:pt x="656296" y="1532943"/>
                    <a:pt x="652700" y="1537138"/>
                  </a:cubicBezTo>
                  <a:cubicBezTo>
                    <a:pt x="648506" y="1541333"/>
                    <a:pt x="647906" y="1539535"/>
                    <a:pt x="649105" y="1552719"/>
                  </a:cubicBezTo>
                  <a:cubicBezTo>
                    <a:pt x="650303" y="1565903"/>
                    <a:pt x="661690" y="1564704"/>
                    <a:pt x="665884" y="1565903"/>
                  </a:cubicBezTo>
                  <a:cubicBezTo>
                    <a:pt x="670079" y="1567101"/>
                    <a:pt x="674874" y="1565304"/>
                    <a:pt x="679069" y="1567701"/>
                  </a:cubicBezTo>
                  <a:cubicBezTo>
                    <a:pt x="683263" y="1570098"/>
                    <a:pt x="684462" y="1571296"/>
                    <a:pt x="689855" y="1567701"/>
                  </a:cubicBezTo>
                  <a:cubicBezTo>
                    <a:pt x="695249" y="1564105"/>
                    <a:pt x="695249" y="1564704"/>
                    <a:pt x="697646" y="1570098"/>
                  </a:cubicBezTo>
                  <a:cubicBezTo>
                    <a:pt x="700043" y="1575491"/>
                    <a:pt x="705437" y="1576091"/>
                    <a:pt x="712628" y="1577289"/>
                  </a:cubicBezTo>
                  <a:lnTo>
                    <a:pt x="710231" y="1578488"/>
                  </a:lnTo>
                  <a:cubicBezTo>
                    <a:pt x="717422" y="1579686"/>
                    <a:pt x="720418" y="1576091"/>
                    <a:pt x="725213" y="1574892"/>
                  </a:cubicBezTo>
                  <a:cubicBezTo>
                    <a:pt x="730606" y="1574293"/>
                    <a:pt x="734801" y="1572495"/>
                    <a:pt x="736000" y="1567701"/>
                  </a:cubicBezTo>
                  <a:cubicBezTo>
                    <a:pt x="737198" y="1563506"/>
                    <a:pt x="737198" y="1561109"/>
                    <a:pt x="743790" y="1561109"/>
                  </a:cubicBezTo>
                  <a:cubicBezTo>
                    <a:pt x="750382" y="1561109"/>
                    <a:pt x="754577" y="1561109"/>
                    <a:pt x="758173" y="1558712"/>
                  </a:cubicBezTo>
                  <a:cubicBezTo>
                    <a:pt x="761768" y="1556315"/>
                    <a:pt x="762368" y="1554517"/>
                    <a:pt x="765364" y="1558112"/>
                  </a:cubicBezTo>
                  <a:cubicBezTo>
                    <a:pt x="768960" y="1562307"/>
                    <a:pt x="772555" y="1561109"/>
                    <a:pt x="777349" y="1556914"/>
                  </a:cubicBezTo>
                  <a:cubicBezTo>
                    <a:pt x="782144" y="1552719"/>
                    <a:pt x="783342" y="1549723"/>
                    <a:pt x="789335" y="1545528"/>
                  </a:cubicBezTo>
                  <a:cubicBezTo>
                    <a:pt x="794728" y="1541333"/>
                    <a:pt x="798923" y="1539535"/>
                    <a:pt x="809111" y="1537138"/>
                  </a:cubicBezTo>
                  <a:cubicBezTo>
                    <a:pt x="819299" y="1534741"/>
                    <a:pt x="818100" y="1534141"/>
                    <a:pt x="824692" y="1532943"/>
                  </a:cubicBezTo>
                  <a:cubicBezTo>
                    <a:pt x="831284" y="1532344"/>
                    <a:pt x="843270" y="1532344"/>
                    <a:pt x="855854" y="1534141"/>
                  </a:cubicBezTo>
                  <a:cubicBezTo>
                    <a:pt x="868439" y="1535939"/>
                    <a:pt x="869638" y="1536538"/>
                    <a:pt x="873832" y="1534741"/>
                  </a:cubicBezTo>
                  <a:cubicBezTo>
                    <a:pt x="878027" y="1532344"/>
                    <a:pt x="880425" y="1532344"/>
                    <a:pt x="885818" y="1534141"/>
                  </a:cubicBezTo>
                  <a:cubicBezTo>
                    <a:pt x="891211" y="1535340"/>
                    <a:pt x="893609" y="1535340"/>
                    <a:pt x="897803" y="1538336"/>
                  </a:cubicBezTo>
                  <a:cubicBezTo>
                    <a:pt x="901998" y="1541333"/>
                    <a:pt x="913385" y="1547925"/>
                    <a:pt x="918179" y="1546726"/>
                  </a:cubicBezTo>
                  <a:cubicBezTo>
                    <a:pt x="922973" y="1546127"/>
                    <a:pt x="925969" y="1543730"/>
                    <a:pt x="932561" y="1542531"/>
                  </a:cubicBezTo>
                  <a:cubicBezTo>
                    <a:pt x="939153" y="1541932"/>
                    <a:pt x="937955" y="1537138"/>
                    <a:pt x="944547" y="1540134"/>
                  </a:cubicBezTo>
                  <a:cubicBezTo>
                    <a:pt x="951139" y="1542531"/>
                    <a:pt x="945146" y="1545528"/>
                    <a:pt x="956532" y="1546726"/>
                  </a:cubicBezTo>
                  <a:cubicBezTo>
                    <a:pt x="967319" y="1547925"/>
                    <a:pt x="958929" y="1541333"/>
                    <a:pt x="960727" y="1541333"/>
                  </a:cubicBezTo>
                  <a:cubicBezTo>
                    <a:pt x="962525" y="1541333"/>
                    <a:pt x="966121" y="1541932"/>
                    <a:pt x="967919" y="1544329"/>
                  </a:cubicBezTo>
                  <a:cubicBezTo>
                    <a:pt x="969716" y="1546726"/>
                    <a:pt x="972713" y="1551520"/>
                    <a:pt x="979904" y="1548524"/>
                  </a:cubicBezTo>
                  <a:cubicBezTo>
                    <a:pt x="985897" y="1546127"/>
                    <a:pt x="988294" y="1547925"/>
                    <a:pt x="992489" y="1548524"/>
                  </a:cubicBezTo>
                  <a:cubicBezTo>
                    <a:pt x="997283" y="1547325"/>
                    <a:pt x="999680" y="1543730"/>
                    <a:pt x="1008070" y="1543130"/>
                  </a:cubicBezTo>
                  <a:cubicBezTo>
                    <a:pt x="1016460" y="1542531"/>
                    <a:pt x="1022452" y="1542531"/>
                    <a:pt x="1028445" y="1545528"/>
                  </a:cubicBezTo>
                  <a:cubicBezTo>
                    <a:pt x="1034438" y="1549123"/>
                    <a:pt x="1033239" y="1549723"/>
                    <a:pt x="1029644" y="1555715"/>
                  </a:cubicBezTo>
                  <a:cubicBezTo>
                    <a:pt x="1026048" y="1561708"/>
                    <a:pt x="1027247" y="1563506"/>
                    <a:pt x="1031442" y="1563506"/>
                  </a:cubicBezTo>
                  <a:cubicBezTo>
                    <a:pt x="1035636" y="1563506"/>
                    <a:pt x="1038633" y="1561708"/>
                    <a:pt x="1043427" y="1558112"/>
                  </a:cubicBezTo>
                  <a:cubicBezTo>
                    <a:pt x="1048821" y="1553917"/>
                    <a:pt x="1049420" y="1552719"/>
                    <a:pt x="1049420" y="1557513"/>
                  </a:cubicBezTo>
                  <a:cubicBezTo>
                    <a:pt x="1049420" y="1562307"/>
                    <a:pt x="1052416" y="1565903"/>
                    <a:pt x="1047622" y="1565903"/>
                  </a:cubicBezTo>
                  <a:cubicBezTo>
                    <a:pt x="1036835" y="1567101"/>
                    <a:pt x="1040431" y="1571296"/>
                    <a:pt x="1028445" y="1580286"/>
                  </a:cubicBezTo>
                  <a:cubicBezTo>
                    <a:pt x="1016460" y="1589275"/>
                    <a:pt x="1018258" y="1598264"/>
                    <a:pt x="1023052" y="1605455"/>
                  </a:cubicBezTo>
                  <a:cubicBezTo>
                    <a:pt x="1027846" y="1612646"/>
                    <a:pt x="1022452" y="1615043"/>
                    <a:pt x="1022452" y="1619838"/>
                  </a:cubicBezTo>
                  <a:cubicBezTo>
                    <a:pt x="1023052" y="1624632"/>
                    <a:pt x="1021254" y="1627029"/>
                    <a:pt x="1017658" y="1630025"/>
                  </a:cubicBezTo>
                  <a:cubicBezTo>
                    <a:pt x="1014063" y="1633621"/>
                    <a:pt x="1008669" y="1637217"/>
                    <a:pt x="1004474" y="1645606"/>
                  </a:cubicBezTo>
                  <a:cubicBezTo>
                    <a:pt x="1000279" y="1653996"/>
                    <a:pt x="988893" y="1657592"/>
                    <a:pt x="979904" y="1659390"/>
                  </a:cubicBezTo>
                  <a:cubicBezTo>
                    <a:pt x="970915" y="1661187"/>
                    <a:pt x="972713" y="1672574"/>
                    <a:pt x="974511" y="1675570"/>
                  </a:cubicBezTo>
                  <a:cubicBezTo>
                    <a:pt x="976308" y="1677967"/>
                    <a:pt x="981702" y="1679166"/>
                    <a:pt x="978106" y="1683960"/>
                  </a:cubicBezTo>
                  <a:cubicBezTo>
                    <a:pt x="974511" y="1689353"/>
                    <a:pt x="973911" y="1692350"/>
                    <a:pt x="983500" y="1689353"/>
                  </a:cubicBezTo>
                  <a:cubicBezTo>
                    <a:pt x="992489" y="1686357"/>
                    <a:pt x="988893" y="1692350"/>
                    <a:pt x="988294" y="1696545"/>
                  </a:cubicBezTo>
                  <a:cubicBezTo>
                    <a:pt x="987695" y="1700740"/>
                    <a:pt x="985897" y="1700740"/>
                    <a:pt x="990092" y="1704934"/>
                  </a:cubicBezTo>
                  <a:cubicBezTo>
                    <a:pt x="994287" y="1709129"/>
                    <a:pt x="997283" y="1710927"/>
                    <a:pt x="999680" y="1716920"/>
                  </a:cubicBezTo>
                  <a:cubicBezTo>
                    <a:pt x="1002077" y="1722313"/>
                    <a:pt x="1007471" y="1725310"/>
                    <a:pt x="1013463" y="1725310"/>
                  </a:cubicBezTo>
                  <a:cubicBezTo>
                    <a:pt x="1019456" y="1724711"/>
                    <a:pt x="1023651" y="1724711"/>
                    <a:pt x="1025449" y="1727707"/>
                  </a:cubicBezTo>
                  <a:cubicBezTo>
                    <a:pt x="1026647" y="1731302"/>
                    <a:pt x="1030842" y="1733100"/>
                    <a:pt x="1033839" y="1734898"/>
                  </a:cubicBezTo>
                  <a:cubicBezTo>
                    <a:pt x="1037434" y="1736696"/>
                    <a:pt x="1042229" y="1735497"/>
                    <a:pt x="1042828" y="1739093"/>
                  </a:cubicBezTo>
                  <a:cubicBezTo>
                    <a:pt x="1043427" y="1742689"/>
                    <a:pt x="1046423" y="1747483"/>
                    <a:pt x="1051218" y="1749281"/>
                  </a:cubicBezTo>
                  <a:cubicBezTo>
                    <a:pt x="1056611" y="1751678"/>
                    <a:pt x="1054813" y="1754674"/>
                    <a:pt x="1052416" y="1754674"/>
                  </a:cubicBezTo>
                  <a:cubicBezTo>
                    <a:pt x="1050019" y="1754674"/>
                    <a:pt x="1050618" y="1757671"/>
                    <a:pt x="1054214" y="1761865"/>
                  </a:cubicBezTo>
                  <a:cubicBezTo>
                    <a:pt x="1057810" y="1766060"/>
                    <a:pt x="1056012" y="1769057"/>
                    <a:pt x="1054813" y="1776847"/>
                  </a:cubicBezTo>
                  <a:cubicBezTo>
                    <a:pt x="1053615" y="1785237"/>
                    <a:pt x="1057210" y="1794826"/>
                    <a:pt x="1062604" y="1797822"/>
                  </a:cubicBezTo>
                  <a:cubicBezTo>
                    <a:pt x="1067997" y="1800818"/>
                    <a:pt x="1082979" y="1803815"/>
                    <a:pt x="1086575" y="1806212"/>
                  </a:cubicBezTo>
                  <a:cubicBezTo>
                    <a:pt x="1090170" y="1808609"/>
                    <a:pt x="1103354" y="1819396"/>
                    <a:pt x="1104553" y="1828984"/>
                  </a:cubicBezTo>
                  <a:cubicBezTo>
                    <a:pt x="1106950" y="1844565"/>
                    <a:pt x="1108748" y="1846962"/>
                    <a:pt x="1120733" y="1849959"/>
                  </a:cubicBezTo>
                  <a:cubicBezTo>
                    <a:pt x="1132719" y="1852356"/>
                    <a:pt x="1132120" y="1849359"/>
                    <a:pt x="1137513" y="1841569"/>
                  </a:cubicBezTo>
                  <a:cubicBezTo>
                    <a:pt x="1142907" y="1833778"/>
                    <a:pt x="1147101" y="1828385"/>
                    <a:pt x="1155491" y="1822991"/>
                  </a:cubicBezTo>
                  <a:cubicBezTo>
                    <a:pt x="1163881" y="1817598"/>
                    <a:pt x="1160885" y="1805013"/>
                    <a:pt x="1160885" y="1793028"/>
                  </a:cubicBezTo>
                  <a:cubicBezTo>
                    <a:pt x="1161484" y="1781042"/>
                    <a:pt x="1163881" y="1779844"/>
                    <a:pt x="1171072" y="1775050"/>
                  </a:cubicBezTo>
                  <a:cubicBezTo>
                    <a:pt x="1178264" y="1769656"/>
                    <a:pt x="1181260" y="1766660"/>
                    <a:pt x="1189650" y="1760068"/>
                  </a:cubicBezTo>
                  <a:cubicBezTo>
                    <a:pt x="1198040" y="1753476"/>
                    <a:pt x="1204632" y="1754674"/>
                    <a:pt x="1214220" y="1754075"/>
                  </a:cubicBezTo>
                  <a:cubicBezTo>
                    <a:pt x="1223809" y="1753476"/>
                    <a:pt x="1228003" y="1753476"/>
                    <a:pt x="1231000" y="1755873"/>
                  </a:cubicBezTo>
                  <a:cubicBezTo>
                    <a:pt x="1233397" y="1758270"/>
                    <a:pt x="1238191" y="1760667"/>
                    <a:pt x="1245982" y="1765461"/>
                  </a:cubicBezTo>
                  <a:cubicBezTo>
                    <a:pt x="1253772" y="1770255"/>
                    <a:pt x="1251974" y="1775649"/>
                    <a:pt x="1246581" y="1775649"/>
                  </a:cubicBezTo>
                  <a:cubicBezTo>
                    <a:pt x="1241187" y="1775050"/>
                    <a:pt x="1244184" y="1778046"/>
                    <a:pt x="1247780" y="1782840"/>
                  </a:cubicBezTo>
                  <a:cubicBezTo>
                    <a:pt x="1251974" y="1788233"/>
                    <a:pt x="1251375" y="1790031"/>
                    <a:pt x="1253173" y="1788233"/>
                  </a:cubicBezTo>
                  <a:cubicBezTo>
                    <a:pt x="1254971" y="1786436"/>
                    <a:pt x="1258566" y="1788833"/>
                    <a:pt x="1259166" y="1791230"/>
                  </a:cubicBezTo>
                  <a:cubicBezTo>
                    <a:pt x="1259765" y="1793627"/>
                    <a:pt x="1262162" y="1797822"/>
                    <a:pt x="1266956" y="1798421"/>
                  </a:cubicBezTo>
                  <a:cubicBezTo>
                    <a:pt x="1271750" y="1799021"/>
                    <a:pt x="1272350" y="1798421"/>
                    <a:pt x="1277144" y="1800818"/>
                  </a:cubicBezTo>
                  <a:cubicBezTo>
                    <a:pt x="1281339" y="1803215"/>
                    <a:pt x="1285534" y="1806212"/>
                    <a:pt x="1285534" y="1811006"/>
                  </a:cubicBezTo>
                  <a:cubicBezTo>
                    <a:pt x="1285534" y="1816399"/>
                    <a:pt x="1285534" y="1817598"/>
                    <a:pt x="1291527" y="1818796"/>
                  </a:cubicBezTo>
                  <a:cubicBezTo>
                    <a:pt x="1297519" y="1819995"/>
                    <a:pt x="1299916" y="1821793"/>
                    <a:pt x="1311302" y="1827786"/>
                  </a:cubicBezTo>
                  <a:cubicBezTo>
                    <a:pt x="1322089" y="1833778"/>
                    <a:pt x="1324487" y="1833778"/>
                    <a:pt x="1324487" y="1837973"/>
                  </a:cubicBezTo>
                  <a:cubicBezTo>
                    <a:pt x="1325086" y="1842168"/>
                    <a:pt x="1326884" y="1842168"/>
                    <a:pt x="1331079" y="1842767"/>
                  </a:cubicBezTo>
                  <a:cubicBezTo>
                    <a:pt x="1335273" y="1843367"/>
                    <a:pt x="1336472" y="1840370"/>
                    <a:pt x="1338869" y="1843966"/>
                  </a:cubicBezTo>
                  <a:cubicBezTo>
                    <a:pt x="1341266" y="1847562"/>
                    <a:pt x="1341266" y="1847562"/>
                    <a:pt x="1349057" y="1848161"/>
                  </a:cubicBezTo>
                  <a:cubicBezTo>
                    <a:pt x="1357447" y="1848760"/>
                    <a:pt x="1356248" y="1849359"/>
                    <a:pt x="1359844" y="1853554"/>
                  </a:cubicBezTo>
                  <a:cubicBezTo>
                    <a:pt x="1363439" y="1857749"/>
                    <a:pt x="1368234" y="1860146"/>
                    <a:pt x="1376024" y="1858948"/>
                  </a:cubicBezTo>
                  <a:cubicBezTo>
                    <a:pt x="1383815" y="1858349"/>
                    <a:pt x="1391006" y="1846363"/>
                    <a:pt x="1394002" y="1843367"/>
                  </a:cubicBezTo>
                  <a:cubicBezTo>
                    <a:pt x="1397598" y="1840370"/>
                    <a:pt x="1396399" y="1838573"/>
                    <a:pt x="1401194" y="1839172"/>
                  </a:cubicBezTo>
                  <a:cubicBezTo>
                    <a:pt x="1405988" y="1839771"/>
                    <a:pt x="1405988" y="1836175"/>
                    <a:pt x="1407186" y="1838573"/>
                  </a:cubicBezTo>
                  <a:cubicBezTo>
                    <a:pt x="1408385" y="1840970"/>
                    <a:pt x="1407786" y="1842168"/>
                    <a:pt x="1411381" y="1842168"/>
                  </a:cubicBezTo>
                  <a:cubicBezTo>
                    <a:pt x="1414977" y="1842168"/>
                    <a:pt x="1416775" y="1844565"/>
                    <a:pt x="1420370" y="1842168"/>
                  </a:cubicBezTo>
                  <a:cubicBezTo>
                    <a:pt x="1423966" y="1839771"/>
                    <a:pt x="1423966" y="1839172"/>
                    <a:pt x="1426363" y="1841569"/>
                  </a:cubicBezTo>
                  <a:cubicBezTo>
                    <a:pt x="1428760" y="1843966"/>
                    <a:pt x="1429959" y="1843966"/>
                    <a:pt x="1434753" y="1842767"/>
                  </a:cubicBezTo>
                  <a:cubicBezTo>
                    <a:pt x="1440146" y="1842168"/>
                    <a:pt x="1440146" y="1843367"/>
                    <a:pt x="1438948" y="1845164"/>
                  </a:cubicBezTo>
                  <a:cubicBezTo>
                    <a:pt x="1437150" y="1847562"/>
                    <a:pt x="1437749" y="1846363"/>
                    <a:pt x="1437150" y="1852356"/>
                  </a:cubicBezTo>
                  <a:cubicBezTo>
                    <a:pt x="1436551" y="1857749"/>
                    <a:pt x="1438349" y="1860746"/>
                    <a:pt x="1442544" y="1857749"/>
                  </a:cubicBezTo>
                  <a:cubicBezTo>
                    <a:pt x="1446738" y="1854753"/>
                    <a:pt x="1449735" y="1852356"/>
                    <a:pt x="1451533" y="1854753"/>
                  </a:cubicBezTo>
                  <a:cubicBezTo>
                    <a:pt x="1453330" y="1857150"/>
                    <a:pt x="1456926" y="1860746"/>
                    <a:pt x="1466514" y="1863143"/>
                  </a:cubicBezTo>
                  <a:cubicBezTo>
                    <a:pt x="1474904" y="1865540"/>
                    <a:pt x="1477901" y="1865540"/>
                    <a:pt x="1489287" y="1859547"/>
                  </a:cubicBezTo>
                  <a:cubicBezTo>
                    <a:pt x="1491085" y="1857749"/>
                    <a:pt x="1492283" y="1857150"/>
                    <a:pt x="1492283" y="1857150"/>
                  </a:cubicBezTo>
                  <a:cubicBezTo>
                    <a:pt x="1505467" y="1849959"/>
                    <a:pt x="1508464" y="1840370"/>
                    <a:pt x="1513857" y="1831381"/>
                  </a:cubicBezTo>
                  <a:cubicBezTo>
                    <a:pt x="1519251" y="1822392"/>
                    <a:pt x="1521048" y="1815201"/>
                    <a:pt x="1525843" y="1811605"/>
                  </a:cubicBezTo>
                  <a:cubicBezTo>
                    <a:pt x="1530637" y="1807410"/>
                    <a:pt x="1534232" y="1804414"/>
                    <a:pt x="1540225" y="1795425"/>
                  </a:cubicBezTo>
                  <a:cubicBezTo>
                    <a:pt x="1542023" y="1792428"/>
                    <a:pt x="1544420" y="1789432"/>
                    <a:pt x="1546218" y="1787035"/>
                  </a:cubicBezTo>
                  <a:lnTo>
                    <a:pt x="1546218" y="1787035"/>
                  </a:lnTo>
                  <a:cubicBezTo>
                    <a:pt x="1546218" y="1787035"/>
                    <a:pt x="1546218" y="1787035"/>
                    <a:pt x="1546218" y="1787035"/>
                  </a:cubicBezTo>
                  <a:cubicBezTo>
                    <a:pt x="1546218" y="1787035"/>
                    <a:pt x="1546218" y="1787035"/>
                    <a:pt x="1546218" y="1787035"/>
                  </a:cubicBezTo>
                  <a:cubicBezTo>
                    <a:pt x="1546218" y="1787035"/>
                    <a:pt x="1546218" y="1787035"/>
                    <a:pt x="1546218" y="1787035"/>
                  </a:cubicBezTo>
                  <a:cubicBezTo>
                    <a:pt x="1551012" y="1781642"/>
                    <a:pt x="1555806" y="1776847"/>
                    <a:pt x="1560001" y="1772652"/>
                  </a:cubicBezTo>
                  <a:cubicBezTo>
                    <a:pt x="1565395" y="1766660"/>
                    <a:pt x="1567193" y="1757671"/>
                    <a:pt x="1573185" y="1751079"/>
                  </a:cubicBezTo>
                  <a:cubicBezTo>
                    <a:pt x="1578579" y="1743887"/>
                    <a:pt x="1580976" y="1741490"/>
                    <a:pt x="1581575" y="1736097"/>
                  </a:cubicBezTo>
                  <a:cubicBezTo>
                    <a:pt x="1582174" y="1730703"/>
                    <a:pt x="1581575" y="1727707"/>
                    <a:pt x="1587568" y="1722313"/>
                  </a:cubicBezTo>
                  <a:cubicBezTo>
                    <a:pt x="1593561" y="1716920"/>
                    <a:pt x="1593561" y="1716321"/>
                    <a:pt x="1592362" y="1711526"/>
                  </a:cubicBezTo>
                  <a:cubicBezTo>
                    <a:pt x="1591163" y="1706732"/>
                    <a:pt x="1592961" y="1701938"/>
                    <a:pt x="1599553" y="1690552"/>
                  </a:cubicBezTo>
                  <a:cubicBezTo>
                    <a:pt x="1605546" y="1679166"/>
                    <a:pt x="1603149" y="1680364"/>
                    <a:pt x="1616333" y="1671974"/>
                  </a:cubicBezTo>
                  <a:cubicBezTo>
                    <a:pt x="1629517" y="1663585"/>
                    <a:pt x="1620528" y="1659390"/>
                    <a:pt x="1613936" y="1661187"/>
                  </a:cubicBezTo>
                  <a:cubicBezTo>
                    <a:pt x="1607344" y="1662985"/>
                    <a:pt x="1603748" y="1660588"/>
                    <a:pt x="1594160" y="1658191"/>
                  </a:cubicBezTo>
                  <a:cubicBezTo>
                    <a:pt x="1584571" y="1655794"/>
                    <a:pt x="1579178" y="1656393"/>
                    <a:pt x="1572586" y="1667780"/>
                  </a:cubicBezTo>
                  <a:cubicBezTo>
                    <a:pt x="1565994" y="1679166"/>
                    <a:pt x="1562398" y="1677368"/>
                    <a:pt x="1561799" y="1674971"/>
                  </a:cubicBezTo>
                  <a:cubicBezTo>
                    <a:pt x="1561200" y="1672574"/>
                    <a:pt x="1558803" y="1671974"/>
                    <a:pt x="1556405" y="1674371"/>
                  </a:cubicBezTo>
                  <a:cubicBezTo>
                    <a:pt x="1554008" y="1676769"/>
                    <a:pt x="1550413" y="1676769"/>
                    <a:pt x="1540225" y="1674971"/>
                  </a:cubicBezTo>
                  <a:cubicBezTo>
                    <a:pt x="1530037" y="1673772"/>
                    <a:pt x="1529438" y="1675570"/>
                    <a:pt x="1525243" y="1664783"/>
                  </a:cubicBezTo>
                  <a:cubicBezTo>
                    <a:pt x="1521048" y="1654595"/>
                    <a:pt x="1512659" y="1651599"/>
                    <a:pt x="1501872" y="1646805"/>
                  </a:cubicBezTo>
                  <a:cubicBezTo>
                    <a:pt x="1491085" y="1642610"/>
                    <a:pt x="1488088" y="1646805"/>
                    <a:pt x="1483893" y="1655195"/>
                  </a:cubicBezTo>
                  <a:cubicBezTo>
                    <a:pt x="1479699" y="1663585"/>
                    <a:pt x="1474904" y="1665382"/>
                    <a:pt x="1473706" y="1662386"/>
                  </a:cubicBezTo>
                  <a:cubicBezTo>
                    <a:pt x="1473106" y="1659390"/>
                    <a:pt x="1473706" y="1658790"/>
                    <a:pt x="1471309" y="1658191"/>
                  </a:cubicBezTo>
                  <a:cubicBezTo>
                    <a:pt x="1468912" y="1657592"/>
                    <a:pt x="1465915" y="1659390"/>
                    <a:pt x="1460522" y="1658790"/>
                  </a:cubicBezTo>
                  <a:cubicBezTo>
                    <a:pt x="1455128" y="1658191"/>
                    <a:pt x="1453330" y="1658191"/>
                    <a:pt x="1452731" y="1651000"/>
                  </a:cubicBezTo>
                  <a:cubicBezTo>
                    <a:pt x="1452132" y="1643809"/>
                    <a:pt x="1450334" y="1642610"/>
                    <a:pt x="1448536" y="1642610"/>
                  </a:cubicBezTo>
                  <a:cubicBezTo>
                    <a:pt x="1446738" y="1642610"/>
                    <a:pt x="1444941" y="1642011"/>
                    <a:pt x="1443143" y="1640812"/>
                  </a:cubicBezTo>
                  <a:cubicBezTo>
                    <a:pt x="1440746" y="1639614"/>
                    <a:pt x="1442544" y="1637816"/>
                    <a:pt x="1438349" y="1638415"/>
                  </a:cubicBezTo>
                  <a:cubicBezTo>
                    <a:pt x="1434154" y="1639014"/>
                    <a:pt x="1434154" y="1639614"/>
                    <a:pt x="1432955" y="1637816"/>
                  </a:cubicBezTo>
                  <a:cubicBezTo>
                    <a:pt x="1432356" y="1635419"/>
                    <a:pt x="1431157" y="1635419"/>
                    <a:pt x="1424565" y="1633022"/>
                  </a:cubicBezTo>
                  <a:cubicBezTo>
                    <a:pt x="1417374" y="1630624"/>
                    <a:pt x="1424565" y="1628827"/>
                    <a:pt x="1432955" y="1628227"/>
                  </a:cubicBezTo>
                  <a:cubicBezTo>
                    <a:pt x="1441345" y="1627628"/>
                    <a:pt x="1438948" y="1624032"/>
                    <a:pt x="1434753" y="1624032"/>
                  </a:cubicBezTo>
                  <a:cubicBezTo>
                    <a:pt x="1430558" y="1624032"/>
                    <a:pt x="1425165" y="1624632"/>
                    <a:pt x="1419771" y="1623433"/>
                  </a:cubicBezTo>
                  <a:cubicBezTo>
                    <a:pt x="1414378" y="1622235"/>
                    <a:pt x="1415576" y="1619838"/>
                    <a:pt x="1421569" y="1619238"/>
                  </a:cubicBezTo>
                  <a:cubicBezTo>
                    <a:pt x="1426962" y="1618639"/>
                    <a:pt x="1425764" y="1616841"/>
                    <a:pt x="1420970" y="1615043"/>
                  </a:cubicBezTo>
                  <a:cubicBezTo>
                    <a:pt x="1415576" y="1613845"/>
                    <a:pt x="1416775" y="1612646"/>
                    <a:pt x="1420370" y="1609650"/>
                  </a:cubicBezTo>
                  <a:cubicBezTo>
                    <a:pt x="1423367" y="1606654"/>
                    <a:pt x="1424565" y="1604856"/>
                    <a:pt x="1425764" y="1600061"/>
                  </a:cubicBezTo>
                  <a:cubicBezTo>
                    <a:pt x="1426962" y="1595267"/>
                    <a:pt x="1425165" y="1595867"/>
                    <a:pt x="1428161" y="1595267"/>
                  </a:cubicBezTo>
                  <a:cubicBezTo>
                    <a:pt x="1431757" y="1594668"/>
                    <a:pt x="1429360" y="1592271"/>
                    <a:pt x="1428760" y="1588076"/>
                  </a:cubicBezTo>
                  <a:cubicBezTo>
                    <a:pt x="1428161" y="1583881"/>
                    <a:pt x="1428161" y="1582683"/>
                    <a:pt x="1424565" y="1582683"/>
                  </a:cubicBezTo>
                  <a:cubicBezTo>
                    <a:pt x="1420970" y="1582083"/>
                    <a:pt x="1421569" y="1581484"/>
                    <a:pt x="1418573" y="1579087"/>
                  </a:cubicBezTo>
                  <a:cubicBezTo>
                    <a:pt x="1415576" y="1576690"/>
                    <a:pt x="1414977" y="1578488"/>
                    <a:pt x="1414977" y="1575491"/>
                  </a:cubicBezTo>
                  <a:cubicBezTo>
                    <a:pt x="1414977" y="1573094"/>
                    <a:pt x="1413778" y="1569498"/>
                    <a:pt x="1417374" y="1568300"/>
                  </a:cubicBezTo>
                  <a:cubicBezTo>
                    <a:pt x="1420970" y="1567101"/>
                    <a:pt x="1419771" y="1565903"/>
                    <a:pt x="1420370" y="1561708"/>
                  </a:cubicBezTo>
                  <a:cubicBezTo>
                    <a:pt x="1420970" y="1557513"/>
                    <a:pt x="1425764" y="1556315"/>
                    <a:pt x="1426363" y="1562307"/>
                  </a:cubicBezTo>
                  <a:cubicBezTo>
                    <a:pt x="1426962" y="1568300"/>
                    <a:pt x="1430558" y="1567101"/>
                    <a:pt x="1430558" y="1562907"/>
                  </a:cubicBezTo>
                  <a:cubicBezTo>
                    <a:pt x="1431157" y="1558712"/>
                    <a:pt x="1429360" y="1557513"/>
                    <a:pt x="1433554" y="1556315"/>
                  </a:cubicBezTo>
                  <a:cubicBezTo>
                    <a:pt x="1437749" y="1555116"/>
                    <a:pt x="1438349" y="1553318"/>
                    <a:pt x="1438349" y="1550921"/>
                  </a:cubicBezTo>
                  <a:cubicBezTo>
                    <a:pt x="1438349" y="1548524"/>
                    <a:pt x="1437749" y="1546726"/>
                    <a:pt x="1438948" y="1543730"/>
                  </a:cubicBezTo>
                  <a:cubicBezTo>
                    <a:pt x="1440746" y="1541333"/>
                    <a:pt x="1443742" y="1538336"/>
                    <a:pt x="1440146" y="1534741"/>
                  </a:cubicBezTo>
                  <a:cubicBezTo>
                    <a:pt x="1436551" y="1530546"/>
                    <a:pt x="1434753" y="1525152"/>
                    <a:pt x="1434753" y="1517961"/>
                  </a:cubicBezTo>
                  <a:cubicBezTo>
                    <a:pt x="1434753" y="1510770"/>
                    <a:pt x="1445540" y="1507174"/>
                    <a:pt x="1453930" y="1501781"/>
                  </a:cubicBezTo>
                  <a:cubicBezTo>
                    <a:pt x="1462320" y="1496387"/>
                    <a:pt x="1468912" y="1497586"/>
                    <a:pt x="1474305" y="1499983"/>
                  </a:cubicBezTo>
                  <a:cubicBezTo>
                    <a:pt x="1479699" y="1502380"/>
                    <a:pt x="1480897" y="1502380"/>
                    <a:pt x="1481496" y="1499384"/>
                  </a:cubicBezTo>
                  <a:cubicBezTo>
                    <a:pt x="1482096" y="1496387"/>
                    <a:pt x="1485092" y="1495189"/>
                    <a:pt x="1489287" y="1495189"/>
                  </a:cubicBezTo>
                  <a:cubicBezTo>
                    <a:pt x="1493482" y="1495788"/>
                    <a:pt x="1492283" y="1499384"/>
                    <a:pt x="1500673" y="1499983"/>
                  </a:cubicBezTo>
                  <a:cubicBezTo>
                    <a:pt x="1509063" y="1500582"/>
                    <a:pt x="1515655" y="1499983"/>
                    <a:pt x="1510861" y="1496986"/>
                  </a:cubicBezTo>
                  <a:cubicBezTo>
                    <a:pt x="1506067" y="1493990"/>
                    <a:pt x="1510262" y="1493391"/>
                    <a:pt x="1511460" y="1490394"/>
                  </a:cubicBezTo>
                  <a:cubicBezTo>
                    <a:pt x="1513258" y="1487398"/>
                    <a:pt x="1521648" y="1489795"/>
                    <a:pt x="1532435" y="1491593"/>
                  </a:cubicBezTo>
                  <a:cubicBezTo>
                    <a:pt x="1543222" y="1493990"/>
                    <a:pt x="1540825" y="1488597"/>
                    <a:pt x="1533633" y="1487398"/>
                  </a:cubicBezTo>
                  <a:cubicBezTo>
                    <a:pt x="1526442" y="1486199"/>
                    <a:pt x="1531236" y="1479607"/>
                    <a:pt x="1536030" y="1478409"/>
                  </a:cubicBezTo>
                  <a:cubicBezTo>
                    <a:pt x="1541424" y="1477210"/>
                    <a:pt x="1544420" y="1478409"/>
                    <a:pt x="1552810" y="1477810"/>
                  </a:cubicBezTo>
                  <a:cubicBezTo>
                    <a:pt x="1560600" y="1477210"/>
                    <a:pt x="1564196" y="1477810"/>
                    <a:pt x="1568990" y="1480207"/>
                  </a:cubicBezTo>
                  <a:cubicBezTo>
                    <a:pt x="1573785" y="1482604"/>
                    <a:pt x="1579178" y="1482604"/>
                    <a:pt x="1580376" y="1479607"/>
                  </a:cubicBezTo>
                  <a:cubicBezTo>
                    <a:pt x="1581575" y="1477210"/>
                    <a:pt x="1582774" y="1475413"/>
                    <a:pt x="1587568" y="1475413"/>
                  </a:cubicBezTo>
                  <a:cubicBezTo>
                    <a:pt x="1592362" y="1475413"/>
                    <a:pt x="1596557" y="1472416"/>
                    <a:pt x="1601950" y="1470019"/>
                  </a:cubicBezTo>
                  <a:cubicBezTo>
                    <a:pt x="1607344" y="1467622"/>
                    <a:pt x="1618131" y="1466423"/>
                    <a:pt x="1631914" y="1461629"/>
                  </a:cubicBezTo>
                  <a:cubicBezTo>
                    <a:pt x="1645697" y="1456835"/>
                    <a:pt x="1652889" y="1460431"/>
                    <a:pt x="1659481" y="1461629"/>
                  </a:cubicBezTo>
                  <a:cubicBezTo>
                    <a:pt x="1666073" y="1462828"/>
                    <a:pt x="1676260" y="1463427"/>
                    <a:pt x="1679257" y="1461030"/>
                  </a:cubicBezTo>
                  <a:cubicBezTo>
                    <a:pt x="1682852" y="1458633"/>
                    <a:pt x="1684650" y="1456835"/>
                    <a:pt x="1687047" y="1460431"/>
                  </a:cubicBezTo>
                  <a:cubicBezTo>
                    <a:pt x="1689444" y="1464026"/>
                    <a:pt x="1687047" y="1465824"/>
                    <a:pt x="1682852" y="1471218"/>
                  </a:cubicBezTo>
                  <a:cubicBezTo>
                    <a:pt x="1678658" y="1476611"/>
                    <a:pt x="1687647" y="1480207"/>
                    <a:pt x="1694838" y="1478409"/>
                  </a:cubicBezTo>
                  <a:cubicBezTo>
                    <a:pt x="1702029" y="1476611"/>
                    <a:pt x="1702029" y="1474813"/>
                    <a:pt x="1702029" y="1479008"/>
                  </a:cubicBezTo>
                  <a:cubicBezTo>
                    <a:pt x="1702628" y="1483203"/>
                    <a:pt x="1700831" y="1482604"/>
                    <a:pt x="1699632" y="1486799"/>
                  </a:cubicBezTo>
                  <a:cubicBezTo>
                    <a:pt x="1698433" y="1490994"/>
                    <a:pt x="1700831" y="1498784"/>
                    <a:pt x="1705026" y="1498784"/>
                  </a:cubicBezTo>
                  <a:cubicBezTo>
                    <a:pt x="1709220" y="1498784"/>
                    <a:pt x="1715812" y="1502380"/>
                    <a:pt x="1720007" y="1505975"/>
                  </a:cubicBezTo>
                  <a:cubicBezTo>
                    <a:pt x="1724202" y="1510170"/>
                    <a:pt x="1727798" y="1507773"/>
                    <a:pt x="1727798" y="1507773"/>
                  </a:cubicBezTo>
                  <a:cubicBezTo>
                    <a:pt x="1732592" y="1507174"/>
                    <a:pt x="1733791" y="1508373"/>
                    <a:pt x="1735589" y="1511369"/>
                  </a:cubicBezTo>
                  <a:cubicBezTo>
                    <a:pt x="1737386" y="1514365"/>
                    <a:pt x="1736787" y="1516163"/>
                    <a:pt x="1739783" y="1516762"/>
                  </a:cubicBezTo>
                  <a:cubicBezTo>
                    <a:pt x="1742780" y="1517362"/>
                    <a:pt x="1746975" y="1517961"/>
                    <a:pt x="1748772" y="1516163"/>
                  </a:cubicBezTo>
                  <a:cubicBezTo>
                    <a:pt x="1751170" y="1513766"/>
                    <a:pt x="1752368" y="1512568"/>
                    <a:pt x="1760758" y="1512568"/>
                  </a:cubicBezTo>
                  <a:cubicBezTo>
                    <a:pt x="1769148" y="1512568"/>
                    <a:pt x="1769148" y="1517961"/>
                    <a:pt x="1772743" y="1519759"/>
                  </a:cubicBezTo>
                  <a:cubicBezTo>
                    <a:pt x="1776339" y="1521557"/>
                    <a:pt x="1781733" y="1523354"/>
                    <a:pt x="1785928" y="1520957"/>
                  </a:cubicBezTo>
                  <a:cubicBezTo>
                    <a:pt x="1790122" y="1518560"/>
                    <a:pt x="1799711" y="1516163"/>
                    <a:pt x="1808700" y="1515564"/>
                  </a:cubicBezTo>
                  <a:cubicBezTo>
                    <a:pt x="1815292" y="1514965"/>
                    <a:pt x="1821285" y="1511369"/>
                    <a:pt x="1824880" y="1506575"/>
                  </a:cubicBezTo>
                  <a:cubicBezTo>
                    <a:pt x="1824880" y="1506575"/>
                    <a:pt x="1825480" y="1506575"/>
                    <a:pt x="1825480" y="1506575"/>
                  </a:cubicBezTo>
                  <a:cubicBezTo>
                    <a:pt x="1825480" y="1506575"/>
                    <a:pt x="1824880" y="1506575"/>
                    <a:pt x="1824880" y="1505975"/>
                  </a:cubicBezTo>
                  <a:cubicBezTo>
                    <a:pt x="1826079" y="1504178"/>
                    <a:pt x="1827277" y="1502380"/>
                    <a:pt x="1827877" y="1499983"/>
                  </a:cubicBezTo>
                  <a:cubicBezTo>
                    <a:pt x="1830274" y="1491593"/>
                    <a:pt x="1836266" y="1478409"/>
                    <a:pt x="1836866" y="1470019"/>
                  </a:cubicBezTo>
                  <a:cubicBezTo>
                    <a:pt x="1837465" y="1461629"/>
                    <a:pt x="1832671" y="1453239"/>
                    <a:pt x="1828476" y="1449644"/>
                  </a:cubicBezTo>
                  <a:cubicBezTo>
                    <a:pt x="1824281" y="1446048"/>
                    <a:pt x="1820685" y="1444850"/>
                    <a:pt x="1818888" y="1440055"/>
                  </a:cubicBezTo>
                  <a:cubicBezTo>
                    <a:pt x="1817090" y="1435261"/>
                    <a:pt x="1816491" y="1433463"/>
                    <a:pt x="1814093" y="1429868"/>
                  </a:cubicBezTo>
                  <a:cubicBezTo>
                    <a:pt x="1814093" y="1429868"/>
                    <a:pt x="1814693" y="1429868"/>
                    <a:pt x="1814693" y="1429868"/>
                  </a:cubicBezTo>
                  <a:cubicBezTo>
                    <a:pt x="1812895" y="1428669"/>
                    <a:pt x="1811696" y="1428070"/>
                    <a:pt x="1811696" y="1428070"/>
                  </a:cubicBezTo>
                  <a:cubicBezTo>
                    <a:pt x="1809299" y="1424474"/>
                    <a:pt x="1809898" y="1422676"/>
                    <a:pt x="1809299" y="1414886"/>
                  </a:cubicBezTo>
                  <a:cubicBezTo>
                    <a:pt x="1808700" y="1407695"/>
                    <a:pt x="1805104" y="1404698"/>
                    <a:pt x="1800310" y="1399904"/>
                  </a:cubicBezTo>
                  <a:cubicBezTo>
                    <a:pt x="1795516" y="1395110"/>
                    <a:pt x="1791920" y="1387919"/>
                    <a:pt x="1787126" y="1381326"/>
                  </a:cubicBezTo>
                  <a:cubicBezTo>
                    <a:pt x="1782332" y="1374735"/>
                    <a:pt x="1782332" y="1373536"/>
                    <a:pt x="1782931" y="1368142"/>
                  </a:cubicBezTo>
                  <a:cubicBezTo>
                    <a:pt x="1783530" y="1362749"/>
                    <a:pt x="1783530" y="1358554"/>
                    <a:pt x="1780534" y="1353760"/>
                  </a:cubicBezTo>
                  <a:cubicBezTo>
                    <a:pt x="1777538" y="1348966"/>
                    <a:pt x="1784130" y="1349565"/>
                    <a:pt x="1786527" y="1347168"/>
                  </a:cubicBezTo>
                  <a:cubicBezTo>
                    <a:pt x="1788924" y="1344771"/>
                    <a:pt x="1793718" y="1346569"/>
                    <a:pt x="1794317" y="1349565"/>
                  </a:cubicBezTo>
                  <a:cubicBezTo>
                    <a:pt x="1794917" y="1352561"/>
                    <a:pt x="1794917" y="1352561"/>
                    <a:pt x="1797913" y="1350764"/>
                  </a:cubicBezTo>
                  <a:cubicBezTo>
                    <a:pt x="1800310" y="1348966"/>
                    <a:pt x="1800310" y="1347767"/>
                    <a:pt x="1805104" y="1347767"/>
                  </a:cubicBezTo>
                  <a:cubicBezTo>
                    <a:pt x="1809898" y="1347767"/>
                    <a:pt x="1814093" y="1337580"/>
                    <a:pt x="1816491" y="1331587"/>
                  </a:cubicBezTo>
                  <a:cubicBezTo>
                    <a:pt x="1818888" y="1325594"/>
                    <a:pt x="1826678" y="1324995"/>
                    <a:pt x="1828476" y="1329190"/>
                  </a:cubicBezTo>
                  <a:cubicBezTo>
                    <a:pt x="1830274" y="1333385"/>
                    <a:pt x="1832071" y="1332785"/>
                    <a:pt x="1832671" y="1328590"/>
                  </a:cubicBezTo>
                  <a:cubicBezTo>
                    <a:pt x="1833270" y="1324395"/>
                    <a:pt x="1831472" y="1321399"/>
                    <a:pt x="1827277" y="1318403"/>
                  </a:cubicBezTo>
                  <a:cubicBezTo>
                    <a:pt x="1823082" y="1315406"/>
                    <a:pt x="1824281" y="1316006"/>
                    <a:pt x="1824880" y="1311211"/>
                  </a:cubicBezTo>
                  <a:cubicBezTo>
                    <a:pt x="1825480" y="1306417"/>
                    <a:pt x="1835667" y="1307616"/>
                    <a:pt x="1837465" y="1310013"/>
                  </a:cubicBezTo>
                  <a:cubicBezTo>
                    <a:pt x="1839263" y="1312410"/>
                    <a:pt x="1841061" y="1312410"/>
                    <a:pt x="1844057" y="1308814"/>
                  </a:cubicBezTo>
                  <a:cubicBezTo>
                    <a:pt x="1847053" y="1305219"/>
                    <a:pt x="1856642" y="1304619"/>
                    <a:pt x="1862035" y="1304020"/>
                  </a:cubicBezTo>
                  <a:cubicBezTo>
                    <a:pt x="1867429" y="1303421"/>
                    <a:pt x="1867429" y="1301024"/>
                    <a:pt x="1866230" y="1298627"/>
                  </a:cubicBezTo>
                  <a:cubicBezTo>
                    <a:pt x="1865032" y="1296829"/>
                    <a:pt x="1860837" y="1296230"/>
                    <a:pt x="1857840" y="1296829"/>
                  </a:cubicBezTo>
                  <a:cubicBezTo>
                    <a:pt x="1855443" y="1297428"/>
                    <a:pt x="1851848" y="1299226"/>
                    <a:pt x="1849451" y="1297428"/>
                  </a:cubicBezTo>
                  <a:lnTo>
                    <a:pt x="1848851" y="1293833"/>
                  </a:lnTo>
                  <a:cubicBezTo>
                    <a:pt x="1848252" y="1295031"/>
                    <a:pt x="1848252" y="1295630"/>
                    <a:pt x="1848252" y="1295630"/>
                  </a:cubicBezTo>
                  <a:lnTo>
                    <a:pt x="1849451" y="1297428"/>
                  </a:lnTo>
                  <a:cubicBezTo>
                    <a:pt x="1847053" y="1296230"/>
                    <a:pt x="1843458" y="1296829"/>
                    <a:pt x="1839862" y="1298027"/>
                  </a:cubicBezTo>
                  <a:cubicBezTo>
                    <a:pt x="1836266" y="1299226"/>
                    <a:pt x="1837465" y="1297428"/>
                    <a:pt x="1834469" y="1293833"/>
                  </a:cubicBezTo>
                  <a:cubicBezTo>
                    <a:pt x="1831472" y="1290237"/>
                    <a:pt x="1827277" y="1296230"/>
                    <a:pt x="1822483" y="1299226"/>
                  </a:cubicBezTo>
                  <a:cubicBezTo>
                    <a:pt x="1818288" y="1302222"/>
                    <a:pt x="1817090" y="1302822"/>
                    <a:pt x="1817090" y="1299825"/>
                  </a:cubicBezTo>
                  <a:cubicBezTo>
                    <a:pt x="1817689" y="1296829"/>
                    <a:pt x="1812895" y="1298027"/>
                    <a:pt x="1805104" y="1304020"/>
                  </a:cubicBezTo>
                  <a:cubicBezTo>
                    <a:pt x="1797314" y="1310013"/>
                    <a:pt x="1797913" y="1309414"/>
                    <a:pt x="1797913" y="1306417"/>
                  </a:cubicBezTo>
                  <a:cubicBezTo>
                    <a:pt x="1798512" y="1303421"/>
                    <a:pt x="1798512" y="1304619"/>
                    <a:pt x="1795516" y="1305219"/>
                  </a:cubicBezTo>
                  <a:cubicBezTo>
                    <a:pt x="1791920" y="1305818"/>
                    <a:pt x="1791920" y="1307017"/>
                    <a:pt x="1789523" y="1310013"/>
                  </a:cubicBezTo>
                  <a:cubicBezTo>
                    <a:pt x="1787725" y="1313009"/>
                    <a:pt x="1785328" y="1313009"/>
                    <a:pt x="1785328" y="1309414"/>
                  </a:cubicBezTo>
                  <a:cubicBezTo>
                    <a:pt x="1785328" y="1305818"/>
                    <a:pt x="1781733" y="1306417"/>
                    <a:pt x="1778736" y="1308215"/>
                  </a:cubicBezTo>
                  <a:cubicBezTo>
                    <a:pt x="1775140" y="1309414"/>
                    <a:pt x="1769747" y="1314807"/>
                    <a:pt x="1764354" y="1316006"/>
                  </a:cubicBezTo>
                  <a:cubicBezTo>
                    <a:pt x="1758960" y="1317204"/>
                    <a:pt x="1757162" y="1314807"/>
                    <a:pt x="1760758" y="1313009"/>
                  </a:cubicBezTo>
                  <a:cubicBezTo>
                    <a:pt x="1764354" y="1311211"/>
                    <a:pt x="1767350" y="1311811"/>
                    <a:pt x="1766151" y="1308215"/>
                  </a:cubicBezTo>
                  <a:cubicBezTo>
                    <a:pt x="1764953" y="1304619"/>
                    <a:pt x="1759559" y="1308215"/>
                    <a:pt x="1756563" y="1310013"/>
                  </a:cubicBezTo>
                  <a:cubicBezTo>
                    <a:pt x="1752967" y="1311811"/>
                    <a:pt x="1742780" y="1314208"/>
                    <a:pt x="1739184" y="1313009"/>
                  </a:cubicBezTo>
                  <a:cubicBezTo>
                    <a:pt x="1735589" y="1311811"/>
                    <a:pt x="1731993" y="1314208"/>
                    <a:pt x="1737386" y="1316006"/>
                  </a:cubicBezTo>
                  <a:cubicBezTo>
                    <a:pt x="1742780" y="1317804"/>
                    <a:pt x="1744578" y="1322598"/>
                    <a:pt x="1745177" y="1327392"/>
                  </a:cubicBezTo>
                  <a:cubicBezTo>
                    <a:pt x="1745776" y="1332186"/>
                    <a:pt x="1743978" y="1336381"/>
                    <a:pt x="1746375" y="1338179"/>
                  </a:cubicBezTo>
                  <a:cubicBezTo>
                    <a:pt x="1748772" y="1339977"/>
                    <a:pt x="1748173" y="1341774"/>
                    <a:pt x="1755365" y="1340576"/>
                  </a:cubicBezTo>
                  <a:cubicBezTo>
                    <a:pt x="1761957" y="1339377"/>
                    <a:pt x="1766151" y="1338778"/>
                    <a:pt x="1772743" y="1339977"/>
                  </a:cubicBezTo>
                  <a:cubicBezTo>
                    <a:pt x="1779335" y="1341175"/>
                    <a:pt x="1778137" y="1341774"/>
                    <a:pt x="1776339" y="1346569"/>
                  </a:cubicBezTo>
                  <a:cubicBezTo>
                    <a:pt x="1775140" y="1350764"/>
                    <a:pt x="1772743" y="1354359"/>
                    <a:pt x="1768549" y="1355558"/>
                  </a:cubicBezTo>
                  <a:cubicBezTo>
                    <a:pt x="1764354" y="1356756"/>
                    <a:pt x="1761357" y="1359753"/>
                    <a:pt x="1755964" y="1357356"/>
                  </a:cubicBezTo>
                  <a:cubicBezTo>
                    <a:pt x="1750570" y="1354958"/>
                    <a:pt x="1744578" y="1354359"/>
                    <a:pt x="1739184" y="1360951"/>
                  </a:cubicBezTo>
                  <a:cubicBezTo>
                    <a:pt x="1733791" y="1367543"/>
                    <a:pt x="1727199" y="1367543"/>
                    <a:pt x="1727199" y="1367543"/>
                  </a:cubicBezTo>
                  <a:cubicBezTo>
                    <a:pt x="1721805" y="1363948"/>
                    <a:pt x="1715213" y="1366345"/>
                    <a:pt x="1710419" y="1371139"/>
                  </a:cubicBezTo>
                  <a:cubicBezTo>
                    <a:pt x="1705625" y="1375933"/>
                    <a:pt x="1700231" y="1379529"/>
                    <a:pt x="1694838" y="1377132"/>
                  </a:cubicBezTo>
                  <a:cubicBezTo>
                    <a:pt x="1689444" y="1374735"/>
                    <a:pt x="1687647" y="1365146"/>
                    <a:pt x="1696636" y="1355558"/>
                  </a:cubicBezTo>
                  <a:cubicBezTo>
                    <a:pt x="1705026" y="1345969"/>
                    <a:pt x="1698433" y="1344172"/>
                    <a:pt x="1697834" y="1339377"/>
                  </a:cubicBezTo>
                  <a:cubicBezTo>
                    <a:pt x="1697235" y="1334583"/>
                    <a:pt x="1697834" y="1331587"/>
                    <a:pt x="1694838" y="1330388"/>
                  </a:cubicBezTo>
                  <a:cubicBezTo>
                    <a:pt x="1691841" y="1329190"/>
                    <a:pt x="1688246" y="1327392"/>
                    <a:pt x="1690643" y="1324995"/>
                  </a:cubicBezTo>
                  <a:cubicBezTo>
                    <a:pt x="1693040" y="1322598"/>
                    <a:pt x="1699632" y="1319601"/>
                    <a:pt x="1708022" y="1321399"/>
                  </a:cubicBezTo>
                  <a:cubicBezTo>
                    <a:pt x="1716412" y="1323796"/>
                    <a:pt x="1714015" y="1325594"/>
                    <a:pt x="1721206" y="1316006"/>
                  </a:cubicBezTo>
                  <a:cubicBezTo>
                    <a:pt x="1728397" y="1306417"/>
                    <a:pt x="1719408" y="1310612"/>
                    <a:pt x="1711018" y="1308814"/>
                  </a:cubicBezTo>
                  <a:cubicBezTo>
                    <a:pt x="1702628" y="1306417"/>
                    <a:pt x="1698433" y="1303421"/>
                    <a:pt x="1696036" y="1300425"/>
                  </a:cubicBezTo>
                  <a:cubicBezTo>
                    <a:pt x="1693639" y="1296829"/>
                    <a:pt x="1688845" y="1296230"/>
                    <a:pt x="1691242" y="1294432"/>
                  </a:cubicBezTo>
                  <a:cubicBezTo>
                    <a:pt x="1693639" y="1292035"/>
                    <a:pt x="1692441" y="1284843"/>
                    <a:pt x="1687647" y="1283645"/>
                  </a:cubicBezTo>
                  <a:cubicBezTo>
                    <a:pt x="1682852" y="1282446"/>
                    <a:pt x="1674463" y="1283645"/>
                    <a:pt x="1669069" y="1289038"/>
                  </a:cubicBezTo>
                  <a:cubicBezTo>
                    <a:pt x="1663676" y="1294432"/>
                    <a:pt x="1660679" y="1298627"/>
                    <a:pt x="1657084" y="1297428"/>
                  </a:cubicBezTo>
                  <a:cubicBezTo>
                    <a:pt x="1654087" y="1296829"/>
                    <a:pt x="1650492" y="1295031"/>
                    <a:pt x="1651690" y="1298027"/>
                  </a:cubicBezTo>
                  <a:cubicBezTo>
                    <a:pt x="1652289" y="1301024"/>
                    <a:pt x="1654687" y="1304619"/>
                    <a:pt x="1646297" y="1306417"/>
                  </a:cubicBezTo>
                  <a:cubicBezTo>
                    <a:pt x="1637907" y="1308215"/>
                    <a:pt x="1635510" y="1312410"/>
                    <a:pt x="1630116" y="1312410"/>
                  </a:cubicBezTo>
                  <a:cubicBezTo>
                    <a:pt x="1624723" y="1312410"/>
                    <a:pt x="1622925" y="1311811"/>
                    <a:pt x="1624723" y="1318403"/>
                  </a:cubicBezTo>
                  <a:cubicBezTo>
                    <a:pt x="1624723" y="1319002"/>
                    <a:pt x="1624723" y="1319601"/>
                    <a:pt x="1624723" y="1319601"/>
                  </a:cubicBezTo>
                  <a:cubicBezTo>
                    <a:pt x="1625322" y="1321399"/>
                    <a:pt x="1622925" y="1325594"/>
                    <a:pt x="1622925" y="1325594"/>
                  </a:cubicBezTo>
                  <a:cubicBezTo>
                    <a:pt x="1621127" y="1327392"/>
                    <a:pt x="1619329" y="1329789"/>
                    <a:pt x="1616333" y="1334583"/>
                  </a:cubicBezTo>
                  <a:cubicBezTo>
                    <a:pt x="1610340" y="1344771"/>
                    <a:pt x="1608542" y="1342374"/>
                    <a:pt x="1601351" y="1344172"/>
                  </a:cubicBezTo>
                  <a:cubicBezTo>
                    <a:pt x="1594160" y="1345969"/>
                    <a:pt x="1594160" y="1344771"/>
                    <a:pt x="1596557" y="1339977"/>
                  </a:cubicBezTo>
                  <a:cubicBezTo>
                    <a:pt x="1598954" y="1334583"/>
                    <a:pt x="1598355" y="1330988"/>
                    <a:pt x="1595958" y="1332785"/>
                  </a:cubicBezTo>
                  <a:cubicBezTo>
                    <a:pt x="1593561" y="1335182"/>
                    <a:pt x="1593561" y="1336980"/>
                    <a:pt x="1590564" y="1338778"/>
                  </a:cubicBezTo>
                  <a:cubicBezTo>
                    <a:pt x="1588167" y="1340576"/>
                    <a:pt x="1583373" y="1341175"/>
                    <a:pt x="1586369" y="1344172"/>
                  </a:cubicBezTo>
                  <a:cubicBezTo>
                    <a:pt x="1589366" y="1347168"/>
                    <a:pt x="1587568" y="1349565"/>
                    <a:pt x="1582174" y="1350164"/>
                  </a:cubicBezTo>
                  <a:cubicBezTo>
                    <a:pt x="1576781" y="1350764"/>
                    <a:pt x="1574983" y="1361551"/>
                    <a:pt x="1568990" y="1372337"/>
                  </a:cubicBezTo>
                  <a:cubicBezTo>
                    <a:pt x="1567792" y="1374735"/>
                    <a:pt x="1565994" y="1377132"/>
                    <a:pt x="1564795" y="1379529"/>
                  </a:cubicBezTo>
                  <a:cubicBezTo>
                    <a:pt x="1560600" y="1386121"/>
                    <a:pt x="1555806" y="1390316"/>
                    <a:pt x="1551012" y="1389716"/>
                  </a:cubicBezTo>
                  <a:cubicBezTo>
                    <a:pt x="1544420" y="1389117"/>
                    <a:pt x="1537828" y="1390915"/>
                    <a:pt x="1534832" y="1396908"/>
                  </a:cubicBezTo>
                  <a:cubicBezTo>
                    <a:pt x="1531835" y="1402900"/>
                    <a:pt x="1534832" y="1407095"/>
                    <a:pt x="1528839" y="1407095"/>
                  </a:cubicBezTo>
                  <a:cubicBezTo>
                    <a:pt x="1522846" y="1407695"/>
                    <a:pt x="1516853" y="1412489"/>
                    <a:pt x="1519850" y="1414287"/>
                  </a:cubicBezTo>
                  <a:cubicBezTo>
                    <a:pt x="1522247" y="1416084"/>
                    <a:pt x="1524045" y="1416684"/>
                    <a:pt x="1521648" y="1422077"/>
                  </a:cubicBezTo>
                  <a:cubicBezTo>
                    <a:pt x="1519251" y="1426871"/>
                    <a:pt x="1522846" y="1432864"/>
                    <a:pt x="1521648" y="1441254"/>
                  </a:cubicBezTo>
                  <a:cubicBezTo>
                    <a:pt x="1521648" y="1442453"/>
                    <a:pt x="1521048" y="1443651"/>
                    <a:pt x="1521048" y="1444850"/>
                  </a:cubicBezTo>
                  <a:cubicBezTo>
                    <a:pt x="1518651" y="1455037"/>
                    <a:pt x="1516254" y="1461030"/>
                    <a:pt x="1524045" y="1464626"/>
                  </a:cubicBezTo>
                  <a:cubicBezTo>
                    <a:pt x="1531835" y="1468821"/>
                    <a:pt x="1532435" y="1467622"/>
                    <a:pt x="1528839" y="1471218"/>
                  </a:cubicBezTo>
                  <a:cubicBezTo>
                    <a:pt x="1525243" y="1474813"/>
                    <a:pt x="1513857" y="1474813"/>
                    <a:pt x="1509662" y="1476012"/>
                  </a:cubicBezTo>
                  <a:cubicBezTo>
                    <a:pt x="1505467" y="1477210"/>
                    <a:pt x="1500673" y="1479008"/>
                    <a:pt x="1498276" y="1476012"/>
                  </a:cubicBezTo>
                  <a:cubicBezTo>
                    <a:pt x="1495879" y="1473015"/>
                    <a:pt x="1491684" y="1473615"/>
                    <a:pt x="1485691" y="1476611"/>
                  </a:cubicBezTo>
                  <a:cubicBezTo>
                    <a:pt x="1479699" y="1479607"/>
                    <a:pt x="1477301" y="1486799"/>
                    <a:pt x="1471309" y="1487398"/>
                  </a:cubicBezTo>
                  <a:cubicBezTo>
                    <a:pt x="1465915" y="1487997"/>
                    <a:pt x="1462919" y="1489196"/>
                    <a:pt x="1457525" y="1491593"/>
                  </a:cubicBezTo>
                  <a:cubicBezTo>
                    <a:pt x="1452132" y="1493990"/>
                    <a:pt x="1444341" y="1499983"/>
                    <a:pt x="1444941" y="1495788"/>
                  </a:cubicBezTo>
                  <a:cubicBezTo>
                    <a:pt x="1445540" y="1491593"/>
                    <a:pt x="1451533" y="1488597"/>
                    <a:pt x="1458125" y="1486199"/>
                  </a:cubicBezTo>
                  <a:cubicBezTo>
                    <a:pt x="1464717" y="1483802"/>
                    <a:pt x="1461121" y="1480806"/>
                    <a:pt x="1457525" y="1480806"/>
                  </a:cubicBezTo>
                  <a:cubicBezTo>
                    <a:pt x="1453930" y="1480806"/>
                    <a:pt x="1452132" y="1481405"/>
                    <a:pt x="1450933" y="1477210"/>
                  </a:cubicBezTo>
                  <a:lnTo>
                    <a:pt x="1450933" y="1474813"/>
                  </a:lnTo>
                  <a:cubicBezTo>
                    <a:pt x="1450933" y="1474813"/>
                    <a:pt x="1450933" y="1474813"/>
                    <a:pt x="1450933" y="1474813"/>
                  </a:cubicBezTo>
                  <a:cubicBezTo>
                    <a:pt x="1450334" y="1474813"/>
                    <a:pt x="1450334" y="1473615"/>
                    <a:pt x="1450334" y="1473015"/>
                  </a:cubicBezTo>
                  <a:cubicBezTo>
                    <a:pt x="1449735" y="1471218"/>
                    <a:pt x="1448536" y="1470019"/>
                    <a:pt x="1445540" y="1468221"/>
                  </a:cubicBezTo>
                  <a:cubicBezTo>
                    <a:pt x="1440146" y="1464626"/>
                    <a:pt x="1441345" y="1465225"/>
                    <a:pt x="1437749" y="1466423"/>
                  </a:cubicBezTo>
                  <a:cubicBezTo>
                    <a:pt x="1433554" y="1467622"/>
                    <a:pt x="1430558" y="1469420"/>
                    <a:pt x="1426962" y="1466423"/>
                  </a:cubicBezTo>
                  <a:cubicBezTo>
                    <a:pt x="1423367" y="1463427"/>
                    <a:pt x="1421569" y="1462228"/>
                    <a:pt x="1418573" y="1465824"/>
                  </a:cubicBezTo>
                  <a:cubicBezTo>
                    <a:pt x="1416175" y="1469420"/>
                    <a:pt x="1413179" y="1471218"/>
                    <a:pt x="1410183" y="1471218"/>
                  </a:cubicBezTo>
                  <a:cubicBezTo>
                    <a:pt x="1407186" y="1471218"/>
                    <a:pt x="1402392" y="1468221"/>
                    <a:pt x="1399396" y="1471817"/>
                  </a:cubicBezTo>
                  <a:cubicBezTo>
                    <a:pt x="1396399" y="1476012"/>
                    <a:pt x="1394002" y="1476012"/>
                    <a:pt x="1399995" y="1483203"/>
                  </a:cubicBezTo>
                  <a:cubicBezTo>
                    <a:pt x="1405988" y="1490394"/>
                    <a:pt x="1404789" y="1491593"/>
                    <a:pt x="1399396" y="1487398"/>
                  </a:cubicBezTo>
                  <a:cubicBezTo>
                    <a:pt x="1394002" y="1483203"/>
                    <a:pt x="1391006" y="1483203"/>
                    <a:pt x="1394002" y="1490994"/>
                  </a:cubicBezTo>
                  <a:cubicBezTo>
                    <a:pt x="1397598" y="1498185"/>
                    <a:pt x="1394602" y="1499384"/>
                    <a:pt x="1389807" y="1492192"/>
                  </a:cubicBezTo>
                  <a:cubicBezTo>
                    <a:pt x="1385013" y="1485001"/>
                    <a:pt x="1383215" y="1487997"/>
                    <a:pt x="1385613" y="1493391"/>
                  </a:cubicBezTo>
                  <a:cubicBezTo>
                    <a:pt x="1388010" y="1498784"/>
                    <a:pt x="1385613" y="1498784"/>
                    <a:pt x="1381418" y="1493990"/>
                  </a:cubicBezTo>
                  <a:cubicBezTo>
                    <a:pt x="1377223" y="1489196"/>
                    <a:pt x="1381418" y="1485001"/>
                    <a:pt x="1378421" y="1480806"/>
                  </a:cubicBezTo>
                  <a:cubicBezTo>
                    <a:pt x="1375425" y="1476611"/>
                    <a:pt x="1376623" y="1477810"/>
                    <a:pt x="1380818" y="1471218"/>
                  </a:cubicBezTo>
                  <a:cubicBezTo>
                    <a:pt x="1385013" y="1464626"/>
                    <a:pt x="1376623" y="1469420"/>
                    <a:pt x="1370631" y="1471817"/>
                  </a:cubicBezTo>
                  <a:cubicBezTo>
                    <a:pt x="1365237" y="1474214"/>
                    <a:pt x="1366436" y="1477210"/>
                    <a:pt x="1363439" y="1483802"/>
                  </a:cubicBezTo>
                  <a:cubicBezTo>
                    <a:pt x="1361042" y="1490394"/>
                    <a:pt x="1359844" y="1494589"/>
                    <a:pt x="1361642" y="1503578"/>
                  </a:cubicBezTo>
                  <a:cubicBezTo>
                    <a:pt x="1363439" y="1511968"/>
                    <a:pt x="1364039" y="1516762"/>
                    <a:pt x="1362840" y="1521557"/>
                  </a:cubicBezTo>
                  <a:cubicBezTo>
                    <a:pt x="1362840" y="1523354"/>
                    <a:pt x="1361642" y="1523954"/>
                    <a:pt x="1359844" y="1524553"/>
                  </a:cubicBezTo>
                  <a:cubicBezTo>
                    <a:pt x="1359844" y="1524553"/>
                    <a:pt x="1359844" y="1524553"/>
                    <a:pt x="1358645" y="1519159"/>
                  </a:cubicBezTo>
                  <a:cubicBezTo>
                    <a:pt x="1357447" y="1513766"/>
                    <a:pt x="1357447" y="1513766"/>
                    <a:pt x="1354450" y="1517961"/>
                  </a:cubicBezTo>
                  <a:cubicBezTo>
                    <a:pt x="1352053" y="1522156"/>
                    <a:pt x="1355050" y="1525752"/>
                    <a:pt x="1355050" y="1525752"/>
                  </a:cubicBezTo>
                  <a:cubicBezTo>
                    <a:pt x="1351454" y="1526950"/>
                    <a:pt x="1350255" y="1525752"/>
                    <a:pt x="1346060" y="1525752"/>
                  </a:cubicBezTo>
                  <a:cubicBezTo>
                    <a:pt x="1340068" y="1525752"/>
                    <a:pt x="1334674" y="1529946"/>
                    <a:pt x="1338270" y="1530546"/>
                  </a:cubicBezTo>
                  <a:cubicBezTo>
                    <a:pt x="1341865" y="1531145"/>
                    <a:pt x="1344263" y="1534741"/>
                    <a:pt x="1348458" y="1534741"/>
                  </a:cubicBezTo>
                  <a:cubicBezTo>
                    <a:pt x="1352652" y="1535340"/>
                    <a:pt x="1355050" y="1541932"/>
                    <a:pt x="1357447" y="1546726"/>
                  </a:cubicBezTo>
                  <a:cubicBezTo>
                    <a:pt x="1359844" y="1551520"/>
                    <a:pt x="1364638" y="1560509"/>
                    <a:pt x="1361642" y="1562307"/>
                  </a:cubicBezTo>
                  <a:cubicBezTo>
                    <a:pt x="1359244" y="1564105"/>
                    <a:pt x="1359844" y="1568300"/>
                    <a:pt x="1356248" y="1577289"/>
                  </a:cubicBezTo>
                  <a:cubicBezTo>
                    <a:pt x="1352652" y="1586278"/>
                    <a:pt x="1350255" y="1583881"/>
                    <a:pt x="1346660" y="1579686"/>
                  </a:cubicBezTo>
                  <a:cubicBezTo>
                    <a:pt x="1343064" y="1575491"/>
                    <a:pt x="1342465" y="1572495"/>
                    <a:pt x="1336472" y="1573094"/>
                  </a:cubicBezTo>
                  <a:cubicBezTo>
                    <a:pt x="1330479" y="1573693"/>
                    <a:pt x="1328082" y="1576690"/>
                    <a:pt x="1332277" y="1583282"/>
                  </a:cubicBezTo>
                  <a:cubicBezTo>
                    <a:pt x="1336472" y="1589874"/>
                    <a:pt x="1339468" y="1593469"/>
                    <a:pt x="1334674" y="1595267"/>
                  </a:cubicBezTo>
                  <a:cubicBezTo>
                    <a:pt x="1329880" y="1597065"/>
                    <a:pt x="1327483" y="1594069"/>
                    <a:pt x="1324487" y="1587477"/>
                  </a:cubicBezTo>
                  <a:cubicBezTo>
                    <a:pt x="1321490" y="1580885"/>
                    <a:pt x="1320891" y="1582683"/>
                    <a:pt x="1320292" y="1585679"/>
                  </a:cubicBezTo>
                  <a:cubicBezTo>
                    <a:pt x="1319692" y="1588675"/>
                    <a:pt x="1319692" y="1589874"/>
                    <a:pt x="1320292" y="1599462"/>
                  </a:cubicBezTo>
                  <a:cubicBezTo>
                    <a:pt x="1320891" y="1609051"/>
                    <a:pt x="1319093" y="1607852"/>
                    <a:pt x="1314898" y="1617440"/>
                  </a:cubicBezTo>
                  <a:cubicBezTo>
                    <a:pt x="1310703" y="1627029"/>
                    <a:pt x="1309505" y="1627628"/>
                    <a:pt x="1309505" y="1618040"/>
                  </a:cubicBezTo>
                  <a:cubicBezTo>
                    <a:pt x="1309505" y="1608451"/>
                    <a:pt x="1306508" y="1612646"/>
                    <a:pt x="1300516" y="1622834"/>
                  </a:cubicBezTo>
                  <a:cubicBezTo>
                    <a:pt x="1294523" y="1633022"/>
                    <a:pt x="1292725" y="1622235"/>
                    <a:pt x="1295122" y="1618639"/>
                  </a:cubicBezTo>
                  <a:cubicBezTo>
                    <a:pt x="1297519" y="1614444"/>
                    <a:pt x="1297519" y="1613246"/>
                    <a:pt x="1296920" y="1610249"/>
                  </a:cubicBezTo>
                  <a:cubicBezTo>
                    <a:pt x="1296321" y="1607852"/>
                    <a:pt x="1293324" y="1607852"/>
                    <a:pt x="1296920" y="1602459"/>
                  </a:cubicBezTo>
                  <a:cubicBezTo>
                    <a:pt x="1300516" y="1597065"/>
                    <a:pt x="1294523" y="1598264"/>
                    <a:pt x="1291527" y="1603058"/>
                  </a:cubicBezTo>
                  <a:cubicBezTo>
                    <a:pt x="1287931" y="1607253"/>
                    <a:pt x="1287931" y="1610849"/>
                    <a:pt x="1286133" y="1607253"/>
                  </a:cubicBezTo>
                  <a:cubicBezTo>
                    <a:pt x="1283736" y="1603058"/>
                    <a:pt x="1283736" y="1598863"/>
                    <a:pt x="1285534" y="1596466"/>
                  </a:cubicBezTo>
                  <a:cubicBezTo>
                    <a:pt x="1287332" y="1594069"/>
                    <a:pt x="1289729" y="1592271"/>
                    <a:pt x="1289729" y="1592271"/>
                  </a:cubicBezTo>
                  <a:cubicBezTo>
                    <a:pt x="1289729" y="1592271"/>
                    <a:pt x="1287332" y="1589275"/>
                    <a:pt x="1290328" y="1586878"/>
                  </a:cubicBezTo>
                  <a:cubicBezTo>
                    <a:pt x="1293324" y="1584480"/>
                    <a:pt x="1294523" y="1581484"/>
                    <a:pt x="1292126" y="1574892"/>
                  </a:cubicBezTo>
                  <a:cubicBezTo>
                    <a:pt x="1289729" y="1568300"/>
                    <a:pt x="1289129" y="1566502"/>
                    <a:pt x="1292126" y="1562907"/>
                  </a:cubicBezTo>
                  <a:cubicBezTo>
                    <a:pt x="1295122" y="1559910"/>
                    <a:pt x="1298118" y="1551520"/>
                    <a:pt x="1304111" y="1554517"/>
                  </a:cubicBezTo>
                  <a:cubicBezTo>
                    <a:pt x="1309505" y="1557513"/>
                    <a:pt x="1308306" y="1559910"/>
                    <a:pt x="1313700" y="1556914"/>
                  </a:cubicBezTo>
                  <a:cubicBezTo>
                    <a:pt x="1319093" y="1553917"/>
                    <a:pt x="1319692" y="1553318"/>
                    <a:pt x="1323288" y="1558712"/>
                  </a:cubicBezTo>
                  <a:cubicBezTo>
                    <a:pt x="1326884" y="1564105"/>
                    <a:pt x="1331678" y="1561109"/>
                    <a:pt x="1332876" y="1565304"/>
                  </a:cubicBezTo>
                  <a:cubicBezTo>
                    <a:pt x="1334075" y="1569498"/>
                    <a:pt x="1334075" y="1568300"/>
                    <a:pt x="1340068" y="1569498"/>
                  </a:cubicBezTo>
                  <a:cubicBezTo>
                    <a:pt x="1346060" y="1570697"/>
                    <a:pt x="1340667" y="1565903"/>
                    <a:pt x="1337671" y="1561109"/>
                  </a:cubicBezTo>
                  <a:cubicBezTo>
                    <a:pt x="1334674" y="1556315"/>
                    <a:pt x="1333476" y="1555715"/>
                    <a:pt x="1331678" y="1554517"/>
                  </a:cubicBezTo>
                  <a:cubicBezTo>
                    <a:pt x="1329281" y="1553917"/>
                    <a:pt x="1327483" y="1550322"/>
                    <a:pt x="1325086" y="1550921"/>
                  </a:cubicBezTo>
                  <a:cubicBezTo>
                    <a:pt x="1322689" y="1551520"/>
                    <a:pt x="1322689" y="1552120"/>
                    <a:pt x="1319692" y="1550322"/>
                  </a:cubicBezTo>
                  <a:cubicBezTo>
                    <a:pt x="1316696" y="1547925"/>
                    <a:pt x="1314299" y="1547925"/>
                    <a:pt x="1312501" y="1547325"/>
                  </a:cubicBezTo>
                  <a:cubicBezTo>
                    <a:pt x="1310703" y="1546726"/>
                    <a:pt x="1310703" y="1544928"/>
                    <a:pt x="1307108" y="1544928"/>
                  </a:cubicBezTo>
                  <a:cubicBezTo>
                    <a:pt x="1303512" y="1544928"/>
                    <a:pt x="1302913" y="1542531"/>
                    <a:pt x="1301714" y="1535939"/>
                  </a:cubicBezTo>
                  <a:cubicBezTo>
                    <a:pt x="1300516" y="1529347"/>
                    <a:pt x="1299317" y="1513167"/>
                    <a:pt x="1298718" y="1501781"/>
                  </a:cubicBezTo>
                  <a:cubicBezTo>
                    <a:pt x="1298118" y="1494589"/>
                    <a:pt x="1299317" y="1492192"/>
                    <a:pt x="1299916" y="1490994"/>
                  </a:cubicBezTo>
                  <a:lnTo>
                    <a:pt x="1299317" y="1490394"/>
                  </a:lnTo>
                  <a:cubicBezTo>
                    <a:pt x="1299317" y="1490394"/>
                    <a:pt x="1302313" y="1486199"/>
                    <a:pt x="1299317" y="1480207"/>
                  </a:cubicBezTo>
                  <a:cubicBezTo>
                    <a:pt x="1296321" y="1474214"/>
                    <a:pt x="1296321" y="1474214"/>
                    <a:pt x="1296321" y="1474214"/>
                  </a:cubicBezTo>
                  <a:cubicBezTo>
                    <a:pt x="1296321" y="1474214"/>
                    <a:pt x="1297519" y="1469420"/>
                    <a:pt x="1299317" y="1463427"/>
                  </a:cubicBezTo>
                  <a:cubicBezTo>
                    <a:pt x="1301115" y="1458034"/>
                    <a:pt x="1300516" y="1455637"/>
                    <a:pt x="1304111" y="1451442"/>
                  </a:cubicBezTo>
                  <a:cubicBezTo>
                    <a:pt x="1308306" y="1447247"/>
                    <a:pt x="1311302" y="1442453"/>
                    <a:pt x="1311902" y="1436460"/>
                  </a:cubicBezTo>
                  <a:cubicBezTo>
                    <a:pt x="1312501" y="1430467"/>
                    <a:pt x="1314898" y="1426272"/>
                    <a:pt x="1322089" y="1421478"/>
                  </a:cubicBezTo>
                  <a:cubicBezTo>
                    <a:pt x="1329281" y="1416684"/>
                    <a:pt x="1329281" y="1413687"/>
                    <a:pt x="1327483" y="1410691"/>
                  </a:cubicBezTo>
                  <a:cubicBezTo>
                    <a:pt x="1325685" y="1408294"/>
                    <a:pt x="1325086" y="1407095"/>
                    <a:pt x="1325086" y="1404099"/>
                  </a:cubicBezTo>
                  <a:cubicBezTo>
                    <a:pt x="1325086" y="1403500"/>
                    <a:pt x="1325086" y="1402900"/>
                    <a:pt x="1325086" y="1402301"/>
                  </a:cubicBezTo>
                  <a:cubicBezTo>
                    <a:pt x="1325086" y="1399305"/>
                    <a:pt x="1325086" y="1398705"/>
                    <a:pt x="1322689" y="1396308"/>
                  </a:cubicBezTo>
                  <a:cubicBezTo>
                    <a:pt x="1322689" y="1396308"/>
                    <a:pt x="1322689" y="1396308"/>
                    <a:pt x="1322689" y="1396308"/>
                  </a:cubicBezTo>
                  <a:cubicBezTo>
                    <a:pt x="1322689" y="1396308"/>
                    <a:pt x="1322089" y="1396308"/>
                    <a:pt x="1322089" y="1395709"/>
                  </a:cubicBezTo>
                  <a:cubicBezTo>
                    <a:pt x="1322089" y="1395709"/>
                    <a:pt x="1321490" y="1395110"/>
                    <a:pt x="1321490" y="1394511"/>
                  </a:cubicBezTo>
                  <a:cubicBezTo>
                    <a:pt x="1321490" y="1394511"/>
                    <a:pt x="1321490" y="1394511"/>
                    <a:pt x="1321490" y="1394511"/>
                  </a:cubicBezTo>
                  <a:cubicBezTo>
                    <a:pt x="1321490" y="1393911"/>
                    <a:pt x="1320891" y="1393312"/>
                    <a:pt x="1320891" y="1392713"/>
                  </a:cubicBezTo>
                  <a:cubicBezTo>
                    <a:pt x="1320292" y="1390915"/>
                    <a:pt x="1320292" y="1389716"/>
                    <a:pt x="1320292" y="1389716"/>
                  </a:cubicBezTo>
                  <a:lnTo>
                    <a:pt x="1320292" y="1386121"/>
                  </a:lnTo>
                  <a:cubicBezTo>
                    <a:pt x="1320292" y="1384323"/>
                    <a:pt x="1320292" y="1382525"/>
                    <a:pt x="1320292" y="1380727"/>
                  </a:cubicBezTo>
                  <a:cubicBezTo>
                    <a:pt x="1319692" y="1372937"/>
                    <a:pt x="1315497" y="1372337"/>
                    <a:pt x="1312501" y="1368742"/>
                  </a:cubicBezTo>
                  <a:cubicBezTo>
                    <a:pt x="1309505" y="1365745"/>
                    <a:pt x="1306508" y="1360951"/>
                    <a:pt x="1302913" y="1357955"/>
                  </a:cubicBezTo>
                  <a:cubicBezTo>
                    <a:pt x="1299317" y="1354958"/>
                    <a:pt x="1296321" y="1354359"/>
                    <a:pt x="1299916" y="1353161"/>
                  </a:cubicBezTo>
                  <a:cubicBezTo>
                    <a:pt x="1303512" y="1351962"/>
                    <a:pt x="1304711" y="1354359"/>
                    <a:pt x="1311302" y="1359153"/>
                  </a:cubicBezTo>
                  <a:cubicBezTo>
                    <a:pt x="1317895" y="1363948"/>
                    <a:pt x="1314299" y="1358554"/>
                    <a:pt x="1312501" y="1354958"/>
                  </a:cubicBezTo>
                  <a:cubicBezTo>
                    <a:pt x="1310703" y="1350764"/>
                    <a:pt x="1310104" y="1350764"/>
                    <a:pt x="1307108" y="1346569"/>
                  </a:cubicBezTo>
                  <a:cubicBezTo>
                    <a:pt x="1304111" y="1342374"/>
                    <a:pt x="1299916" y="1338179"/>
                    <a:pt x="1293324" y="1336980"/>
                  </a:cubicBezTo>
                  <a:cubicBezTo>
                    <a:pt x="1286133" y="1335782"/>
                    <a:pt x="1287332" y="1333385"/>
                    <a:pt x="1289129" y="1331587"/>
                  </a:cubicBezTo>
                  <a:cubicBezTo>
                    <a:pt x="1291527" y="1329190"/>
                    <a:pt x="1290927" y="1326193"/>
                    <a:pt x="1289129" y="1323197"/>
                  </a:cubicBezTo>
                  <a:cubicBezTo>
                    <a:pt x="1287332" y="1320201"/>
                    <a:pt x="1284934" y="1316006"/>
                    <a:pt x="1283137" y="1311211"/>
                  </a:cubicBezTo>
                  <a:cubicBezTo>
                    <a:pt x="1281339" y="1306417"/>
                    <a:pt x="1283736" y="1301024"/>
                    <a:pt x="1287332" y="1300425"/>
                  </a:cubicBezTo>
                  <a:cubicBezTo>
                    <a:pt x="1290927" y="1299825"/>
                    <a:pt x="1291527" y="1299825"/>
                    <a:pt x="1288530" y="1295031"/>
                  </a:cubicBezTo>
                  <a:cubicBezTo>
                    <a:pt x="1286133" y="1290237"/>
                    <a:pt x="1286133" y="1289638"/>
                    <a:pt x="1292725" y="1281847"/>
                  </a:cubicBezTo>
                  <a:cubicBezTo>
                    <a:pt x="1299317" y="1274056"/>
                    <a:pt x="1295122" y="1272858"/>
                    <a:pt x="1290328" y="1267464"/>
                  </a:cubicBezTo>
                  <a:cubicBezTo>
                    <a:pt x="1286133" y="1262071"/>
                    <a:pt x="1283137" y="1267464"/>
                    <a:pt x="1278342" y="1274056"/>
                  </a:cubicBezTo>
                  <a:cubicBezTo>
                    <a:pt x="1272949" y="1280649"/>
                    <a:pt x="1269953" y="1278851"/>
                    <a:pt x="1268155" y="1274656"/>
                  </a:cubicBezTo>
                  <a:cubicBezTo>
                    <a:pt x="1266357" y="1270461"/>
                    <a:pt x="1266357" y="1265067"/>
                    <a:pt x="1268754" y="1257277"/>
                  </a:cubicBezTo>
                  <a:lnTo>
                    <a:pt x="1268754" y="1259674"/>
                  </a:lnTo>
                  <a:lnTo>
                    <a:pt x="1269353" y="1257277"/>
                  </a:lnTo>
                  <a:cubicBezTo>
                    <a:pt x="1269353" y="1257277"/>
                    <a:pt x="1269353" y="1257277"/>
                    <a:pt x="1269353" y="1257277"/>
                  </a:cubicBezTo>
                  <a:cubicBezTo>
                    <a:pt x="1269353" y="1257277"/>
                    <a:pt x="1269353" y="1256678"/>
                    <a:pt x="1269353" y="1256678"/>
                  </a:cubicBezTo>
                  <a:lnTo>
                    <a:pt x="1270552" y="1250685"/>
                  </a:lnTo>
                  <a:lnTo>
                    <a:pt x="1270552" y="1250685"/>
                  </a:lnTo>
                  <a:cubicBezTo>
                    <a:pt x="1270552" y="1247688"/>
                    <a:pt x="1268754" y="1246490"/>
                    <a:pt x="1265758" y="1247688"/>
                  </a:cubicBezTo>
                  <a:cubicBezTo>
                    <a:pt x="1260364" y="1248887"/>
                    <a:pt x="1257368" y="1248288"/>
                    <a:pt x="1251974" y="1248288"/>
                  </a:cubicBezTo>
                  <a:cubicBezTo>
                    <a:pt x="1246581" y="1248887"/>
                    <a:pt x="1247180" y="1247089"/>
                    <a:pt x="1242985" y="1250685"/>
                  </a:cubicBezTo>
                  <a:cubicBezTo>
                    <a:pt x="1238790" y="1254280"/>
                    <a:pt x="1235195" y="1258475"/>
                    <a:pt x="1239989" y="1257876"/>
                  </a:cubicBezTo>
                  <a:cubicBezTo>
                    <a:pt x="1244783" y="1257277"/>
                    <a:pt x="1244184" y="1257277"/>
                    <a:pt x="1241787" y="1260273"/>
                  </a:cubicBezTo>
                  <a:cubicBezTo>
                    <a:pt x="1239390" y="1263869"/>
                    <a:pt x="1244184" y="1265667"/>
                    <a:pt x="1234596" y="1272259"/>
                  </a:cubicBezTo>
                  <a:cubicBezTo>
                    <a:pt x="1225606" y="1278851"/>
                    <a:pt x="1226805" y="1280649"/>
                    <a:pt x="1225007" y="1292634"/>
                  </a:cubicBezTo>
                  <a:cubicBezTo>
                    <a:pt x="1223209" y="1304619"/>
                    <a:pt x="1229202" y="1308814"/>
                    <a:pt x="1232198" y="1317204"/>
                  </a:cubicBezTo>
                  <a:cubicBezTo>
                    <a:pt x="1235794" y="1325594"/>
                    <a:pt x="1231599" y="1330388"/>
                    <a:pt x="1231599" y="1336980"/>
                  </a:cubicBezTo>
                  <a:cubicBezTo>
                    <a:pt x="1231599" y="1344172"/>
                    <a:pt x="1232798" y="1346569"/>
                    <a:pt x="1230401" y="1349565"/>
                  </a:cubicBezTo>
                  <a:cubicBezTo>
                    <a:pt x="1228003" y="1352561"/>
                    <a:pt x="1227404" y="1359753"/>
                    <a:pt x="1229202" y="1372937"/>
                  </a:cubicBezTo>
                  <a:cubicBezTo>
                    <a:pt x="1231000" y="1386121"/>
                    <a:pt x="1242985" y="1392713"/>
                    <a:pt x="1251974" y="1393312"/>
                  </a:cubicBezTo>
                  <a:cubicBezTo>
                    <a:pt x="1260364" y="1393911"/>
                    <a:pt x="1259166" y="1397507"/>
                    <a:pt x="1256169" y="1397507"/>
                  </a:cubicBezTo>
                  <a:cubicBezTo>
                    <a:pt x="1253173" y="1397507"/>
                    <a:pt x="1253173" y="1399904"/>
                    <a:pt x="1251974" y="1403500"/>
                  </a:cubicBezTo>
                  <a:cubicBezTo>
                    <a:pt x="1251375" y="1407095"/>
                    <a:pt x="1252574" y="1411889"/>
                    <a:pt x="1255570" y="1419680"/>
                  </a:cubicBezTo>
                  <a:cubicBezTo>
                    <a:pt x="1258566" y="1427471"/>
                    <a:pt x="1264559" y="1429868"/>
                    <a:pt x="1267556" y="1436460"/>
                  </a:cubicBezTo>
                  <a:cubicBezTo>
                    <a:pt x="1270552" y="1443651"/>
                    <a:pt x="1275945" y="1444850"/>
                    <a:pt x="1275945" y="1449044"/>
                  </a:cubicBezTo>
                  <a:cubicBezTo>
                    <a:pt x="1275945" y="1453239"/>
                    <a:pt x="1277144" y="1456236"/>
                    <a:pt x="1279541" y="1461030"/>
                  </a:cubicBezTo>
                  <a:cubicBezTo>
                    <a:pt x="1281938" y="1465824"/>
                    <a:pt x="1275945" y="1469420"/>
                    <a:pt x="1271151" y="1475413"/>
                  </a:cubicBezTo>
                  <a:cubicBezTo>
                    <a:pt x="1265758" y="1481405"/>
                    <a:pt x="1266956" y="1481405"/>
                    <a:pt x="1263960" y="1480806"/>
                  </a:cubicBezTo>
                  <a:cubicBezTo>
                    <a:pt x="1260964" y="1480207"/>
                    <a:pt x="1262162" y="1476611"/>
                    <a:pt x="1264559" y="1472416"/>
                  </a:cubicBezTo>
                  <a:cubicBezTo>
                    <a:pt x="1266956" y="1468221"/>
                    <a:pt x="1265158" y="1464626"/>
                    <a:pt x="1262761" y="1464026"/>
                  </a:cubicBezTo>
                  <a:cubicBezTo>
                    <a:pt x="1260364" y="1463427"/>
                    <a:pt x="1257967" y="1463427"/>
                    <a:pt x="1253772" y="1458034"/>
                  </a:cubicBezTo>
                  <a:cubicBezTo>
                    <a:pt x="1249577" y="1452640"/>
                    <a:pt x="1247780" y="1455637"/>
                    <a:pt x="1240588" y="1457434"/>
                  </a:cubicBezTo>
                  <a:cubicBezTo>
                    <a:pt x="1233397" y="1459232"/>
                    <a:pt x="1236393" y="1465225"/>
                    <a:pt x="1232198" y="1468221"/>
                  </a:cubicBezTo>
                  <a:cubicBezTo>
                    <a:pt x="1228003" y="1471218"/>
                    <a:pt x="1225007" y="1476611"/>
                    <a:pt x="1229202" y="1486199"/>
                  </a:cubicBezTo>
                  <a:cubicBezTo>
                    <a:pt x="1233397" y="1495788"/>
                    <a:pt x="1229202" y="1498784"/>
                    <a:pt x="1226206" y="1505975"/>
                  </a:cubicBezTo>
                  <a:cubicBezTo>
                    <a:pt x="1223209" y="1513167"/>
                    <a:pt x="1220213" y="1513167"/>
                    <a:pt x="1214220" y="1511369"/>
                  </a:cubicBezTo>
                  <a:cubicBezTo>
                    <a:pt x="1208827" y="1510170"/>
                    <a:pt x="1207029" y="1513766"/>
                    <a:pt x="1205830" y="1519759"/>
                  </a:cubicBezTo>
                  <a:cubicBezTo>
                    <a:pt x="1204032" y="1525752"/>
                    <a:pt x="1204632" y="1525752"/>
                    <a:pt x="1199838" y="1527549"/>
                  </a:cubicBezTo>
                  <a:cubicBezTo>
                    <a:pt x="1195043" y="1529347"/>
                    <a:pt x="1193845" y="1531145"/>
                    <a:pt x="1188451" y="1537737"/>
                  </a:cubicBezTo>
                  <a:cubicBezTo>
                    <a:pt x="1183058" y="1544329"/>
                    <a:pt x="1177065" y="1542531"/>
                    <a:pt x="1175267" y="1540134"/>
                  </a:cubicBezTo>
                  <a:cubicBezTo>
                    <a:pt x="1172870" y="1537737"/>
                    <a:pt x="1172870" y="1533542"/>
                    <a:pt x="1178264" y="1531145"/>
                  </a:cubicBezTo>
                  <a:cubicBezTo>
                    <a:pt x="1183657" y="1528748"/>
                    <a:pt x="1182459" y="1527549"/>
                    <a:pt x="1186054" y="1521557"/>
                  </a:cubicBezTo>
                  <a:cubicBezTo>
                    <a:pt x="1189650" y="1515564"/>
                    <a:pt x="1191448" y="1511968"/>
                    <a:pt x="1198040" y="1510170"/>
                  </a:cubicBezTo>
                  <a:cubicBezTo>
                    <a:pt x="1205231" y="1508373"/>
                    <a:pt x="1202235" y="1502979"/>
                    <a:pt x="1204032" y="1498185"/>
                  </a:cubicBezTo>
                  <a:cubicBezTo>
                    <a:pt x="1206430" y="1493391"/>
                    <a:pt x="1206430" y="1489795"/>
                    <a:pt x="1206430" y="1482005"/>
                  </a:cubicBezTo>
                  <a:cubicBezTo>
                    <a:pt x="1205830" y="1474214"/>
                    <a:pt x="1209426" y="1474214"/>
                    <a:pt x="1210625" y="1468821"/>
                  </a:cubicBezTo>
                  <a:cubicBezTo>
                    <a:pt x="1211823" y="1463427"/>
                    <a:pt x="1205231" y="1461629"/>
                    <a:pt x="1201635" y="1461030"/>
                  </a:cubicBezTo>
                  <a:cubicBezTo>
                    <a:pt x="1197440" y="1460431"/>
                    <a:pt x="1196242" y="1456835"/>
                    <a:pt x="1194444" y="1452640"/>
                  </a:cubicBezTo>
                  <a:cubicBezTo>
                    <a:pt x="1193246" y="1448445"/>
                    <a:pt x="1198639" y="1444250"/>
                    <a:pt x="1200437" y="1441853"/>
                  </a:cubicBezTo>
                  <a:cubicBezTo>
                    <a:pt x="1202235" y="1439456"/>
                    <a:pt x="1199838" y="1434662"/>
                    <a:pt x="1193246" y="1436460"/>
                  </a:cubicBezTo>
                  <a:cubicBezTo>
                    <a:pt x="1187253" y="1437658"/>
                    <a:pt x="1190848" y="1434063"/>
                    <a:pt x="1196841" y="1430467"/>
                  </a:cubicBezTo>
                  <a:cubicBezTo>
                    <a:pt x="1202834" y="1426871"/>
                    <a:pt x="1197440" y="1420879"/>
                    <a:pt x="1194444" y="1415485"/>
                  </a:cubicBezTo>
                  <a:cubicBezTo>
                    <a:pt x="1190848" y="1410092"/>
                    <a:pt x="1184856" y="1408294"/>
                    <a:pt x="1180661" y="1407095"/>
                  </a:cubicBezTo>
                  <a:cubicBezTo>
                    <a:pt x="1176466" y="1405297"/>
                    <a:pt x="1173469" y="1404099"/>
                    <a:pt x="1173469" y="1401702"/>
                  </a:cubicBezTo>
                  <a:cubicBezTo>
                    <a:pt x="1173469" y="1399305"/>
                    <a:pt x="1173469" y="1395110"/>
                    <a:pt x="1171072" y="1391514"/>
                  </a:cubicBezTo>
                  <a:cubicBezTo>
                    <a:pt x="1168675" y="1387319"/>
                    <a:pt x="1166878" y="1386121"/>
                    <a:pt x="1166878" y="1381326"/>
                  </a:cubicBezTo>
                  <a:cubicBezTo>
                    <a:pt x="1166878" y="1377132"/>
                    <a:pt x="1167477" y="1373536"/>
                    <a:pt x="1164480" y="1371139"/>
                  </a:cubicBezTo>
                  <a:cubicBezTo>
                    <a:pt x="1161484" y="1368742"/>
                    <a:pt x="1163282" y="1362749"/>
                    <a:pt x="1162683" y="1358554"/>
                  </a:cubicBezTo>
                  <a:cubicBezTo>
                    <a:pt x="1162083" y="1354359"/>
                    <a:pt x="1162083" y="1354958"/>
                    <a:pt x="1163282" y="1350764"/>
                  </a:cubicBezTo>
                  <a:cubicBezTo>
                    <a:pt x="1164480" y="1346569"/>
                    <a:pt x="1165080" y="1343572"/>
                    <a:pt x="1161484" y="1339977"/>
                  </a:cubicBezTo>
                  <a:cubicBezTo>
                    <a:pt x="1157888" y="1336381"/>
                    <a:pt x="1156091" y="1330388"/>
                    <a:pt x="1157888" y="1328590"/>
                  </a:cubicBezTo>
                  <a:cubicBezTo>
                    <a:pt x="1159686" y="1326793"/>
                    <a:pt x="1160885" y="1326193"/>
                    <a:pt x="1160285" y="1321399"/>
                  </a:cubicBezTo>
                  <a:cubicBezTo>
                    <a:pt x="1159686" y="1316605"/>
                    <a:pt x="1159686" y="1313009"/>
                    <a:pt x="1163881" y="1304020"/>
                  </a:cubicBezTo>
                  <a:cubicBezTo>
                    <a:pt x="1168076" y="1295031"/>
                    <a:pt x="1165080" y="1292035"/>
                    <a:pt x="1160285" y="1284244"/>
                  </a:cubicBezTo>
                  <a:cubicBezTo>
                    <a:pt x="1155491" y="1276454"/>
                    <a:pt x="1153094" y="1274056"/>
                    <a:pt x="1148300" y="1274656"/>
                  </a:cubicBezTo>
                  <a:cubicBezTo>
                    <a:pt x="1143506" y="1275255"/>
                    <a:pt x="1135116" y="1278251"/>
                    <a:pt x="1129123" y="1282446"/>
                  </a:cubicBezTo>
                  <a:cubicBezTo>
                    <a:pt x="1123131" y="1286641"/>
                    <a:pt x="1108149" y="1292634"/>
                    <a:pt x="1100358" y="1295031"/>
                  </a:cubicBezTo>
                  <a:cubicBezTo>
                    <a:pt x="1100358" y="1295031"/>
                    <a:pt x="1100358" y="1295031"/>
                    <a:pt x="1099759" y="1295031"/>
                  </a:cubicBezTo>
                  <a:cubicBezTo>
                    <a:pt x="1099759" y="1295031"/>
                    <a:pt x="1099759" y="1295031"/>
                    <a:pt x="1099759" y="1295031"/>
                  </a:cubicBezTo>
                  <a:cubicBezTo>
                    <a:pt x="1091968" y="1297428"/>
                    <a:pt x="1085376" y="1298627"/>
                    <a:pt x="1080582" y="1303421"/>
                  </a:cubicBezTo>
                  <a:cubicBezTo>
                    <a:pt x="1075788" y="1308814"/>
                    <a:pt x="1070994" y="1310013"/>
                    <a:pt x="1067398" y="1308814"/>
                  </a:cubicBezTo>
                  <a:cubicBezTo>
                    <a:pt x="1063802" y="1308215"/>
                    <a:pt x="1061405" y="1304619"/>
                    <a:pt x="1059607" y="1307616"/>
                  </a:cubicBezTo>
                  <a:cubicBezTo>
                    <a:pt x="1057810" y="1310612"/>
                    <a:pt x="1054214" y="1307616"/>
                    <a:pt x="1051817" y="1300425"/>
                  </a:cubicBezTo>
                  <a:cubicBezTo>
                    <a:pt x="1049420" y="1293233"/>
                    <a:pt x="1046423" y="1292035"/>
                    <a:pt x="1042229" y="1292035"/>
                  </a:cubicBezTo>
                  <a:cubicBezTo>
                    <a:pt x="1038034" y="1292035"/>
                    <a:pt x="1033839" y="1291435"/>
                    <a:pt x="1030243" y="1286042"/>
                  </a:cubicBezTo>
                  <a:cubicBezTo>
                    <a:pt x="1026647" y="1280649"/>
                    <a:pt x="1021853" y="1280649"/>
                    <a:pt x="1018258" y="1283046"/>
                  </a:cubicBezTo>
                  <a:cubicBezTo>
                    <a:pt x="1014662" y="1285443"/>
                    <a:pt x="1008669" y="1288439"/>
                    <a:pt x="1001478" y="1289638"/>
                  </a:cubicBezTo>
                  <a:cubicBezTo>
                    <a:pt x="994287" y="1290237"/>
                    <a:pt x="993687" y="1290237"/>
                    <a:pt x="990691" y="1295031"/>
                  </a:cubicBezTo>
                  <a:cubicBezTo>
                    <a:pt x="987695" y="1299825"/>
                    <a:pt x="980503" y="1310013"/>
                    <a:pt x="982301" y="1317804"/>
                  </a:cubicBezTo>
                  <a:cubicBezTo>
                    <a:pt x="984099" y="1325594"/>
                    <a:pt x="984698" y="1330988"/>
                    <a:pt x="980503" y="1329190"/>
                  </a:cubicBezTo>
                  <a:cubicBezTo>
                    <a:pt x="976308" y="1327392"/>
                    <a:pt x="976308" y="1326193"/>
                    <a:pt x="975110" y="1335182"/>
                  </a:cubicBezTo>
                  <a:cubicBezTo>
                    <a:pt x="973312" y="1344172"/>
                    <a:pt x="970915" y="1343572"/>
                    <a:pt x="961926" y="1345370"/>
                  </a:cubicBezTo>
                  <a:cubicBezTo>
                    <a:pt x="953536" y="1347767"/>
                    <a:pt x="946345" y="1348966"/>
                    <a:pt x="943948" y="1352561"/>
                  </a:cubicBezTo>
                  <a:cubicBezTo>
                    <a:pt x="941550" y="1356756"/>
                    <a:pt x="938554" y="1358554"/>
                    <a:pt x="932561" y="1358554"/>
                  </a:cubicBezTo>
                  <a:cubicBezTo>
                    <a:pt x="927168" y="1358554"/>
                    <a:pt x="923572" y="1361551"/>
                    <a:pt x="915182" y="1362150"/>
                  </a:cubicBezTo>
                  <a:cubicBezTo>
                    <a:pt x="906793" y="1362749"/>
                    <a:pt x="906793" y="1359753"/>
                    <a:pt x="898403" y="1366944"/>
                  </a:cubicBezTo>
                  <a:cubicBezTo>
                    <a:pt x="890013" y="1374135"/>
                    <a:pt x="898403" y="1374735"/>
                    <a:pt x="893009" y="1378929"/>
                  </a:cubicBezTo>
                  <a:cubicBezTo>
                    <a:pt x="887616" y="1383124"/>
                    <a:pt x="885818" y="1382525"/>
                    <a:pt x="888814" y="1379529"/>
                  </a:cubicBezTo>
                  <a:cubicBezTo>
                    <a:pt x="891811" y="1376532"/>
                    <a:pt x="886417" y="1378929"/>
                    <a:pt x="881623" y="1381926"/>
                  </a:cubicBezTo>
                  <a:cubicBezTo>
                    <a:pt x="876829" y="1384922"/>
                    <a:pt x="869038" y="1393312"/>
                    <a:pt x="858851" y="1398705"/>
                  </a:cubicBezTo>
                  <a:cubicBezTo>
                    <a:pt x="848663" y="1404099"/>
                    <a:pt x="843869" y="1408294"/>
                    <a:pt x="840872" y="1416084"/>
                  </a:cubicBezTo>
                  <a:cubicBezTo>
                    <a:pt x="837876" y="1423875"/>
                    <a:pt x="837876" y="1429868"/>
                    <a:pt x="838475" y="1435860"/>
                  </a:cubicBezTo>
                  <a:cubicBezTo>
                    <a:pt x="839075" y="1441853"/>
                    <a:pt x="840273" y="1445449"/>
                    <a:pt x="837277" y="1446048"/>
                  </a:cubicBezTo>
                  <a:cubicBezTo>
                    <a:pt x="834280" y="1446647"/>
                    <a:pt x="833082" y="1449644"/>
                    <a:pt x="828887" y="1450243"/>
                  </a:cubicBezTo>
                  <a:cubicBezTo>
                    <a:pt x="824093" y="1450842"/>
                    <a:pt x="823494" y="1450842"/>
                    <a:pt x="818100" y="1455637"/>
                  </a:cubicBezTo>
                  <a:cubicBezTo>
                    <a:pt x="812707" y="1460431"/>
                    <a:pt x="804916" y="1472416"/>
                    <a:pt x="800122" y="1474813"/>
                  </a:cubicBezTo>
                  <a:cubicBezTo>
                    <a:pt x="795328" y="1477210"/>
                    <a:pt x="794728" y="1479008"/>
                    <a:pt x="794728" y="1482005"/>
                  </a:cubicBezTo>
                  <a:cubicBezTo>
                    <a:pt x="794728" y="1485001"/>
                    <a:pt x="795328" y="1486199"/>
                    <a:pt x="790533" y="1486199"/>
                  </a:cubicBezTo>
                  <a:cubicBezTo>
                    <a:pt x="786339" y="1486199"/>
                    <a:pt x="783941" y="1485600"/>
                    <a:pt x="778548" y="1486799"/>
                  </a:cubicBezTo>
                  <a:cubicBezTo>
                    <a:pt x="773155" y="1487398"/>
                    <a:pt x="774353" y="1485001"/>
                    <a:pt x="770158" y="1488597"/>
                  </a:cubicBezTo>
                  <a:cubicBezTo>
                    <a:pt x="765364" y="1492192"/>
                    <a:pt x="764765" y="1493990"/>
                    <a:pt x="756974" y="1502979"/>
                  </a:cubicBezTo>
                  <a:cubicBezTo>
                    <a:pt x="748584" y="1511369"/>
                    <a:pt x="739595" y="1514965"/>
                    <a:pt x="737198" y="1511369"/>
                  </a:cubicBezTo>
                  <a:cubicBezTo>
                    <a:pt x="734801" y="1507773"/>
                    <a:pt x="731805" y="1505975"/>
                    <a:pt x="728808" y="1508972"/>
                  </a:cubicBezTo>
                  <a:cubicBezTo>
                    <a:pt x="725812" y="1511369"/>
                    <a:pt x="724613" y="1511369"/>
                    <a:pt x="721617" y="1508373"/>
                  </a:cubicBezTo>
                  <a:cubicBezTo>
                    <a:pt x="719220" y="1504777"/>
                    <a:pt x="717422" y="1504178"/>
                    <a:pt x="709631" y="1504178"/>
                  </a:cubicBezTo>
                  <a:cubicBezTo>
                    <a:pt x="701841" y="1504777"/>
                    <a:pt x="688058" y="1502380"/>
                    <a:pt x="683863" y="1505975"/>
                  </a:cubicBezTo>
                  <a:cubicBezTo>
                    <a:pt x="679668" y="1509571"/>
                    <a:pt x="674274" y="1506575"/>
                    <a:pt x="670679" y="1510770"/>
                  </a:cubicBezTo>
                  <a:cubicBezTo>
                    <a:pt x="666484" y="1514965"/>
                    <a:pt x="662888" y="1517961"/>
                    <a:pt x="656296" y="1520358"/>
                  </a:cubicBezTo>
                  <a:cubicBezTo>
                    <a:pt x="649704" y="1522755"/>
                    <a:pt x="649105" y="1518560"/>
                    <a:pt x="646108" y="1511968"/>
                  </a:cubicBezTo>
                  <a:cubicBezTo>
                    <a:pt x="643711" y="1505376"/>
                    <a:pt x="646708" y="1498784"/>
                    <a:pt x="648506" y="1492791"/>
                  </a:cubicBezTo>
                  <a:cubicBezTo>
                    <a:pt x="649704" y="1487398"/>
                    <a:pt x="651502" y="1486799"/>
                    <a:pt x="651502" y="1486799"/>
                  </a:cubicBezTo>
                  <a:cubicBezTo>
                    <a:pt x="651502" y="1486799"/>
                    <a:pt x="649704" y="1484402"/>
                    <a:pt x="649105" y="1481405"/>
                  </a:cubicBezTo>
                  <a:cubicBezTo>
                    <a:pt x="648506" y="1477810"/>
                    <a:pt x="647307" y="1479008"/>
                    <a:pt x="643711" y="1477210"/>
                  </a:cubicBezTo>
                  <a:cubicBezTo>
                    <a:pt x="640116" y="1476012"/>
                    <a:pt x="638318" y="1473015"/>
                    <a:pt x="632325" y="1473015"/>
                  </a:cubicBezTo>
                  <a:lnTo>
                    <a:pt x="633524" y="1450842"/>
                  </a:lnTo>
                  <a:lnTo>
                    <a:pt x="710830" y="1324995"/>
                  </a:lnTo>
                  <a:lnTo>
                    <a:pt x="708433" y="1287240"/>
                  </a:lnTo>
                  <a:cubicBezTo>
                    <a:pt x="709631" y="1284244"/>
                    <a:pt x="711429" y="1280649"/>
                    <a:pt x="713227" y="1278251"/>
                  </a:cubicBezTo>
                  <a:cubicBezTo>
                    <a:pt x="717422" y="1271060"/>
                    <a:pt x="721018" y="1269262"/>
                    <a:pt x="722216" y="1265667"/>
                  </a:cubicBezTo>
                  <a:cubicBezTo>
                    <a:pt x="725213" y="1257277"/>
                    <a:pt x="724014" y="1252483"/>
                    <a:pt x="727010" y="1239299"/>
                  </a:cubicBezTo>
                  <a:cubicBezTo>
                    <a:pt x="729408" y="1233905"/>
                    <a:pt x="735400" y="1232107"/>
                    <a:pt x="746786" y="1232107"/>
                  </a:cubicBezTo>
                  <a:cubicBezTo>
                    <a:pt x="757573" y="1232107"/>
                    <a:pt x="756375" y="1234504"/>
                    <a:pt x="757573" y="1230909"/>
                  </a:cubicBezTo>
                  <a:cubicBezTo>
                    <a:pt x="758772" y="1227313"/>
                    <a:pt x="759970" y="1225515"/>
                    <a:pt x="767162" y="1223118"/>
                  </a:cubicBezTo>
                  <a:cubicBezTo>
                    <a:pt x="774353" y="1220721"/>
                    <a:pt x="774353" y="1224916"/>
                    <a:pt x="777349" y="1225515"/>
                  </a:cubicBezTo>
                  <a:cubicBezTo>
                    <a:pt x="780346" y="1226115"/>
                    <a:pt x="781544" y="1224916"/>
                    <a:pt x="783342" y="1228512"/>
                  </a:cubicBezTo>
                  <a:cubicBezTo>
                    <a:pt x="785739" y="1232107"/>
                    <a:pt x="792931" y="1234504"/>
                    <a:pt x="806115" y="1236302"/>
                  </a:cubicBezTo>
                  <a:cubicBezTo>
                    <a:pt x="819299" y="1238100"/>
                    <a:pt x="816302" y="1234504"/>
                    <a:pt x="819898" y="1239299"/>
                  </a:cubicBezTo>
                  <a:cubicBezTo>
                    <a:pt x="823494" y="1244093"/>
                    <a:pt x="827688" y="1244692"/>
                    <a:pt x="837876" y="1247688"/>
                  </a:cubicBezTo>
                  <a:cubicBezTo>
                    <a:pt x="848064" y="1250685"/>
                    <a:pt x="853457" y="1248887"/>
                    <a:pt x="858851" y="1253082"/>
                  </a:cubicBezTo>
                  <a:cubicBezTo>
                    <a:pt x="864244" y="1257277"/>
                    <a:pt x="867241" y="1254880"/>
                    <a:pt x="870836" y="1257876"/>
                  </a:cubicBezTo>
                  <a:cubicBezTo>
                    <a:pt x="874432" y="1260872"/>
                    <a:pt x="876230" y="1262670"/>
                    <a:pt x="882222" y="1263270"/>
                  </a:cubicBezTo>
                  <a:cubicBezTo>
                    <a:pt x="885219" y="1263270"/>
                    <a:pt x="888814" y="1263270"/>
                    <a:pt x="891811" y="1262071"/>
                  </a:cubicBezTo>
                  <a:cubicBezTo>
                    <a:pt x="894208" y="1261472"/>
                    <a:pt x="896605" y="1260273"/>
                    <a:pt x="897803" y="1258475"/>
                  </a:cubicBezTo>
                  <a:cubicBezTo>
                    <a:pt x="900800" y="1254280"/>
                    <a:pt x="906193" y="1251883"/>
                    <a:pt x="910988" y="1246490"/>
                  </a:cubicBezTo>
                  <a:cubicBezTo>
                    <a:pt x="916381" y="1241096"/>
                    <a:pt x="922973" y="1236302"/>
                    <a:pt x="925969" y="1230309"/>
                  </a:cubicBezTo>
                  <a:cubicBezTo>
                    <a:pt x="928366" y="1224317"/>
                    <a:pt x="931363" y="1222519"/>
                    <a:pt x="935558" y="1221320"/>
                  </a:cubicBezTo>
                  <a:cubicBezTo>
                    <a:pt x="939753" y="1220122"/>
                    <a:pt x="937955" y="1216526"/>
                    <a:pt x="934959" y="1215927"/>
                  </a:cubicBezTo>
                  <a:cubicBezTo>
                    <a:pt x="931962" y="1215328"/>
                    <a:pt x="935558" y="1212331"/>
                    <a:pt x="942749" y="1206938"/>
                  </a:cubicBezTo>
                  <a:cubicBezTo>
                    <a:pt x="949940" y="1201544"/>
                    <a:pt x="948742" y="1197349"/>
                    <a:pt x="952937" y="1192555"/>
                  </a:cubicBezTo>
                  <a:cubicBezTo>
                    <a:pt x="957132" y="1187761"/>
                    <a:pt x="957132" y="1185364"/>
                    <a:pt x="956532" y="1196151"/>
                  </a:cubicBezTo>
                  <a:cubicBezTo>
                    <a:pt x="955933" y="1206339"/>
                    <a:pt x="957731" y="1203342"/>
                    <a:pt x="960727" y="1198548"/>
                  </a:cubicBezTo>
                  <a:cubicBezTo>
                    <a:pt x="963124" y="1193754"/>
                    <a:pt x="963124" y="1188360"/>
                    <a:pt x="961327" y="1183566"/>
                  </a:cubicBezTo>
                  <a:cubicBezTo>
                    <a:pt x="960128" y="1178772"/>
                    <a:pt x="959529" y="1178173"/>
                    <a:pt x="965521" y="1173978"/>
                  </a:cubicBezTo>
                  <a:cubicBezTo>
                    <a:pt x="970915" y="1169783"/>
                    <a:pt x="969117" y="1161992"/>
                    <a:pt x="970316" y="1158996"/>
                  </a:cubicBezTo>
                  <a:cubicBezTo>
                    <a:pt x="971514" y="1155400"/>
                    <a:pt x="971514" y="1153602"/>
                    <a:pt x="968518" y="1152404"/>
                  </a:cubicBezTo>
                  <a:cubicBezTo>
                    <a:pt x="965521" y="1151205"/>
                    <a:pt x="964922" y="1148808"/>
                    <a:pt x="965521" y="1145213"/>
                  </a:cubicBezTo>
                  <a:cubicBezTo>
                    <a:pt x="966121" y="1141018"/>
                    <a:pt x="966720" y="1135025"/>
                    <a:pt x="968518" y="1127234"/>
                  </a:cubicBezTo>
                  <a:cubicBezTo>
                    <a:pt x="970316" y="1119444"/>
                    <a:pt x="972713" y="1119444"/>
                    <a:pt x="978705" y="1119444"/>
                  </a:cubicBezTo>
                  <a:cubicBezTo>
                    <a:pt x="984698" y="1119444"/>
                    <a:pt x="982900" y="1116447"/>
                    <a:pt x="978106" y="1114650"/>
                  </a:cubicBezTo>
                  <a:cubicBezTo>
                    <a:pt x="970316" y="1112253"/>
                    <a:pt x="979305" y="1102664"/>
                    <a:pt x="967919" y="1101466"/>
                  </a:cubicBezTo>
                  <a:cubicBezTo>
                    <a:pt x="963724" y="1100866"/>
                    <a:pt x="961926" y="1097271"/>
                    <a:pt x="957132" y="1092476"/>
                  </a:cubicBezTo>
                  <a:cubicBezTo>
                    <a:pt x="952337" y="1087083"/>
                    <a:pt x="952337" y="1087682"/>
                    <a:pt x="950540" y="1085885"/>
                  </a:cubicBezTo>
                  <a:cubicBezTo>
                    <a:pt x="948143" y="1084087"/>
                    <a:pt x="948143" y="1083487"/>
                    <a:pt x="943948" y="1081690"/>
                  </a:cubicBezTo>
                  <a:cubicBezTo>
                    <a:pt x="939753" y="1079892"/>
                    <a:pt x="946345" y="1079292"/>
                    <a:pt x="949341" y="1080491"/>
                  </a:cubicBezTo>
                  <a:cubicBezTo>
                    <a:pt x="952937" y="1081690"/>
                    <a:pt x="954734" y="1081090"/>
                    <a:pt x="954734" y="1078094"/>
                  </a:cubicBezTo>
                  <a:cubicBezTo>
                    <a:pt x="954734" y="1073899"/>
                    <a:pt x="956532" y="1072700"/>
                    <a:pt x="955933" y="1070903"/>
                  </a:cubicBezTo>
                  <a:cubicBezTo>
                    <a:pt x="955933" y="1070303"/>
                    <a:pt x="957132" y="1069704"/>
                    <a:pt x="953536" y="1067906"/>
                  </a:cubicBezTo>
                  <a:cubicBezTo>
                    <a:pt x="949341" y="1065509"/>
                    <a:pt x="957132" y="1060715"/>
                    <a:pt x="961926" y="1059516"/>
                  </a:cubicBezTo>
                  <a:cubicBezTo>
                    <a:pt x="967319" y="1058318"/>
                    <a:pt x="969716" y="1061314"/>
                    <a:pt x="976908" y="1061914"/>
                  </a:cubicBezTo>
                  <a:cubicBezTo>
                    <a:pt x="984099" y="1062513"/>
                    <a:pt x="985297" y="1062513"/>
                    <a:pt x="986496" y="1061314"/>
                  </a:cubicBezTo>
                  <a:cubicBezTo>
                    <a:pt x="987095" y="1059516"/>
                    <a:pt x="987695" y="1057119"/>
                    <a:pt x="991890" y="1057119"/>
                  </a:cubicBezTo>
                  <a:cubicBezTo>
                    <a:pt x="996084" y="1057119"/>
                    <a:pt x="996084" y="1056520"/>
                    <a:pt x="996084" y="1062513"/>
                  </a:cubicBezTo>
                  <a:cubicBezTo>
                    <a:pt x="996084" y="1068506"/>
                    <a:pt x="997882" y="1069105"/>
                    <a:pt x="1006871" y="1068506"/>
                  </a:cubicBezTo>
                  <a:cubicBezTo>
                    <a:pt x="1015860" y="1067906"/>
                    <a:pt x="1014662" y="1067906"/>
                    <a:pt x="1017059" y="1070903"/>
                  </a:cubicBezTo>
                  <a:cubicBezTo>
                    <a:pt x="1019456" y="1073899"/>
                    <a:pt x="1020055" y="1075098"/>
                    <a:pt x="1024250" y="1075697"/>
                  </a:cubicBezTo>
                  <a:cubicBezTo>
                    <a:pt x="1028445" y="1076296"/>
                    <a:pt x="1028445" y="1075098"/>
                    <a:pt x="1024850" y="1072101"/>
                  </a:cubicBezTo>
                  <a:cubicBezTo>
                    <a:pt x="1021853" y="1069704"/>
                    <a:pt x="1022452" y="1068506"/>
                    <a:pt x="1024850" y="1065509"/>
                  </a:cubicBezTo>
                  <a:cubicBezTo>
                    <a:pt x="1027247" y="1062513"/>
                    <a:pt x="1027247" y="1058318"/>
                    <a:pt x="1032640" y="1054123"/>
                  </a:cubicBezTo>
                  <a:cubicBezTo>
                    <a:pt x="1038034" y="1049928"/>
                    <a:pt x="1036835" y="1045733"/>
                    <a:pt x="1039232" y="1037343"/>
                  </a:cubicBezTo>
                  <a:cubicBezTo>
                    <a:pt x="1041629" y="1028953"/>
                    <a:pt x="1043427" y="1030152"/>
                    <a:pt x="1049420" y="1033148"/>
                  </a:cubicBezTo>
                  <a:cubicBezTo>
                    <a:pt x="1055413" y="1036145"/>
                    <a:pt x="1054813" y="1037343"/>
                    <a:pt x="1053615" y="1042137"/>
                  </a:cubicBezTo>
                  <a:cubicBezTo>
                    <a:pt x="1051817" y="1046932"/>
                    <a:pt x="1057810" y="1048729"/>
                    <a:pt x="1066199" y="1052325"/>
                  </a:cubicBezTo>
                  <a:cubicBezTo>
                    <a:pt x="1074589" y="1055921"/>
                    <a:pt x="1076387" y="1054123"/>
                    <a:pt x="1082979" y="1050527"/>
                  </a:cubicBezTo>
                  <a:cubicBezTo>
                    <a:pt x="1090170" y="1046932"/>
                    <a:pt x="1090170" y="1042137"/>
                    <a:pt x="1101557" y="1040340"/>
                  </a:cubicBezTo>
                  <a:cubicBezTo>
                    <a:pt x="1113542" y="1038542"/>
                    <a:pt x="1118336" y="1035545"/>
                    <a:pt x="1128524" y="1023560"/>
                  </a:cubicBezTo>
                  <a:cubicBezTo>
                    <a:pt x="1138712" y="1011574"/>
                    <a:pt x="1142907" y="1009177"/>
                    <a:pt x="1154293" y="1009177"/>
                  </a:cubicBezTo>
                  <a:cubicBezTo>
                    <a:pt x="1157888" y="1009177"/>
                    <a:pt x="1161484" y="1008578"/>
                    <a:pt x="1164480" y="1007979"/>
                  </a:cubicBezTo>
                  <a:cubicBezTo>
                    <a:pt x="1164480" y="1007979"/>
                    <a:pt x="1164480" y="1008578"/>
                    <a:pt x="1165080" y="1008578"/>
                  </a:cubicBezTo>
                  <a:cubicBezTo>
                    <a:pt x="1171672" y="1006780"/>
                    <a:pt x="1178863" y="1002585"/>
                    <a:pt x="1186054" y="1000188"/>
                  </a:cubicBezTo>
                  <a:cubicBezTo>
                    <a:pt x="1186054" y="1000188"/>
                    <a:pt x="1186054" y="1000188"/>
                    <a:pt x="1186654" y="1000188"/>
                  </a:cubicBezTo>
                  <a:cubicBezTo>
                    <a:pt x="1198040" y="996593"/>
                    <a:pt x="1199238" y="1000188"/>
                    <a:pt x="1206430" y="1001387"/>
                  </a:cubicBezTo>
                  <a:cubicBezTo>
                    <a:pt x="1213621" y="1001986"/>
                    <a:pt x="1210625" y="997192"/>
                    <a:pt x="1205830" y="997192"/>
                  </a:cubicBezTo>
                  <a:cubicBezTo>
                    <a:pt x="1201036" y="997192"/>
                    <a:pt x="1199238" y="995394"/>
                    <a:pt x="1199838" y="992398"/>
                  </a:cubicBezTo>
                  <a:cubicBezTo>
                    <a:pt x="1200437" y="989401"/>
                    <a:pt x="1207029" y="990600"/>
                    <a:pt x="1214819" y="994795"/>
                  </a:cubicBezTo>
                  <a:cubicBezTo>
                    <a:pt x="1222011" y="998990"/>
                    <a:pt x="1219014" y="992997"/>
                    <a:pt x="1214220" y="988802"/>
                  </a:cubicBezTo>
                  <a:cubicBezTo>
                    <a:pt x="1208827" y="984607"/>
                    <a:pt x="1214819" y="985206"/>
                    <a:pt x="1221411" y="987603"/>
                  </a:cubicBezTo>
                  <a:cubicBezTo>
                    <a:pt x="1228003" y="990001"/>
                    <a:pt x="1228003" y="988802"/>
                    <a:pt x="1225606" y="984607"/>
                  </a:cubicBezTo>
                  <a:cubicBezTo>
                    <a:pt x="1223209" y="980412"/>
                    <a:pt x="1223209" y="979214"/>
                    <a:pt x="1228003" y="976217"/>
                  </a:cubicBezTo>
                  <a:cubicBezTo>
                    <a:pt x="1232798" y="973221"/>
                    <a:pt x="1235195" y="970824"/>
                    <a:pt x="1242386" y="968427"/>
                  </a:cubicBezTo>
                  <a:cubicBezTo>
                    <a:pt x="1249577" y="966030"/>
                    <a:pt x="1251375" y="961835"/>
                    <a:pt x="1256169" y="955842"/>
                  </a:cubicBezTo>
                  <a:cubicBezTo>
                    <a:pt x="1260964" y="949849"/>
                    <a:pt x="1263960" y="948051"/>
                    <a:pt x="1266357" y="947452"/>
                  </a:cubicBezTo>
                  <a:cubicBezTo>
                    <a:pt x="1268754" y="946853"/>
                    <a:pt x="1270552" y="949849"/>
                    <a:pt x="1270552" y="954044"/>
                  </a:cubicBezTo>
                  <a:cubicBezTo>
                    <a:pt x="1270552" y="958239"/>
                    <a:pt x="1270552" y="962434"/>
                    <a:pt x="1265758" y="962434"/>
                  </a:cubicBezTo>
                  <a:cubicBezTo>
                    <a:pt x="1260964" y="962434"/>
                    <a:pt x="1261563" y="967827"/>
                    <a:pt x="1263361" y="970824"/>
                  </a:cubicBezTo>
                  <a:cubicBezTo>
                    <a:pt x="1265158" y="973820"/>
                    <a:pt x="1269353" y="975019"/>
                    <a:pt x="1271750" y="973221"/>
                  </a:cubicBezTo>
                  <a:cubicBezTo>
                    <a:pt x="1274148" y="971423"/>
                    <a:pt x="1274148" y="970225"/>
                    <a:pt x="1278942" y="970824"/>
                  </a:cubicBezTo>
                  <a:cubicBezTo>
                    <a:pt x="1284335" y="971423"/>
                    <a:pt x="1282537" y="968427"/>
                    <a:pt x="1279541" y="965430"/>
                  </a:cubicBezTo>
                  <a:cubicBezTo>
                    <a:pt x="1276545" y="962434"/>
                    <a:pt x="1277144" y="960037"/>
                    <a:pt x="1278942" y="955243"/>
                  </a:cubicBezTo>
                  <a:cubicBezTo>
                    <a:pt x="1280740" y="951048"/>
                    <a:pt x="1284335" y="945654"/>
                    <a:pt x="1287332" y="940860"/>
                  </a:cubicBezTo>
                  <a:cubicBezTo>
                    <a:pt x="1290328" y="936066"/>
                    <a:pt x="1295721" y="933070"/>
                    <a:pt x="1301115" y="932470"/>
                  </a:cubicBezTo>
                  <a:cubicBezTo>
                    <a:pt x="1306508" y="931871"/>
                    <a:pt x="1312501" y="933669"/>
                    <a:pt x="1316097" y="934268"/>
                  </a:cubicBezTo>
                  <a:cubicBezTo>
                    <a:pt x="1320292" y="934867"/>
                    <a:pt x="1322689" y="934268"/>
                    <a:pt x="1322689" y="941459"/>
                  </a:cubicBezTo>
                  <a:cubicBezTo>
                    <a:pt x="1322689" y="944456"/>
                    <a:pt x="1323288" y="945654"/>
                    <a:pt x="1324487" y="945654"/>
                  </a:cubicBezTo>
                  <a:cubicBezTo>
                    <a:pt x="1325685" y="945654"/>
                    <a:pt x="1327483" y="943257"/>
                    <a:pt x="1327483" y="940261"/>
                  </a:cubicBezTo>
                  <a:cubicBezTo>
                    <a:pt x="1328082" y="935467"/>
                    <a:pt x="1332876" y="934268"/>
                    <a:pt x="1337671" y="933070"/>
                  </a:cubicBezTo>
                  <a:cubicBezTo>
                    <a:pt x="1342465" y="932470"/>
                    <a:pt x="1348458" y="933669"/>
                    <a:pt x="1347259" y="937864"/>
                  </a:cubicBezTo>
                  <a:cubicBezTo>
                    <a:pt x="1346060" y="942059"/>
                    <a:pt x="1343064" y="942658"/>
                    <a:pt x="1344263" y="945055"/>
                  </a:cubicBezTo>
                  <a:cubicBezTo>
                    <a:pt x="1344862" y="947452"/>
                    <a:pt x="1346660" y="948651"/>
                    <a:pt x="1348458" y="944456"/>
                  </a:cubicBezTo>
                  <a:cubicBezTo>
                    <a:pt x="1350255" y="940261"/>
                    <a:pt x="1352652" y="937265"/>
                    <a:pt x="1352652" y="940860"/>
                  </a:cubicBezTo>
                  <a:cubicBezTo>
                    <a:pt x="1352652" y="944456"/>
                    <a:pt x="1355050" y="943257"/>
                    <a:pt x="1356847" y="939662"/>
                  </a:cubicBezTo>
                  <a:cubicBezTo>
                    <a:pt x="1359244" y="936066"/>
                    <a:pt x="1361042" y="936066"/>
                    <a:pt x="1365836" y="934268"/>
                  </a:cubicBezTo>
                  <a:cubicBezTo>
                    <a:pt x="1371230" y="932470"/>
                    <a:pt x="1371829" y="933669"/>
                    <a:pt x="1371829" y="931272"/>
                  </a:cubicBezTo>
                  <a:cubicBezTo>
                    <a:pt x="1371829" y="928875"/>
                    <a:pt x="1373627" y="927077"/>
                    <a:pt x="1376024" y="927077"/>
                  </a:cubicBezTo>
                  <a:cubicBezTo>
                    <a:pt x="1378421" y="926478"/>
                    <a:pt x="1380219" y="926478"/>
                    <a:pt x="1378421" y="924680"/>
                  </a:cubicBezTo>
                  <a:cubicBezTo>
                    <a:pt x="1376623" y="922882"/>
                    <a:pt x="1377223" y="921084"/>
                    <a:pt x="1380818" y="917488"/>
                  </a:cubicBezTo>
                  <a:cubicBezTo>
                    <a:pt x="1385013" y="913893"/>
                    <a:pt x="1383215" y="913893"/>
                    <a:pt x="1380219" y="913294"/>
                  </a:cubicBezTo>
                  <a:cubicBezTo>
                    <a:pt x="1377223" y="912694"/>
                    <a:pt x="1376024" y="910896"/>
                    <a:pt x="1382017" y="909698"/>
                  </a:cubicBezTo>
                  <a:cubicBezTo>
                    <a:pt x="1382017" y="909698"/>
                    <a:pt x="1382017" y="909698"/>
                    <a:pt x="1382017" y="909698"/>
                  </a:cubicBezTo>
                  <a:cubicBezTo>
                    <a:pt x="1382017" y="909698"/>
                    <a:pt x="1382017" y="909099"/>
                    <a:pt x="1382017" y="907900"/>
                  </a:cubicBezTo>
                  <a:cubicBezTo>
                    <a:pt x="1382017" y="906702"/>
                    <a:pt x="1382017" y="906102"/>
                    <a:pt x="1382017" y="906102"/>
                  </a:cubicBezTo>
                  <a:lnTo>
                    <a:pt x="1382017" y="906102"/>
                  </a:lnTo>
                  <a:lnTo>
                    <a:pt x="1382017" y="906102"/>
                  </a:lnTo>
                  <a:cubicBezTo>
                    <a:pt x="1382017" y="906102"/>
                    <a:pt x="1382017" y="906102"/>
                    <a:pt x="1382017" y="906702"/>
                  </a:cubicBezTo>
                  <a:cubicBezTo>
                    <a:pt x="1382017" y="907301"/>
                    <a:pt x="1382017" y="907301"/>
                    <a:pt x="1382017" y="907900"/>
                  </a:cubicBezTo>
                  <a:cubicBezTo>
                    <a:pt x="1382017" y="908499"/>
                    <a:pt x="1382017" y="909099"/>
                    <a:pt x="1382017" y="909099"/>
                  </a:cubicBezTo>
                  <a:cubicBezTo>
                    <a:pt x="1382017" y="909099"/>
                    <a:pt x="1382017" y="909698"/>
                    <a:pt x="1382017" y="909698"/>
                  </a:cubicBezTo>
                  <a:cubicBezTo>
                    <a:pt x="1387410" y="909099"/>
                    <a:pt x="1386811" y="908499"/>
                    <a:pt x="1387410" y="904304"/>
                  </a:cubicBezTo>
                  <a:cubicBezTo>
                    <a:pt x="1388010" y="900110"/>
                    <a:pt x="1389807" y="897113"/>
                    <a:pt x="1394602" y="894117"/>
                  </a:cubicBezTo>
                  <a:cubicBezTo>
                    <a:pt x="1398797" y="891120"/>
                    <a:pt x="1403591" y="885128"/>
                    <a:pt x="1404789" y="880333"/>
                  </a:cubicBezTo>
                  <a:cubicBezTo>
                    <a:pt x="1405389" y="875539"/>
                    <a:pt x="1407186" y="871944"/>
                    <a:pt x="1404190" y="873741"/>
                  </a:cubicBezTo>
                  <a:cubicBezTo>
                    <a:pt x="1401194" y="876139"/>
                    <a:pt x="1401793" y="877936"/>
                    <a:pt x="1399995" y="874341"/>
                  </a:cubicBezTo>
                  <a:cubicBezTo>
                    <a:pt x="1398197" y="870745"/>
                    <a:pt x="1402991" y="868947"/>
                    <a:pt x="1408385" y="862355"/>
                  </a:cubicBezTo>
                  <a:cubicBezTo>
                    <a:pt x="1413778" y="856363"/>
                    <a:pt x="1413778" y="855164"/>
                    <a:pt x="1413179" y="859958"/>
                  </a:cubicBezTo>
                  <a:cubicBezTo>
                    <a:pt x="1412580" y="864752"/>
                    <a:pt x="1414977" y="865352"/>
                    <a:pt x="1416175" y="863554"/>
                  </a:cubicBezTo>
                  <a:cubicBezTo>
                    <a:pt x="1417374" y="861157"/>
                    <a:pt x="1418573" y="859359"/>
                    <a:pt x="1416775" y="855763"/>
                  </a:cubicBezTo>
                  <a:cubicBezTo>
                    <a:pt x="1414977" y="851568"/>
                    <a:pt x="1415576" y="850370"/>
                    <a:pt x="1417374" y="847973"/>
                  </a:cubicBezTo>
                  <a:cubicBezTo>
                    <a:pt x="1419771" y="845576"/>
                    <a:pt x="1421569" y="844377"/>
                    <a:pt x="1424565" y="843179"/>
                  </a:cubicBezTo>
                  <a:cubicBezTo>
                    <a:pt x="1427562" y="841980"/>
                    <a:pt x="1428161" y="844377"/>
                    <a:pt x="1428760" y="840781"/>
                  </a:cubicBezTo>
                  <a:cubicBezTo>
                    <a:pt x="1429360" y="837186"/>
                    <a:pt x="1429360" y="835388"/>
                    <a:pt x="1429360" y="835388"/>
                  </a:cubicBezTo>
                  <a:cubicBezTo>
                    <a:pt x="1429360" y="835388"/>
                    <a:pt x="1432955" y="831792"/>
                    <a:pt x="1436551" y="832392"/>
                  </a:cubicBezTo>
                  <a:cubicBezTo>
                    <a:pt x="1436551" y="831792"/>
                    <a:pt x="1437150" y="830594"/>
                    <a:pt x="1438948" y="829395"/>
                  </a:cubicBezTo>
                  <a:cubicBezTo>
                    <a:pt x="1439547" y="828796"/>
                    <a:pt x="1439547" y="828796"/>
                    <a:pt x="1440146" y="828197"/>
                  </a:cubicBezTo>
                  <a:cubicBezTo>
                    <a:pt x="1441944" y="826399"/>
                    <a:pt x="1443742" y="825200"/>
                    <a:pt x="1443742" y="825200"/>
                  </a:cubicBezTo>
                  <a:cubicBezTo>
                    <a:pt x="1444341" y="824601"/>
                    <a:pt x="1445540" y="823402"/>
                    <a:pt x="1446139" y="822803"/>
                  </a:cubicBezTo>
                  <a:cubicBezTo>
                    <a:pt x="1447937" y="821605"/>
                    <a:pt x="1449735" y="821605"/>
                    <a:pt x="1452132" y="821005"/>
                  </a:cubicBezTo>
                  <a:cubicBezTo>
                    <a:pt x="1452731" y="821005"/>
                    <a:pt x="1453330" y="821005"/>
                    <a:pt x="1454529" y="821005"/>
                  </a:cubicBezTo>
                  <a:cubicBezTo>
                    <a:pt x="1456327" y="821005"/>
                    <a:pt x="1458125" y="821005"/>
                    <a:pt x="1459922" y="821605"/>
                  </a:cubicBezTo>
                  <a:cubicBezTo>
                    <a:pt x="1464117" y="822204"/>
                    <a:pt x="1466514" y="822204"/>
                    <a:pt x="1469511" y="821005"/>
                  </a:cubicBezTo>
                  <a:cubicBezTo>
                    <a:pt x="1470709" y="820406"/>
                    <a:pt x="1472507" y="819807"/>
                    <a:pt x="1473706" y="819208"/>
                  </a:cubicBezTo>
                  <a:cubicBezTo>
                    <a:pt x="1475504" y="818608"/>
                    <a:pt x="1476702" y="817410"/>
                    <a:pt x="1478500" y="816810"/>
                  </a:cubicBezTo>
                  <a:cubicBezTo>
                    <a:pt x="1480298" y="816211"/>
                    <a:pt x="1481496" y="815612"/>
                    <a:pt x="1482695" y="815013"/>
                  </a:cubicBezTo>
                  <a:cubicBezTo>
                    <a:pt x="1483294" y="814413"/>
                    <a:pt x="1483893" y="813814"/>
                    <a:pt x="1484493" y="813814"/>
                  </a:cubicBezTo>
                  <a:cubicBezTo>
                    <a:pt x="1485092" y="813215"/>
                    <a:pt x="1485092" y="813215"/>
                    <a:pt x="1485691" y="813215"/>
                  </a:cubicBezTo>
                  <a:cubicBezTo>
                    <a:pt x="1486291" y="813215"/>
                    <a:pt x="1486890" y="812616"/>
                    <a:pt x="1487489" y="812616"/>
                  </a:cubicBezTo>
                  <a:cubicBezTo>
                    <a:pt x="1488088" y="812616"/>
                    <a:pt x="1489287" y="812616"/>
                    <a:pt x="1489886" y="812616"/>
                  </a:cubicBezTo>
                  <a:cubicBezTo>
                    <a:pt x="1490485" y="812616"/>
                    <a:pt x="1491085" y="812616"/>
                    <a:pt x="1491085" y="812616"/>
                  </a:cubicBezTo>
                  <a:cubicBezTo>
                    <a:pt x="1492883" y="812616"/>
                    <a:pt x="1495280" y="813215"/>
                    <a:pt x="1498875" y="813215"/>
                  </a:cubicBezTo>
                  <a:cubicBezTo>
                    <a:pt x="1499475" y="813215"/>
                    <a:pt x="1500673" y="813215"/>
                    <a:pt x="1501272" y="813215"/>
                  </a:cubicBezTo>
                  <a:cubicBezTo>
                    <a:pt x="1503070" y="813215"/>
                    <a:pt x="1504269" y="813215"/>
                    <a:pt x="1504868" y="813215"/>
                  </a:cubicBezTo>
                  <a:cubicBezTo>
                    <a:pt x="1505467" y="813215"/>
                    <a:pt x="1506067" y="813814"/>
                    <a:pt x="1506067" y="813814"/>
                  </a:cubicBezTo>
                  <a:cubicBezTo>
                    <a:pt x="1506067" y="814413"/>
                    <a:pt x="1504269" y="815612"/>
                    <a:pt x="1501872" y="816810"/>
                  </a:cubicBezTo>
                  <a:cubicBezTo>
                    <a:pt x="1500673" y="817410"/>
                    <a:pt x="1500074" y="818608"/>
                    <a:pt x="1498875" y="819208"/>
                  </a:cubicBezTo>
                  <a:cubicBezTo>
                    <a:pt x="1498276" y="819807"/>
                    <a:pt x="1497077" y="821005"/>
                    <a:pt x="1496478" y="821605"/>
                  </a:cubicBezTo>
                  <a:lnTo>
                    <a:pt x="1523446" y="816810"/>
                  </a:lnTo>
                  <a:cubicBezTo>
                    <a:pt x="1524045" y="815013"/>
                    <a:pt x="1525243" y="813215"/>
                    <a:pt x="1526442" y="810818"/>
                  </a:cubicBezTo>
                  <a:cubicBezTo>
                    <a:pt x="1528839" y="807222"/>
                    <a:pt x="1531835" y="805424"/>
                    <a:pt x="1534832" y="804226"/>
                  </a:cubicBezTo>
                  <a:cubicBezTo>
                    <a:pt x="1535431" y="803626"/>
                    <a:pt x="1536630" y="803626"/>
                    <a:pt x="1537229" y="803626"/>
                  </a:cubicBezTo>
                  <a:cubicBezTo>
                    <a:pt x="1539626" y="803027"/>
                    <a:pt x="1542023" y="802428"/>
                    <a:pt x="1543821" y="801229"/>
                  </a:cubicBezTo>
                  <a:cubicBezTo>
                    <a:pt x="1545619" y="800031"/>
                    <a:pt x="1546218" y="799432"/>
                    <a:pt x="1545619" y="798233"/>
                  </a:cubicBezTo>
                  <a:cubicBezTo>
                    <a:pt x="1545019" y="797034"/>
                    <a:pt x="1543222" y="795836"/>
                    <a:pt x="1542622" y="794637"/>
                  </a:cubicBezTo>
                  <a:cubicBezTo>
                    <a:pt x="1542622" y="794637"/>
                    <a:pt x="1542023" y="794038"/>
                    <a:pt x="1542023" y="794038"/>
                  </a:cubicBezTo>
                  <a:cubicBezTo>
                    <a:pt x="1542023" y="793439"/>
                    <a:pt x="1542023" y="792839"/>
                    <a:pt x="1542023" y="792240"/>
                  </a:cubicBezTo>
                  <a:cubicBezTo>
                    <a:pt x="1542023" y="791641"/>
                    <a:pt x="1542622" y="791042"/>
                    <a:pt x="1542023" y="790442"/>
                  </a:cubicBezTo>
                  <a:cubicBezTo>
                    <a:pt x="1542023" y="789843"/>
                    <a:pt x="1541424" y="789244"/>
                    <a:pt x="1540225" y="789244"/>
                  </a:cubicBezTo>
                  <a:cubicBezTo>
                    <a:pt x="1539626" y="789244"/>
                    <a:pt x="1539626" y="789244"/>
                    <a:pt x="1539027" y="789244"/>
                  </a:cubicBezTo>
                  <a:cubicBezTo>
                    <a:pt x="1538427" y="789244"/>
                    <a:pt x="1537828" y="788645"/>
                    <a:pt x="1537229" y="788645"/>
                  </a:cubicBezTo>
                  <a:cubicBezTo>
                    <a:pt x="1536630" y="788045"/>
                    <a:pt x="1536630" y="787446"/>
                    <a:pt x="1538427" y="785648"/>
                  </a:cubicBezTo>
                  <a:cubicBezTo>
                    <a:pt x="1540825" y="783850"/>
                    <a:pt x="1542023" y="782652"/>
                    <a:pt x="1542622" y="780255"/>
                  </a:cubicBezTo>
                  <a:cubicBezTo>
                    <a:pt x="1542622" y="779655"/>
                    <a:pt x="1543222" y="778457"/>
                    <a:pt x="1543222" y="777258"/>
                  </a:cubicBezTo>
                  <a:cubicBezTo>
                    <a:pt x="1543821" y="774262"/>
                    <a:pt x="1543821" y="772464"/>
                    <a:pt x="1546218" y="770067"/>
                  </a:cubicBezTo>
                  <a:cubicBezTo>
                    <a:pt x="1546817" y="769468"/>
                    <a:pt x="1546817" y="769468"/>
                    <a:pt x="1547416" y="768868"/>
                  </a:cubicBezTo>
                  <a:cubicBezTo>
                    <a:pt x="1548016" y="768269"/>
                    <a:pt x="1548615" y="768269"/>
                    <a:pt x="1549214" y="767670"/>
                  </a:cubicBezTo>
                  <a:cubicBezTo>
                    <a:pt x="1550413" y="766471"/>
                    <a:pt x="1551611" y="765872"/>
                    <a:pt x="1552211" y="764674"/>
                  </a:cubicBezTo>
                  <a:cubicBezTo>
                    <a:pt x="1552810" y="763475"/>
                    <a:pt x="1553409" y="762876"/>
                    <a:pt x="1554008" y="761677"/>
                  </a:cubicBezTo>
                  <a:cubicBezTo>
                    <a:pt x="1555207" y="759879"/>
                    <a:pt x="1555806" y="757482"/>
                    <a:pt x="1557604" y="754486"/>
                  </a:cubicBezTo>
                  <a:cubicBezTo>
                    <a:pt x="1560001" y="750890"/>
                    <a:pt x="1560600" y="749092"/>
                    <a:pt x="1560001" y="748493"/>
                  </a:cubicBezTo>
                  <a:cubicBezTo>
                    <a:pt x="1559402" y="748493"/>
                    <a:pt x="1559402" y="748493"/>
                    <a:pt x="1558203" y="749092"/>
                  </a:cubicBezTo>
                  <a:cubicBezTo>
                    <a:pt x="1557604" y="749092"/>
                    <a:pt x="1557604" y="749692"/>
                    <a:pt x="1557005" y="749692"/>
                  </a:cubicBezTo>
                  <a:cubicBezTo>
                    <a:pt x="1555806" y="750291"/>
                    <a:pt x="1555207" y="750291"/>
                    <a:pt x="1554608" y="750291"/>
                  </a:cubicBezTo>
                  <a:cubicBezTo>
                    <a:pt x="1554008" y="750291"/>
                    <a:pt x="1553409" y="750291"/>
                    <a:pt x="1552810" y="750291"/>
                  </a:cubicBezTo>
                  <a:cubicBezTo>
                    <a:pt x="1552211" y="750291"/>
                    <a:pt x="1551611" y="750291"/>
                    <a:pt x="1551012" y="750890"/>
                  </a:cubicBezTo>
                  <a:cubicBezTo>
                    <a:pt x="1550413" y="750890"/>
                    <a:pt x="1550413" y="751490"/>
                    <a:pt x="1549814" y="752089"/>
                  </a:cubicBezTo>
                  <a:cubicBezTo>
                    <a:pt x="1549214" y="752688"/>
                    <a:pt x="1549214" y="753287"/>
                    <a:pt x="1548615" y="753887"/>
                  </a:cubicBezTo>
                  <a:cubicBezTo>
                    <a:pt x="1544420" y="759879"/>
                    <a:pt x="1543222" y="761078"/>
                    <a:pt x="1536030" y="764674"/>
                  </a:cubicBezTo>
                  <a:cubicBezTo>
                    <a:pt x="1532435" y="766471"/>
                    <a:pt x="1530037" y="767670"/>
                    <a:pt x="1528240" y="767670"/>
                  </a:cubicBezTo>
                  <a:cubicBezTo>
                    <a:pt x="1526442" y="767670"/>
                    <a:pt x="1525843" y="767071"/>
                    <a:pt x="1525843" y="765273"/>
                  </a:cubicBezTo>
                  <a:cubicBezTo>
                    <a:pt x="1525843" y="763475"/>
                    <a:pt x="1525843" y="762276"/>
                    <a:pt x="1525243" y="761677"/>
                  </a:cubicBezTo>
                  <a:cubicBezTo>
                    <a:pt x="1525243" y="761677"/>
                    <a:pt x="1524644" y="761677"/>
                    <a:pt x="1524045" y="761677"/>
                  </a:cubicBezTo>
                  <a:cubicBezTo>
                    <a:pt x="1523446" y="761677"/>
                    <a:pt x="1522846" y="762276"/>
                    <a:pt x="1522247" y="762876"/>
                  </a:cubicBezTo>
                  <a:cubicBezTo>
                    <a:pt x="1520449" y="764674"/>
                    <a:pt x="1520449" y="765872"/>
                    <a:pt x="1519251" y="765872"/>
                  </a:cubicBezTo>
                  <a:cubicBezTo>
                    <a:pt x="1519251" y="765872"/>
                    <a:pt x="1518651" y="765872"/>
                    <a:pt x="1518651" y="765872"/>
                  </a:cubicBezTo>
                  <a:cubicBezTo>
                    <a:pt x="1518651" y="765872"/>
                    <a:pt x="1518052" y="765872"/>
                    <a:pt x="1517453" y="765273"/>
                  </a:cubicBezTo>
                  <a:cubicBezTo>
                    <a:pt x="1516853" y="764674"/>
                    <a:pt x="1516254" y="764674"/>
                    <a:pt x="1515056" y="764674"/>
                  </a:cubicBezTo>
                  <a:cubicBezTo>
                    <a:pt x="1513857" y="764674"/>
                    <a:pt x="1513258" y="764674"/>
                    <a:pt x="1512659" y="765273"/>
                  </a:cubicBezTo>
                  <a:cubicBezTo>
                    <a:pt x="1512659" y="765273"/>
                    <a:pt x="1512659" y="765872"/>
                    <a:pt x="1512659" y="765872"/>
                  </a:cubicBezTo>
                  <a:cubicBezTo>
                    <a:pt x="1512659" y="766471"/>
                    <a:pt x="1512659" y="767071"/>
                    <a:pt x="1512659" y="768269"/>
                  </a:cubicBezTo>
                  <a:cubicBezTo>
                    <a:pt x="1512659" y="768868"/>
                    <a:pt x="1512659" y="769468"/>
                    <a:pt x="1512659" y="769468"/>
                  </a:cubicBezTo>
                  <a:cubicBezTo>
                    <a:pt x="1512659" y="771266"/>
                    <a:pt x="1509662" y="771865"/>
                    <a:pt x="1504868" y="772464"/>
                  </a:cubicBezTo>
                  <a:cubicBezTo>
                    <a:pt x="1503669" y="772464"/>
                    <a:pt x="1501872" y="773063"/>
                    <a:pt x="1500074" y="773063"/>
                  </a:cubicBezTo>
                  <a:cubicBezTo>
                    <a:pt x="1497677" y="773663"/>
                    <a:pt x="1495280" y="774262"/>
                    <a:pt x="1493482" y="774861"/>
                  </a:cubicBezTo>
                  <a:cubicBezTo>
                    <a:pt x="1492283" y="774861"/>
                    <a:pt x="1491085" y="775461"/>
                    <a:pt x="1490485" y="776060"/>
                  </a:cubicBezTo>
                  <a:cubicBezTo>
                    <a:pt x="1486291" y="777258"/>
                    <a:pt x="1481496" y="779655"/>
                    <a:pt x="1475504" y="782053"/>
                  </a:cubicBezTo>
                  <a:cubicBezTo>
                    <a:pt x="1473706" y="782652"/>
                    <a:pt x="1472507" y="783251"/>
                    <a:pt x="1470709" y="784450"/>
                  </a:cubicBezTo>
                  <a:cubicBezTo>
                    <a:pt x="1462320" y="788645"/>
                    <a:pt x="1455128" y="789244"/>
                    <a:pt x="1450933" y="788045"/>
                  </a:cubicBezTo>
                  <a:cubicBezTo>
                    <a:pt x="1448536" y="787446"/>
                    <a:pt x="1446738" y="786247"/>
                    <a:pt x="1445540" y="785049"/>
                  </a:cubicBezTo>
                  <a:cubicBezTo>
                    <a:pt x="1444941" y="783850"/>
                    <a:pt x="1444341" y="783251"/>
                    <a:pt x="1443742" y="782053"/>
                  </a:cubicBezTo>
                  <a:cubicBezTo>
                    <a:pt x="1443143" y="781453"/>
                    <a:pt x="1442544" y="780854"/>
                    <a:pt x="1441944" y="781453"/>
                  </a:cubicBezTo>
                  <a:cubicBezTo>
                    <a:pt x="1441345" y="781453"/>
                    <a:pt x="1441345" y="782053"/>
                    <a:pt x="1440746" y="782652"/>
                  </a:cubicBezTo>
                  <a:cubicBezTo>
                    <a:pt x="1438948" y="784450"/>
                    <a:pt x="1438948" y="785648"/>
                    <a:pt x="1438349" y="785648"/>
                  </a:cubicBezTo>
                  <a:cubicBezTo>
                    <a:pt x="1438349" y="785648"/>
                    <a:pt x="1437749" y="785648"/>
                    <a:pt x="1437150" y="785049"/>
                  </a:cubicBezTo>
                  <a:cubicBezTo>
                    <a:pt x="1437150" y="785049"/>
                    <a:pt x="1436551" y="784450"/>
                    <a:pt x="1436551" y="784450"/>
                  </a:cubicBezTo>
                  <a:cubicBezTo>
                    <a:pt x="1435352" y="783251"/>
                    <a:pt x="1435352" y="782652"/>
                    <a:pt x="1437749" y="778457"/>
                  </a:cubicBezTo>
                  <a:cubicBezTo>
                    <a:pt x="1438349" y="777258"/>
                    <a:pt x="1438948" y="776060"/>
                    <a:pt x="1438948" y="774861"/>
                  </a:cubicBezTo>
                  <a:cubicBezTo>
                    <a:pt x="1438948" y="773663"/>
                    <a:pt x="1438948" y="772464"/>
                    <a:pt x="1438349" y="771266"/>
                  </a:cubicBezTo>
                  <a:cubicBezTo>
                    <a:pt x="1437749" y="770067"/>
                    <a:pt x="1437749" y="768868"/>
                    <a:pt x="1437150" y="767670"/>
                  </a:cubicBezTo>
                  <a:cubicBezTo>
                    <a:pt x="1437150" y="767071"/>
                    <a:pt x="1436551" y="766471"/>
                    <a:pt x="1436551" y="765872"/>
                  </a:cubicBezTo>
                  <a:cubicBezTo>
                    <a:pt x="1436551" y="765273"/>
                    <a:pt x="1435951" y="764674"/>
                    <a:pt x="1435951" y="764074"/>
                  </a:cubicBezTo>
                  <a:cubicBezTo>
                    <a:pt x="1435951" y="762876"/>
                    <a:pt x="1435951" y="761677"/>
                    <a:pt x="1435951" y="760479"/>
                  </a:cubicBezTo>
                  <a:cubicBezTo>
                    <a:pt x="1436551" y="759280"/>
                    <a:pt x="1436551" y="758082"/>
                    <a:pt x="1437749" y="757482"/>
                  </a:cubicBezTo>
                  <a:cubicBezTo>
                    <a:pt x="1439547" y="755684"/>
                    <a:pt x="1441944" y="753887"/>
                    <a:pt x="1444941" y="752089"/>
                  </a:cubicBezTo>
                  <a:cubicBezTo>
                    <a:pt x="1449135" y="749692"/>
                    <a:pt x="1451533" y="750291"/>
                    <a:pt x="1453330" y="750291"/>
                  </a:cubicBezTo>
                  <a:cubicBezTo>
                    <a:pt x="1453930" y="750291"/>
                    <a:pt x="1453930" y="750291"/>
                    <a:pt x="1454529" y="750291"/>
                  </a:cubicBezTo>
                  <a:cubicBezTo>
                    <a:pt x="1455128" y="750291"/>
                    <a:pt x="1455728" y="749692"/>
                    <a:pt x="1456327" y="748493"/>
                  </a:cubicBezTo>
                  <a:cubicBezTo>
                    <a:pt x="1456926" y="747295"/>
                    <a:pt x="1458125" y="746096"/>
                    <a:pt x="1458724" y="744898"/>
                  </a:cubicBezTo>
                  <a:cubicBezTo>
                    <a:pt x="1460522" y="743100"/>
                    <a:pt x="1462320" y="741901"/>
                    <a:pt x="1465915" y="741901"/>
                  </a:cubicBezTo>
                  <a:cubicBezTo>
                    <a:pt x="1471309" y="741302"/>
                    <a:pt x="1473106" y="740103"/>
                    <a:pt x="1474305" y="738306"/>
                  </a:cubicBezTo>
                  <a:cubicBezTo>
                    <a:pt x="1474305" y="737706"/>
                    <a:pt x="1474305" y="737706"/>
                    <a:pt x="1474305" y="737107"/>
                  </a:cubicBezTo>
                  <a:cubicBezTo>
                    <a:pt x="1473106" y="735908"/>
                    <a:pt x="1469511" y="735908"/>
                    <a:pt x="1463518" y="737107"/>
                  </a:cubicBezTo>
                  <a:cubicBezTo>
                    <a:pt x="1461720" y="737706"/>
                    <a:pt x="1459922" y="737706"/>
                    <a:pt x="1458724" y="737706"/>
                  </a:cubicBezTo>
                  <a:cubicBezTo>
                    <a:pt x="1456327" y="737706"/>
                    <a:pt x="1455128" y="737107"/>
                    <a:pt x="1454529" y="735309"/>
                  </a:cubicBezTo>
                  <a:cubicBezTo>
                    <a:pt x="1454529" y="734710"/>
                    <a:pt x="1454529" y="734710"/>
                    <a:pt x="1453930" y="734111"/>
                  </a:cubicBezTo>
                  <a:cubicBezTo>
                    <a:pt x="1453930" y="733511"/>
                    <a:pt x="1453930" y="732912"/>
                    <a:pt x="1453930" y="732313"/>
                  </a:cubicBezTo>
                  <a:cubicBezTo>
                    <a:pt x="1453330" y="728118"/>
                    <a:pt x="1455728" y="727519"/>
                    <a:pt x="1460522" y="727519"/>
                  </a:cubicBezTo>
                  <a:cubicBezTo>
                    <a:pt x="1462320" y="727519"/>
                    <a:pt x="1464117" y="727519"/>
                    <a:pt x="1465915" y="727519"/>
                  </a:cubicBezTo>
                  <a:cubicBezTo>
                    <a:pt x="1467114" y="727519"/>
                    <a:pt x="1467713" y="727519"/>
                    <a:pt x="1468912" y="727519"/>
                  </a:cubicBezTo>
                  <a:cubicBezTo>
                    <a:pt x="1469511" y="727519"/>
                    <a:pt x="1470709" y="727519"/>
                    <a:pt x="1471309" y="727519"/>
                  </a:cubicBezTo>
                  <a:cubicBezTo>
                    <a:pt x="1475504" y="726919"/>
                    <a:pt x="1476702" y="725122"/>
                    <a:pt x="1474305" y="724522"/>
                  </a:cubicBezTo>
                  <a:cubicBezTo>
                    <a:pt x="1473106" y="723923"/>
                    <a:pt x="1472507" y="723923"/>
                    <a:pt x="1472507" y="722724"/>
                  </a:cubicBezTo>
                  <a:cubicBezTo>
                    <a:pt x="1472507" y="722724"/>
                    <a:pt x="1472507" y="722125"/>
                    <a:pt x="1473106" y="721526"/>
                  </a:cubicBezTo>
                  <a:cubicBezTo>
                    <a:pt x="1473706" y="720927"/>
                    <a:pt x="1474305" y="720327"/>
                    <a:pt x="1474904" y="719728"/>
                  </a:cubicBezTo>
                  <a:cubicBezTo>
                    <a:pt x="1475504" y="719129"/>
                    <a:pt x="1476103" y="719129"/>
                    <a:pt x="1476103" y="718530"/>
                  </a:cubicBezTo>
                  <a:cubicBezTo>
                    <a:pt x="1477301" y="717930"/>
                    <a:pt x="1477901" y="717331"/>
                    <a:pt x="1479099" y="717331"/>
                  </a:cubicBezTo>
                  <a:cubicBezTo>
                    <a:pt x="1480298" y="716732"/>
                    <a:pt x="1481496" y="716732"/>
                    <a:pt x="1483294" y="716732"/>
                  </a:cubicBezTo>
                  <a:cubicBezTo>
                    <a:pt x="1484493" y="716732"/>
                    <a:pt x="1485691" y="716132"/>
                    <a:pt x="1486890" y="715533"/>
                  </a:cubicBezTo>
                  <a:cubicBezTo>
                    <a:pt x="1489886" y="713136"/>
                    <a:pt x="1494081" y="710140"/>
                    <a:pt x="1499475" y="709540"/>
                  </a:cubicBezTo>
                  <a:cubicBezTo>
                    <a:pt x="1500074" y="709540"/>
                    <a:pt x="1500673" y="709540"/>
                    <a:pt x="1501272" y="709540"/>
                  </a:cubicBezTo>
                  <a:cubicBezTo>
                    <a:pt x="1503669" y="709540"/>
                    <a:pt x="1504269" y="711338"/>
                    <a:pt x="1504868" y="711338"/>
                  </a:cubicBezTo>
                  <a:cubicBezTo>
                    <a:pt x="1505467" y="711338"/>
                    <a:pt x="1505467" y="711338"/>
                    <a:pt x="1506067" y="710739"/>
                  </a:cubicBezTo>
                  <a:cubicBezTo>
                    <a:pt x="1507265" y="709540"/>
                    <a:pt x="1508464" y="708941"/>
                    <a:pt x="1509662" y="708342"/>
                  </a:cubicBezTo>
                  <a:cubicBezTo>
                    <a:pt x="1510262" y="708342"/>
                    <a:pt x="1510861" y="707743"/>
                    <a:pt x="1512059" y="707743"/>
                  </a:cubicBezTo>
                  <a:cubicBezTo>
                    <a:pt x="1512659" y="707143"/>
                    <a:pt x="1513857" y="707143"/>
                    <a:pt x="1515056" y="706544"/>
                  </a:cubicBezTo>
                  <a:cubicBezTo>
                    <a:pt x="1520449" y="704147"/>
                    <a:pt x="1520449" y="702948"/>
                    <a:pt x="1517453" y="702948"/>
                  </a:cubicBezTo>
                  <a:cubicBezTo>
                    <a:pt x="1516254" y="702948"/>
                    <a:pt x="1513857" y="702948"/>
                    <a:pt x="1511460" y="703548"/>
                  </a:cubicBezTo>
                  <a:cubicBezTo>
                    <a:pt x="1509662" y="703548"/>
                    <a:pt x="1507265" y="704147"/>
                    <a:pt x="1504868" y="704746"/>
                  </a:cubicBezTo>
                  <a:cubicBezTo>
                    <a:pt x="1498875" y="705945"/>
                    <a:pt x="1494081" y="707143"/>
                    <a:pt x="1490485" y="708941"/>
                  </a:cubicBezTo>
                  <a:cubicBezTo>
                    <a:pt x="1489886" y="709540"/>
                    <a:pt x="1488688" y="709540"/>
                    <a:pt x="1488088" y="710140"/>
                  </a:cubicBezTo>
                  <a:cubicBezTo>
                    <a:pt x="1485691" y="711338"/>
                    <a:pt x="1483893" y="712537"/>
                    <a:pt x="1482096" y="713735"/>
                  </a:cubicBezTo>
                  <a:cubicBezTo>
                    <a:pt x="1481496" y="714335"/>
                    <a:pt x="1480897" y="714335"/>
                    <a:pt x="1480298" y="714335"/>
                  </a:cubicBezTo>
                  <a:cubicBezTo>
                    <a:pt x="1477301" y="714934"/>
                    <a:pt x="1477901" y="708342"/>
                    <a:pt x="1479099" y="701750"/>
                  </a:cubicBezTo>
                  <a:cubicBezTo>
                    <a:pt x="1480298" y="695158"/>
                    <a:pt x="1483294" y="693360"/>
                    <a:pt x="1484493" y="690963"/>
                  </a:cubicBezTo>
                  <a:cubicBezTo>
                    <a:pt x="1484493" y="690364"/>
                    <a:pt x="1485092" y="690364"/>
                    <a:pt x="1485092" y="689764"/>
                  </a:cubicBezTo>
                  <a:cubicBezTo>
                    <a:pt x="1485092" y="689165"/>
                    <a:pt x="1485092" y="689165"/>
                    <a:pt x="1485691" y="688566"/>
                  </a:cubicBezTo>
                  <a:cubicBezTo>
                    <a:pt x="1486291" y="687367"/>
                    <a:pt x="1486890" y="686169"/>
                    <a:pt x="1487489" y="686169"/>
                  </a:cubicBezTo>
                  <a:cubicBezTo>
                    <a:pt x="1488088" y="685569"/>
                    <a:pt x="1488088" y="685569"/>
                    <a:pt x="1488688" y="685569"/>
                  </a:cubicBezTo>
                  <a:cubicBezTo>
                    <a:pt x="1489287" y="685569"/>
                    <a:pt x="1489886" y="685569"/>
                    <a:pt x="1490485" y="686169"/>
                  </a:cubicBezTo>
                  <a:cubicBezTo>
                    <a:pt x="1491085" y="686768"/>
                    <a:pt x="1491684" y="686768"/>
                    <a:pt x="1491684" y="687367"/>
                  </a:cubicBezTo>
                  <a:cubicBezTo>
                    <a:pt x="1492283" y="687967"/>
                    <a:pt x="1492283" y="687967"/>
                    <a:pt x="1492883" y="687967"/>
                  </a:cubicBezTo>
                  <a:cubicBezTo>
                    <a:pt x="1492883" y="687967"/>
                    <a:pt x="1493482" y="687967"/>
                    <a:pt x="1493482" y="687967"/>
                  </a:cubicBezTo>
                  <a:cubicBezTo>
                    <a:pt x="1494081" y="687967"/>
                    <a:pt x="1495280" y="688566"/>
                    <a:pt x="1497077" y="688566"/>
                  </a:cubicBezTo>
                  <a:cubicBezTo>
                    <a:pt x="1500673" y="688566"/>
                    <a:pt x="1500673" y="687367"/>
                    <a:pt x="1499475" y="686169"/>
                  </a:cubicBezTo>
                  <a:cubicBezTo>
                    <a:pt x="1498875" y="685569"/>
                    <a:pt x="1498276" y="685569"/>
                    <a:pt x="1497677" y="684970"/>
                  </a:cubicBezTo>
                  <a:cubicBezTo>
                    <a:pt x="1497077" y="684970"/>
                    <a:pt x="1497077" y="684970"/>
                    <a:pt x="1496478" y="684970"/>
                  </a:cubicBezTo>
                  <a:cubicBezTo>
                    <a:pt x="1495879" y="684970"/>
                    <a:pt x="1495879" y="684371"/>
                    <a:pt x="1495280" y="684371"/>
                  </a:cubicBezTo>
                  <a:cubicBezTo>
                    <a:pt x="1494680" y="684371"/>
                    <a:pt x="1494680" y="683772"/>
                    <a:pt x="1494680" y="683172"/>
                  </a:cubicBezTo>
                  <a:cubicBezTo>
                    <a:pt x="1494680" y="682573"/>
                    <a:pt x="1494680" y="682573"/>
                    <a:pt x="1494680" y="681375"/>
                  </a:cubicBezTo>
                  <a:cubicBezTo>
                    <a:pt x="1494680" y="680775"/>
                    <a:pt x="1494680" y="680176"/>
                    <a:pt x="1494680" y="680176"/>
                  </a:cubicBezTo>
                  <a:cubicBezTo>
                    <a:pt x="1494680" y="679577"/>
                    <a:pt x="1495280" y="679577"/>
                    <a:pt x="1495280" y="679577"/>
                  </a:cubicBezTo>
                  <a:cubicBezTo>
                    <a:pt x="1495879" y="679577"/>
                    <a:pt x="1497677" y="679577"/>
                    <a:pt x="1500673" y="680176"/>
                  </a:cubicBezTo>
                  <a:cubicBezTo>
                    <a:pt x="1505467" y="681375"/>
                    <a:pt x="1506067" y="682573"/>
                    <a:pt x="1512059" y="682573"/>
                  </a:cubicBezTo>
                  <a:cubicBezTo>
                    <a:pt x="1512659" y="682573"/>
                    <a:pt x="1513857" y="682573"/>
                    <a:pt x="1515056" y="682573"/>
                  </a:cubicBezTo>
                  <a:cubicBezTo>
                    <a:pt x="1516254" y="682573"/>
                    <a:pt x="1516853" y="682573"/>
                    <a:pt x="1518052" y="682573"/>
                  </a:cubicBezTo>
                  <a:cubicBezTo>
                    <a:pt x="1522247" y="682573"/>
                    <a:pt x="1521048" y="684371"/>
                    <a:pt x="1522846" y="684371"/>
                  </a:cubicBezTo>
                  <a:cubicBezTo>
                    <a:pt x="1522846" y="684371"/>
                    <a:pt x="1523446" y="684371"/>
                    <a:pt x="1524045" y="684371"/>
                  </a:cubicBezTo>
                  <a:cubicBezTo>
                    <a:pt x="1525843" y="683772"/>
                    <a:pt x="1527041" y="683172"/>
                    <a:pt x="1528240" y="683772"/>
                  </a:cubicBezTo>
                  <a:cubicBezTo>
                    <a:pt x="1528839" y="684371"/>
                    <a:pt x="1529438" y="685569"/>
                    <a:pt x="1529438" y="689165"/>
                  </a:cubicBezTo>
                  <a:cubicBezTo>
                    <a:pt x="1529438" y="691562"/>
                    <a:pt x="1529438" y="693360"/>
                    <a:pt x="1530037" y="693959"/>
                  </a:cubicBezTo>
                  <a:cubicBezTo>
                    <a:pt x="1530037" y="693959"/>
                    <a:pt x="1530037" y="694559"/>
                    <a:pt x="1530037" y="694559"/>
                  </a:cubicBezTo>
                  <a:cubicBezTo>
                    <a:pt x="1530037" y="694559"/>
                    <a:pt x="1530037" y="694559"/>
                    <a:pt x="1530037" y="694559"/>
                  </a:cubicBezTo>
                  <a:cubicBezTo>
                    <a:pt x="1530037" y="694559"/>
                    <a:pt x="1530037" y="694559"/>
                    <a:pt x="1530637" y="693959"/>
                  </a:cubicBezTo>
                  <a:cubicBezTo>
                    <a:pt x="1531236" y="693360"/>
                    <a:pt x="1531236" y="692761"/>
                    <a:pt x="1531835" y="692161"/>
                  </a:cubicBezTo>
                  <a:cubicBezTo>
                    <a:pt x="1532435" y="691562"/>
                    <a:pt x="1532435" y="691562"/>
                    <a:pt x="1532435" y="690963"/>
                  </a:cubicBezTo>
                  <a:cubicBezTo>
                    <a:pt x="1533633" y="689165"/>
                    <a:pt x="1533633" y="688566"/>
                    <a:pt x="1536030" y="688566"/>
                  </a:cubicBezTo>
                  <a:cubicBezTo>
                    <a:pt x="1537229" y="688566"/>
                    <a:pt x="1538427" y="688566"/>
                    <a:pt x="1540825" y="687967"/>
                  </a:cubicBezTo>
                  <a:cubicBezTo>
                    <a:pt x="1543222" y="687967"/>
                    <a:pt x="1544420" y="687967"/>
                    <a:pt x="1545619" y="687367"/>
                  </a:cubicBezTo>
                  <a:cubicBezTo>
                    <a:pt x="1546817" y="687367"/>
                    <a:pt x="1546817" y="686768"/>
                    <a:pt x="1547416" y="686768"/>
                  </a:cubicBezTo>
                  <a:cubicBezTo>
                    <a:pt x="1548016" y="686169"/>
                    <a:pt x="1547416" y="685569"/>
                    <a:pt x="1548016" y="684371"/>
                  </a:cubicBezTo>
                  <a:cubicBezTo>
                    <a:pt x="1548016" y="683772"/>
                    <a:pt x="1548615" y="683172"/>
                    <a:pt x="1548615" y="682573"/>
                  </a:cubicBezTo>
                  <a:cubicBezTo>
                    <a:pt x="1549214" y="681375"/>
                    <a:pt x="1549814" y="680775"/>
                    <a:pt x="1550413" y="680176"/>
                  </a:cubicBezTo>
                  <a:cubicBezTo>
                    <a:pt x="1551012" y="679577"/>
                    <a:pt x="1551611" y="679577"/>
                    <a:pt x="1552211" y="678977"/>
                  </a:cubicBezTo>
                  <a:cubicBezTo>
                    <a:pt x="1552810" y="678378"/>
                    <a:pt x="1553409" y="678378"/>
                    <a:pt x="1554008" y="677779"/>
                  </a:cubicBezTo>
                  <a:cubicBezTo>
                    <a:pt x="1554608" y="677180"/>
                    <a:pt x="1554608" y="677180"/>
                    <a:pt x="1554608" y="677180"/>
                  </a:cubicBezTo>
                  <a:cubicBezTo>
                    <a:pt x="1554608" y="676580"/>
                    <a:pt x="1554608" y="676580"/>
                    <a:pt x="1553409" y="676580"/>
                  </a:cubicBezTo>
                  <a:cubicBezTo>
                    <a:pt x="1552810" y="676580"/>
                    <a:pt x="1552211" y="676580"/>
                    <a:pt x="1551611" y="676580"/>
                  </a:cubicBezTo>
                  <a:cubicBezTo>
                    <a:pt x="1551611" y="676580"/>
                    <a:pt x="1551012" y="676580"/>
                    <a:pt x="1551012" y="676580"/>
                  </a:cubicBezTo>
                  <a:cubicBezTo>
                    <a:pt x="1550413" y="676580"/>
                    <a:pt x="1549214" y="677180"/>
                    <a:pt x="1547416" y="678977"/>
                  </a:cubicBezTo>
                  <a:cubicBezTo>
                    <a:pt x="1546817" y="679577"/>
                    <a:pt x="1546218" y="680176"/>
                    <a:pt x="1545619" y="680775"/>
                  </a:cubicBezTo>
                  <a:cubicBezTo>
                    <a:pt x="1545019" y="681375"/>
                    <a:pt x="1544420" y="681974"/>
                    <a:pt x="1543821" y="682573"/>
                  </a:cubicBezTo>
                  <a:cubicBezTo>
                    <a:pt x="1540825" y="684970"/>
                    <a:pt x="1537229" y="684371"/>
                    <a:pt x="1533633" y="683772"/>
                  </a:cubicBezTo>
                  <a:cubicBezTo>
                    <a:pt x="1532435" y="683172"/>
                    <a:pt x="1530637" y="682573"/>
                    <a:pt x="1529438" y="682573"/>
                  </a:cubicBezTo>
                  <a:cubicBezTo>
                    <a:pt x="1525843" y="681375"/>
                    <a:pt x="1524045" y="679577"/>
                    <a:pt x="1521648" y="678977"/>
                  </a:cubicBezTo>
                  <a:cubicBezTo>
                    <a:pt x="1521048" y="678977"/>
                    <a:pt x="1520449" y="678977"/>
                    <a:pt x="1519850" y="678378"/>
                  </a:cubicBezTo>
                  <a:cubicBezTo>
                    <a:pt x="1519251" y="678378"/>
                    <a:pt x="1518651" y="678378"/>
                    <a:pt x="1517453" y="678378"/>
                  </a:cubicBezTo>
                  <a:cubicBezTo>
                    <a:pt x="1516853" y="678378"/>
                    <a:pt x="1515655" y="678378"/>
                    <a:pt x="1514456" y="678378"/>
                  </a:cubicBezTo>
                  <a:cubicBezTo>
                    <a:pt x="1508464" y="678977"/>
                    <a:pt x="1506666" y="678378"/>
                    <a:pt x="1506067" y="676580"/>
                  </a:cubicBezTo>
                  <a:cubicBezTo>
                    <a:pt x="1505467" y="675382"/>
                    <a:pt x="1505467" y="673584"/>
                    <a:pt x="1506067" y="671786"/>
                  </a:cubicBezTo>
                  <a:cubicBezTo>
                    <a:pt x="1506067" y="669389"/>
                    <a:pt x="1506067" y="668190"/>
                    <a:pt x="1506666" y="667591"/>
                  </a:cubicBezTo>
                  <a:cubicBezTo>
                    <a:pt x="1506666" y="666992"/>
                    <a:pt x="1507265" y="666992"/>
                    <a:pt x="1507864" y="666992"/>
                  </a:cubicBezTo>
                  <a:cubicBezTo>
                    <a:pt x="1508464" y="666992"/>
                    <a:pt x="1510262" y="667591"/>
                    <a:pt x="1512059" y="668190"/>
                  </a:cubicBezTo>
                  <a:cubicBezTo>
                    <a:pt x="1512659" y="668190"/>
                    <a:pt x="1513258" y="668790"/>
                    <a:pt x="1513857" y="668790"/>
                  </a:cubicBezTo>
                  <a:cubicBezTo>
                    <a:pt x="1514456" y="668790"/>
                    <a:pt x="1515056" y="668190"/>
                    <a:pt x="1515056" y="667591"/>
                  </a:cubicBezTo>
                  <a:cubicBezTo>
                    <a:pt x="1515056" y="666992"/>
                    <a:pt x="1515056" y="666992"/>
                    <a:pt x="1515056" y="666393"/>
                  </a:cubicBezTo>
                  <a:cubicBezTo>
                    <a:pt x="1515056" y="664595"/>
                    <a:pt x="1514456" y="662198"/>
                    <a:pt x="1514456" y="659801"/>
                  </a:cubicBezTo>
                  <a:cubicBezTo>
                    <a:pt x="1515056" y="655606"/>
                    <a:pt x="1520449" y="656205"/>
                    <a:pt x="1524045" y="655606"/>
                  </a:cubicBezTo>
                  <a:cubicBezTo>
                    <a:pt x="1524644" y="655606"/>
                    <a:pt x="1525243" y="655606"/>
                    <a:pt x="1525843" y="655006"/>
                  </a:cubicBezTo>
                  <a:cubicBezTo>
                    <a:pt x="1527041" y="654407"/>
                    <a:pt x="1527640" y="654407"/>
                    <a:pt x="1528240" y="654407"/>
                  </a:cubicBezTo>
                  <a:cubicBezTo>
                    <a:pt x="1529438" y="654407"/>
                    <a:pt x="1530637" y="655006"/>
                    <a:pt x="1532435" y="655606"/>
                  </a:cubicBezTo>
                  <a:cubicBezTo>
                    <a:pt x="1533034" y="656205"/>
                    <a:pt x="1534232" y="656804"/>
                    <a:pt x="1535431" y="657404"/>
                  </a:cubicBezTo>
                  <a:cubicBezTo>
                    <a:pt x="1539626" y="660400"/>
                    <a:pt x="1540825" y="662797"/>
                    <a:pt x="1544420" y="663996"/>
                  </a:cubicBezTo>
                  <a:cubicBezTo>
                    <a:pt x="1548615" y="664595"/>
                    <a:pt x="1548016" y="661598"/>
                    <a:pt x="1545619" y="661598"/>
                  </a:cubicBezTo>
                  <a:cubicBezTo>
                    <a:pt x="1545019" y="661598"/>
                    <a:pt x="1544420" y="661598"/>
                    <a:pt x="1544420" y="660999"/>
                  </a:cubicBezTo>
                  <a:cubicBezTo>
                    <a:pt x="1543222" y="660400"/>
                    <a:pt x="1543222" y="658602"/>
                    <a:pt x="1540225" y="656804"/>
                  </a:cubicBezTo>
                  <a:cubicBezTo>
                    <a:pt x="1537229" y="654407"/>
                    <a:pt x="1536630" y="653209"/>
                    <a:pt x="1532435" y="652609"/>
                  </a:cubicBezTo>
                  <a:cubicBezTo>
                    <a:pt x="1531835" y="652609"/>
                    <a:pt x="1531236" y="652609"/>
                    <a:pt x="1530637" y="652609"/>
                  </a:cubicBezTo>
                  <a:cubicBezTo>
                    <a:pt x="1530037" y="652609"/>
                    <a:pt x="1529438" y="652609"/>
                    <a:pt x="1528839" y="652609"/>
                  </a:cubicBezTo>
                  <a:cubicBezTo>
                    <a:pt x="1525243" y="652010"/>
                    <a:pt x="1526442" y="649613"/>
                    <a:pt x="1528839" y="649014"/>
                  </a:cubicBezTo>
                  <a:cubicBezTo>
                    <a:pt x="1529438" y="649014"/>
                    <a:pt x="1530037" y="649014"/>
                    <a:pt x="1530637" y="648414"/>
                  </a:cubicBezTo>
                  <a:cubicBezTo>
                    <a:pt x="1531835" y="647815"/>
                    <a:pt x="1531835" y="647216"/>
                    <a:pt x="1531835" y="646017"/>
                  </a:cubicBezTo>
                  <a:cubicBezTo>
                    <a:pt x="1531835" y="645418"/>
                    <a:pt x="1531835" y="645418"/>
                    <a:pt x="1531835" y="644819"/>
                  </a:cubicBezTo>
                  <a:cubicBezTo>
                    <a:pt x="1531835" y="643620"/>
                    <a:pt x="1533034" y="642422"/>
                    <a:pt x="1535431" y="641223"/>
                  </a:cubicBezTo>
                  <a:cubicBezTo>
                    <a:pt x="1536030" y="641223"/>
                    <a:pt x="1536030" y="641223"/>
                    <a:pt x="1536630" y="641223"/>
                  </a:cubicBezTo>
                  <a:cubicBezTo>
                    <a:pt x="1537828" y="641223"/>
                    <a:pt x="1538427" y="641822"/>
                    <a:pt x="1540225" y="643021"/>
                  </a:cubicBezTo>
                  <a:cubicBezTo>
                    <a:pt x="1540825" y="643620"/>
                    <a:pt x="1542023" y="644220"/>
                    <a:pt x="1543222" y="645418"/>
                  </a:cubicBezTo>
                  <a:cubicBezTo>
                    <a:pt x="1544420" y="646017"/>
                    <a:pt x="1546218" y="647216"/>
                    <a:pt x="1548016" y="648414"/>
                  </a:cubicBezTo>
                  <a:cubicBezTo>
                    <a:pt x="1548615" y="649014"/>
                    <a:pt x="1549814" y="649014"/>
                    <a:pt x="1550413" y="649613"/>
                  </a:cubicBezTo>
                  <a:cubicBezTo>
                    <a:pt x="1550413" y="649613"/>
                    <a:pt x="1551012" y="649613"/>
                    <a:pt x="1551012" y="649613"/>
                  </a:cubicBezTo>
                  <a:cubicBezTo>
                    <a:pt x="1551611" y="649613"/>
                    <a:pt x="1551611" y="650212"/>
                    <a:pt x="1552211" y="650212"/>
                  </a:cubicBezTo>
                  <a:cubicBezTo>
                    <a:pt x="1552211" y="650212"/>
                    <a:pt x="1552810" y="650212"/>
                    <a:pt x="1552810" y="650812"/>
                  </a:cubicBezTo>
                  <a:cubicBezTo>
                    <a:pt x="1552810" y="650812"/>
                    <a:pt x="1552810" y="650812"/>
                    <a:pt x="1553409" y="650812"/>
                  </a:cubicBezTo>
                  <a:cubicBezTo>
                    <a:pt x="1553409" y="650812"/>
                    <a:pt x="1553409" y="650812"/>
                    <a:pt x="1554008" y="651411"/>
                  </a:cubicBezTo>
                  <a:cubicBezTo>
                    <a:pt x="1554008" y="651411"/>
                    <a:pt x="1554008" y="651411"/>
                    <a:pt x="1554008" y="651411"/>
                  </a:cubicBezTo>
                  <a:cubicBezTo>
                    <a:pt x="1554008" y="651411"/>
                    <a:pt x="1554008" y="650812"/>
                    <a:pt x="1554008" y="650212"/>
                  </a:cubicBezTo>
                  <a:cubicBezTo>
                    <a:pt x="1554608" y="647815"/>
                    <a:pt x="1555207" y="646017"/>
                    <a:pt x="1557604" y="646017"/>
                  </a:cubicBezTo>
                  <a:cubicBezTo>
                    <a:pt x="1557604" y="646017"/>
                    <a:pt x="1558203" y="646017"/>
                    <a:pt x="1558203" y="646017"/>
                  </a:cubicBezTo>
                  <a:cubicBezTo>
                    <a:pt x="1558803" y="646017"/>
                    <a:pt x="1560001" y="645418"/>
                    <a:pt x="1560600" y="645418"/>
                  </a:cubicBezTo>
                  <a:cubicBezTo>
                    <a:pt x="1561799" y="644819"/>
                    <a:pt x="1563597" y="643620"/>
                    <a:pt x="1565395" y="641822"/>
                  </a:cubicBezTo>
                  <a:cubicBezTo>
                    <a:pt x="1565994" y="641223"/>
                    <a:pt x="1566593" y="641223"/>
                    <a:pt x="1566593" y="640624"/>
                  </a:cubicBezTo>
                  <a:cubicBezTo>
                    <a:pt x="1567193" y="640025"/>
                    <a:pt x="1567792" y="640025"/>
                    <a:pt x="1568391" y="640025"/>
                  </a:cubicBezTo>
                  <a:cubicBezTo>
                    <a:pt x="1569590" y="640025"/>
                    <a:pt x="1570189" y="640624"/>
                    <a:pt x="1571987" y="641822"/>
                  </a:cubicBezTo>
                  <a:cubicBezTo>
                    <a:pt x="1572586" y="641822"/>
                    <a:pt x="1572586" y="642422"/>
                    <a:pt x="1573185" y="642422"/>
                  </a:cubicBezTo>
                  <a:cubicBezTo>
                    <a:pt x="1573785" y="642422"/>
                    <a:pt x="1573785" y="643021"/>
                    <a:pt x="1574384" y="643021"/>
                  </a:cubicBezTo>
                  <a:cubicBezTo>
                    <a:pt x="1574983" y="643021"/>
                    <a:pt x="1574983" y="643620"/>
                    <a:pt x="1574983" y="643620"/>
                  </a:cubicBezTo>
                  <a:cubicBezTo>
                    <a:pt x="1575582" y="644220"/>
                    <a:pt x="1575582" y="644819"/>
                    <a:pt x="1574983" y="645418"/>
                  </a:cubicBezTo>
                  <a:cubicBezTo>
                    <a:pt x="1574384" y="646617"/>
                    <a:pt x="1573185" y="648414"/>
                    <a:pt x="1570788" y="650812"/>
                  </a:cubicBezTo>
                  <a:cubicBezTo>
                    <a:pt x="1568990" y="652609"/>
                    <a:pt x="1567792" y="653808"/>
                    <a:pt x="1566593" y="655006"/>
                  </a:cubicBezTo>
                  <a:cubicBezTo>
                    <a:pt x="1564795" y="656804"/>
                    <a:pt x="1564196" y="656804"/>
                    <a:pt x="1565994" y="656804"/>
                  </a:cubicBezTo>
                  <a:cubicBezTo>
                    <a:pt x="1567193" y="656804"/>
                    <a:pt x="1568391" y="656804"/>
                    <a:pt x="1568990" y="656804"/>
                  </a:cubicBezTo>
                  <a:cubicBezTo>
                    <a:pt x="1569590" y="656804"/>
                    <a:pt x="1570189" y="656205"/>
                    <a:pt x="1571387" y="655606"/>
                  </a:cubicBezTo>
                  <a:cubicBezTo>
                    <a:pt x="1571387" y="655606"/>
                    <a:pt x="1571987" y="655006"/>
                    <a:pt x="1571987" y="655006"/>
                  </a:cubicBezTo>
                  <a:cubicBezTo>
                    <a:pt x="1572586" y="654407"/>
                    <a:pt x="1572586" y="653808"/>
                    <a:pt x="1573185" y="653209"/>
                  </a:cubicBezTo>
                  <a:cubicBezTo>
                    <a:pt x="1573785" y="652010"/>
                    <a:pt x="1574983" y="651411"/>
                    <a:pt x="1576182" y="651411"/>
                  </a:cubicBezTo>
                  <a:cubicBezTo>
                    <a:pt x="1576781" y="651411"/>
                    <a:pt x="1577380" y="651411"/>
                    <a:pt x="1577979" y="651411"/>
                  </a:cubicBezTo>
                  <a:cubicBezTo>
                    <a:pt x="1578579" y="651411"/>
                    <a:pt x="1578579" y="651411"/>
                    <a:pt x="1579178" y="651411"/>
                  </a:cubicBezTo>
                  <a:cubicBezTo>
                    <a:pt x="1579777" y="651411"/>
                    <a:pt x="1579777" y="651411"/>
                    <a:pt x="1579777" y="651411"/>
                  </a:cubicBezTo>
                  <a:cubicBezTo>
                    <a:pt x="1580376" y="651411"/>
                    <a:pt x="1580376" y="650812"/>
                    <a:pt x="1580976" y="650812"/>
                  </a:cubicBezTo>
                  <a:cubicBezTo>
                    <a:pt x="1581575" y="650212"/>
                    <a:pt x="1580976" y="649014"/>
                    <a:pt x="1579178" y="648414"/>
                  </a:cubicBezTo>
                  <a:cubicBezTo>
                    <a:pt x="1578579" y="648414"/>
                    <a:pt x="1578579" y="647815"/>
                    <a:pt x="1577979" y="647815"/>
                  </a:cubicBezTo>
                  <a:cubicBezTo>
                    <a:pt x="1577380" y="647216"/>
                    <a:pt x="1577380" y="646617"/>
                    <a:pt x="1577380" y="646617"/>
                  </a:cubicBezTo>
                  <a:cubicBezTo>
                    <a:pt x="1577380" y="645418"/>
                    <a:pt x="1577380" y="644220"/>
                    <a:pt x="1576781" y="642422"/>
                  </a:cubicBezTo>
                  <a:cubicBezTo>
                    <a:pt x="1576781" y="641822"/>
                    <a:pt x="1576182" y="641822"/>
                    <a:pt x="1576182" y="641223"/>
                  </a:cubicBezTo>
                  <a:cubicBezTo>
                    <a:pt x="1576182" y="640624"/>
                    <a:pt x="1575582" y="640025"/>
                    <a:pt x="1575582" y="640025"/>
                  </a:cubicBezTo>
                  <a:cubicBezTo>
                    <a:pt x="1575582" y="639425"/>
                    <a:pt x="1574983" y="639425"/>
                    <a:pt x="1574983" y="638826"/>
                  </a:cubicBezTo>
                  <a:cubicBezTo>
                    <a:pt x="1573785" y="637028"/>
                    <a:pt x="1572586" y="636429"/>
                    <a:pt x="1575582" y="634631"/>
                  </a:cubicBezTo>
                  <a:cubicBezTo>
                    <a:pt x="1575582" y="634631"/>
                    <a:pt x="1575582" y="634631"/>
                    <a:pt x="1575582" y="634631"/>
                  </a:cubicBezTo>
                  <a:cubicBezTo>
                    <a:pt x="1579178" y="632234"/>
                    <a:pt x="1580976" y="636429"/>
                    <a:pt x="1583972" y="640624"/>
                  </a:cubicBezTo>
                  <a:cubicBezTo>
                    <a:pt x="1583972" y="640624"/>
                    <a:pt x="1583972" y="640624"/>
                    <a:pt x="1583972" y="640624"/>
                  </a:cubicBezTo>
                  <a:cubicBezTo>
                    <a:pt x="1586369" y="643620"/>
                    <a:pt x="1588167" y="644220"/>
                    <a:pt x="1589366" y="644220"/>
                  </a:cubicBezTo>
                  <a:cubicBezTo>
                    <a:pt x="1589366" y="643620"/>
                    <a:pt x="1589366" y="643620"/>
                    <a:pt x="1588766" y="643021"/>
                  </a:cubicBezTo>
                  <a:cubicBezTo>
                    <a:pt x="1586968" y="638826"/>
                    <a:pt x="1589965" y="640624"/>
                    <a:pt x="1593561" y="643620"/>
                  </a:cubicBezTo>
                  <a:cubicBezTo>
                    <a:pt x="1595958" y="646017"/>
                    <a:pt x="1597156" y="647216"/>
                    <a:pt x="1598355" y="646617"/>
                  </a:cubicBezTo>
                  <a:cubicBezTo>
                    <a:pt x="1598355" y="646617"/>
                    <a:pt x="1598954" y="646017"/>
                    <a:pt x="1598954" y="645418"/>
                  </a:cubicBezTo>
                  <a:cubicBezTo>
                    <a:pt x="1599553" y="643620"/>
                    <a:pt x="1598355" y="642422"/>
                    <a:pt x="1595358" y="640025"/>
                  </a:cubicBezTo>
                  <a:cubicBezTo>
                    <a:pt x="1594759" y="639425"/>
                    <a:pt x="1594759" y="639425"/>
                    <a:pt x="1594160" y="638826"/>
                  </a:cubicBezTo>
                  <a:cubicBezTo>
                    <a:pt x="1592961" y="638227"/>
                    <a:pt x="1592362" y="637628"/>
                    <a:pt x="1591763" y="636429"/>
                  </a:cubicBezTo>
                  <a:cubicBezTo>
                    <a:pt x="1590564" y="635230"/>
                    <a:pt x="1589366" y="633433"/>
                    <a:pt x="1589366" y="632234"/>
                  </a:cubicBezTo>
                  <a:cubicBezTo>
                    <a:pt x="1589366" y="631635"/>
                    <a:pt x="1589366" y="630436"/>
                    <a:pt x="1589366" y="629837"/>
                  </a:cubicBezTo>
                  <a:cubicBezTo>
                    <a:pt x="1589366" y="629238"/>
                    <a:pt x="1589366" y="628638"/>
                    <a:pt x="1589366" y="628638"/>
                  </a:cubicBezTo>
                  <a:cubicBezTo>
                    <a:pt x="1589366" y="628039"/>
                    <a:pt x="1589366" y="628039"/>
                    <a:pt x="1589965" y="628039"/>
                  </a:cubicBezTo>
                  <a:cubicBezTo>
                    <a:pt x="1590564" y="627440"/>
                    <a:pt x="1590564" y="627440"/>
                    <a:pt x="1591163" y="627440"/>
                  </a:cubicBezTo>
                  <a:cubicBezTo>
                    <a:pt x="1592362" y="627440"/>
                    <a:pt x="1594759" y="628039"/>
                    <a:pt x="1597756" y="628638"/>
                  </a:cubicBezTo>
                  <a:cubicBezTo>
                    <a:pt x="1599553" y="629238"/>
                    <a:pt x="1600752" y="629238"/>
                    <a:pt x="1601351" y="629837"/>
                  </a:cubicBezTo>
                  <a:cubicBezTo>
                    <a:pt x="1603748" y="631035"/>
                    <a:pt x="1602550" y="632833"/>
                    <a:pt x="1602550" y="640025"/>
                  </a:cubicBezTo>
                  <a:cubicBezTo>
                    <a:pt x="1602550" y="646017"/>
                    <a:pt x="1603149" y="647815"/>
                    <a:pt x="1603748" y="647216"/>
                  </a:cubicBezTo>
                  <a:cubicBezTo>
                    <a:pt x="1604347" y="647216"/>
                    <a:pt x="1604947" y="645418"/>
                    <a:pt x="1605546" y="643620"/>
                  </a:cubicBezTo>
                  <a:cubicBezTo>
                    <a:pt x="1606145" y="642422"/>
                    <a:pt x="1606145" y="641223"/>
                    <a:pt x="1606745" y="640025"/>
                  </a:cubicBezTo>
                  <a:cubicBezTo>
                    <a:pt x="1607344" y="638227"/>
                    <a:pt x="1607344" y="636429"/>
                    <a:pt x="1608542" y="635230"/>
                  </a:cubicBezTo>
                  <a:cubicBezTo>
                    <a:pt x="1609142" y="634631"/>
                    <a:pt x="1609741" y="633433"/>
                    <a:pt x="1610340" y="632833"/>
                  </a:cubicBezTo>
                  <a:cubicBezTo>
                    <a:pt x="1613936" y="628638"/>
                    <a:pt x="1613936" y="628638"/>
                    <a:pt x="1610939" y="637028"/>
                  </a:cubicBezTo>
                  <a:cubicBezTo>
                    <a:pt x="1610340" y="638227"/>
                    <a:pt x="1610340" y="638826"/>
                    <a:pt x="1610340" y="640025"/>
                  </a:cubicBezTo>
                  <a:cubicBezTo>
                    <a:pt x="1610340" y="640624"/>
                    <a:pt x="1609741" y="641822"/>
                    <a:pt x="1609741" y="642422"/>
                  </a:cubicBezTo>
                  <a:cubicBezTo>
                    <a:pt x="1609142" y="645418"/>
                    <a:pt x="1609741" y="646617"/>
                    <a:pt x="1610340" y="646617"/>
                  </a:cubicBezTo>
                  <a:cubicBezTo>
                    <a:pt x="1610340" y="646617"/>
                    <a:pt x="1610939" y="646017"/>
                    <a:pt x="1610939" y="645418"/>
                  </a:cubicBezTo>
                  <a:cubicBezTo>
                    <a:pt x="1610939" y="643620"/>
                    <a:pt x="1612138" y="641822"/>
                    <a:pt x="1612737" y="640025"/>
                  </a:cubicBezTo>
                  <a:cubicBezTo>
                    <a:pt x="1613936" y="638227"/>
                    <a:pt x="1615134" y="636429"/>
                    <a:pt x="1615734" y="634631"/>
                  </a:cubicBezTo>
                  <a:cubicBezTo>
                    <a:pt x="1616333" y="634032"/>
                    <a:pt x="1616932" y="632833"/>
                    <a:pt x="1617532" y="632833"/>
                  </a:cubicBezTo>
                  <a:cubicBezTo>
                    <a:pt x="1618131" y="632833"/>
                    <a:pt x="1618730" y="631635"/>
                    <a:pt x="1619329" y="631635"/>
                  </a:cubicBezTo>
                  <a:cubicBezTo>
                    <a:pt x="1620528" y="631035"/>
                    <a:pt x="1621726" y="630436"/>
                    <a:pt x="1623524" y="630436"/>
                  </a:cubicBezTo>
                  <a:cubicBezTo>
                    <a:pt x="1624124" y="630436"/>
                    <a:pt x="1624124" y="630436"/>
                    <a:pt x="1624723" y="630436"/>
                  </a:cubicBezTo>
                  <a:cubicBezTo>
                    <a:pt x="1626521" y="630436"/>
                    <a:pt x="1627719" y="630436"/>
                    <a:pt x="1628318" y="630436"/>
                  </a:cubicBezTo>
                  <a:cubicBezTo>
                    <a:pt x="1628918" y="630436"/>
                    <a:pt x="1628918" y="629837"/>
                    <a:pt x="1628318" y="628638"/>
                  </a:cubicBezTo>
                  <a:cubicBezTo>
                    <a:pt x="1628318" y="628039"/>
                    <a:pt x="1628318" y="628039"/>
                    <a:pt x="1627719" y="627440"/>
                  </a:cubicBezTo>
                  <a:cubicBezTo>
                    <a:pt x="1627120" y="625642"/>
                    <a:pt x="1627719" y="626241"/>
                    <a:pt x="1629517" y="625642"/>
                  </a:cubicBezTo>
                  <a:cubicBezTo>
                    <a:pt x="1630116" y="625642"/>
                    <a:pt x="1630116" y="625642"/>
                    <a:pt x="1630716" y="625642"/>
                  </a:cubicBezTo>
                  <a:cubicBezTo>
                    <a:pt x="1632513" y="625642"/>
                    <a:pt x="1632513" y="625642"/>
                    <a:pt x="1633113" y="625642"/>
                  </a:cubicBezTo>
                  <a:cubicBezTo>
                    <a:pt x="1633113" y="625642"/>
                    <a:pt x="1633712" y="625642"/>
                    <a:pt x="1633712" y="625642"/>
                  </a:cubicBezTo>
                  <a:cubicBezTo>
                    <a:pt x="1633712" y="625642"/>
                    <a:pt x="1634311" y="625043"/>
                    <a:pt x="1634910" y="624443"/>
                  </a:cubicBezTo>
                  <a:cubicBezTo>
                    <a:pt x="1635510" y="623844"/>
                    <a:pt x="1635510" y="623245"/>
                    <a:pt x="1636109" y="623245"/>
                  </a:cubicBezTo>
                  <a:cubicBezTo>
                    <a:pt x="1636109" y="622646"/>
                    <a:pt x="1636708" y="622646"/>
                    <a:pt x="1636708" y="622646"/>
                  </a:cubicBezTo>
                  <a:cubicBezTo>
                    <a:pt x="1636708" y="622646"/>
                    <a:pt x="1636708" y="622646"/>
                    <a:pt x="1637307" y="622646"/>
                  </a:cubicBezTo>
                  <a:cubicBezTo>
                    <a:pt x="1637907" y="622646"/>
                    <a:pt x="1639105" y="622646"/>
                    <a:pt x="1640903" y="623844"/>
                  </a:cubicBezTo>
                  <a:cubicBezTo>
                    <a:pt x="1645098" y="625642"/>
                    <a:pt x="1645697" y="626841"/>
                    <a:pt x="1647495" y="626841"/>
                  </a:cubicBezTo>
                  <a:cubicBezTo>
                    <a:pt x="1648095" y="626841"/>
                    <a:pt x="1648095" y="626841"/>
                    <a:pt x="1648694" y="626841"/>
                  </a:cubicBezTo>
                  <a:cubicBezTo>
                    <a:pt x="1650492" y="626241"/>
                    <a:pt x="1651690" y="625642"/>
                    <a:pt x="1652889" y="625642"/>
                  </a:cubicBezTo>
                  <a:cubicBezTo>
                    <a:pt x="1654087" y="625642"/>
                    <a:pt x="1655286" y="626241"/>
                    <a:pt x="1657084" y="626841"/>
                  </a:cubicBezTo>
                  <a:cubicBezTo>
                    <a:pt x="1659481" y="628039"/>
                    <a:pt x="1660679" y="629238"/>
                    <a:pt x="1661278" y="630436"/>
                  </a:cubicBezTo>
                  <a:cubicBezTo>
                    <a:pt x="1661878" y="631035"/>
                    <a:pt x="1661878" y="631635"/>
                    <a:pt x="1662477" y="632234"/>
                  </a:cubicBezTo>
                  <a:cubicBezTo>
                    <a:pt x="1663076" y="632833"/>
                    <a:pt x="1663076" y="632833"/>
                    <a:pt x="1663676" y="632833"/>
                  </a:cubicBezTo>
                  <a:cubicBezTo>
                    <a:pt x="1666073" y="632833"/>
                    <a:pt x="1667870" y="635830"/>
                    <a:pt x="1670268" y="634032"/>
                  </a:cubicBezTo>
                  <a:cubicBezTo>
                    <a:pt x="1670867" y="634032"/>
                    <a:pt x="1670867" y="633433"/>
                    <a:pt x="1671466" y="632833"/>
                  </a:cubicBezTo>
                  <a:cubicBezTo>
                    <a:pt x="1673863" y="629837"/>
                    <a:pt x="1678058" y="628039"/>
                    <a:pt x="1682852" y="626241"/>
                  </a:cubicBezTo>
                  <a:cubicBezTo>
                    <a:pt x="1683452" y="626241"/>
                    <a:pt x="1684051" y="625642"/>
                    <a:pt x="1684650" y="625642"/>
                  </a:cubicBezTo>
                  <a:cubicBezTo>
                    <a:pt x="1685249" y="625642"/>
                    <a:pt x="1685849" y="625043"/>
                    <a:pt x="1686448" y="625043"/>
                  </a:cubicBezTo>
                  <a:cubicBezTo>
                    <a:pt x="1690643" y="623844"/>
                    <a:pt x="1691841" y="624443"/>
                    <a:pt x="1691242" y="622646"/>
                  </a:cubicBezTo>
                  <a:cubicBezTo>
                    <a:pt x="1691242" y="622046"/>
                    <a:pt x="1691242" y="621447"/>
                    <a:pt x="1692441" y="620848"/>
                  </a:cubicBezTo>
                  <a:cubicBezTo>
                    <a:pt x="1693040" y="620249"/>
                    <a:pt x="1693639" y="619649"/>
                    <a:pt x="1694838" y="619649"/>
                  </a:cubicBezTo>
                  <a:cubicBezTo>
                    <a:pt x="1696636" y="619050"/>
                    <a:pt x="1698433" y="617851"/>
                    <a:pt x="1700831" y="616653"/>
                  </a:cubicBezTo>
                  <a:cubicBezTo>
                    <a:pt x="1701430" y="616054"/>
                    <a:pt x="1702029" y="616054"/>
                    <a:pt x="1702628" y="615454"/>
                  </a:cubicBezTo>
                  <a:cubicBezTo>
                    <a:pt x="1704426" y="614256"/>
                    <a:pt x="1703827" y="613057"/>
                    <a:pt x="1702628" y="613657"/>
                  </a:cubicBezTo>
                  <a:cubicBezTo>
                    <a:pt x="1701430" y="613657"/>
                    <a:pt x="1699632" y="614256"/>
                    <a:pt x="1698433" y="615454"/>
                  </a:cubicBezTo>
                  <a:cubicBezTo>
                    <a:pt x="1694838" y="617851"/>
                    <a:pt x="1692441" y="617252"/>
                    <a:pt x="1689444" y="619050"/>
                  </a:cubicBezTo>
                  <a:cubicBezTo>
                    <a:pt x="1688845" y="619050"/>
                    <a:pt x="1688845" y="619649"/>
                    <a:pt x="1688246" y="620249"/>
                  </a:cubicBezTo>
                  <a:cubicBezTo>
                    <a:pt x="1685249" y="623245"/>
                    <a:pt x="1685249" y="624443"/>
                    <a:pt x="1681654" y="624443"/>
                  </a:cubicBezTo>
                  <a:cubicBezTo>
                    <a:pt x="1678058" y="625043"/>
                    <a:pt x="1678058" y="625642"/>
                    <a:pt x="1670268" y="627440"/>
                  </a:cubicBezTo>
                  <a:cubicBezTo>
                    <a:pt x="1668470" y="628039"/>
                    <a:pt x="1666672" y="628039"/>
                    <a:pt x="1665473" y="628039"/>
                  </a:cubicBezTo>
                  <a:cubicBezTo>
                    <a:pt x="1661878" y="628039"/>
                    <a:pt x="1661278" y="625642"/>
                    <a:pt x="1661278" y="622046"/>
                  </a:cubicBezTo>
                  <a:cubicBezTo>
                    <a:pt x="1661278" y="617851"/>
                    <a:pt x="1665473" y="617252"/>
                    <a:pt x="1670867" y="616653"/>
                  </a:cubicBezTo>
                  <a:cubicBezTo>
                    <a:pt x="1671466" y="616653"/>
                    <a:pt x="1672065" y="616653"/>
                    <a:pt x="1673264" y="616653"/>
                  </a:cubicBezTo>
                  <a:cubicBezTo>
                    <a:pt x="1679257" y="616054"/>
                    <a:pt x="1681654" y="614855"/>
                    <a:pt x="1679257" y="614855"/>
                  </a:cubicBezTo>
                  <a:cubicBezTo>
                    <a:pt x="1676860" y="614855"/>
                    <a:pt x="1675062" y="614256"/>
                    <a:pt x="1674463" y="612458"/>
                  </a:cubicBezTo>
                  <a:cubicBezTo>
                    <a:pt x="1674463" y="612458"/>
                    <a:pt x="1674463" y="611859"/>
                    <a:pt x="1673863" y="611859"/>
                  </a:cubicBezTo>
                  <a:cubicBezTo>
                    <a:pt x="1673863" y="611859"/>
                    <a:pt x="1673863" y="611259"/>
                    <a:pt x="1673863" y="611259"/>
                  </a:cubicBezTo>
                  <a:cubicBezTo>
                    <a:pt x="1673863" y="610660"/>
                    <a:pt x="1673863" y="610061"/>
                    <a:pt x="1675062" y="609462"/>
                  </a:cubicBezTo>
                  <a:cubicBezTo>
                    <a:pt x="1675661" y="608862"/>
                    <a:pt x="1676860" y="608862"/>
                    <a:pt x="1678658" y="608263"/>
                  </a:cubicBezTo>
                  <a:cubicBezTo>
                    <a:pt x="1679257" y="608263"/>
                    <a:pt x="1680455" y="608263"/>
                    <a:pt x="1681654" y="607664"/>
                  </a:cubicBezTo>
                  <a:cubicBezTo>
                    <a:pt x="1682852" y="607664"/>
                    <a:pt x="1684051" y="607664"/>
                    <a:pt x="1684650" y="607065"/>
                  </a:cubicBezTo>
                  <a:cubicBezTo>
                    <a:pt x="1686448" y="607065"/>
                    <a:pt x="1688246" y="606465"/>
                    <a:pt x="1690044" y="605866"/>
                  </a:cubicBezTo>
                  <a:cubicBezTo>
                    <a:pt x="1690643" y="605866"/>
                    <a:pt x="1691841" y="605267"/>
                    <a:pt x="1692441" y="605267"/>
                  </a:cubicBezTo>
                  <a:cubicBezTo>
                    <a:pt x="1693639" y="604667"/>
                    <a:pt x="1695437" y="604068"/>
                    <a:pt x="1697235" y="603469"/>
                  </a:cubicBezTo>
                  <a:cubicBezTo>
                    <a:pt x="1699033" y="602870"/>
                    <a:pt x="1700831" y="602270"/>
                    <a:pt x="1703228" y="601072"/>
                  </a:cubicBezTo>
                  <a:cubicBezTo>
                    <a:pt x="1713415" y="597476"/>
                    <a:pt x="1711618" y="598075"/>
                    <a:pt x="1714614" y="601671"/>
                  </a:cubicBezTo>
                  <a:cubicBezTo>
                    <a:pt x="1715213" y="602270"/>
                    <a:pt x="1715812" y="602870"/>
                    <a:pt x="1716412" y="602870"/>
                  </a:cubicBezTo>
                  <a:cubicBezTo>
                    <a:pt x="1717011" y="602870"/>
                    <a:pt x="1717610" y="601671"/>
                    <a:pt x="1718209" y="600473"/>
                  </a:cubicBezTo>
                  <a:cubicBezTo>
                    <a:pt x="1718209" y="599873"/>
                    <a:pt x="1718809" y="598675"/>
                    <a:pt x="1718809" y="598075"/>
                  </a:cubicBezTo>
                  <a:cubicBezTo>
                    <a:pt x="1719408" y="596278"/>
                    <a:pt x="1719408" y="595079"/>
                    <a:pt x="1719408" y="594480"/>
                  </a:cubicBezTo>
                  <a:cubicBezTo>
                    <a:pt x="1720007" y="593881"/>
                    <a:pt x="1720007" y="594480"/>
                    <a:pt x="1721805" y="595678"/>
                  </a:cubicBezTo>
                  <a:cubicBezTo>
                    <a:pt x="1722404" y="596278"/>
                    <a:pt x="1723004" y="596877"/>
                    <a:pt x="1723603" y="596877"/>
                  </a:cubicBezTo>
                  <a:cubicBezTo>
                    <a:pt x="1724801" y="596877"/>
                    <a:pt x="1725401" y="595678"/>
                    <a:pt x="1725401" y="595678"/>
                  </a:cubicBezTo>
                  <a:cubicBezTo>
                    <a:pt x="1725401" y="595678"/>
                    <a:pt x="1727798" y="592083"/>
                    <a:pt x="1730794" y="590285"/>
                  </a:cubicBezTo>
                  <a:cubicBezTo>
                    <a:pt x="1731394" y="589686"/>
                    <a:pt x="1732592" y="589686"/>
                    <a:pt x="1733791" y="589686"/>
                  </a:cubicBezTo>
                  <a:cubicBezTo>
                    <a:pt x="1734390" y="589686"/>
                    <a:pt x="1734989" y="589686"/>
                    <a:pt x="1735589" y="589686"/>
                  </a:cubicBezTo>
                  <a:cubicBezTo>
                    <a:pt x="1736787" y="589686"/>
                    <a:pt x="1738585" y="590285"/>
                    <a:pt x="1739783" y="590884"/>
                  </a:cubicBezTo>
                  <a:cubicBezTo>
                    <a:pt x="1740982" y="591483"/>
                    <a:pt x="1742780" y="591483"/>
                    <a:pt x="1743978" y="591483"/>
                  </a:cubicBezTo>
                  <a:cubicBezTo>
                    <a:pt x="1744578" y="591483"/>
                    <a:pt x="1745177" y="591483"/>
                    <a:pt x="1745776" y="591483"/>
                  </a:cubicBezTo>
                  <a:cubicBezTo>
                    <a:pt x="1747574" y="591483"/>
                    <a:pt x="1746975" y="590285"/>
                    <a:pt x="1745177" y="589086"/>
                  </a:cubicBezTo>
                  <a:cubicBezTo>
                    <a:pt x="1743978" y="588487"/>
                    <a:pt x="1742780" y="587888"/>
                    <a:pt x="1741581" y="587888"/>
                  </a:cubicBezTo>
                  <a:cubicBezTo>
                    <a:pt x="1740383" y="587289"/>
                    <a:pt x="1739184" y="587289"/>
                    <a:pt x="1737986" y="587289"/>
                  </a:cubicBezTo>
                  <a:cubicBezTo>
                    <a:pt x="1736787" y="587289"/>
                    <a:pt x="1736188" y="587289"/>
                    <a:pt x="1734989" y="586689"/>
                  </a:cubicBezTo>
                  <a:cubicBezTo>
                    <a:pt x="1733791" y="586090"/>
                    <a:pt x="1733791" y="585491"/>
                    <a:pt x="1733791" y="584891"/>
                  </a:cubicBezTo>
                  <a:cubicBezTo>
                    <a:pt x="1733791" y="584292"/>
                    <a:pt x="1734390" y="584292"/>
                    <a:pt x="1734390" y="584292"/>
                  </a:cubicBezTo>
                  <a:cubicBezTo>
                    <a:pt x="1734390" y="584292"/>
                    <a:pt x="1734989" y="584292"/>
                    <a:pt x="1734989" y="584292"/>
                  </a:cubicBezTo>
                  <a:cubicBezTo>
                    <a:pt x="1737386" y="584292"/>
                    <a:pt x="1740982" y="583094"/>
                    <a:pt x="1746375" y="581895"/>
                  </a:cubicBezTo>
                  <a:cubicBezTo>
                    <a:pt x="1748173" y="581296"/>
                    <a:pt x="1749372" y="581296"/>
                    <a:pt x="1749971" y="581296"/>
                  </a:cubicBezTo>
                  <a:cubicBezTo>
                    <a:pt x="1751170" y="581296"/>
                    <a:pt x="1751170" y="581895"/>
                    <a:pt x="1750570" y="584292"/>
                  </a:cubicBezTo>
                  <a:cubicBezTo>
                    <a:pt x="1749971" y="585491"/>
                    <a:pt x="1751170" y="586090"/>
                    <a:pt x="1752967" y="586090"/>
                  </a:cubicBezTo>
                  <a:cubicBezTo>
                    <a:pt x="1753567" y="586090"/>
                    <a:pt x="1754166" y="586090"/>
                    <a:pt x="1754765" y="586090"/>
                  </a:cubicBezTo>
                  <a:cubicBezTo>
                    <a:pt x="1755964" y="586090"/>
                    <a:pt x="1757762" y="585491"/>
                    <a:pt x="1759559" y="585491"/>
                  </a:cubicBezTo>
                  <a:cubicBezTo>
                    <a:pt x="1761357" y="585491"/>
                    <a:pt x="1762556" y="584891"/>
                    <a:pt x="1763754" y="584891"/>
                  </a:cubicBezTo>
                  <a:cubicBezTo>
                    <a:pt x="1768549" y="584292"/>
                    <a:pt x="1763155" y="580697"/>
                    <a:pt x="1758960" y="582494"/>
                  </a:cubicBezTo>
                  <a:cubicBezTo>
                    <a:pt x="1757762" y="583094"/>
                    <a:pt x="1757162" y="583094"/>
                    <a:pt x="1756563" y="583094"/>
                  </a:cubicBezTo>
                  <a:cubicBezTo>
                    <a:pt x="1755964" y="583094"/>
                    <a:pt x="1755365" y="582494"/>
                    <a:pt x="1754765" y="582494"/>
                  </a:cubicBezTo>
                  <a:cubicBezTo>
                    <a:pt x="1753567" y="581895"/>
                    <a:pt x="1752967" y="580097"/>
                    <a:pt x="1752368" y="578899"/>
                  </a:cubicBezTo>
                  <a:cubicBezTo>
                    <a:pt x="1752368" y="578299"/>
                    <a:pt x="1752368" y="578299"/>
                    <a:pt x="1751769" y="577700"/>
                  </a:cubicBezTo>
                  <a:cubicBezTo>
                    <a:pt x="1751170" y="576502"/>
                    <a:pt x="1751170" y="575902"/>
                    <a:pt x="1751769" y="575303"/>
                  </a:cubicBezTo>
                  <a:cubicBezTo>
                    <a:pt x="1752368" y="574704"/>
                    <a:pt x="1752967" y="574704"/>
                    <a:pt x="1754166" y="574104"/>
                  </a:cubicBezTo>
                  <a:cubicBezTo>
                    <a:pt x="1754765" y="574104"/>
                    <a:pt x="1755365" y="574104"/>
                    <a:pt x="1755964" y="574104"/>
                  </a:cubicBezTo>
                  <a:cubicBezTo>
                    <a:pt x="1757162" y="574104"/>
                    <a:pt x="1758361" y="574104"/>
                    <a:pt x="1758960" y="574104"/>
                  </a:cubicBezTo>
                  <a:cubicBezTo>
                    <a:pt x="1760758" y="573505"/>
                    <a:pt x="1761957" y="572906"/>
                    <a:pt x="1763155" y="571707"/>
                  </a:cubicBezTo>
                  <a:cubicBezTo>
                    <a:pt x="1763754" y="571108"/>
                    <a:pt x="1764354" y="570509"/>
                    <a:pt x="1765552" y="569910"/>
                  </a:cubicBezTo>
                  <a:cubicBezTo>
                    <a:pt x="1767949" y="568112"/>
                    <a:pt x="1769747" y="566913"/>
                    <a:pt x="1771545" y="566913"/>
                  </a:cubicBezTo>
                  <a:cubicBezTo>
                    <a:pt x="1772144" y="566913"/>
                    <a:pt x="1772743" y="566913"/>
                    <a:pt x="1773343" y="566913"/>
                  </a:cubicBezTo>
                  <a:cubicBezTo>
                    <a:pt x="1773942" y="566913"/>
                    <a:pt x="1774541" y="566913"/>
                    <a:pt x="1775140" y="567512"/>
                  </a:cubicBezTo>
                  <a:cubicBezTo>
                    <a:pt x="1775740" y="567512"/>
                    <a:pt x="1776339" y="567512"/>
                    <a:pt x="1776938" y="567512"/>
                  </a:cubicBezTo>
                  <a:cubicBezTo>
                    <a:pt x="1778137" y="567512"/>
                    <a:pt x="1778736" y="566913"/>
                    <a:pt x="1779935" y="566314"/>
                  </a:cubicBezTo>
                  <a:cubicBezTo>
                    <a:pt x="1782332" y="564516"/>
                    <a:pt x="1779935" y="562718"/>
                    <a:pt x="1784130" y="562119"/>
                  </a:cubicBezTo>
                  <a:cubicBezTo>
                    <a:pt x="1784729" y="562119"/>
                    <a:pt x="1785328" y="562119"/>
                    <a:pt x="1786527" y="562119"/>
                  </a:cubicBezTo>
                  <a:cubicBezTo>
                    <a:pt x="1788325" y="562119"/>
                    <a:pt x="1789523" y="562119"/>
                    <a:pt x="1790722" y="561520"/>
                  </a:cubicBezTo>
                  <a:cubicBezTo>
                    <a:pt x="1791920" y="561520"/>
                    <a:pt x="1792520" y="560920"/>
                    <a:pt x="1793119" y="560321"/>
                  </a:cubicBezTo>
                  <a:cubicBezTo>
                    <a:pt x="1794317" y="559123"/>
                    <a:pt x="1794317" y="557924"/>
                    <a:pt x="1794317" y="556126"/>
                  </a:cubicBezTo>
                  <a:cubicBezTo>
                    <a:pt x="1794317" y="555527"/>
                    <a:pt x="1794317" y="555527"/>
                    <a:pt x="1794317" y="554928"/>
                  </a:cubicBezTo>
                  <a:cubicBezTo>
                    <a:pt x="1794317" y="554328"/>
                    <a:pt x="1794917" y="554328"/>
                    <a:pt x="1794917" y="553729"/>
                  </a:cubicBezTo>
                  <a:cubicBezTo>
                    <a:pt x="1795516" y="553130"/>
                    <a:pt x="1796714" y="552531"/>
                    <a:pt x="1798512" y="552531"/>
                  </a:cubicBezTo>
                  <a:cubicBezTo>
                    <a:pt x="1799111" y="552531"/>
                    <a:pt x="1799111" y="552531"/>
                    <a:pt x="1799711" y="552531"/>
                  </a:cubicBezTo>
                  <a:cubicBezTo>
                    <a:pt x="1800310" y="552531"/>
                    <a:pt x="1801509" y="553130"/>
                    <a:pt x="1802108" y="553729"/>
                  </a:cubicBezTo>
                  <a:cubicBezTo>
                    <a:pt x="1802707" y="554328"/>
                    <a:pt x="1803306" y="555527"/>
                    <a:pt x="1804505" y="555527"/>
                  </a:cubicBezTo>
                  <a:cubicBezTo>
                    <a:pt x="1805104" y="556126"/>
                    <a:pt x="1805703" y="556126"/>
                    <a:pt x="1806303" y="556126"/>
                  </a:cubicBezTo>
                  <a:cubicBezTo>
                    <a:pt x="1806902" y="556126"/>
                    <a:pt x="1806902" y="556126"/>
                    <a:pt x="1807501" y="556126"/>
                  </a:cubicBezTo>
                  <a:cubicBezTo>
                    <a:pt x="1808101" y="556126"/>
                    <a:pt x="1809299" y="555527"/>
                    <a:pt x="1810498" y="555527"/>
                  </a:cubicBezTo>
                  <a:cubicBezTo>
                    <a:pt x="1811696" y="554928"/>
                    <a:pt x="1812895" y="554928"/>
                    <a:pt x="1812895" y="554328"/>
                  </a:cubicBezTo>
                  <a:cubicBezTo>
                    <a:pt x="1812895" y="553729"/>
                    <a:pt x="1813494" y="553729"/>
                    <a:pt x="1812895" y="553729"/>
                  </a:cubicBezTo>
                  <a:cubicBezTo>
                    <a:pt x="1812895" y="553729"/>
                    <a:pt x="1812296" y="553130"/>
                    <a:pt x="1811696" y="553130"/>
                  </a:cubicBezTo>
                  <a:cubicBezTo>
                    <a:pt x="1811097" y="553130"/>
                    <a:pt x="1809898" y="552531"/>
                    <a:pt x="1809299" y="552531"/>
                  </a:cubicBezTo>
                  <a:cubicBezTo>
                    <a:pt x="1808101" y="552531"/>
                    <a:pt x="1807501" y="551931"/>
                    <a:pt x="1806902" y="551931"/>
                  </a:cubicBezTo>
                  <a:cubicBezTo>
                    <a:pt x="1805703" y="551332"/>
                    <a:pt x="1805703" y="550134"/>
                    <a:pt x="1806303" y="548935"/>
                  </a:cubicBezTo>
                  <a:cubicBezTo>
                    <a:pt x="1806303" y="548336"/>
                    <a:pt x="1806902" y="547736"/>
                    <a:pt x="1807501" y="547137"/>
                  </a:cubicBezTo>
                  <a:cubicBezTo>
                    <a:pt x="1809299" y="545339"/>
                    <a:pt x="1811097" y="544141"/>
                    <a:pt x="1812895" y="544740"/>
                  </a:cubicBezTo>
                  <a:cubicBezTo>
                    <a:pt x="1813494" y="544740"/>
                    <a:pt x="1814693" y="545339"/>
                    <a:pt x="1815292" y="545939"/>
                  </a:cubicBezTo>
                  <a:cubicBezTo>
                    <a:pt x="1815891" y="545939"/>
                    <a:pt x="1816491" y="546538"/>
                    <a:pt x="1816491" y="546538"/>
                  </a:cubicBezTo>
                  <a:cubicBezTo>
                    <a:pt x="1817090" y="546538"/>
                    <a:pt x="1817090" y="546538"/>
                    <a:pt x="1817689" y="547137"/>
                  </a:cubicBezTo>
                  <a:cubicBezTo>
                    <a:pt x="1818288" y="547137"/>
                    <a:pt x="1818288" y="547137"/>
                    <a:pt x="1818288" y="547137"/>
                  </a:cubicBezTo>
                  <a:cubicBezTo>
                    <a:pt x="1819487" y="547137"/>
                    <a:pt x="1820086" y="545339"/>
                    <a:pt x="1820086" y="543541"/>
                  </a:cubicBezTo>
                  <a:cubicBezTo>
                    <a:pt x="1820086" y="541144"/>
                    <a:pt x="1821285" y="538747"/>
                    <a:pt x="1824281" y="536949"/>
                  </a:cubicBezTo>
                  <a:cubicBezTo>
                    <a:pt x="1825480" y="536350"/>
                    <a:pt x="1826678" y="536350"/>
                    <a:pt x="1827877" y="535751"/>
                  </a:cubicBezTo>
                  <a:cubicBezTo>
                    <a:pt x="1828476" y="535751"/>
                    <a:pt x="1829075" y="535751"/>
                    <a:pt x="1829674" y="535751"/>
                  </a:cubicBezTo>
                  <a:cubicBezTo>
                    <a:pt x="1830274" y="535751"/>
                    <a:pt x="1830274" y="535751"/>
                    <a:pt x="1830873" y="535751"/>
                  </a:cubicBezTo>
                  <a:cubicBezTo>
                    <a:pt x="1832671" y="535152"/>
                    <a:pt x="1832671" y="534552"/>
                    <a:pt x="1833270" y="532755"/>
                  </a:cubicBezTo>
                  <a:cubicBezTo>
                    <a:pt x="1833270" y="531556"/>
                    <a:pt x="1835068" y="530957"/>
                    <a:pt x="1836866" y="530357"/>
                  </a:cubicBezTo>
                  <a:cubicBezTo>
                    <a:pt x="1839862" y="529159"/>
                    <a:pt x="1844656" y="529159"/>
                    <a:pt x="1847053" y="530357"/>
                  </a:cubicBezTo>
                  <a:cubicBezTo>
                    <a:pt x="1849451" y="531556"/>
                    <a:pt x="1851248" y="532755"/>
                    <a:pt x="1853645" y="532155"/>
                  </a:cubicBezTo>
                  <a:cubicBezTo>
                    <a:pt x="1854245" y="532155"/>
                    <a:pt x="1854844" y="531556"/>
                    <a:pt x="1856042" y="530957"/>
                  </a:cubicBezTo>
                  <a:cubicBezTo>
                    <a:pt x="1857241" y="530357"/>
                    <a:pt x="1857840" y="529758"/>
                    <a:pt x="1858440" y="529758"/>
                  </a:cubicBezTo>
                  <a:cubicBezTo>
                    <a:pt x="1859039" y="529758"/>
                    <a:pt x="1860237" y="529159"/>
                    <a:pt x="1861436" y="529159"/>
                  </a:cubicBezTo>
                  <a:cubicBezTo>
                    <a:pt x="1863234" y="529159"/>
                    <a:pt x="1865032" y="529159"/>
                    <a:pt x="1866829" y="529758"/>
                  </a:cubicBezTo>
                  <a:cubicBezTo>
                    <a:pt x="1869227" y="530957"/>
                    <a:pt x="1873422" y="533354"/>
                    <a:pt x="1877017" y="533953"/>
                  </a:cubicBezTo>
                  <a:cubicBezTo>
                    <a:pt x="1877616" y="533953"/>
                    <a:pt x="1878216" y="533953"/>
                    <a:pt x="1878815" y="533953"/>
                  </a:cubicBezTo>
                  <a:cubicBezTo>
                    <a:pt x="1879414" y="533953"/>
                    <a:pt x="1879414" y="533953"/>
                    <a:pt x="1880013" y="533953"/>
                  </a:cubicBezTo>
                  <a:cubicBezTo>
                    <a:pt x="1881212" y="533354"/>
                    <a:pt x="1880613" y="531556"/>
                    <a:pt x="1878815" y="529758"/>
                  </a:cubicBezTo>
                  <a:cubicBezTo>
                    <a:pt x="1878216" y="529159"/>
                    <a:pt x="1877616" y="529159"/>
                    <a:pt x="1877017" y="528560"/>
                  </a:cubicBezTo>
                  <a:cubicBezTo>
                    <a:pt x="1875819" y="527960"/>
                    <a:pt x="1874021" y="527361"/>
                    <a:pt x="1872223" y="526762"/>
                  </a:cubicBezTo>
                  <a:cubicBezTo>
                    <a:pt x="1865032" y="524964"/>
                    <a:pt x="1868627" y="518372"/>
                    <a:pt x="1872822" y="517173"/>
                  </a:cubicBezTo>
                  <a:cubicBezTo>
                    <a:pt x="1874620" y="516574"/>
                    <a:pt x="1875819" y="516574"/>
                    <a:pt x="1877017" y="516574"/>
                  </a:cubicBezTo>
                  <a:cubicBezTo>
                    <a:pt x="1877616" y="516574"/>
                    <a:pt x="1878815" y="516574"/>
                    <a:pt x="1879414" y="516574"/>
                  </a:cubicBezTo>
                  <a:cubicBezTo>
                    <a:pt x="1880613" y="517173"/>
                    <a:pt x="1881212" y="517773"/>
                    <a:pt x="1881811" y="518971"/>
                  </a:cubicBezTo>
                  <a:cubicBezTo>
                    <a:pt x="1881811" y="519571"/>
                    <a:pt x="1882411" y="519571"/>
                    <a:pt x="1882411" y="520170"/>
                  </a:cubicBezTo>
                  <a:cubicBezTo>
                    <a:pt x="1882411" y="520769"/>
                    <a:pt x="1882411" y="520769"/>
                    <a:pt x="1883010" y="521368"/>
                  </a:cubicBezTo>
                  <a:cubicBezTo>
                    <a:pt x="1883609" y="522567"/>
                    <a:pt x="1883609" y="523765"/>
                    <a:pt x="1884808" y="524365"/>
                  </a:cubicBezTo>
                  <a:cubicBezTo>
                    <a:pt x="1884808" y="524365"/>
                    <a:pt x="1885407" y="524365"/>
                    <a:pt x="1886006" y="524964"/>
                  </a:cubicBezTo>
                  <a:cubicBezTo>
                    <a:pt x="1886605" y="524964"/>
                    <a:pt x="1886605" y="524964"/>
                    <a:pt x="1887205" y="524964"/>
                  </a:cubicBezTo>
                  <a:cubicBezTo>
                    <a:pt x="1887804" y="524964"/>
                    <a:pt x="1887804" y="524964"/>
                    <a:pt x="1887804" y="524365"/>
                  </a:cubicBezTo>
                  <a:cubicBezTo>
                    <a:pt x="1887804" y="524365"/>
                    <a:pt x="1887804" y="523765"/>
                    <a:pt x="1887804" y="523765"/>
                  </a:cubicBezTo>
                  <a:cubicBezTo>
                    <a:pt x="1887804" y="522567"/>
                    <a:pt x="1887205" y="520170"/>
                    <a:pt x="1886605" y="517773"/>
                  </a:cubicBezTo>
                  <a:cubicBezTo>
                    <a:pt x="1886006" y="515376"/>
                    <a:pt x="1887205" y="512979"/>
                    <a:pt x="1889003" y="511181"/>
                  </a:cubicBezTo>
                  <a:cubicBezTo>
                    <a:pt x="1890201" y="510581"/>
                    <a:pt x="1891400" y="509383"/>
                    <a:pt x="1892598" y="508784"/>
                  </a:cubicBezTo>
                  <a:cubicBezTo>
                    <a:pt x="1893797" y="508184"/>
                    <a:pt x="1895595" y="507585"/>
                    <a:pt x="1897392" y="507585"/>
                  </a:cubicBezTo>
                  <a:cubicBezTo>
                    <a:pt x="1899190" y="507585"/>
                    <a:pt x="1900389" y="507585"/>
                    <a:pt x="1901587" y="507585"/>
                  </a:cubicBezTo>
                  <a:cubicBezTo>
                    <a:pt x="1904584" y="507585"/>
                    <a:pt x="1905782" y="508784"/>
                    <a:pt x="1906981" y="511181"/>
                  </a:cubicBezTo>
                  <a:cubicBezTo>
                    <a:pt x="1908179" y="513578"/>
                    <a:pt x="1909977" y="510581"/>
                    <a:pt x="1910576" y="507585"/>
                  </a:cubicBezTo>
                  <a:cubicBezTo>
                    <a:pt x="1910576" y="506387"/>
                    <a:pt x="1910576" y="505787"/>
                    <a:pt x="1909977" y="504589"/>
                  </a:cubicBezTo>
                  <a:cubicBezTo>
                    <a:pt x="1909977" y="503989"/>
                    <a:pt x="1909977" y="503989"/>
                    <a:pt x="1909378" y="503390"/>
                  </a:cubicBezTo>
                  <a:cubicBezTo>
                    <a:pt x="1908779" y="500993"/>
                    <a:pt x="1911176" y="499795"/>
                    <a:pt x="1913573" y="500394"/>
                  </a:cubicBezTo>
                  <a:cubicBezTo>
                    <a:pt x="1915970" y="500993"/>
                    <a:pt x="1917768" y="499195"/>
                    <a:pt x="1920165" y="497397"/>
                  </a:cubicBezTo>
                  <a:cubicBezTo>
                    <a:pt x="1921963" y="496199"/>
                    <a:pt x="1924360" y="495000"/>
                    <a:pt x="1925558" y="495600"/>
                  </a:cubicBezTo>
                  <a:cubicBezTo>
                    <a:pt x="1926158" y="495600"/>
                    <a:pt x="1926158" y="496199"/>
                    <a:pt x="1926158" y="496199"/>
                  </a:cubicBezTo>
                  <a:cubicBezTo>
                    <a:pt x="1926757" y="497997"/>
                    <a:pt x="1923761" y="500394"/>
                    <a:pt x="1921363" y="501592"/>
                  </a:cubicBezTo>
                  <a:cubicBezTo>
                    <a:pt x="1918966" y="503390"/>
                    <a:pt x="1917168" y="503989"/>
                    <a:pt x="1917168" y="506986"/>
                  </a:cubicBezTo>
                  <a:cubicBezTo>
                    <a:pt x="1917168" y="507585"/>
                    <a:pt x="1917168" y="507585"/>
                    <a:pt x="1917168" y="508184"/>
                  </a:cubicBezTo>
                  <a:cubicBezTo>
                    <a:pt x="1917168" y="509383"/>
                    <a:pt x="1917168" y="509982"/>
                    <a:pt x="1917768" y="509982"/>
                  </a:cubicBezTo>
                  <a:cubicBezTo>
                    <a:pt x="1917768" y="509982"/>
                    <a:pt x="1917768" y="509982"/>
                    <a:pt x="1918367" y="509982"/>
                  </a:cubicBezTo>
                  <a:cubicBezTo>
                    <a:pt x="1918966" y="509982"/>
                    <a:pt x="1919566" y="509383"/>
                    <a:pt x="1920165" y="508184"/>
                  </a:cubicBezTo>
                  <a:cubicBezTo>
                    <a:pt x="1920764" y="507585"/>
                    <a:pt x="1921363" y="506986"/>
                    <a:pt x="1921963" y="506387"/>
                  </a:cubicBezTo>
                  <a:cubicBezTo>
                    <a:pt x="1922562" y="505787"/>
                    <a:pt x="1923161" y="505188"/>
                    <a:pt x="1923761" y="504589"/>
                  </a:cubicBezTo>
                  <a:cubicBezTo>
                    <a:pt x="1924959" y="503390"/>
                    <a:pt x="1926158" y="502791"/>
                    <a:pt x="1927356" y="502791"/>
                  </a:cubicBezTo>
                  <a:cubicBezTo>
                    <a:pt x="1927955" y="502791"/>
                    <a:pt x="1928555" y="502791"/>
                    <a:pt x="1929154" y="502791"/>
                  </a:cubicBezTo>
                  <a:cubicBezTo>
                    <a:pt x="1931551" y="503390"/>
                    <a:pt x="1931551" y="500394"/>
                    <a:pt x="1929753" y="497997"/>
                  </a:cubicBezTo>
                  <a:cubicBezTo>
                    <a:pt x="1929154" y="497397"/>
                    <a:pt x="1929154" y="496798"/>
                    <a:pt x="1929154" y="496199"/>
                  </a:cubicBezTo>
                  <a:cubicBezTo>
                    <a:pt x="1929154" y="494401"/>
                    <a:pt x="1930952" y="493202"/>
                    <a:pt x="1934547" y="494401"/>
                  </a:cubicBezTo>
                  <a:cubicBezTo>
                    <a:pt x="1938742" y="495000"/>
                    <a:pt x="1939941" y="495000"/>
                    <a:pt x="1939342" y="499795"/>
                  </a:cubicBezTo>
                  <a:cubicBezTo>
                    <a:pt x="1939342" y="500394"/>
                    <a:pt x="1939342" y="500993"/>
                    <a:pt x="1939342" y="500993"/>
                  </a:cubicBezTo>
                  <a:cubicBezTo>
                    <a:pt x="1939342" y="501592"/>
                    <a:pt x="1939941" y="502192"/>
                    <a:pt x="1940540" y="502192"/>
                  </a:cubicBezTo>
                  <a:cubicBezTo>
                    <a:pt x="1941739" y="502192"/>
                    <a:pt x="1944735" y="500394"/>
                    <a:pt x="1947731" y="498596"/>
                  </a:cubicBezTo>
                  <a:cubicBezTo>
                    <a:pt x="1948331" y="497997"/>
                    <a:pt x="1948930" y="497997"/>
                    <a:pt x="1949529" y="497397"/>
                  </a:cubicBezTo>
                  <a:cubicBezTo>
                    <a:pt x="1950129" y="496798"/>
                    <a:pt x="1950129" y="496798"/>
                    <a:pt x="1950129" y="496798"/>
                  </a:cubicBezTo>
                  <a:cubicBezTo>
                    <a:pt x="1951327" y="495600"/>
                    <a:pt x="1948930" y="495000"/>
                    <a:pt x="1947132" y="495000"/>
                  </a:cubicBezTo>
                  <a:cubicBezTo>
                    <a:pt x="1945334" y="495000"/>
                    <a:pt x="1943536" y="495000"/>
                    <a:pt x="1943536" y="493802"/>
                  </a:cubicBezTo>
                  <a:cubicBezTo>
                    <a:pt x="1943536" y="493802"/>
                    <a:pt x="1943536" y="493202"/>
                    <a:pt x="1943536" y="493202"/>
                  </a:cubicBezTo>
                  <a:cubicBezTo>
                    <a:pt x="1943536" y="493202"/>
                    <a:pt x="1943536" y="492603"/>
                    <a:pt x="1944136" y="492004"/>
                  </a:cubicBezTo>
                  <a:cubicBezTo>
                    <a:pt x="1945934" y="489008"/>
                    <a:pt x="1948331" y="488408"/>
                    <a:pt x="1951926" y="489607"/>
                  </a:cubicBezTo>
                  <a:cubicBezTo>
                    <a:pt x="1954324" y="490805"/>
                    <a:pt x="1956121" y="490206"/>
                    <a:pt x="1957919" y="489607"/>
                  </a:cubicBezTo>
                  <a:cubicBezTo>
                    <a:pt x="1958518" y="489607"/>
                    <a:pt x="1959118" y="489008"/>
                    <a:pt x="1959717" y="489008"/>
                  </a:cubicBezTo>
                  <a:cubicBezTo>
                    <a:pt x="1960316" y="488408"/>
                    <a:pt x="1960915" y="488408"/>
                    <a:pt x="1961515" y="488408"/>
                  </a:cubicBezTo>
                  <a:cubicBezTo>
                    <a:pt x="1962713" y="488408"/>
                    <a:pt x="1963313" y="488408"/>
                    <a:pt x="1964511" y="489008"/>
                  </a:cubicBezTo>
                  <a:cubicBezTo>
                    <a:pt x="1965110" y="489607"/>
                    <a:pt x="1965110" y="490206"/>
                    <a:pt x="1965710" y="490805"/>
                  </a:cubicBezTo>
                  <a:cubicBezTo>
                    <a:pt x="1966309" y="491405"/>
                    <a:pt x="1966908" y="492004"/>
                    <a:pt x="1966908" y="492004"/>
                  </a:cubicBezTo>
                  <a:cubicBezTo>
                    <a:pt x="1966908" y="492004"/>
                    <a:pt x="1967507" y="492004"/>
                    <a:pt x="1967507" y="492004"/>
                  </a:cubicBezTo>
                  <a:cubicBezTo>
                    <a:pt x="1968107" y="491405"/>
                    <a:pt x="1968706" y="489008"/>
                    <a:pt x="1967507" y="486011"/>
                  </a:cubicBezTo>
                  <a:cubicBezTo>
                    <a:pt x="1966309" y="482416"/>
                    <a:pt x="1975298" y="478221"/>
                    <a:pt x="1980692" y="478221"/>
                  </a:cubicBezTo>
                  <a:cubicBezTo>
                    <a:pt x="1981291" y="478221"/>
                    <a:pt x="1981890" y="478221"/>
                    <a:pt x="1982489" y="478221"/>
                  </a:cubicBezTo>
                  <a:cubicBezTo>
                    <a:pt x="1983089" y="478221"/>
                    <a:pt x="1983688" y="478221"/>
                    <a:pt x="1984287" y="478221"/>
                  </a:cubicBezTo>
                  <a:cubicBezTo>
                    <a:pt x="1987883" y="477621"/>
                    <a:pt x="1992677" y="474625"/>
                    <a:pt x="1995673" y="473426"/>
                  </a:cubicBezTo>
                  <a:cubicBezTo>
                    <a:pt x="1996273" y="473426"/>
                    <a:pt x="1996872" y="472827"/>
                    <a:pt x="1996872" y="472827"/>
                  </a:cubicBezTo>
                  <a:cubicBezTo>
                    <a:pt x="1997471" y="472827"/>
                    <a:pt x="1997471" y="472827"/>
                    <a:pt x="1998070" y="472827"/>
                  </a:cubicBezTo>
                  <a:cubicBezTo>
                    <a:pt x="1999269" y="472827"/>
                    <a:pt x="1999269" y="472827"/>
                    <a:pt x="1999868" y="473426"/>
                  </a:cubicBezTo>
                  <a:cubicBezTo>
                    <a:pt x="1999868" y="474026"/>
                    <a:pt x="1999868" y="474026"/>
                    <a:pt x="1999868" y="474625"/>
                  </a:cubicBezTo>
                  <a:cubicBezTo>
                    <a:pt x="1999868" y="475224"/>
                    <a:pt x="1999269" y="475824"/>
                    <a:pt x="1999269" y="476423"/>
                  </a:cubicBezTo>
                  <a:cubicBezTo>
                    <a:pt x="1998670" y="477621"/>
                    <a:pt x="1998070" y="478221"/>
                    <a:pt x="1998070" y="478820"/>
                  </a:cubicBezTo>
                  <a:cubicBezTo>
                    <a:pt x="1998070" y="480018"/>
                    <a:pt x="1998670" y="480618"/>
                    <a:pt x="2001666" y="482416"/>
                  </a:cubicBezTo>
                  <a:cubicBezTo>
                    <a:pt x="2002865" y="483015"/>
                    <a:pt x="2003464" y="483614"/>
                    <a:pt x="2004063" y="483614"/>
                  </a:cubicBezTo>
                  <a:cubicBezTo>
                    <a:pt x="2004063" y="483614"/>
                    <a:pt x="2004662" y="483614"/>
                    <a:pt x="2004662" y="483614"/>
                  </a:cubicBezTo>
                  <a:cubicBezTo>
                    <a:pt x="2005262" y="483015"/>
                    <a:pt x="2005262" y="481816"/>
                    <a:pt x="2004662" y="480618"/>
                  </a:cubicBezTo>
                  <a:cubicBezTo>
                    <a:pt x="2004662" y="479419"/>
                    <a:pt x="2004063" y="478221"/>
                    <a:pt x="2003464" y="477022"/>
                  </a:cubicBezTo>
                  <a:cubicBezTo>
                    <a:pt x="2002865" y="475824"/>
                    <a:pt x="2002865" y="475224"/>
                    <a:pt x="2003464" y="474625"/>
                  </a:cubicBezTo>
                  <a:cubicBezTo>
                    <a:pt x="2004063" y="474026"/>
                    <a:pt x="2004662" y="474026"/>
                    <a:pt x="2005262" y="474026"/>
                  </a:cubicBezTo>
                  <a:cubicBezTo>
                    <a:pt x="2006460" y="474026"/>
                    <a:pt x="2007659" y="474625"/>
                    <a:pt x="2008258" y="475824"/>
                  </a:cubicBezTo>
                  <a:cubicBezTo>
                    <a:pt x="2008258" y="476423"/>
                    <a:pt x="2008857" y="476423"/>
                    <a:pt x="2008857" y="477022"/>
                  </a:cubicBezTo>
                  <a:cubicBezTo>
                    <a:pt x="2008857" y="478820"/>
                    <a:pt x="2008857" y="480618"/>
                    <a:pt x="2008857" y="481816"/>
                  </a:cubicBezTo>
                  <a:cubicBezTo>
                    <a:pt x="2008857" y="483015"/>
                    <a:pt x="2008857" y="483614"/>
                    <a:pt x="2010056" y="483614"/>
                  </a:cubicBezTo>
                  <a:cubicBezTo>
                    <a:pt x="2010655" y="483614"/>
                    <a:pt x="2010655" y="483614"/>
                    <a:pt x="2011255" y="483015"/>
                  </a:cubicBezTo>
                  <a:cubicBezTo>
                    <a:pt x="2011854" y="482416"/>
                    <a:pt x="2011854" y="481217"/>
                    <a:pt x="2011255" y="479419"/>
                  </a:cubicBezTo>
                  <a:cubicBezTo>
                    <a:pt x="2011255" y="478820"/>
                    <a:pt x="2011255" y="477621"/>
                    <a:pt x="2011255" y="476423"/>
                  </a:cubicBezTo>
                  <a:cubicBezTo>
                    <a:pt x="2011255" y="474026"/>
                    <a:pt x="2011255" y="472827"/>
                    <a:pt x="2010655" y="471029"/>
                  </a:cubicBezTo>
                  <a:cubicBezTo>
                    <a:pt x="2010056" y="469831"/>
                    <a:pt x="2008258" y="468033"/>
                    <a:pt x="2005861" y="466834"/>
                  </a:cubicBezTo>
                  <a:cubicBezTo>
                    <a:pt x="2005262" y="466235"/>
                    <a:pt x="2004662" y="466235"/>
                    <a:pt x="2004662" y="465636"/>
                  </a:cubicBezTo>
                  <a:cubicBezTo>
                    <a:pt x="2004063" y="464437"/>
                    <a:pt x="2005262" y="463838"/>
                    <a:pt x="2007060" y="463239"/>
                  </a:cubicBezTo>
                  <a:cubicBezTo>
                    <a:pt x="2008258" y="462639"/>
                    <a:pt x="2008857" y="462639"/>
                    <a:pt x="2010056" y="462639"/>
                  </a:cubicBezTo>
                  <a:cubicBezTo>
                    <a:pt x="2012453" y="462040"/>
                    <a:pt x="2014251" y="462040"/>
                    <a:pt x="2015449" y="462040"/>
                  </a:cubicBezTo>
                  <a:cubicBezTo>
                    <a:pt x="2016049" y="462040"/>
                    <a:pt x="2016648" y="462040"/>
                    <a:pt x="2017247" y="462040"/>
                  </a:cubicBezTo>
                  <a:cubicBezTo>
                    <a:pt x="2019045" y="462040"/>
                    <a:pt x="2021442" y="462040"/>
                    <a:pt x="2021442" y="464437"/>
                  </a:cubicBezTo>
                  <a:cubicBezTo>
                    <a:pt x="2021442" y="466235"/>
                    <a:pt x="2022041" y="466834"/>
                    <a:pt x="2023839" y="467434"/>
                  </a:cubicBezTo>
                  <a:cubicBezTo>
                    <a:pt x="2025038" y="468033"/>
                    <a:pt x="2026836" y="468033"/>
                    <a:pt x="2028633" y="468632"/>
                  </a:cubicBezTo>
                  <a:cubicBezTo>
                    <a:pt x="2034626" y="469232"/>
                    <a:pt x="2028034" y="472228"/>
                    <a:pt x="2025637" y="474625"/>
                  </a:cubicBezTo>
                  <a:cubicBezTo>
                    <a:pt x="2024438" y="475824"/>
                    <a:pt x="2024438" y="477022"/>
                    <a:pt x="2025038" y="477022"/>
                  </a:cubicBezTo>
                  <a:cubicBezTo>
                    <a:pt x="2025038" y="477022"/>
                    <a:pt x="2025637" y="477022"/>
                    <a:pt x="2026236" y="477022"/>
                  </a:cubicBezTo>
                  <a:cubicBezTo>
                    <a:pt x="2026836" y="477022"/>
                    <a:pt x="2027435" y="476423"/>
                    <a:pt x="2028034" y="475824"/>
                  </a:cubicBezTo>
                  <a:cubicBezTo>
                    <a:pt x="2029832" y="474026"/>
                    <a:pt x="2033428" y="472228"/>
                    <a:pt x="2037023" y="471029"/>
                  </a:cubicBezTo>
                  <a:cubicBezTo>
                    <a:pt x="2038222" y="470430"/>
                    <a:pt x="2039420" y="470430"/>
                    <a:pt x="2040619" y="470430"/>
                  </a:cubicBezTo>
                  <a:lnTo>
                    <a:pt x="2040619" y="470430"/>
                  </a:lnTo>
                  <a:lnTo>
                    <a:pt x="2040619" y="470430"/>
                  </a:lnTo>
                  <a:cubicBezTo>
                    <a:pt x="2041817" y="470430"/>
                    <a:pt x="2042417" y="470430"/>
                    <a:pt x="2043016" y="471029"/>
                  </a:cubicBezTo>
                  <a:cubicBezTo>
                    <a:pt x="2043016" y="471029"/>
                    <a:pt x="2043615" y="471629"/>
                    <a:pt x="2043615" y="471629"/>
                  </a:cubicBezTo>
                  <a:cubicBezTo>
                    <a:pt x="2043615" y="472228"/>
                    <a:pt x="2043615" y="472827"/>
                    <a:pt x="2043016" y="473426"/>
                  </a:cubicBezTo>
                  <a:cubicBezTo>
                    <a:pt x="2042417" y="474026"/>
                    <a:pt x="2042417" y="474625"/>
                    <a:pt x="2041817" y="474625"/>
                  </a:cubicBezTo>
                  <a:cubicBezTo>
                    <a:pt x="2041817" y="474625"/>
                    <a:pt x="2041218" y="475224"/>
                    <a:pt x="2040619" y="475224"/>
                  </a:cubicBezTo>
                  <a:cubicBezTo>
                    <a:pt x="2040020" y="475224"/>
                    <a:pt x="2039420" y="475824"/>
                    <a:pt x="2038821" y="476423"/>
                  </a:cubicBezTo>
                  <a:cubicBezTo>
                    <a:pt x="2037023" y="477621"/>
                    <a:pt x="2034626" y="479419"/>
                    <a:pt x="2032229" y="481816"/>
                  </a:cubicBezTo>
                  <a:cubicBezTo>
                    <a:pt x="2030431" y="483614"/>
                    <a:pt x="2029233" y="484213"/>
                    <a:pt x="2029832" y="484213"/>
                  </a:cubicBezTo>
                  <a:cubicBezTo>
                    <a:pt x="2029832" y="484213"/>
                    <a:pt x="2030431" y="484213"/>
                    <a:pt x="2030431" y="484213"/>
                  </a:cubicBezTo>
                  <a:cubicBezTo>
                    <a:pt x="2031031" y="484213"/>
                    <a:pt x="2031630" y="484813"/>
                    <a:pt x="2032828" y="484813"/>
                  </a:cubicBezTo>
                  <a:cubicBezTo>
                    <a:pt x="2033428" y="484813"/>
                    <a:pt x="2034027" y="484813"/>
                    <a:pt x="2034626" y="484813"/>
                  </a:cubicBezTo>
                  <a:cubicBezTo>
                    <a:pt x="2035825" y="484813"/>
                    <a:pt x="2037023" y="484213"/>
                    <a:pt x="2038222" y="483614"/>
                  </a:cubicBezTo>
                  <a:cubicBezTo>
                    <a:pt x="2039420" y="482416"/>
                    <a:pt x="2040619" y="481217"/>
                    <a:pt x="2042417" y="479419"/>
                  </a:cubicBezTo>
                  <a:cubicBezTo>
                    <a:pt x="2045413" y="477022"/>
                    <a:pt x="2046612" y="474026"/>
                    <a:pt x="2050806" y="474026"/>
                  </a:cubicBezTo>
                  <a:cubicBezTo>
                    <a:pt x="2053803" y="474026"/>
                    <a:pt x="2055001" y="472827"/>
                    <a:pt x="2056200" y="471629"/>
                  </a:cubicBezTo>
                  <a:cubicBezTo>
                    <a:pt x="2056799" y="471029"/>
                    <a:pt x="2056799" y="470430"/>
                    <a:pt x="2057399" y="469831"/>
                  </a:cubicBezTo>
                  <a:cubicBezTo>
                    <a:pt x="2057998" y="468632"/>
                    <a:pt x="2058597" y="468033"/>
                    <a:pt x="2059196" y="467434"/>
                  </a:cubicBezTo>
                  <a:cubicBezTo>
                    <a:pt x="2059196" y="467434"/>
                    <a:pt x="2059796" y="466834"/>
                    <a:pt x="2059796" y="466834"/>
                  </a:cubicBezTo>
                  <a:cubicBezTo>
                    <a:pt x="2059796" y="466834"/>
                    <a:pt x="2060395" y="466834"/>
                    <a:pt x="2060395" y="466834"/>
                  </a:cubicBezTo>
                  <a:cubicBezTo>
                    <a:pt x="2060994" y="466834"/>
                    <a:pt x="2062193" y="467434"/>
                    <a:pt x="2063391" y="468033"/>
                  </a:cubicBezTo>
                  <a:cubicBezTo>
                    <a:pt x="2064590" y="468632"/>
                    <a:pt x="2065189" y="469232"/>
                    <a:pt x="2065189" y="470430"/>
                  </a:cubicBezTo>
                  <a:cubicBezTo>
                    <a:pt x="2065788" y="471629"/>
                    <a:pt x="2065788" y="473426"/>
                    <a:pt x="2065788" y="475824"/>
                  </a:cubicBezTo>
                  <a:cubicBezTo>
                    <a:pt x="2065788" y="477621"/>
                    <a:pt x="2065788" y="480018"/>
                    <a:pt x="2065788" y="481816"/>
                  </a:cubicBezTo>
                  <a:cubicBezTo>
                    <a:pt x="2066388" y="487210"/>
                    <a:pt x="2068785" y="485412"/>
                    <a:pt x="2068785" y="482416"/>
                  </a:cubicBezTo>
                  <a:cubicBezTo>
                    <a:pt x="2068785" y="480018"/>
                    <a:pt x="2069384" y="475824"/>
                    <a:pt x="2071182" y="475824"/>
                  </a:cubicBezTo>
                  <a:cubicBezTo>
                    <a:pt x="2071781" y="475824"/>
                    <a:pt x="2072380" y="475824"/>
                    <a:pt x="2072380" y="475224"/>
                  </a:cubicBezTo>
                  <a:cubicBezTo>
                    <a:pt x="2072980" y="474026"/>
                    <a:pt x="2072980" y="471629"/>
                    <a:pt x="2072380" y="468632"/>
                  </a:cubicBezTo>
                  <a:cubicBezTo>
                    <a:pt x="2072380" y="467434"/>
                    <a:pt x="2072380" y="466235"/>
                    <a:pt x="2072380" y="465636"/>
                  </a:cubicBezTo>
                  <a:cubicBezTo>
                    <a:pt x="2072380" y="464437"/>
                    <a:pt x="2072980" y="463838"/>
                    <a:pt x="2074178" y="463239"/>
                  </a:cubicBezTo>
                  <a:cubicBezTo>
                    <a:pt x="2074777" y="463239"/>
                    <a:pt x="2075377" y="462639"/>
                    <a:pt x="2075976" y="462639"/>
                  </a:cubicBezTo>
                  <a:cubicBezTo>
                    <a:pt x="2076575" y="462639"/>
                    <a:pt x="2077774" y="462639"/>
                    <a:pt x="2078373" y="462040"/>
                  </a:cubicBezTo>
                  <a:cubicBezTo>
                    <a:pt x="2078972" y="462040"/>
                    <a:pt x="2079572" y="462040"/>
                    <a:pt x="2080171" y="462040"/>
                  </a:cubicBezTo>
                  <a:cubicBezTo>
                    <a:pt x="2080770" y="462040"/>
                    <a:pt x="2081369" y="462040"/>
                    <a:pt x="2081969" y="462040"/>
                  </a:cubicBezTo>
                  <a:cubicBezTo>
                    <a:pt x="2083767" y="462040"/>
                    <a:pt x="2084965" y="462639"/>
                    <a:pt x="2086164" y="462639"/>
                  </a:cubicBezTo>
                  <a:cubicBezTo>
                    <a:pt x="2087362" y="463239"/>
                    <a:pt x="2087962" y="463838"/>
                    <a:pt x="2087362" y="465037"/>
                  </a:cubicBezTo>
                  <a:cubicBezTo>
                    <a:pt x="2087362" y="466235"/>
                    <a:pt x="2087362" y="467434"/>
                    <a:pt x="2088561" y="467434"/>
                  </a:cubicBezTo>
                  <a:cubicBezTo>
                    <a:pt x="2089160" y="467434"/>
                    <a:pt x="2089759" y="468033"/>
                    <a:pt x="2090359" y="468033"/>
                  </a:cubicBezTo>
                  <a:cubicBezTo>
                    <a:pt x="2090958" y="468033"/>
                    <a:pt x="2091557" y="468033"/>
                    <a:pt x="2092157" y="468033"/>
                  </a:cubicBezTo>
                  <a:lnTo>
                    <a:pt x="2092157" y="468033"/>
                  </a:lnTo>
                  <a:lnTo>
                    <a:pt x="2092157" y="468033"/>
                  </a:lnTo>
                  <a:cubicBezTo>
                    <a:pt x="2092756" y="468033"/>
                    <a:pt x="2093355" y="468033"/>
                    <a:pt x="2093954" y="468033"/>
                  </a:cubicBezTo>
                  <a:cubicBezTo>
                    <a:pt x="2095752" y="468632"/>
                    <a:pt x="2096951" y="470430"/>
                    <a:pt x="2096951" y="473426"/>
                  </a:cubicBezTo>
                  <a:cubicBezTo>
                    <a:pt x="2097550" y="477621"/>
                    <a:pt x="2095752" y="478221"/>
                    <a:pt x="2098748" y="480018"/>
                  </a:cubicBezTo>
                  <a:cubicBezTo>
                    <a:pt x="2099348" y="480618"/>
                    <a:pt x="2099947" y="480618"/>
                    <a:pt x="2099947" y="480618"/>
                  </a:cubicBezTo>
                  <a:cubicBezTo>
                    <a:pt x="2099947" y="480618"/>
                    <a:pt x="2099947" y="480618"/>
                    <a:pt x="2100546" y="480618"/>
                  </a:cubicBezTo>
                  <a:cubicBezTo>
                    <a:pt x="2100546" y="480618"/>
                    <a:pt x="2101146" y="480618"/>
                    <a:pt x="2101146" y="480618"/>
                  </a:cubicBezTo>
                  <a:cubicBezTo>
                    <a:pt x="2101146" y="480618"/>
                    <a:pt x="2101146" y="480618"/>
                    <a:pt x="2101745" y="480018"/>
                  </a:cubicBezTo>
                  <a:cubicBezTo>
                    <a:pt x="2102344" y="479419"/>
                    <a:pt x="2102344" y="478221"/>
                    <a:pt x="2102344" y="477022"/>
                  </a:cubicBezTo>
                  <a:cubicBezTo>
                    <a:pt x="2102344" y="474625"/>
                    <a:pt x="2104142" y="473426"/>
                    <a:pt x="2107738" y="471629"/>
                  </a:cubicBezTo>
                  <a:cubicBezTo>
                    <a:pt x="2108337" y="471629"/>
                    <a:pt x="2108936" y="471029"/>
                    <a:pt x="2109535" y="471029"/>
                  </a:cubicBezTo>
                  <a:cubicBezTo>
                    <a:pt x="2114330" y="469232"/>
                    <a:pt x="2121521" y="466834"/>
                    <a:pt x="2125716" y="466235"/>
                  </a:cubicBezTo>
                  <a:cubicBezTo>
                    <a:pt x="2128113" y="466235"/>
                    <a:pt x="2129311" y="465636"/>
                    <a:pt x="2130510" y="465037"/>
                  </a:cubicBezTo>
                  <a:cubicBezTo>
                    <a:pt x="2131109" y="464437"/>
                    <a:pt x="2131709" y="464437"/>
                    <a:pt x="2132308" y="463838"/>
                  </a:cubicBezTo>
                  <a:cubicBezTo>
                    <a:pt x="2132907" y="463239"/>
                    <a:pt x="2133506" y="462639"/>
                    <a:pt x="2133506" y="462639"/>
                  </a:cubicBezTo>
                  <a:cubicBezTo>
                    <a:pt x="2134705" y="460842"/>
                    <a:pt x="2135304" y="460242"/>
                    <a:pt x="2137102" y="460242"/>
                  </a:cubicBezTo>
                  <a:cubicBezTo>
                    <a:pt x="2137701" y="460242"/>
                    <a:pt x="2138301" y="460242"/>
                    <a:pt x="2139499" y="460242"/>
                  </a:cubicBezTo>
                  <a:cubicBezTo>
                    <a:pt x="2140698" y="460242"/>
                    <a:pt x="2141297" y="460242"/>
                    <a:pt x="2141896" y="460242"/>
                  </a:cubicBezTo>
                  <a:cubicBezTo>
                    <a:pt x="2142496" y="460242"/>
                    <a:pt x="2142496" y="460242"/>
                    <a:pt x="2142496" y="459643"/>
                  </a:cubicBezTo>
                  <a:cubicBezTo>
                    <a:pt x="2142496" y="459643"/>
                    <a:pt x="2142496" y="459044"/>
                    <a:pt x="2142496" y="459044"/>
                  </a:cubicBezTo>
                  <a:cubicBezTo>
                    <a:pt x="2142496" y="459044"/>
                    <a:pt x="2142496" y="459044"/>
                    <a:pt x="2142496" y="459044"/>
                  </a:cubicBezTo>
                  <a:cubicBezTo>
                    <a:pt x="2142496" y="459044"/>
                    <a:pt x="2140698" y="457845"/>
                    <a:pt x="2140098" y="456047"/>
                  </a:cubicBezTo>
                  <a:cubicBezTo>
                    <a:pt x="2140098" y="456047"/>
                    <a:pt x="2140098" y="455448"/>
                    <a:pt x="2140098" y="455448"/>
                  </a:cubicBezTo>
                  <a:cubicBezTo>
                    <a:pt x="2140098" y="455448"/>
                    <a:pt x="2140098" y="454849"/>
                    <a:pt x="2140098" y="454849"/>
                  </a:cubicBezTo>
                  <a:cubicBezTo>
                    <a:pt x="2140698" y="453650"/>
                    <a:pt x="2143694" y="453051"/>
                    <a:pt x="2146690" y="453051"/>
                  </a:cubicBezTo>
                  <a:cubicBezTo>
                    <a:pt x="2150286" y="453051"/>
                    <a:pt x="2153882" y="454250"/>
                    <a:pt x="2156878" y="456047"/>
                  </a:cubicBezTo>
                  <a:cubicBezTo>
                    <a:pt x="2157477" y="456647"/>
                    <a:pt x="2158077" y="457246"/>
                    <a:pt x="2158676" y="457246"/>
                  </a:cubicBezTo>
                  <a:cubicBezTo>
                    <a:pt x="2159275" y="457246"/>
                    <a:pt x="2159275" y="457845"/>
                    <a:pt x="2159275" y="458445"/>
                  </a:cubicBezTo>
                  <a:cubicBezTo>
                    <a:pt x="2159275" y="459044"/>
                    <a:pt x="2159275" y="459643"/>
                    <a:pt x="2158676" y="460242"/>
                  </a:cubicBezTo>
                  <a:cubicBezTo>
                    <a:pt x="2158676" y="460242"/>
                    <a:pt x="2158077" y="460842"/>
                    <a:pt x="2157477" y="460842"/>
                  </a:cubicBezTo>
                  <a:cubicBezTo>
                    <a:pt x="2156279" y="461441"/>
                    <a:pt x="2154481" y="462040"/>
                    <a:pt x="2153282" y="462639"/>
                  </a:cubicBezTo>
                  <a:cubicBezTo>
                    <a:pt x="2149687" y="463838"/>
                    <a:pt x="2144893" y="468632"/>
                    <a:pt x="2141297" y="472228"/>
                  </a:cubicBezTo>
                  <a:cubicBezTo>
                    <a:pt x="2140698" y="472827"/>
                    <a:pt x="2140698" y="473426"/>
                    <a:pt x="2140098" y="473426"/>
                  </a:cubicBezTo>
                  <a:cubicBezTo>
                    <a:pt x="2138301" y="475224"/>
                    <a:pt x="2138900" y="476423"/>
                    <a:pt x="2140098" y="477621"/>
                  </a:cubicBezTo>
                  <a:cubicBezTo>
                    <a:pt x="2140698" y="478221"/>
                    <a:pt x="2141297" y="478221"/>
                    <a:pt x="2141896" y="478221"/>
                  </a:cubicBezTo>
                  <a:cubicBezTo>
                    <a:pt x="2142496" y="478221"/>
                    <a:pt x="2143095" y="478221"/>
                    <a:pt x="2143694" y="477621"/>
                  </a:cubicBezTo>
                  <a:cubicBezTo>
                    <a:pt x="2144893" y="475824"/>
                    <a:pt x="2147889" y="472827"/>
                    <a:pt x="2151485" y="470430"/>
                  </a:cubicBezTo>
                  <a:cubicBezTo>
                    <a:pt x="2152683" y="469831"/>
                    <a:pt x="2153882" y="469232"/>
                    <a:pt x="2155080" y="468632"/>
                  </a:cubicBezTo>
                  <a:cubicBezTo>
                    <a:pt x="2156878" y="468033"/>
                    <a:pt x="2159275" y="466834"/>
                    <a:pt x="2162272" y="465636"/>
                  </a:cubicBezTo>
                  <a:cubicBezTo>
                    <a:pt x="2164069" y="465037"/>
                    <a:pt x="2165867" y="463838"/>
                    <a:pt x="2167665" y="463239"/>
                  </a:cubicBezTo>
                  <a:cubicBezTo>
                    <a:pt x="2170661" y="462040"/>
                    <a:pt x="2173059" y="460842"/>
                    <a:pt x="2176055" y="460242"/>
                  </a:cubicBezTo>
                  <a:cubicBezTo>
                    <a:pt x="2176654" y="460242"/>
                    <a:pt x="2177853" y="459643"/>
                    <a:pt x="2178452" y="459643"/>
                  </a:cubicBezTo>
                  <a:cubicBezTo>
                    <a:pt x="2181448" y="459643"/>
                    <a:pt x="2182048" y="461441"/>
                    <a:pt x="2180849" y="463239"/>
                  </a:cubicBezTo>
                  <a:cubicBezTo>
                    <a:pt x="2180849" y="463838"/>
                    <a:pt x="2180250" y="463838"/>
                    <a:pt x="2180250" y="464437"/>
                  </a:cubicBezTo>
                  <a:cubicBezTo>
                    <a:pt x="2180250" y="465037"/>
                    <a:pt x="2179650" y="465037"/>
                    <a:pt x="2179650" y="465636"/>
                  </a:cubicBezTo>
                  <a:cubicBezTo>
                    <a:pt x="2177253" y="468033"/>
                    <a:pt x="2172459" y="470430"/>
                    <a:pt x="2170661" y="475224"/>
                  </a:cubicBezTo>
                  <a:cubicBezTo>
                    <a:pt x="2169463" y="478221"/>
                    <a:pt x="2170062" y="478820"/>
                    <a:pt x="2171860" y="478820"/>
                  </a:cubicBezTo>
                  <a:cubicBezTo>
                    <a:pt x="2173059" y="478820"/>
                    <a:pt x="2174257" y="478820"/>
                    <a:pt x="2175456" y="478820"/>
                  </a:cubicBezTo>
                  <a:lnTo>
                    <a:pt x="2175456" y="478820"/>
                  </a:lnTo>
                  <a:lnTo>
                    <a:pt x="2175456" y="478820"/>
                  </a:lnTo>
                  <a:cubicBezTo>
                    <a:pt x="2176055" y="478820"/>
                    <a:pt x="2177253" y="478820"/>
                    <a:pt x="2177853" y="478820"/>
                  </a:cubicBezTo>
                  <a:cubicBezTo>
                    <a:pt x="2178452" y="478820"/>
                    <a:pt x="2179051" y="478820"/>
                    <a:pt x="2179650" y="478820"/>
                  </a:cubicBezTo>
                  <a:cubicBezTo>
                    <a:pt x="2180849" y="478820"/>
                    <a:pt x="2181448" y="478221"/>
                    <a:pt x="2182048" y="477621"/>
                  </a:cubicBezTo>
                  <a:cubicBezTo>
                    <a:pt x="2182647" y="476423"/>
                    <a:pt x="2184445" y="475224"/>
                    <a:pt x="2186242" y="474026"/>
                  </a:cubicBezTo>
                  <a:cubicBezTo>
                    <a:pt x="2187441" y="473426"/>
                    <a:pt x="2188040" y="472827"/>
                    <a:pt x="2189239" y="472228"/>
                  </a:cubicBezTo>
                  <a:cubicBezTo>
                    <a:pt x="2190437" y="471629"/>
                    <a:pt x="2191037" y="471029"/>
                    <a:pt x="2192235" y="471029"/>
                  </a:cubicBezTo>
                  <a:cubicBezTo>
                    <a:pt x="2192835" y="471029"/>
                    <a:pt x="2192835" y="470430"/>
                    <a:pt x="2193434" y="470430"/>
                  </a:cubicBezTo>
                  <a:cubicBezTo>
                    <a:pt x="2194632" y="469831"/>
                    <a:pt x="2195232" y="469232"/>
                    <a:pt x="2195232" y="468632"/>
                  </a:cubicBezTo>
                  <a:cubicBezTo>
                    <a:pt x="2195232" y="468033"/>
                    <a:pt x="2195232" y="467434"/>
                    <a:pt x="2195232" y="466235"/>
                  </a:cubicBezTo>
                  <a:cubicBezTo>
                    <a:pt x="2195232" y="465636"/>
                    <a:pt x="2195232" y="465037"/>
                    <a:pt x="2195232" y="464437"/>
                  </a:cubicBezTo>
                  <a:cubicBezTo>
                    <a:pt x="2195232" y="462639"/>
                    <a:pt x="2196430" y="461441"/>
                    <a:pt x="2197629" y="460842"/>
                  </a:cubicBezTo>
                  <a:cubicBezTo>
                    <a:pt x="2198827" y="460242"/>
                    <a:pt x="2200026" y="460242"/>
                    <a:pt x="2201224" y="460242"/>
                  </a:cubicBezTo>
                  <a:cubicBezTo>
                    <a:pt x="2201824" y="460242"/>
                    <a:pt x="2202423" y="460242"/>
                    <a:pt x="2203621" y="460242"/>
                  </a:cubicBezTo>
                  <a:cubicBezTo>
                    <a:pt x="2205419" y="460242"/>
                    <a:pt x="2206618" y="460842"/>
                    <a:pt x="2208416" y="461441"/>
                  </a:cubicBezTo>
                  <a:cubicBezTo>
                    <a:pt x="2211412" y="462639"/>
                    <a:pt x="2210813" y="465037"/>
                    <a:pt x="2209614" y="467434"/>
                  </a:cubicBezTo>
                  <a:cubicBezTo>
                    <a:pt x="2209015" y="468632"/>
                    <a:pt x="2207816" y="470430"/>
                    <a:pt x="2206618" y="471629"/>
                  </a:cubicBezTo>
                  <a:cubicBezTo>
                    <a:pt x="2205419" y="473426"/>
                    <a:pt x="2203621" y="474625"/>
                    <a:pt x="2203022" y="475824"/>
                  </a:cubicBezTo>
                  <a:cubicBezTo>
                    <a:pt x="2201224" y="478221"/>
                    <a:pt x="2200026" y="479419"/>
                    <a:pt x="2200625" y="480618"/>
                  </a:cubicBezTo>
                  <a:cubicBezTo>
                    <a:pt x="2200625" y="481217"/>
                    <a:pt x="2201224" y="481816"/>
                    <a:pt x="2201824" y="482416"/>
                  </a:cubicBezTo>
                  <a:cubicBezTo>
                    <a:pt x="2202423" y="483614"/>
                    <a:pt x="2203621" y="483614"/>
                    <a:pt x="2204820" y="483015"/>
                  </a:cubicBezTo>
                  <a:cubicBezTo>
                    <a:pt x="2205419" y="482416"/>
                    <a:pt x="2206618" y="481816"/>
                    <a:pt x="2207816" y="480618"/>
                  </a:cubicBezTo>
                  <a:cubicBezTo>
                    <a:pt x="2208416" y="480018"/>
                    <a:pt x="2209015" y="479419"/>
                    <a:pt x="2209614" y="478820"/>
                  </a:cubicBezTo>
                  <a:cubicBezTo>
                    <a:pt x="2210813" y="477621"/>
                    <a:pt x="2212011" y="476423"/>
                    <a:pt x="2213809" y="474625"/>
                  </a:cubicBezTo>
                  <a:cubicBezTo>
                    <a:pt x="2216206" y="472228"/>
                    <a:pt x="2218603" y="471629"/>
                    <a:pt x="2220401" y="472228"/>
                  </a:cubicBezTo>
                  <a:cubicBezTo>
                    <a:pt x="2223398" y="472228"/>
                    <a:pt x="2225795" y="475224"/>
                    <a:pt x="2226394" y="477022"/>
                  </a:cubicBezTo>
                  <a:cubicBezTo>
                    <a:pt x="2226993" y="479419"/>
                    <a:pt x="2225795" y="481217"/>
                    <a:pt x="2228192" y="481217"/>
                  </a:cubicBezTo>
                  <a:cubicBezTo>
                    <a:pt x="2228791" y="481217"/>
                    <a:pt x="2228791" y="481217"/>
                    <a:pt x="2229390" y="481217"/>
                  </a:cubicBezTo>
                  <a:cubicBezTo>
                    <a:pt x="2233585" y="480618"/>
                    <a:pt x="2234784" y="483614"/>
                    <a:pt x="2234784" y="483614"/>
                  </a:cubicBezTo>
                  <a:cubicBezTo>
                    <a:pt x="2234784" y="483614"/>
                    <a:pt x="2234184" y="486011"/>
                    <a:pt x="2237181" y="490805"/>
                  </a:cubicBezTo>
                  <a:cubicBezTo>
                    <a:pt x="2237780" y="492004"/>
                    <a:pt x="2238979" y="493202"/>
                    <a:pt x="2238979" y="493802"/>
                  </a:cubicBezTo>
                  <a:cubicBezTo>
                    <a:pt x="2239578" y="495000"/>
                    <a:pt x="2238979" y="496798"/>
                    <a:pt x="2237780" y="497397"/>
                  </a:cubicBezTo>
                  <a:cubicBezTo>
                    <a:pt x="2236581" y="498596"/>
                    <a:pt x="2233585" y="499195"/>
                    <a:pt x="2229390" y="500394"/>
                  </a:cubicBezTo>
                  <a:cubicBezTo>
                    <a:pt x="2228192" y="500394"/>
                    <a:pt x="2226394" y="500993"/>
                    <a:pt x="2225195" y="500993"/>
                  </a:cubicBezTo>
                  <a:cubicBezTo>
                    <a:pt x="2222798" y="500993"/>
                    <a:pt x="2221000" y="500394"/>
                    <a:pt x="2219802" y="499795"/>
                  </a:cubicBezTo>
                  <a:cubicBezTo>
                    <a:pt x="2218603" y="499195"/>
                    <a:pt x="2217405" y="497997"/>
                    <a:pt x="2216206" y="496798"/>
                  </a:cubicBezTo>
                  <a:cubicBezTo>
                    <a:pt x="2215607" y="496199"/>
                    <a:pt x="2215008" y="495600"/>
                    <a:pt x="2214408" y="495000"/>
                  </a:cubicBezTo>
                  <a:cubicBezTo>
                    <a:pt x="2213210" y="493802"/>
                    <a:pt x="2212011" y="493202"/>
                    <a:pt x="2210813" y="492603"/>
                  </a:cubicBezTo>
                  <a:cubicBezTo>
                    <a:pt x="2209614" y="492004"/>
                    <a:pt x="2208416" y="492004"/>
                    <a:pt x="2208416" y="492004"/>
                  </a:cubicBezTo>
                  <a:cubicBezTo>
                    <a:pt x="2207217" y="492603"/>
                    <a:pt x="2210213" y="495000"/>
                    <a:pt x="2210813" y="497997"/>
                  </a:cubicBezTo>
                  <a:cubicBezTo>
                    <a:pt x="2211412" y="499195"/>
                    <a:pt x="2210813" y="500394"/>
                    <a:pt x="2210813" y="500993"/>
                  </a:cubicBezTo>
                  <a:cubicBezTo>
                    <a:pt x="2210213" y="501592"/>
                    <a:pt x="2209614" y="502192"/>
                    <a:pt x="2210213" y="502192"/>
                  </a:cubicBezTo>
                  <a:cubicBezTo>
                    <a:pt x="2210213" y="502192"/>
                    <a:pt x="2210813" y="502192"/>
                    <a:pt x="2210813" y="502192"/>
                  </a:cubicBezTo>
                  <a:cubicBezTo>
                    <a:pt x="2212011" y="502192"/>
                    <a:pt x="2213210" y="502791"/>
                    <a:pt x="2213210" y="503390"/>
                  </a:cubicBezTo>
                  <a:cubicBezTo>
                    <a:pt x="2213210" y="503989"/>
                    <a:pt x="2213809" y="503989"/>
                    <a:pt x="2213809" y="504589"/>
                  </a:cubicBezTo>
                  <a:cubicBezTo>
                    <a:pt x="2213809" y="505188"/>
                    <a:pt x="2213809" y="505787"/>
                    <a:pt x="2213210" y="506387"/>
                  </a:cubicBezTo>
                  <a:cubicBezTo>
                    <a:pt x="2212610" y="508184"/>
                    <a:pt x="2213210" y="508784"/>
                    <a:pt x="2214408" y="509383"/>
                  </a:cubicBezTo>
                  <a:cubicBezTo>
                    <a:pt x="2215008" y="509383"/>
                    <a:pt x="2215008" y="509383"/>
                    <a:pt x="2215607" y="509383"/>
                  </a:cubicBezTo>
                  <a:cubicBezTo>
                    <a:pt x="2217405" y="509383"/>
                    <a:pt x="2219203" y="508184"/>
                    <a:pt x="2222199" y="506986"/>
                  </a:cubicBezTo>
                  <a:cubicBezTo>
                    <a:pt x="2222199" y="506986"/>
                    <a:pt x="2222199" y="506986"/>
                    <a:pt x="2222199" y="506986"/>
                  </a:cubicBezTo>
                  <a:cubicBezTo>
                    <a:pt x="2223398" y="506387"/>
                    <a:pt x="2223997" y="506387"/>
                    <a:pt x="2225195" y="506387"/>
                  </a:cubicBezTo>
                  <a:cubicBezTo>
                    <a:pt x="2225195" y="506387"/>
                    <a:pt x="2225195" y="506387"/>
                    <a:pt x="2225195" y="506387"/>
                  </a:cubicBezTo>
                  <a:cubicBezTo>
                    <a:pt x="2225795" y="506387"/>
                    <a:pt x="2226993" y="506387"/>
                    <a:pt x="2227592" y="506387"/>
                  </a:cubicBezTo>
                  <a:cubicBezTo>
                    <a:pt x="2227592" y="506387"/>
                    <a:pt x="2227592" y="506387"/>
                    <a:pt x="2227592" y="506387"/>
                  </a:cubicBezTo>
                  <a:cubicBezTo>
                    <a:pt x="2228192" y="506387"/>
                    <a:pt x="2228791" y="506986"/>
                    <a:pt x="2229390" y="507585"/>
                  </a:cubicBezTo>
                  <a:cubicBezTo>
                    <a:pt x="2229390" y="507585"/>
                    <a:pt x="2229390" y="507585"/>
                    <a:pt x="2229390" y="507585"/>
                  </a:cubicBezTo>
                  <a:cubicBezTo>
                    <a:pt x="2229990" y="508184"/>
                    <a:pt x="2230589" y="508784"/>
                    <a:pt x="2231188" y="508784"/>
                  </a:cubicBezTo>
                  <a:cubicBezTo>
                    <a:pt x="2231188" y="508784"/>
                    <a:pt x="2231188" y="508784"/>
                    <a:pt x="2231188" y="508784"/>
                  </a:cubicBezTo>
                  <a:cubicBezTo>
                    <a:pt x="2231188" y="508784"/>
                    <a:pt x="2231188" y="508784"/>
                    <a:pt x="2231188" y="509383"/>
                  </a:cubicBezTo>
                  <a:lnTo>
                    <a:pt x="2232387" y="509383"/>
                  </a:lnTo>
                  <a:cubicBezTo>
                    <a:pt x="2231787" y="509383"/>
                    <a:pt x="2231787" y="509982"/>
                    <a:pt x="2231787" y="509982"/>
                  </a:cubicBezTo>
                  <a:cubicBezTo>
                    <a:pt x="2231787" y="509982"/>
                    <a:pt x="2231787" y="509982"/>
                    <a:pt x="2231787" y="509982"/>
                  </a:cubicBezTo>
                  <a:cubicBezTo>
                    <a:pt x="2231787" y="510581"/>
                    <a:pt x="2232387" y="510581"/>
                    <a:pt x="2232387" y="510581"/>
                  </a:cubicBezTo>
                  <a:cubicBezTo>
                    <a:pt x="2232387" y="511181"/>
                    <a:pt x="2232986" y="511181"/>
                    <a:pt x="2232986" y="511780"/>
                  </a:cubicBezTo>
                  <a:cubicBezTo>
                    <a:pt x="2232986" y="511780"/>
                    <a:pt x="2232986" y="512379"/>
                    <a:pt x="2233585" y="512379"/>
                  </a:cubicBezTo>
                  <a:cubicBezTo>
                    <a:pt x="2233585" y="512979"/>
                    <a:pt x="2233585" y="513578"/>
                    <a:pt x="2233585" y="513578"/>
                  </a:cubicBezTo>
                  <a:cubicBezTo>
                    <a:pt x="2233585" y="513578"/>
                    <a:pt x="2233585" y="514177"/>
                    <a:pt x="2233585" y="514177"/>
                  </a:cubicBezTo>
                  <a:cubicBezTo>
                    <a:pt x="2233585" y="514776"/>
                    <a:pt x="2233585" y="515376"/>
                    <a:pt x="2233585" y="515975"/>
                  </a:cubicBezTo>
                  <a:cubicBezTo>
                    <a:pt x="2233585" y="515975"/>
                    <a:pt x="2233585" y="515975"/>
                    <a:pt x="2233585" y="515975"/>
                  </a:cubicBezTo>
                  <a:cubicBezTo>
                    <a:pt x="2233585" y="517173"/>
                    <a:pt x="2233585" y="517773"/>
                    <a:pt x="2233585" y="517773"/>
                  </a:cubicBezTo>
                  <a:cubicBezTo>
                    <a:pt x="2233585" y="517773"/>
                    <a:pt x="2233585" y="518372"/>
                    <a:pt x="2234184" y="518372"/>
                  </a:cubicBezTo>
                  <a:cubicBezTo>
                    <a:pt x="2234784" y="518372"/>
                    <a:pt x="2234784" y="518372"/>
                    <a:pt x="2235383" y="518372"/>
                  </a:cubicBezTo>
                  <a:cubicBezTo>
                    <a:pt x="2235982" y="518372"/>
                    <a:pt x="2237181" y="518372"/>
                    <a:pt x="2238379" y="518372"/>
                  </a:cubicBezTo>
                  <a:cubicBezTo>
                    <a:pt x="2241376" y="518372"/>
                    <a:pt x="2243174" y="517773"/>
                    <a:pt x="2243174" y="517773"/>
                  </a:cubicBezTo>
                  <a:cubicBezTo>
                    <a:pt x="2243174" y="517773"/>
                    <a:pt x="2243174" y="513578"/>
                    <a:pt x="2245571" y="514177"/>
                  </a:cubicBezTo>
                  <a:lnTo>
                    <a:pt x="2245571" y="514177"/>
                  </a:lnTo>
                  <a:lnTo>
                    <a:pt x="2245571" y="514177"/>
                  </a:lnTo>
                  <a:cubicBezTo>
                    <a:pt x="2246170" y="514177"/>
                    <a:pt x="2246769" y="514177"/>
                    <a:pt x="2246769" y="514177"/>
                  </a:cubicBezTo>
                  <a:cubicBezTo>
                    <a:pt x="2247368" y="514177"/>
                    <a:pt x="2247368" y="514177"/>
                    <a:pt x="2247968" y="514177"/>
                  </a:cubicBezTo>
                  <a:cubicBezTo>
                    <a:pt x="2248567" y="514177"/>
                    <a:pt x="2249166" y="513578"/>
                    <a:pt x="2249766" y="512379"/>
                  </a:cubicBezTo>
                  <a:cubicBezTo>
                    <a:pt x="2250365" y="511780"/>
                    <a:pt x="2250365" y="511181"/>
                    <a:pt x="2250964" y="511181"/>
                  </a:cubicBezTo>
                  <a:cubicBezTo>
                    <a:pt x="2251563" y="511181"/>
                    <a:pt x="2252163" y="511181"/>
                    <a:pt x="2252163" y="511181"/>
                  </a:cubicBezTo>
                  <a:cubicBezTo>
                    <a:pt x="2253361" y="511181"/>
                    <a:pt x="2254560" y="512379"/>
                    <a:pt x="2255758" y="514177"/>
                  </a:cubicBezTo>
                  <a:cubicBezTo>
                    <a:pt x="2256358" y="514776"/>
                    <a:pt x="2256957" y="515975"/>
                    <a:pt x="2258155" y="517173"/>
                  </a:cubicBezTo>
                  <a:cubicBezTo>
                    <a:pt x="2258755" y="517773"/>
                    <a:pt x="2258755" y="518372"/>
                    <a:pt x="2259354" y="518971"/>
                  </a:cubicBezTo>
                  <a:cubicBezTo>
                    <a:pt x="2261152" y="521368"/>
                    <a:pt x="2262350" y="523765"/>
                    <a:pt x="2259354" y="524964"/>
                  </a:cubicBezTo>
                  <a:cubicBezTo>
                    <a:pt x="2258755" y="524964"/>
                    <a:pt x="2258155" y="525563"/>
                    <a:pt x="2257556" y="525563"/>
                  </a:cubicBezTo>
                  <a:cubicBezTo>
                    <a:pt x="2254560" y="525563"/>
                    <a:pt x="2252163" y="523166"/>
                    <a:pt x="2249766" y="520769"/>
                  </a:cubicBezTo>
                  <a:cubicBezTo>
                    <a:pt x="2249166" y="520170"/>
                    <a:pt x="2249166" y="520170"/>
                    <a:pt x="2248567" y="519571"/>
                  </a:cubicBezTo>
                  <a:cubicBezTo>
                    <a:pt x="2247968" y="518971"/>
                    <a:pt x="2247368" y="518971"/>
                    <a:pt x="2246769" y="519571"/>
                  </a:cubicBezTo>
                  <a:cubicBezTo>
                    <a:pt x="2246170" y="520170"/>
                    <a:pt x="2246170" y="520769"/>
                    <a:pt x="2246170" y="521368"/>
                  </a:cubicBezTo>
                  <a:cubicBezTo>
                    <a:pt x="2246170" y="521968"/>
                    <a:pt x="2246170" y="523166"/>
                    <a:pt x="2246769" y="523765"/>
                  </a:cubicBezTo>
                  <a:cubicBezTo>
                    <a:pt x="2246769" y="524365"/>
                    <a:pt x="2247368" y="524964"/>
                    <a:pt x="2247968" y="524964"/>
                  </a:cubicBezTo>
                  <a:cubicBezTo>
                    <a:pt x="2249166" y="524964"/>
                    <a:pt x="2249766" y="524964"/>
                    <a:pt x="2250964" y="524964"/>
                  </a:cubicBezTo>
                  <a:cubicBezTo>
                    <a:pt x="2251563" y="524964"/>
                    <a:pt x="2252163" y="525563"/>
                    <a:pt x="2252762" y="526762"/>
                  </a:cubicBezTo>
                  <a:cubicBezTo>
                    <a:pt x="2252762" y="527361"/>
                    <a:pt x="2253361" y="527960"/>
                    <a:pt x="2253361" y="527960"/>
                  </a:cubicBezTo>
                  <a:cubicBezTo>
                    <a:pt x="2253961" y="529159"/>
                    <a:pt x="2254560" y="530357"/>
                    <a:pt x="2256957" y="530357"/>
                  </a:cubicBezTo>
                  <a:cubicBezTo>
                    <a:pt x="2257556" y="530357"/>
                    <a:pt x="2258155" y="530357"/>
                    <a:pt x="2258755" y="530957"/>
                  </a:cubicBezTo>
                  <a:cubicBezTo>
                    <a:pt x="2259354" y="531556"/>
                    <a:pt x="2259354" y="532155"/>
                    <a:pt x="2258155" y="533953"/>
                  </a:cubicBezTo>
                  <a:cubicBezTo>
                    <a:pt x="2257556" y="534552"/>
                    <a:pt x="2256957" y="535152"/>
                    <a:pt x="2256358" y="536350"/>
                  </a:cubicBezTo>
                  <a:cubicBezTo>
                    <a:pt x="2255758" y="536949"/>
                    <a:pt x="2255159" y="538148"/>
                    <a:pt x="2255159" y="538148"/>
                  </a:cubicBezTo>
                  <a:cubicBezTo>
                    <a:pt x="2255159" y="538747"/>
                    <a:pt x="2255758" y="538747"/>
                    <a:pt x="2256358" y="538747"/>
                  </a:cubicBezTo>
                  <a:cubicBezTo>
                    <a:pt x="2257556" y="538747"/>
                    <a:pt x="2259953" y="538148"/>
                    <a:pt x="2262350" y="536949"/>
                  </a:cubicBezTo>
                  <a:cubicBezTo>
                    <a:pt x="2263549" y="536350"/>
                    <a:pt x="2264747" y="535751"/>
                    <a:pt x="2266545" y="535751"/>
                  </a:cubicBezTo>
                  <a:cubicBezTo>
                    <a:pt x="2271339" y="535751"/>
                    <a:pt x="2277932" y="538148"/>
                    <a:pt x="2281527" y="539946"/>
                  </a:cubicBezTo>
                  <a:cubicBezTo>
                    <a:pt x="2284523" y="541744"/>
                    <a:pt x="2285722" y="542942"/>
                    <a:pt x="2286921" y="542942"/>
                  </a:cubicBezTo>
                  <a:cubicBezTo>
                    <a:pt x="2286921" y="542942"/>
                    <a:pt x="2287520" y="542942"/>
                    <a:pt x="2287520" y="542942"/>
                  </a:cubicBezTo>
                  <a:cubicBezTo>
                    <a:pt x="2288119" y="542942"/>
                    <a:pt x="2288718" y="542343"/>
                    <a:pt x="2289917" y="541744"/>
                  </a:cubicBezTo>
                  <a:cubicBezTo>
                    <a:pt x="2290516" y="541144"/>
                    <a:pt x="2291115" y="541144"/>
                    <a:pt x="2291715" y="541144"/>
                  </a:cubicBezTo>
                  <a:cubicBezTo>
                    <a:pt x="2295310" y="541144"/>
                    <a:pt x="2300704" y="548935"/>
                    <a:pt x="2304899" y="553130"/>
                  </a:cubicBezTo>
                  <a:cubicBezTo>
                    <a:pt x="2305498" y="553729"/>
                    <a:pt x="2306097" y="554328"/>
                    <a:pt x="2307296" y="555527"/>
                  </a:cubicBezTo>
                  <a:cubicBezTo>
                    <a:pt x="2313289" y="562119"/>
                    <a:pt x="2324075" y="575902"/>
                    <a:pt x="2327072" y="581296"/>
                  </a:cubicBezTo>
                  <a:cubicBezTo>
                    <a:pt x="2328870" y="584292"/>
                    <a:pt x="2329469" y="585491"/>
                    <a:pt x="2330068" y="584891"/>
                  </a:cubicBezTo>
                  <a:cubicBezTo>
                    <a:pt x="2330068" y="584891"/>
                    <a:pt x="2330068" y="584891"/>
                    <a:pt x="2330068" y="584292"/>
                  </a:cubicBezTo>
                  <a:cubicBezTo>
                    <a:pt x="2330068" y="583693"/>
                    <a:pt x="2330068" y="583094"/>
                    <a:pt x="2330068" y="582494"/>
                  </a:cubicBezTo>
                  <a:cubicBezTo>
                    <a:pt x="2330068" y="581895"/>
                    <a:pt x="2330068" y="581895"/>
                    <a:pt x="2330068" y="581296"/>
                  </a:cubicBezTo>
                  <a:cubicBezTo>
                    <a:pt x="2330068" y="580697"/>
                    <a:pt x="2330068" y="580697"/>
                    <a:pt x="2330668" y="580697"/>
                  </a:cubicBezTo>
                  <a:cubicBezTo>
                    <a:pt x="2330668" y="580697"/>
                    <a:pt x="2331267" y="580697"/>
                    <a:pt x="2331267" y="580697"/>
                  </a:cubicBezTo>
                  <a:cubicBezTo>
                    <a:pt x="2333065" y="581296"/>
                    <a:pt x="2336061" y="586689"/>
                    <a:pt x="2336061" y="589086"/>
                  </a:cubicBezTo>
                  <a:cubicBezTo>
                    <a:pt x="2336061" y="592682"/>
                    <a:pt x="2335462" y="594480"/>
                    <a:pt x="2337260" y="594480"/>
                  </a:cubicBezTo>
                  <a:cubicBezTo>
                    <a:pt x="2338458" y="594480"/>
                    <a:pt x="2339057" y="593881"/>
                    <a:pt x="2339657" y="593881"/>
                  </a:cubicBezTo>
                  <a:cubicBezTo>
                    <a:pt x="2339657" y="593881"/>
                    <a:pt x="2339657" y="593881"/>
                    <a:pt x="2340256" y="593881"/>
                  </a:cubicBezTo>
                  <a:cubicBezTo>
                    <a:pt x="2340256" y="593881"/>
                    <a:pt x="2340256" y="593881"/>
                    <a:pt x="2340855" y="594480"/>
                  </a:cubicBezTo>
                  <a:cubicBezTo>
                    <a:pt x="2341454" y="594480"/>
                    <a:pt x="2341454" y="595079"/>
                    <a:pt x="2342054" y="596278"/>
                  </a:cubicBezTo>
                  <a:cubicBezTo>
                    <a:pt x="2342653" y="596877"/>
                    <a:pt x="2343252" y="597476"/>
                    <a:pt x="2343252" y="598075"/>
                  </a:cubicBezTo>
                  <a:cubicBezTo>
                    <a:pt x="2343252" y="598075"/>
                    <a:pt x="2343852" y="598675"/>
                    <a:pt x="2343852" y="598675"/>
                  </a:cubicBezTo>
                  <a:cubicBezTo>
                    <a:pt x="2344451" y="599873"/>
                    <a:pt x="2344451" y="601072"/>
                    <a:pt x="2343252" y="603469"/>
                  </a:cubicBezTo>
                  <a:cubicBezTo>
                    <a:pt x="2342653" y="604068"/>
                    <a:pt x="2342653" y="604667"/>
                    <a:pt x="2342653" y="604667"/>
                  </a:cubicBezTo>
                  <a:cubicBezTo>
                    <a:pt x="2342653" y="605267"/>
                    <a:pt x="2342054" y="605267"/>
                    <a:pt x="2342054" y="605866"/>
                  </a:cubicBezTo>
                  <a:cubicBezTo>
                    <a:pt x="2341454" y="607664"/>
                    <a:pt x="2342653" y="608263"/>
                    <a:pt x="2343852" y="607664"/>
                  </a:cubicBezTo>
                  <a:cubicBezTo>
                    <a:pt x="2343852" y="607664"/>
                    <a:pt x="2344451" y="607664"/>
                    <a:pt x="2345050" y="607664"/>
                  </a:cubicBezTo>
                  <a:lnTo>
                    <a:pt x="2345050" y="607664"/>
                  </a:lnTo>
                  <a:lnTo>
                    <a:pt x="2345050" y="607664"/>
                  </a:lnTo>
                  <a:cubicBezTo>
                    <a:pt x="2346848" y="607065"/>
                    <a:pt x="2347447" y="609462"/>
                    <a:pt x="2346249" y="611859"/>
                  </a:cubicBezTo>
                  <a:cubicBezTo>
                    <a:pt x="2346249" y="612458"/>
                    <a:pt x="2346249" y="612458"/>
                    <a:pt x="2345649" y="613057"/>
                  </a:cubicBezTo>
                  <a:cubicBezTo>
                    <a:pt x="2345649" y="613657"/>
                    <a:pt x="2345050" y="614256"/>
                    <a:pt x="2345050" y="614256"/>
                  </a:cubicBezTo>
                  <a:cubicBezTo>
                    <a:pt x="2343852" y="617252"/>
                    <a:pt x="2343852" y="621447"/>
                    <a:pt x="2342054" y="626241"/>
                  </a:cubicBezTo>
                  <a:cubicBezTo>
                    <a:pt x="2341454" y="628039"/>
                    <a:pt x="2340855" y="629837"/>
                    <a:pt x="2340256" y="631635"/>
                  </a:cubicBezTo>
                  <a:cubicBezTo>
                    <a:pt x="2339657" y="633433"/>
                    <a:pt x="2338458" y="635230"/>
                    <a:pt x="2337260" y="636429"/>
                  </a:cubicBezTo>
                  <a:cubicBezTo>
                    <a:pt x="2334863" y="638826"/>
                    <a:pt x="2331866" y="640025"/>
                    <a:pt x="2329469" y="641223"/>
                  </a:cubicBezTo>
                  <a:cubicBezTo>
                    <a:pt x="2328270" y="641822"/>
                    <a:pt x="2327072" y="642422"/>
                    <a:pt x="2325873" y="642422"/>
                  </a:cubicBezTo>
                  <a:cubicBezTo>
                    <a:pt x="2321678" y="644220"/>
                    <a:pt x="2307895" y="650812"/>
                    <a:pt x="2287520" y="655606"/>
                  </a:cubicBezTo>
                  <a:cubicBezTo>
                    <a:pt x="2282126" y="656804"/>
                    <a:pt x="2277332" y="656804"/>
                    <a:pt x="2273137" y="656804"/>
                  </a:cubicBezTo>
                  <a:cubicBezTo>
                    <a:pt x="2270740" y="656804"/>
                    <a:pt x="2268942" y="656804"/>
                    <a:pt x="2266545" y="656205"/>
                  </a:cubicBezTo>
                  <a:cubicBezTo>
                    <a:pt x="2256358" y="655006"/>
                    <a:pt x="2249166" y="650812"/>
                    <a:pt x="2245571" y="649014"/>
                  </a:cubicBezTo>
                  <a:cubicBezTo>
                    <a:pt x="2241975" y="647216"/>
                    <a:pt x="2236581" y="644819"/>
                    <a:pt x="2231787" y="643620"/>
                  </a:cubicBezTo>
                  <a:cubicBezTo>
                    <a:pt x="2229990" y="643021"/>
                    <a:pt x="2228192" y="642422"/>
                    <a:pt x="2226394" y="642422"/>
                  </a:cubicBezTo>
                  <a:cubicBezTo>
                    <a:pt x="2225795" y="642422"/>
                    <a:pt x="2225195" y="642422"/>
                    <a:pt x="2224596" y="641822"/>
                  </a:cubicBezTo>
                  <a:cubicBezTo>
                    <a:pt x="2222199" y="641822"/>
                    <a:pt x="2219203" y="638826"/>
                    <a:pt x="2216206" y="636429"/>
                  </a:cubicBezTo>
                  <a:cubicBezTo>
                    <a:pt x="2215607" y="635830"/>
                    <a:pt x="2214408" y="635230"/>
                    <a:pt x="2213809" y="634032"/>
                  </a:cubicBezTo>
                  <a:cubicBezTo>
                    <a:pt x="2212610" y="632833"/>
                    <a:pt x="2210813" y="631035"/>
                    <a:pt x="2209614" y="630436"/>
                  </a:cubicBezTo>
                  <a:cubicBezTo>
                    <a:pt x="2209015" y="629837"/>
                    <a:pt x="2208416" y="629837"/>
                    <a:pt x="2207816" y="629238"/>
                  </a:cubicBezTo>
                  <a:cubicBezTo>
                    <a:pt x="2206618" y="628638"/>
                    <a:pt x="2206019" y="628039"/>
                    <a:pt x="2204820" y="627440"/>
                  </a:cubicBezTo>
                  <a:cubicBezTo>
                    <a:pt x="2202423" y="626241"/>
                    <a:pt x="2201224" y="624443"/>
                    <a:pt x="2201224" y="623245"/>
                  </a:cubicBezTo>
                  <a:cubicBezTo>
                    <a:pt x="2201224" y="623245"/>
                    <a:pt x="2201224" y="622646"/>
                    <a:pt x="2201224" y="622646"/>
                  </a:cubicBezTo>
                  <a:cubicBezTo>
                    <a:pt x="2201224" y="622646"/>
                    <a:pt x="2201224" y="622046"/>
                    <a:pt x="2201224" y="622046"/>
                  </a:cubicBezTo>
                  <a:cubicBezTo>
                    <a:pt x="2201824" y="620848"/>
                    <a:pt x="2201824" y="619050"/>
                    <a:pt x="2200625" y="618451"/>
                  </a:cubicBezTo>
                  <a:cubicBezTo>
                    <a:pt x="2200625" y="618451"/>
                    <a:pt x="2200026" y="618451"/>
                    <a:pt x="2200026" y="618451"/>
                  </a:cubicBezTo>
                  <a:cubicBezTo>
                    <a:pt x="2200026" y="618451"/>
                    <a:pt x="2199427" y="618451"/>
                    <a:pt x="2198827" y="618451"/>
                  </a:cubicBezTo>
                  <a:cubicBezTo>
                    <a:pt x="2198228" y="618451"/>
                    <a:pt x="2198228" y="618451"/>
                    <a:pt x="2197629" y="618451"/>
                  </a:cubicBezTo>
                  <a:cubicBezTo>
                    <a:pt x="2195232" y="617851"/>
                    <a:pt x="2192235" y="614256"/>
                    <a:pt x="2189239" y="614256"/>
                  </a:cubicBezTo>
                  <a:cubicBezTo>
                    <a:pt x="2186842" y="614256"/>
                    <a:pt x="2185044" y="612458"/>
                    <a:pt x="2183246" y="610660"/>
                  </a:cubicBezTo>
                  <a:cubicBezTo>
                    <a:pt x="2182647" y="610061"/>
                    <a:pt x="2182048" y="609462"/>
                    <a:pt x="2181448" y="608263"/>
                  </a:cubicBezTo>
                  <a:cubicBezTo>
                    <a:pt x="2179650" y="606465"/>
                    <a:pt x="2177253" y="604068"/>
                    <a:pt x="2175456" y="603469"/>
                  </a:cubicBezTo>
                  <a:cubicBezTo>
                    <a:pt x="2174257" y="602870"/>
                    <a:pt x="2173658" y="602870"/>
                    <a:pt x="2172459" y="604068"/>
                  </a:cubicBezTo>
                  <a:cubicBezTo>
                    <a:pt x="2171261" y="605267"/>
                    <a:pt x="2173059" y="608862"/>
                    <a:pt x="2176654" y="612458"/>
                  </a:cubicBezTo>
                  <a:cubicBezTo>
                    <a:pt x="2177253" y="613057"/>
                    <a:pt x="2177853" y="613657"/>
                    <a:pt x="2179051" y="614855"/>
                  </a:cubicBezTo>
                  <a:cubicBezTo>
                    <a:pt x="2180250" y="616054"/>
                    <a:pt x="2182048" y="617851"/>
                    <a:pt x="2183845" y="619050"/>
                  </a:cubicBezTo>
                  <a:cubicBezTo>
                    <a:pt x="2185643" y="620249"/>
                    <a:pt x="2186842" y="621447"/>
                    <a:pt x="2187441" y="622646"/>
                  </a:cubicBezTo>
                  <a:cubicBezTo>
                    <a:pt x="2188640" y="623844"/>
                    <a:pt x="2188640" y="625043"/>
                    <a:pt x="2189239" y="626241"/>
                  </a:cubicBezTo>
                  <a:cubicBezTo>
                    <a:pt x="2189838" y="628638"/>
                    <a:pt x="2189239" y="630436"/>
                    <a:pt x="2187441" y="631035"/>
                  </a:cubicBezTo>
                  <a:cubicBezTo>
                    <a:pt x="2180250" y="632833"/>
                    <a:pt x="2183246" y="633433"/>
                    <a:pt x="2186242" y="636429"/>
                  </a:cubicBezTo>
                  <a:cubicBezTo>
                    <a:pt x="2187441" y="637628"/>
                    <a:pt x="2188040" y="639425"/>
                    <a:pt x="2188040" y="641822"/>
                  </a:cubicBezTo>
                  <a:cubicBezTo>
                    <a:pt x="2188640" y="645418"/>
                    <a:pt x="2188640" y="649613"/>
                    <a:pt x="2188040" y="651411"/>
                  </a:cubicBezTo>
                  <a:cubicBezTo>
                    <a:pt x="2187441" y="653808"/>
                    <a:pt x="2180849" y="659201"/>
                    <a:pt x="2178452" y="661598"/>
                  </a:cubicBezTo>
                  <a:cubicBezTo>
                    <a:pt x="2176654" y="663396"/>
                    <a:pt x="2174856" y="665194"/>
                    <a:pt x="2173658" y="667591"/>
                  </a:cubicBezTo>
                  <a:cubicBezTo>
                    <a:pt x="2173059" y="668190"/>
                    <a:pt x="2173059" y="669389"/>
                    <a:pt x="2173059" y="669988"/>
                  </a:cubicBezTo>
                  <a:cubicBezTo>
                    <a:pt x="2173059" y="670588"/>
                    <a:pt x="2173059" y="670588"/>
                    <a:pt x="2172459" y="671187"/>
                  </a:cubicBezTo>
                  <a:cubicBezTo>
                    <a:pt x="2171261" y="673584"/>
                    <a:pt x="2168864" y="677779"/>
                    <a:pt x="2167066" y="680176"/>
                  </a:cubicBezTo>
                  <a:cubicBezTo>
                    <a:pt x="2166467" y="681375"/>
                    <a:pt x="2165268" y="681974"/>
                    <a:pt x="2164669" y="681974"/>
                  </a:cubicBezTo>
                  <a:cubicBezTo>
                    <a:pt x="2162871" y="682573"/>
                    <a:pt x="2161672" y="685569"/>
                    <a:pt x="2161073" y="688566"/>
                  </a:cubicBezTo>
                  <a:cubicBezTo>
                    <a:pt x="2160474" y="689764"/>
                    <a:pt x="2160474" y="690364"/>
                    <a:pt x="2159874" y="690963"/>
                  </a:cubicBezTo>
                  <a:cubicBezTo>
                    <a:pt x="2159275" y="692761"/>
                    <a:pt x="2159275" y="693360"/>
                    <a:pt x="2159275" y="693959"/>
                  </a:cubicBezTo>
                  <a:cubicBezTo>
                    <a:pt x="2159275" y="694559"/>
                    <a:pt x="2159874" y="695158"/>
                    <a:pt x="2161073" y="695757"/>
                  </a:cubicBezTo>
                  <a:cubicBezTo>
                    <a:pt x="2163470" y="698154"/>
                    <a:pt x="2164069" y="700551"/>
                    <a:pt x="2166467" y="699952"/>
                  </a:cubicBezTo>
                  <a:cubicBezTo>
                    <a:pt x="2167066" y="699952"/>
                    <a:pt x="2167066" y="699952"/>
                    <a:pt x="2167066" y="699952"/>
                  </a:cubicBezTo>
                  <a:cubicBezTo>
                    <a:pt x="2167066" y="699952"/>
                    <a:pt x="2167665" y="700551"/>
                    <a:pt x="2167665" y="700551"/>
                  </a:cubicBezTo>
                  <a:cubicBezTo>
                    <a:pt x="2168264" y="701151"/>
                    <a:pt x="2168264" y="702349"/>
                    <a:pt x="2168264" y="704147"/>
                  </a:cubicBezTo>
                  <a:lnTo>
                    <a:pt x="2197629" y="698753"/>
                  </a:lnTo>
                  <a:cubicBezTo>
                    <a:pt x="2197629" y="699952"/>
                    <a:pt x="2197629" y="700551"/>
                    <a:pt x="2197629" y="701151"/>
                  </a:cubicBezTo>
                  <a:cubicBezTo>
                    <a:pt x="2197629" y="700551"/>
                    <a:pt x="2197629" y="699353"/>
                    <a:pt x="2197629" y="698753"/>
                  </a:cubicBezTo>
                  <a:lnTo>
                    <a:pt x="2197629" y="698753"/>
                  </a:lnTo>
                  <a:cubicBezTo>
                    <a:pt x="2197629" y="698753"/>
                    <a:pt x="2197629" y="698753"/>
                    <a:pt x="2197629" y="698154"/>
                  </a:cubicBezTo>
                  <a:cubicBezTo>
                    <a:pt x="2197629" y="696956"/>
                    <a:pt x="2197629" y="696356"/>
                    <a:pt x="2197629" y="695158"/>
                  </a:cubicBezTo>
                  <a:cubicBezTo>
                    <a:pt x="2197629" y="694559"/>
                    <a:pt x="2197030" y="693360"/>
                    <a:pt x="2197030" y="692761"/>
                  </a:cubicBezTo>
                  <a:cubicBezTo>
                    <a:pt x="2196430" y="690963"/>
                    <a:pt x="2195232" y="689764"/>
                    <a:pt x="2195232" y="688566"/>
                  </a:cubicBezTo>
                  <a:cubicBezTo>
                    <a:pt x="2195232" y="687967"/>
                    <a:pt x="2195232" y="687967"/>
                    <a:pt x="2195232" y="687367"/>
                  </a:cubicBezTo>
                  <a:cubicBezTo>
                    <a:pt x="2195232" y="685569"/>
                    <a:pt x="2196430" y="683772"/>
                    <a:pt x="2197629" y="683772"/>
                  </a:cubicBezTo>
                  <a:cubicBezTo>
                    <a:pt x="2197629" y="683772"/>
                    <a:pt x="2198228" y="683772"/>
                    <a:pt x="2198228" y="684371"/>
                  </a:cubicBezTo>
                  <a:cubicBezTo>
                    <a:pt x="2198827" y="684970"/>
                    <a:pt x="2200026" y="686169"/>
                    <a:pt x="2200625" y="686169"/>
                  </a:cubicBezTo>
                  <a:cubicBezTo>
                    <a:pt x="2201224" y="686169"/>
                    <a:pt x="2201824" y="686169"/>
                    <a:pt x="2202423" y="684970"/>
                  </a:cubicBezTo>
                  <a:cubicBezTo>
                    <a:pt x="2202423" y="684970"/>
                    <a:pt x="2203022" y="684371"/>
                    <a:pt x="2203022" y="684371"/>
                  </a:cubicBezTo>
                  <a:cubicBezTo>
                    <a:pt x="2204221" y="682573"/>
                    <a:pt x="2206618" y="680775"/>
                    <a:pt x="2210213" y="680176"/>
                  </a:cubicBezTo>
                  <a:lnTo>
                    <a:pt x="2210213" y="680176"/>
                  </a:lnTo>
                  <a:lnTo>
                    <a:pt x="2210213" y="680176"/>
                  </a:lnTo>
                  <a:cubicBezTo>
                    <a:pt x="2211412" y="680176"/>
                    <a:pt x="2212610" y="680775"/>
                    <a:pt x="2213210" y="681974"/>
                  </a:cubicBezTo>
                  <a:cubicBezTo>
                    <a:pt x="2214408" y="683772"/>
                    <a:pt x="2215607" y="686768"/>
                    <a:pt x="2219203" y="689165"/>
                  </a:cubicBezTo>
                  <a:cubicBezTo>
                    <a:pt x="2222199" y="690963"/>
                    <a:pt x="2222798" y="692761"/>
                    <a:pt x="2222798" y="693959"/>
                  </a:cubicBezTo>
                  <a:lnTo>
                    <a:pt x="2268942" y="685569"/>
                  </a:lnTo>
                  <a:cubicBezTo>
                    <a:pt x="2268343" y="686768"/>
                    <a:pt x="2268343" y="688566"/>
                    <a:pt x="2268343" y="690364"/>
                  </a:cubicBezTo>
                  <a:cubicBezTo>
                    <a:pt x="2268942" y="693360"/>
                    <a:pt x="2270141" y="696956"/>
                    <a:pt x="2270740" y="699353"/>
                  </a:cubicBezTo>
                  <a:cubicBezTo>
                    <a:pt x="2270141" y="696956"/>
                    <a:pt x="2269542" y="693360"/>
                    <a:pt x="2268343" y="690364"/>
                  </a:cubicBezTo>
                  <a:cubicBezTo>
                    <a:pt x="2267744" y="688566"/>
                    <a:pt x="2268343" y="686768"/>
                    <a:pt x="2268942" y="685569"/>
                  </a:cubicBezTo>
                  <a:lnTo>
                    <a:pt x="2268942" y="685569"/>
                  </a:lnTo>
                  <a:cubicBezTo>
                    <a:pt x="2269542" y="684371"/>
                    <a:pt x="2270141" y="683172"/>
                    <a:pt x="2271339" y="681974"/>
                  </a:cubicBezTo>
                  <a:cubicBezTo>
                    <a:pt x="2271939" y="681375"/>
                    <a:pt x="2271939" y="681375"/>
                    <a:pt x="2272538" y="680775"/>
                  </a:cubicBezTo>
                  <a:cubicBezTo>
                    <a:pt x="2273137" y="680176"/>
                    <a:pt x="2274336" y="679577"/>
                    <a:pt x="2274935" y="678977"/>
                  </a:cubicBezTo>
                  <a:cubicBezTo>
                    <a:pt x="2275534" y="678378"/>
                    <a:pt x="2276733" y="678378"/>
                    <a:pt x="2277332" y="677779"/>
                  </a:cubicBezTo>
                  <a:cubicBezTo>
                    <a:pt x="2280329" y="676580"/>
                    <a:pt x="2282726" y="675981"/>
                    <a:pt x="2285722" y="673584"/>
                  </a:cubicBezTo>
                  <a:cubicBezTo>
                    <a:pt x="2288119" y="671187"/>
                    <a:pt x="2292913" y="669389"/>
                    <a:pt x="2298307" y="668790"/>
                  </a:cubicBezTo>
                  <a:cubicBezTo>
                    <a:pt x="2300105" y="668790"/>
                    <a:pt x="2301902" y="668790"/>
                    <a:pt x="2303700" y="668790"/>
                  </a:cubicBezTo>
                  <a:cubicBezTo>
                    <a:pt x="2304899" y="668790"/>
                    <a:pt x="2305498" y="668790"/>
                    <a:pt x="2306697" y="668790"/>
                  </a:cubicBezTo>
                  <a:cubicBezTo>
                    <a:pt x="2307895" y="668790"/>
                    <a:pt x="2309094" y="668790"/>
                    <a:pt x="2309693" y="668190"/>
                  </a:cubicBezTo>
                  <a:cubicBezTo>
                    <a:pt x="2314487" y="666992"/>
                    <a:pt x="2319281" y="665194"/>
                    <a:pt x="2322877" y="662797"/>
                  </a:cubicBezTo>
                  <a:cubicBezTo>
                    <a:pt x="2324675" y="661598"/>
                    <a:pt x="2326473" y="660999"/>
                    <a:pt x="2327671" y="660400"/>
                  </a:cubicBezTo>
                  <a:cubicBezTo>
                    <a:pt x="2330668" y="658602"/>
                    <a:pt x="2333664" y="656804"/>
                    <a:pt x="2336061" y="656804"/>
                  </a:cubicBezTo>
                  <a:cubicBezTo>
                    <a:pt x="2337260" y="656804"/>
                    <a:pt x="2339057" y="656804"/>
                    <a:pt x="2339657" y="658602"/>
                  </a:cubicBezTo>
                  <a:cubicBezTo>
                    <a:pt x="2340855" y="660400"/>
                    <a:pt x="2342054" y="660999"/>
                    <a:pt x="2343852" y="661598"/>
                  </a:cubicBezTo>
                  <a:cubicBezTo>
                    <a:pt x="2344451" y="661598"/>
                    <a:pt x="2345649" y="661598"/>
                    <a:pt x="2346848" y="662198"/>
                  </a:cubicBezTo>
                  <a:cubicBezTo>
                    <a:pt x="2348046" y="662198"/>
                    <a:pt x="2349245" y="662198"/>
                    <a:pt x="2350443" y="662198"/>
                  </a:cubicBezTo>
                  <a:cubicBezTo>
                    <a:pt x="2352841" y="662198"/>
                    <a:pt x="2354638" y="663396"/>
                    <a:pt x="2355837" y="665194"/>
                  </a:cubicBezTo>
                  <a:cubicBezTo>
                    <a:pt x="2356436" y="665793"/>
                    <a:pt x="2356436" y="666992"/>
                    <a:pt x="2357036" y="668190"/>
                  </a:cubicBezTo>
                  <a:cubicBezTo>
                    <a:pt x="2357036" y="668790"/>
                    <a:pt x="2357036" y="668790"/>
                    <a:pt x="2357036" y="669389"/>
                  </a:cubicBezTo>
                  <a:lnTo>
                    <a:pt x="2357036" y="669389"/>
                  </a:lnTo>
                  <a:cubicBezTo>
                    <a:pt x="2357036" y="669988"/>
                    <a:pt x="2357036" y="671187"/>
                    <a:pt x="2357036" y="671786"/>
                  </a:cubicBezTo>
                  <a:cubicBezTo>
                    <a:pt x="2356436" y="674783"/>
                    <a:pt x="2357036" y="675382"/>
                    <a:pt x="2358833" y="675382"/>
                  </a:cubicBezTo>
                  <a:cubicBezTo>
                    <a:pt x="2357036" y="675382"/>
                    <a:pt x="2356436" y="674783"/>
                    <a:pt x="2357036" y="671786"/>
                  </a:cubicBezTo>
                  <a:cubicBezTo>
                    <a:pt x="2357036" y="671187"/>
                    <a:pt x="2357036" y="669988"/>
                    <a:pt x="2357036" y="669389"/>
                  </a:cubicBezTo>
                  <a:lnTo>
                    <a:pt x="2369620" y="666992"/>
                  </a:lnTo>
                  <a:cubicBezTo>
                    <a:pt x="2369620" y="666992"/>
                    <a:pt x="2369620" y="666992"/>
                    <a:pt x="2369620" y="666992"/>
                  </a:cubicBezTo>
                  <a:cubicBezTo>
                    <a:pt x="2369620" y="666992"/>
                    <a:pt x="2369620" y="666992"/>
                    <a:pt x="2369620" y="666992"/>
                  </a:cubicBezTo>
                  <a:lnTo>
                    <a:pt x="2369620" y="666992"/>
                  </a:lnTo>
                  <a:cubicBezTo>
                    <a:pt x="2371418" y="665194"/>
                    <a:pt x="2373815" y="663996"/>
                    <a:pt x="2376212" y="662797"/>
                  </a:cubicBezTo>
                  <a:cubicBezTo>
                    <a:pt x="2376812" y="662198"/>
                    <a:pt x="2377411" y="662198"/>
                    <a:pt x="2378010" y="662198"/>
                  </a:cubicBezTo>
                  <a:cubicBezTo>
                    <a:pt x="2382205" y="659801"/>
                    <a:pt x="2383404" y="658602"/>
                    <a:pt x="2385801" y="653808"/>
                  </a:cubicBezTo>
                  <a:cubicBezTo>
                    <a:pt x="2386400" y="653209"/>
                    <a:pt x="2386400" y="652609"/>
                    <a:pt x="2386400" y="652010"/>
                  </a:cubicBezTo>
                  <a:cubicBezTo>
                    <a:pt x="2386999" y="650812"/>
                    <a:pt x="2386999" y="650212"/>
                    <a:pt x="2387599" y="649613"/>
                  </a:cubicBezTo>
                  <a:cubicBezTo>
                    <a:pt x="2388198" y="648414"/>
                    <a:pt x="2388198" y="647815"/>
                    <a:pt x="2388198" y="646617"/>
                  </a:cubicBezTo>
                  <a:cubicBezTo>
                    <a:pt x="2388198" y="646017"/>
                    <a:pt x="2388198" y="646017"/>
                    <a:pt x="2388198" y="645418"/>
                  </a:cubicBezTo>
                  <a:cubicBezTo>
                    <a:pt x="2388198" y="644819"/>
                    <a:pt x="2388198" y="644220"/>
                    <a:pt x="2388198" y="643620"/>
                  </a:cubicBezTo>
                  <a:cubicBezTo>
                    <a:pt x="2387599" y="638227"/>
                    <a:pt x="2394191" y="631035"/>
                    <a:pt x="2400783" y="625043"/>
                  </a:cubicBezTo>
                  <a:cubicBezTo>
                    <a:pt x="2401382" y="624443"/>
                    <a:pt x="2402580" y="623844"/>
                    <a:pt x="2403180" y="623245"/>
                  </a:cubicBezTo>
                  <a:cubicBezTo>
                    <a:pt x="2404977" y="621447"/>
                    <a:pt x="2406176" y="620249"/>
                    <a:pt x="2406775" y="619050"/>
                  </a:cubicBezTo>
                  <a:cubicBezTo>
                    <a:pt x="2407375" y="618451"/>
                    <a:pt x="2407974" y="617851"/>
                    <a:pt x="2408573" y="617252"/>
                  </a:cubicBezTo>
                  <a:cubicBezTo>
                    <a:pt x="2409172" y="616653"/>
                    <a:pt x="2410371" y="616653"/>
                    <a:pt x="2411570" y="616054"/>
                  </a:cubicBezTo>
                  <a:cubicBezTo>
                    <a:pt x="2412169" y="616054"/>
                    <a:pt x="2412768" y="615454"/>
                    <a:pt x="2413367" y="615454"/>
                  </a:cubicBezTo>
                  <a:cubicBezTo>
                    <a:pt x="2415765" y="614256"/>
                    <a:pt x="2416364" y="611259"/>
                    <a:pt x="2417562" y="606465"/>
                  </a:cubicBezTo>
                  <a:cubicBezTo>
                    <a:pt x="2418162" y="605267"/>
                    <a:pt x="2418162" y="604068"/>
                    <a:pt x="2418761" y="602270"/>
                  </a:cubicBezTo>
                  <a:cubicBezTo>
                    <a:pt x="2419959" y="598075"/>
                    <a:pt x="2418761" y="595079"/>
                    <a:pt x="2416963" y="592682"/>
                  </a:cubicBezTo>
                  <a:cubicBezTo>
                    <a:pt x="2415765" y="590285"/>
                    <a:pt x="2414566" y="588487"/>
                    <a:pt x="2415165" y="587289"/>
                  </a:cubicBezTo>
                  <a:cubicBezTo>
                    <a:pt x="2415765" y="586689"/>
                    <a:pt x="2416364" y="586090"/>
                    <a:pt x="2416963" y="586090"/>
                  </a:cubicBezTo>
                  <a:cubicBezTo>
                    <a:pt x="2418162" y="586090"/>
                    <a:pt x="2419959" y="587289"/>
                    <a:pt x="2421757" y="588487"/>
                  </a:cubicBezTo>
                  <a:cubicBezTo>
                    <a:pt x="2422956" y="589086"/>
                    <a:pt x="2423555" y="590285"/>
                    <a:pt x="2424754" y="590884"/>
                  </a:cubicBezTo>
                  <a:cubicBezTo>
                    <a:pt x="2427750" y="593281"/>
                    <a:pt x="2428948" y="594480"/>
                    <a:pt x="2431345" y="595079"/>
                  </a:cubicBezTo>
                  <a:cubicBezTo>
                    <a:pt x="2432544" y="595678"/>
                    <a:pt x="2434342" y="595678"/>
                    <a:pt x="2437338" y="595678"/>
                  </a:cubicBezTo>
                  <a:cubicBezTo>
                    <a:pt x="2439735" y="595678"/>
                    <a:pt x="2441533" y="595079"/>
                    <a:pt x="2443331" y="595678"/>
                  </a:cubicBezTo>
                  <a:cubicBezTo>
                    <a:pt x="2446327" y="595678"/>
                    <a:pt x="2448725" y="596877"/>
                    <a:pt x="2453519" y="599873"/>
                  </a:cubicBezTo>
                  <a:cubicBezTo>
                    <a:pt x="2454717" y="600473"/>
                    <a:pt x="2455316" y="601072"/>
                    <a:pt x="2455916" y="602270"/>
                  </a:cubicBezTo>
                  <a:cubicBezTo>
                    <a:pt x="2457114" y="604667"/>
                    <a:pt x="2457114" y="607664"/>
                    <a:pt x="2457114" y="611259"/>
                  </a:cubicBezTo>
                  <a:cubicBezTo>
                    <a:pt x="2456515" y="614256"/>
                    <a:pt x="2455916" y="616653"/>
                    <a:pt x="2455316" y="619649"/>
                  </a:cubicBezTo>
                  <a:cubicBezTo>
                    <a:pt x="2455316" y="620249"/>
                    <a:pt x="2454717" y="620848"/>
                    <a:pt x="2454717" y="621447"/>
                  </a:cubicBezTo>
                  <a:cubicBezTo>
                    <a:pt x="2454118" y="622646"/>
                    <a:pt x="2454118" y="623844"/>
                    <a:pt x="2453519" y="625043"/>
                  </a:cubicBezTo>
                  <a:cubicBezTo>
                    <a:pt x="2453519" y="626241"/>
                    <a:pt x="2452919" y="627440"/>
                    <a:pt x="2452919" y="628039"/>
                  </a:cubicBezTo>
                  <a:cubicBezTo>
                    <a:pt x="2452919" y="629837"/>
                    <a:pt x="2452320" y="631035"/>
                    <a:pt x="2452320" y="631635"/>
                  </a:cubicBezTo>
                  <a:cubicBezTo>
                    <a:pt x="2452320" y="632234"/>
                    <a:pt x="2451721" y="632833"/>
                    <a:pt x="2451721" y="632833"/>
                  </a:cubicBezTo>
                  <a:cubicBezTo>
                    <a:pt x="2451721" y="632833"/>
                    <a:pt x="2451122" y="632833"/>
                    <a:pt x="2451122" y="632833"/>
                  </a:cubicBezTo>
                  <a:cubicBezTo>
                    <a:pt x="2451122" y="632833"/>
                    <a:pt x="2450522" y="632234"/>
                    <a:pt x="2450522" y="632234"/>
                  </a:cubicBezTo>
                  <a:cubicBezTo>
                    <a:pt x="2449923" y="631635"/>
                    <a:pt x="2449923" y="631035"/>
                    <a:pt x="2449324" y="630436"/>
                  </a:cubicBezTo>
                  <a:cubicBezTo>
                    <a:pt x="2448725" y="628638"/>
                    <a:pt x="2447526" y="628039"/>
                    <a:pt x="2446327" y="627440"/>
                  </a:cubicBezTo>
                  <a:cubicBezTo>
                    <a:pt x="2445728" y="627440"/>
                    <a:pt x="2445129" y="626841"/>
                    <a:pt x="2443930" y="626841"/>
                  </a:cubicBezTo>
                  <a:cubicBezTo>
                    <a:pt x="2442732" y="626841"/>
                    <a:pt x="2442133" y="626841"/>
                    <a:pt x="2440335" y="627440"/>
                  </a:cubicBezTo>
                  <a:cubicBezTo>
                    <a:pt x="2439136" y="628039"/>
                    <a:pt x="2437338" y="628039"/>
                    <a:pt x="2436140" y="628039"/>
                  </a:cubicBezTo>
                  <a:cubicBezTo>
                    <a:pt x="2433743" y="628039"/>
                    <a:pt x="2431945" y="627440"/>
                    <a:pt x="2430147" y="627440"/>
                  </a:cubicBezTo>
                  <a:cubicBezTo>
                    <a:pt x="2428349" y="627440"/>
                    <a:pt x="2427151" y="628039"/>
                    <a:pt x="2426551" y="629238"/>
                  </a:cubicBezTo>
                  <a:cubicBezTo>
                    <a:pt x="2425952" y="631035"/>
                    <a:pt x="2425353" y="632234"/>
                    <a:pt x="2424754" y="632833"/>
                  </a:cubicBezTo>
                  <a:cubicBezTo>
                    <a:pt x="2424154" y="633433"/>
                    <a:pt x="2422956" y="632833"/>
                    <a:pt x="2421757" y="632234"/>
                  </a:cubicBezTo>
                  <a:cubicBezTo>
                    <a:pt x="2420559" y="631635"/>
                    <a:pt x="2419360" y="631635"/>
                    <a:pt x="2418162" y="632234"/>
                  </a:cubicBezTo>
                  <a:cubicBezTo>
                    <a:pt x="2416364" y="633433"/>
                    <a:pt x="2415765" y="637028"/>
                    <a:pt x="2416963" y="640025"/>
                  </a:cubicBezTo>
                  <a:cubicBezTo>
                    <a:pt x="2417562" y="641822"/>
                    <a:pt x="2418162" y="643021"/>
                    <a:pt x="2418162" y="644220"/>
                  </a:cubicBezTo>
                  <a:cubicBezTo>
                    <a:pt x="2418761" y="646017"/>
                    <a:pt x="2418761" y="647815"/>
                    <a:pt x="2418761" y="652010"/>
                  </a:cubicBezTo>
                  <a:cubicBezTo>
                    <a:pt x="2418761" y="655606"/>
                    <a:pt x="2419360" y="657404"/>
                    <a:pt x="2420559" y="658602"/>
                  </a:cubicBezTo>
                  <a:lnTo>
                    <a:pt x="2463107" y="650812"/>
                  </a:lnTo>
                  <a:cubicBezTo>
                    <a:pt x="2465504" y="649014"/>
                    <a:pt x="2467302" y="647216"/>
                    <a:pt x="2469100" y="644819"/>
                  </a:cubicBezTo>
                  <a:cubicBezTo>
                    <a:pt x="2469699" y="644220"/>
                    <a:pt x="2470298" y="643620"/>
                    <a:pt x="2470298" y="643021"/>
                  </a:cubicBezTo>
                  <a:cubicBezTo>
                    <a:pt x="2470898" y="642422"/>
                    <a:pt x="2470898" y="641822"/>
                    <a:pt x="2471497" y="641223"/>
                  </a:cubicBezTo>
                  <a:cubicBezTo>
                    <a:pt x="2472096" y="640624"/>
                    <a:pt x="2472696" y="640624"/>
                    <a:pt x="2473295" y="640025"/>
                  </a:cubicBezTo>
                  <a:cubicBezTo>
                    <a:pt x="2474493" y="639425"/>
                    <a:pt x="2475692" y="639425"/>
                    <a:pt x="2476291" y="639425"/>
                  </a:cubicBezTo>
                  <a:cubicBezTo>
                    <a:pt x="2478089" y="639425"/>
                    <a:pt x="2479287" y="640025"/>
                    <a:pt x="2481085" y="640624"/>
                  </a:cubicBezTo>
                  <a:cubicBezTo>
                    <a:pt x="2481685" y="640624"/>
                    <a:pt x="2482284" y="640624"/>
                    <a:pt x="2482284" y="640624"/>
                  </a:cubicBezTo>
                  <a:cubicBezTo>
                    <a:pt x="2482883" y="640624"/>
                    <a:pt x="2484082" y="640624"/>
                    <a:pt x="2484681" y="640624"/>
                  </a:cubicBezTo>
                  <a:cubicBezTo>
                    <a:pt x="2486479" y="640624"/>
                    <a:pt x="2487677" y="640624"/>
                    <a:pt x="2488876" y="641822"/>
                  </a:cubicBezTo>
                  <a:cubicBezTo>
                    <a:pt x="2489475" y="642422"/>
                    <a:pt x="2490074" y="642422"/>
                    <a:pt x="2490074" y="643021"/>
                  </a:cubicBezTo>
                  <a:cubicBezTo>
                    <a:pt x="2490074" y="643620"/>
                    <a:pt x="2490674" y="643620"/>
                    <a:pt x="2490674" y="643620"/>
                  </a:cubicBezTo>
                  <a:cubicBezTo>
                    <a:pt x="2490674" y="643620"/>
                    <a:pt x="2491273" y="644220"/>
                    <a:pt x="2491273" y="644220"/>
                  </a:cubicBezTo>
                  <a:cubicBezTo>
                    <a:pt x="2491273" y="644220"/>
                    <a:pt x="2491872" y="644220"/>
                    <a:pt x="2491872" y="644220"/>
                  </a:cubicBezTo>
                  <a:cubicBezTo>
                    <a:pt x="2492471" y="644220"/>
                    <a:pt x="2493071" y="643021"/>
                    <a:pt x="2493670" y="640624"/>
                  </a:cubicBezTo>
                  <a:cubicBezTo>
                    <a:pt x="2493670" y="640025"/>
                    <a:pt x="2493670" y="639425"/>
                    <a:pt x="2493670" y="638826"/>
                  </a:cubicBezTo>
                  <a:cubicBezTo>
                    <a:pt x="2493670" y="635830"/>
                    <a:pt x="2494269" y="633433"/>
                    <a:pt x="2495468" y="632234"/>
                  </a:cubicBezTo>
                  <a:cubicBezTo>
                    <a:pt x="2496067" y="631635"/>
                    <a:pt x="2496666" y="631635"/>
                    <a:pt x="2497865" y="631635"/>
                  </a:cubicBezTo>
                  <a:cubicBezTo>
                    <a:pt x="2498464" y="631635"/>
                    <a:pt x="2499064" y="631635"/>
                    <a:pt x="2499663" y="631635"/>
                  </a:cubicBezTo>
                  <a:cubicBezTo>
                    <a:pt x="2500262" y="631635"/>
                    <a:pt x="2500861" y="631635"/>
                    <a:pt x="2502060" y="631635"/>
                  </a:cubicBezTo>
                  <a:cubicBezTo>
                    <a:pt x="2505656" y="631635"/>
                    <a:pt x="2511648" y="631035"/>
                    <a:pt x="2517641" y="629238"/>
                  </a:cubicBezTo>
                  <a:cubicBezTo>
                    <a:pt x="2522435" y="628039"/>
                    <a:pt x="2527229" y="626841"/>
                    <a:pt x="2531424" y="625043"/>
                  </a:cubicBezTo>
                  <a:cubicBezTo>
                    <a:pt x="2540413" y="622046"/>
                    <a:pt x="2544009" y="620848"/>
                    <a:pt x="2547605" y="620848"/>
                  </a:cubicBezTo>
                  <a:cubicBezTo>
                    <a:pt x="2548803" y="620848"/>
                    <a:pt x="2549403" y="620848"/>
                    <a:pt x="2550601" y="621447"/>
                  </a:cubicBezTo>
                  <a:cubicBezTo>
                    <a:pt x="2552998" y="622046"/>
                    <a:pt x="2554796" y="622646"/>
                    <a:pt x="2555995" y="622646"/>
                  </a:cubicBezTo>
                  <a:cubicBezTo>
                    <a:pt x="2557193" y="622646"/>
                    <a:pt x="2557792" y="622046"/>
                    <a:pt x="2558991" y="621447"/>
                  </a:cubicBezTo>
                  <a:cubicBezTo>
                    <a:pt x="2558991" y="621447"/>
                    <a:pt x="2559590" y="620848"/>
                    <a:pt x="2559590" y="620848"/>
                  </a:cubicBezTo>
                  <a:cubicBezTo>
                    <a:pt x="2560189" y="620249"/>
                    <a:pt x="2560789" y="619649"/>
                    <a:pt x="2561388" y="619649"/>
                  </a:cubicBezTo>
                  <a:cubicBezTo>
                    <a:pt x="2563785" y="618451"/>
                    <a:pt x="2567381" y="617252"/>
                    <a:pt x="2571576" y="617252"/>
                  </a:cubicBezTo>
                  <a:lnTo>
                    <a:pt x="2571576" y="617252"/>
                  </a:lnTo>
                  <a:lnTo>
                    <a:pt x="2571576" y="617252"/>
                  </a:lnTo>
                  <a:cubicBezTo>
                    <a:pt x="2573973" y="617252"/>
                    <a:pt x="2573973" y="618451"/>
                    <a:pt x="2573973" y="620848"/>
                  </a:cubicBezTo>
                  <a:cubicBezTo>
                    <a:pt x="2573973" y="621447"/>
                    <a:pt x="2573373" y="622046"/>
                    <a:pt x="2573373" y="623245"/>
                  </a:cubicBezTo>
                  <a:cubicBezTo>
                    <a:pt x="2572175" y="625642"/>
                    <a:pt x="2570377" y="628039"/>
                    <a:pt x="2569178" y="629837"/>
                  </a:cubicBezTo>
                  <a:lnTo>
                    <a:pt x="2569178" y="629837"/>
                  </a:lnTo>
                  <a:cubicBezTo>
                    <a:pt x="2568579" y="630436"/>
                    <a:pt x="2568579" y="630436"/>
                    <a:pt x="2568579" y="631035"/>
                  </a:cubicBezTo>
                  <a:cubicBezTo>
                    <a:pt x="2568579" y="631635"/>
                    <a:pt x="2567980" y="631635"/>
                    <a:pt x="2567980" y="632234"/>
                  </a:cubicBezTo>
                  <a:cubicBezTo>
                    <a:pt x="2567381" y="632833"/>
                    <a:pt x="2567980" y="633433"/>
                    <a:pt x="2568579" y="634032"/>
                  </a:cubicBezTo>
                  <a:cubicBezTo>
                    <a:pt x="2567980" y="634032"/>
                    <a:pt x="2567381" y="632833"/>
                    <a:pt x="2567980" y="632234"/>
                  </a:cubicBezTo>
                  <a:cubicBezTo>
                    <a:pt x="2567980" y="632234"/>
                    <a:pt x="2567980" y="631635"/>
                    <a:pt x="2568579" y="631035"/>
                  </a:cubicBezTo>
                  <a:cubicBezTo>
                    <a:pt x="2568579" y="631035"/>
                    <a:pt x="2569178" y="630436"/>
                    <a:pt x="2569178" y="629837"/>
                  </a:cubicBezTo>
                  <a:lnTo>
                    <a:pt x="2575771" y="628638"/>
                  </a:lnTo>
                  <a:cubicBezTo>
                    <a:pt x="2576370" y="626841"/>
                    <a:pt x="2576969" y="624443"/>
                    <a:pt x="2576969" y="620848"/>
                  </a:cubicBezTo>
                  <a:cubicBezTo>
                    <a:pt x="2576969" y="619649"/>
                    <a:pt x="2577568" y="618451"/>
                    <a:pt x="2578767" y="617252"/>
                  </a:cubicBezTo>
                  <a:cubicBezTo>
                    <a:pt x="2579366" y="616653"/>
                    <a:pt x="2580565" y="616054"/>
                    <a:pt x="2581763" y="615454"/>
                  </a:cubicBezTo>
                  <a:cubicBezTo>
                    <a:pt x="2582363" y="615454"/>
                    <a:pt x="2582962" y="614855"/>
                    <a:pt x="2583561" y="614855"/>
                  </a:cubicBezTo>
                  <a:cubicBezTo>
                    <a:pt x="2590153" y="612458"/>
                    <a:pt x="2600341" y="611259"/>
                    <a:pt x="2607532" y="610061"/>
                  </a:cubicBezTo>
                  <a:cubicBezTo>
                    <a:pt x="2611727" y="609462"/>
                    <a:pt x="2614723" y="608862"/>
                    <a:pt x="2617120" y="608862"/>
                  </a:cubicBezTo>
                  <a:cubicBezTo>
                    <a:pt x="2619518" y="608862"/>
                    <a:pt x="2620716" y="608862"/>
                    <a:pt x="2621915" y="609462"/>
                  </a:cubicBezTo>
                  <a:cubicBezTo>
                    <a:pt x="2622514" y="610061"/>
                    <a:pt x="2623113" y="610061"/>
                    <a:pt x="2623113" y="611259"/>
                  </a:cubicBezTo>
                  <a:cubicBezTo>
                    <a:pt x="2623712" y="613657"/>
                    <a:pt x="2621915" y="613657"/>
                    <a:pt x="2617720" y="613657"/>
                  </a:cubicBezTo>
                  <a:cubicBezTo>
                    <a:pt x="2617120" y="613657"/>
                    <a:pt x="2616521" y="613657"/>
                    <a:pt x="2615922" y="613657"/>
                  </a:cubicBezTo>
                  <a:cubicBezTo>
                    <a:pt x="2614723" y="613657"/>
                    <a:pt x="2614124" y="613657"/>
                    <a:pt x="2612926" y="613657"/>
                  </a:cubicBezTo>
                  <a:cubicBezTo>
                    <a:pt x="2610529" y="614256"/>
                    <a:pt x="2608731" y="615454"/>
                    <a:pt x="2607532" y="621447"/>
                  </a:cubicBezTo>
                  <a:cubicBezTo>
                    <a:pt x="2607532" y="622046"/>
                    <a:pt x="2606933" y="622646"/>
                    <a:pt x="2606933" y="622646"/>
                  </a:cubicBezTo>
                  <a:lnTo>
                    <a:pt x="2906570" y="567512"/>
                  </a:lnTo>
                  <a:cubicBezTo>
                    <a:pt x="2909566" y="566314"/>
                    <a:pt x="2912563" y="565115"/>
                    <a:pt x="2915559" y="564516"/>
                  </a:cubicBezTo>
                  <a:cubicBezTo>
                    <a:pt x="2920353" y="563318"/>
                    <a:pt x="2926346" y="562119"/>
                    <a:pt x="2931739" y="561520"/>
                  </a:cubicBezTo>
                  <a:cubicBezTo>
                    <a:pt x="2933537" y="561520"/>
                    <a:pt x="2935335" y="560920"/>
                    <a:pt x="2937133" y="560321"/>
                  </a:cubicBezTo>
                  <a:cubicBezTo>
                    <a:pt x="2938931" y="559722"/>
                    <a:pt x="2940728" y="558523"/>
                    <a:pt x="2941927" y="557924"/>
                  </a:cubicBezTo>
                  <a:cubicBezTo>
                    <a:pt x="2951515" y="551931"/>
                    <a:pt x="2958107" y="541144"/>
                    <a:pt x="2961104" y="536949"/>
                  </a:cubicBezTo>
                  <a:cubicBezTo>
                    <a:pt x="2963501" y="532155"/>
                    <a:pt x="2971291" y="526762"/>
                    <a:pt x="2977883" y="522567"/>
                  </a:cubicBezTo>
                  <a:cubicBezTo>
                    <a:pt x="2979082" y="521968"/>
                    <a:pt x="2979681" y="521368"/>
                    <a:pt x="2980880" y="520769"/>
                  </a:cubicBezTo>
                  <a:cubicBezTo>
                    <a:pt x="2982078" y="520170"/>
                    <a:pt x="2982677" y="519571"/>
                    <a:pt x="2983277" y="518971"/>
                  </a:cubicBezTo>
                  <a:cubicBezTo>
                    <a:pt x="2985674" y="517773"/>
                    <a:pt x="2987472" y="517173"/>
                    <a:pt x="2988670" y="516574"/>
                  </a:cubicBezTo>
                  <a:cubicBezTo>
                    <a:pt x="2989270" y="516574"/>
                    <a:pt x="2989270" y="516574"/>
                    <a:pt x="2989869" y="516574"/>
                  </a:cubicBezTo>
                  <a:cubicBezTo>
                    <a:pt x="2991067" y="517173"/>
                    <a:pt x="2991067" y="518372"/>
                    <a:pt x="2989869" y="519571"/>
                  </a:cubicBezTo>
                  <a:cubicBezTo>
                    <a:pt x="2987472" y="522567"/>
                    <a:pt x="2986872" y="523765"/>
                    <a:pt x="2992865" y="524964"/>
                  </a:cubicBezTo>
                  <a:cubicBezTo>
                    <a:pt x="2994663" y="525563"/>
                    <a:pt x="2997060" y="525563"/>
                    <a:pt x="3001255" y="526163"/>
                  </a:cubicBezTo>
                  <a:cubicBezTo>
                    <a:pt x="3004251" y="526762"/>
                    <a:pt x="3007248" y="527361"/>
                    <a:pt x="3010244" y="527960"/>
                  </a:cubicBezTo>
                  <a:cubicBezTo>
                    <a:pt x="3012641" y="528560"/>
                    <a:pt x="3014439" y="528560"/>
                    <a:pt x="3016836" y="529159"/>
                  </a:cubicBezTo>
                  <a:cubicBezTo>
                    <a:pt x="3019233" y="529758"/>
                    <a:pt x="3021630" y="529758"/>
                    <a:pt x="3023428" y="530357"/>
                  </a:cubicBezTo>
                  <a:cubicBezTo>
                    <a:pt x="3028822" y="531556"/>
                    <a:pt x="3033616" y="532755"/>
                    <a:pt x="3036612" y="533953"/>
                  </a:cubicBezTo>
                  <a:cubicBezTo>
                    <a:pt x="3039609" y="535152"/>
                    <a:pt x="3039009" y="537549"/>
                    <a:pt x="3036612" y="540545"/>
                  </a:cubicBezTo>
                  <a:cubicBezTo>
                    <a:pt x="3036013" y="541744"/>
                    <a:pt x="3034814" y="542942"/>
                    <a:pt x="3034215" y="544740"/>
                  </a:cubicBezTo>
                  <a:lnTo>
                    <a:pt x="3034215" y="544740"/>
                  </a:lnTo>
                  <a:cubicBezTo>
                    <a:pt x="3033017" y="546538"/>
                    <a:pt x="3031219" y="548935"/>
                    <a:pt x="3030619" y="551332"/>
                  </a:cubicBezTo>
                  <a:cubicBezTo>
                    <a:pt x="3027024" y="559722"/>
                    <a:pt x="3025226" y="560920"/>
                    <a:pt x="3020432" y="567512"/>
                  </a:cubicBezTo>
                  <a:cubicBezTo>
                    <a:pt x="3019233" y="569310"/>
                    <a:pt x="3018634" y="570509"/>
                    <a:pt x="3017435" y="571108"/>
                  </a:cubicBezTo>
                  <a:cubicBezTo>
                    <a:pt x="3018035" y="570509"/>
                    <a:pt x="3019233" y="569310"/>
                    <a:pt x="3020432" y="567512"/>
                  </a:cubicBezTo>
                  <a:cubicBezTo>
                    <a:pt x="3025226" y="560920"/>
                    <a:pt x="3027024" y="559722"/>
                    <a:pt x="3030619" y="551332"/>
                  </a:cubicBezTo>
                  <a:cubicBezTo>
                    <a:pt x="3031818" y="548935"/>
                    <a:pt x="3033017" y="546538"/>
                    <a:pt x="3034215" y="544740"/>
                  </a:cubicBezTo>
                  <a:lnTo>
                    <a:pt x="3078561" y="536350"/>
                  </a:lnTo>
                  <a:cubicBezTo>
                    <a:pt x="3078561" y="535751"/>
                    <a:pt x="3079161" y="535751"/>
                    <a:pt x="3079161" y="535152"/>
                  </a:cubicBezTo>
                  <a:cubicBezTo>
                    <a:pt x="3079760" y="534552"/>
                    <a:pt x="3080359" y="533354"/>
                    <a:pt x="3080959" y="533354"/>
                  </a:cubicBezTo>
                  <a:cubicBezTo>
                    <a:pt x="3081558" y="533354"/>
                    <a:pt x="3082157" y="533354"/>
                    <a:pt x="3082756" y="533953"/>
                  </a:cubicBezTo>
                  <a:cubicBezTo>
                    <a:pt x="3082756" y="533953"/>
                    <a:pt x="3083355" y="534552"/>
                    <a:pt x="3083355" y="534552"/>
                  </a:cubicBezTo>
                  <a:lnTo>
                    <a:pt x="3083355" y="534552"/>
                  </a:lnTo>
                  <a:cubicBezTo>
                    <a:pt x="3083955" y="535751"/>
                    <a:pt x="3083955" y="536949"/>
                    <a:pt x="3084554" y="538747"/>
                  </a:cubicBezTo>
                  <a:cubicBezTo>
                    <a:pt x="3084554" y="540545"/>
                    <a:pt x="3083955" y="542942"/>
                    <a:pt x="3083355" y="545339"/>
                  </a:cubicBezTo>
                  <a:cubicBezTo>
                    <a:pt x="3084554" y="542942"/>
                    <a:pt x="3084554" y="540545"/>
                    <a:pt x="3084554" y="538747"/>
                  </a:cubicBezTo>
                  <a:cubicBezTo>
                    <a:pt x="3084554" y="536949"/>
                    <a:pt x="3083955" y="535751"/>
                    <a:pt x="3083355" y="534552"/>
                  </a:cubicBezTo>
                  <a:lnTo>
                    <a:pt x="3338047" y="487809"/>
                  </a:lnTo>
                  <a:cubicBezTo>
                    <a:pt x="3337448" y="487809"/>
                    <a:pt x="3337448" y="487210"/>
                    <a:pt x="3336849" y="487210"/>
                  </a:cubicBezTo>
                  <a:cubicBezTo>
                    <a:pt x="3335650" y="486610"/>
                    <a:pt x="3334451" y="486011"/>
                    <a:pt x="3333253" y="485412"/>
                  </a:cubicBezTo>
                  <a:cubicBezTo>
                    <a:pt x="3330256" y="484213"/>
                    <a:pt x="3332054" y="482416"/>
                    <a:pt x="3335650" y="482416"/>
                  </a:cubicBezTo>
                  <a:cubicBezTo>
                    <a:pt x="3338047" y="482416"/>
                    <a:pt x="3341043" y="483015"/>
                    <a:pt x="3344040" y="484213"/>
                  </a:cubicBezTo>
                  <a:cubicBezTo>
                    <a:pt x="3345238" y="484813"/>
                    <a:pt x="3346437" y="485412"/>
                    <a:pt x="3347635" y="485412"/>
                  </a:cubicBezTo>
                  <a:lnTo>
                    <a:pt x="3361419" y="483015"/>
                  </a:lnTo>
                  <a:cubicBezTo>
                    <a:pt x="3360220" y="483614"/>
                    <a:pt x="3358422" y="484213"/>
                    <a:pt x="3357224" y="484813"/>
                  </a:cubicBezTo>
                  <a:cubicBezTo>
                    <a:pt x="3355426" y="485412"/>
                    <a:pt x="3353628" y="486011"/>
                    <a:pt x="3351830" y="486011"/>
                  </a:cubicBezTo>
                  <a:cubicBezTo>
                    <a:pt x="3353628" y="486011"/>
                    <a:pt x="3355426" y="485412"/>
                    <a:pt x="3357224" y="484813"/>
                  </a:cubicBezTo>
                  <a:cubicBezTo>
                    <a:pt x="3358422" y="484213"/>
                    <a:pt x="3359621" y="483614"/>
                    <a:pt x="3361419" y="483015"/>
                  </a:cubicBezTo>
                  <a:lnTo>
                    <a:pt x="3361419" y="483015"/>
                  </a:lnTo>
                  <a:cubicBezTo>
                    <a:pt x="3363216" y="482416"/>
                    <a:pt x="3365014" y="481217"/>
                    <a:pt x="3366812" y="480618"/>
                  </a:cubicBezTo>
                  <a:cubicBezTo>
                    <a:pt x="3372805" y="477621"/>
                    <a:pt x="3377599" y="477022"/>
                    <a:pt x="3381195" y="477022"/>
                  </a:cubicBezTo>
                  <a:cubicBezTo>
                    <a:pt x="3382992" y="477022"/>
                    <a:pt x="3384791" y="477621"/>
                    <a:pt x="3385390" y="478221"/>
                  </a:cubicBezTo>
                  <a:cubicBezTo>
                    <a:pt x="3385989" y="478221"/>
                    <a:pt x="3385989" y="478820"/>
                    <a:pt x="3386588" y="478820"/>
                  </a:cubicBezTo>
                  <a:lnTo>
                    <a:pt x="3390184" y="478221"/>
                  </a:lnTo>
                  <a:cubicBezTo>
                    <a:pt x="3390184" y="478221"/>
                    <a:pt x="3390184" y="478221"/>
                    <a:pt x="3390184" y="478221"/>
                  </a:cubicBezTo>
                  <a:cubicBezTo>
                    <a:pt x="3388985" y="478820"/>
                    <a:pt x="3387787" y="478820"/>
                    <a:pt x="3386588" y="478820"/>
                  </a:cubicBezTo>
                  <a:cubicBezTo>
                    <a:pt x="3387787" y="478820"/>
                    <a:pt x="3388985" y="478820"/>
                    <a:pt x="3390184" y="478221"/>
                  </a:cubicBezTo>
                  <a:cubicBezTo>
                    <a:pt x="3390184" y="478221"/>
                    <a:pt x="3390184" y="478221"/>
                    <a:pt x="3390184" y="478221"/>
                  </a:cubicBezTo>
                  <a:lnTo>
                    <a:pt x="3390184" y="478221"/>
                  </a:lnTo>
                  <a:cubicBezTo>
                    <a:pt x="3393780" y="477022"/>
                    <a:pt x="3397974" y="474625"/>
                    <a:pt x="3400971" y="474026"/>
                  </a:cubicBezTo>
                  <a:cubicBezTo>
                    <a:pt x="3401570" y="474026"/>
                    <a:pt x="3402169" y="473426"/>
                    <a:pt x="3402769" y="473426"/>
                  </a:cubicBezTo>
                  <a:cubicBezTo>
                    <a:pt x="3403967" y="472827"/>
                    <a:pt x="3405166" y="472228"/>
                    <a:pt x="3405765" y="472228"/>
                  </a:cubicBezTo>
                  <a:cubicBezTo>
                    <a:pt x="3405765" y="472228"/>
                    <a:pt x="3406364" y="472228"/>
                    <a:pt x="3406364" y="472228"/>
                  </a:cubicBezTo>
                  <a:cubicBezTo>
                    <a:pt x="3406963" y="472228"/>
                    <a:pt x="3408162" y="472827"/>
                    <a:pt x="3409361" y="473426"/>
                  </a:cubicBezTo>
                  <a:cubicBezTo>
                    <a:pt x="3409361" y="473426"/>
                    <a:pt x="3409361" y="473426"/>
                    <a:pt x="3409361" y="473426"/>
                  </a:cubicBezTo>
                  <a:cubicBezTo>
                    <a:pt x="3412956" y="475824"/>
                    <a:pt x="3416552" y="472827"/>
                    <a:pt x="3416552" y="472827"/>
                  </a:cubicBezTo>
                  <a:cubicBezTo>
                    <a:pt x="3416552" y="472827"/>
                    <a:pt x="3429137" y="466834"/>
                    <a:pt x="3438725" y="469831"/>
                  </a:cubicBezTo>
                  <a:cubicBezTo>
                    <a:pt x="3449512" y="473426"/>
                    <a:pt x="3454306" y="467434"/>
                    <a:pt x="3463295" y="469831"/>
                  </a:cubicBezTo>
                  <a:cubicBezTo>
                    <a:pt x="3472284" y="472228"/>
                    <a:pt x="3472284" y="466235"/>
                    <a:pt x="3462097" y="466834"/>
                  </a:cubicBezTo>
                  <a:cubicBezTo>
                    <a:pt x="3451909" y="467434"/>
                    <a:pt x="3446516" y="465636"/>
                    <a:pt x="3453108" y="461441"/>
                  </a:cubicBezTo>
                  <a:cubicBezTo>
                    <a:pt x="3459700" y="457845"/>
                    <a:pt x="3480674" y="462639"/>
                    <a:pt x="3490862" y="461441"/>
                  </a:cubicBezTo>
                  <a:cubicBezTo>
                    <a:pt x="3501049" y="460242"/>
                    <a:pt x="3511836" y="463239"/>
                    <a:pt x="3504046" y="467434"/>
                  </a:cubicBezTo>
                  <a:cubicBezTo>
                    <a:pt x="3496255" y="471029"/>
                    <a:pt x="3498653" y="477022"/>
                    <a:pt x="3505844" y="471029"/>
                  </a:cubicBezTo>
                  <a:cubicBezTo>
                    <a:pt x="3513035" y="465037"/>
                    <a:pt x="3514234" y="467434"/>
                    <a:pt x="3513035" y="470430"/>
                  </a:cubicBezTo>
                  <a:cubicBezTo>
                    <a:pt x="3511836" y="472827"/>
                    <a:pt x="3515432" y="474026"/>
                    <a:pt x="3518429" y="471029"/>
                  </a:cubicBezTo>
                  <a:cubicBezTo>
                    <a:pt x="3520825" y="468033"/>
                    <a:pt x="3521425" y="469232"/>
                    <a:pt x="3525620" y="469831"/>
                  </a:cubicBezTo>
                  <a:cubicBezTo>
                    <a:pt x="3528616" y="469831"/>
                    <a:pt x="3537006" y="466235"/>
                    <a:pt x="3542399" y="461441"/>
                  </a:cubicBezTo>
                  <a:cubicBezTo>
                    <a:pt x="3547793" y="457246"/>
                    <a:pt x="3564573" y="457845"/>
                    <a:pt x="3564573" y="462639"/>
                  </a:cubicBezTo>
                  <a:cubicBezTo>
                    <a:pt x="3565172" y="470430"/>
                    <a:pt x="3570565" y="465037"/>
                    <a:pt x="3572363" y="469831"/>
                  </a:cubicBezTo>
                  <a:cubicBezTo>
                    <a:pt x="3575959" y="480018"/>
                    <a:pt x="3579555" y="471629"/>
                    <a:pt x="3573562" y="462639"/>
                  </a:cubicBezTo>
                  <a:cubicBezTo>
                    <a:pt x="3567569" y="453650"/>
                    <a:pt x="3559778" y="454849"/>
                    <a:pt x="3563374" y="451253"/>
                  </a:cubicBezTo>
                  <a:cubicBezTo>
                    <a:pt x="3568168" y="446459"/>
                    <a:pt x="3569966" y="456047"/>
                    <a:pt x="3585547" y="454849"/>
                  </a:cubicBezTo>
                  <a:cubicBezTo>
                    <a:pt x="3596933" y="454250"/>
                    <a:pt x="3605323" y="463239"/>
                    <a:pt x="3616110" y="464437"/>
                  </a:cubicBezTo>
                  <a:cubicBezTo>
                    <a:pt x="3626897" y="465636"/>
                    <a:pt x="3621504" y="460242"/>
                    <a:pt x="3611915" y="459044"/>
                  </a:cubicBezTo>
                  <a:cubicBezTo>
                    <a:pt x="3604724" y="457845"/>
                    <a:pt x="3601128" y="445261"/>
                    <a:pt x="3609518" y="439268"/>
                  </a:cubicBezTo>
                  <a:cubicBezTo>
                    <a:pt x="3618507" y="432676"/>
                    <a:pt x="3621504" y="432676"/>
                    <a:pt x="3643677" y="421889"/>
                  </a:cubicBezTo>
                  <a:cubicBezTo>
                    <a:pt x="3659857" y="414098"/>
                    <a:pt x="3677835" y="416495"/>
                    <a:pt x="3681431" y="420091"/>
                  </a:cubicBezTo>
                  <a:cubicBezTo>
                    <a:pt x="3686824" y="425485"/>
                    <a:pt x="3690420" y="420690"/>
                    <a:pt x="3694615" y="425485"/>
                  </a:cubicBezTo>
                  <a:cubicBezTo>
                    <a:pt x="3695813" y="426683"/>
                    <a:pt x="3701207" y="432077"/>
                    <a:pt x="3693417" y="432077"/>
                  </a:cubicBezTo>
                  <a:cubicBezTo>
                    <a:pt x="3690420" y="435073"/>
                    <a:pt x="3685626" y="437470"/>
                    <a:pt x="3680832" y="438069"/>
                  </a:cubicBezTo>
                  <a:cubicBezTo>
                    <a:pt x="3673640" y="439268"/>
                    <a:pt x="3667648" y="444062"/>
                    <a:pt x="3680832" y="444062"/>
                  </a:cubicBezTo>
                  <a:cubicBezTo>
                    <a:pt x="3688622" y="444062"/>
                    <a:pt x="3686824" y="444062"/>
                    <a:pt x="3691019" y="440466"/>
                  </a:cubicBezTo>
                  <a:cubicBezTo>
                    <a:pt x="3695214" y="437470"/>
                    <a:pt x="3696413" y="441665"/>
                    <a:pt x="3694016" y="444062"/>
                  </a:cubicBezTo>
                  <a:cubicBezTo>
                    <a:pt x="3690420" y="447658"/>
                    <a:pt x="3695214" y="447658"/>
                    <a:pt x="3704803" y="446459"/>
                  </a:cubicBezTo>
                  <a:cubicBezTo>
                    <a:pt x="3714391" y="445261"/>
                    <a:pt x="3718586" y="449455"/>
                    <a:pt x="3710795" y="457845"/>
                  </a:cubicBezTo>
                  <a:cubicBezTo>
                    <a:pt x="3700008" y="469232"/>
                    <a:pt x="3706600" y="468632"/>
                    <a:pt x="3713792" y="468632"/>
                  </a:cubicBezTo>
                  <a:cubicBezTo>
                    <a:pt x="3721582" y="468632"/>
                    <a:pt x="3722781" y="469831"/>
                    <a:pt x="3725178" y="462040"/>
                  </a:cubicBezTo>
                  <a:cubicBezTo>
                    <a:pt x="3726377" y="459044"/>
                    <a:pt x="3731171" y="459044"/>
                    <a:pt x="3735366" y="460242"/>
                  </a:cubicBezTo>
                  <a:cubicBezTo>
                    <a:pt x="3739560" y="461441"/>
                    <a:pt x="3750947" y="457246"/>
                    <a:pt x="3755142" y="460242"/>
                  </a:cubicBezTo>
                  <a:cubicBezTo>
                    <a:pt x="3759337" y="463239"/>
                    <a:pt x="3766528" y="457845"/>
                    <a:pt x="3777315" y="460242"/>
                  </a:cubicBezTo>
                  <a:cubicBezTo>
                    <a:pt x="3790499" y="463239"/>
                    <a:pt x="3784506" y="463239"/>
                    <a:pt x="3784506" y="465636"/>
                  </a:cubicBezTo>
                  <a:cubicBezTo>
                    <a:pt x="3784506" y="468033"/>
                    <a:pt x="3796491" y="468033"/>
                    <a:pt x="3798889" y="474625"/>
                  </a:cubicBezTo>
                  <a:cubicBezTo>
                    <a:pt x="3804282" y="493202"/>
                    <a:pt x="3803084" y="466834"/>
                    <a:pt x="3808477" y="484813"/>
                  </a:cubicBezTo>
                  <a:cubicBezTo>
                    <a:pt x="3810275" y="490805"/>
                    <a:pt x="3812672" y="500394"/>
                    <a:pt x="3804881" y="493202"/>
                  </a:cubicBezTo>
                  <a:cubicBezTo>
                    <a:pt x="3799488" y="487809"/>
                    <a:pt x="3787502" y="492603"/>
                    <a:pt x="3804881" y="497997"/>
                  </a:cubicBezTo>
                  <a:cubicBezTo>
                    <a:pt x="3813870" y="500394"/>
                    <a:pt x="3798290" y="533354"/>
                    <a:pt x="3788701" y="529758"/>
                  </a:cubicBezTo>
                  <a:cubicBezTo>
                    <a:pt x="3773719" y="524365"/>
                    <a:pt x="3779113" y="536949"/>
                    <a:pt x="3766528" y="533354"/>
                  </a:cubicBezTo>
                  <a:cubicBezTo>
                    <a:pt x="3753943" y="529758"/>
                    <a:pt x="3755741" y="539946"/>
                    <a:pt x="3740160" y="536949"/>
                  </a:cubicBezTo>
                  <a:cubicBezTo>
                    <a:pt x="3731171" y="535152"/>
                    <a:pt x="3730571" y="538148"/>
                    <a:pt x="3735366" y="541144"/>
                  </a:cubicBezTo>
                  <a:cubicBezTo>
                    <a:pt x="3735965" y="543541"/>
                    <a:pt x="3735366" y="545939"/>
                    <a:pt x="3728174" y="547736"/>
                  </a:cubicBezTo>
                  <a:cubicBezTo>
                    <a:pt x="3713792" y="551332"/>
                    <a:pt x="3709597" y="557924"/>
                    <a:pt x="3706001" y="560920"/>
                  </a:cubicBezTo>
                  <a:cubicBezTo>
                    <a:pt x="3702406" y="563917"/>
                    <a:pt x="3700008" y="566314"/>
                    <a:pt x="3692817" y="562718"/>
                  </a:cubicBezTo>
                  <a:cubicBezTo>
                    <a:pt x="3688023" y="560321"/>
                    <a:pt x="3683229" y="562718"/>
                    <a:pt x="3678435" y="565715"/>
                  </a:cubicBezTo>
                  <a:cubicBezTo>
                    <a:pt x="3676037" y="566913"/>
                    <a:pt x="3672442" y="575303"/>
                    <a:pt x="3667048" y="572307"/>
                  </a:cubicBezTo>
                  <a:cubicBezTo>
                    <a:pt x="3661655" y="569310"/>
                    <a:pt x="3658059" y="575303"/>
                    <a:pt x="3653265" y="581296"/>
                  </a:cubicBezTo>
                  <a:cubicBezTo>
                    <a:pt x="3647872" y="588487"/>
                    <a:pt x="3641280" y="590285"/>
                    <a:pt x="3629294" y="593281"/>
                  </a:cubicBezTo>
                  <a:cubicBezTo>
                    <a:pt x="3622103" y="595079"/>
                    <a:pt x="3618507" y="601671"/>
                    <a:pt x="3609518" y="601671"/>
                  </a:cubicBezTo>
                  <a:cubicBezTo>
                    <a:pt x="3602926" y="601671"/>
                    <a:pt x="3592139" y="615454"/>
                    <a:pt x="3613114" y="607065"/>
                  </a:cubicBezTo>
                  <a:cubicBezTo>
                    <a:pt x="3616709" y="605866"/>
                    <a:pt x="3623901" y="605866"/>
                    <a:pt x="3626298" y="603469"/>
                  </a:cubicBezTo>
                  <a:cubicBezTo>
                    <a:pt x="3631691" y="598075"/>
                    <a:pt x="3639482" y="600473"/>
                    <a:pt x="3644276" y="596877"/>
                  </a:cubicBezTo>
                  <a:cubicBezTo>
                    <a:pt x="3649070" y="593281"/>
                    <a:pt x="3649070" y="592083"/>
                    <a:pt x="3652067" y="591483"/>
                  </a:cubicBezTo>
                  <a:cubicBezTo>
                    <a:pt x="3655662" y="590884"/>
                    <a:pt x="3656262" y="588487"/>
                    <a:pt x="3658059" y="583094"/>
                  </a:cubicBezTo>
                  <a:cubicBezTo>
                    <a:pt x="3659857" y="577700"/>
                    <a:pt x="3667648" y="577700"/>
                    <a:pt x="3672442" y="580097"/>
                  </a:cubicBezTo>
                  <a:cubicBezTo>
                    <a:pt x="3679633" y="584292"/>
                    <a:pt x="3695813" y="581895"/>
                    <a:pt x="3698810" y="580097"/>
                  </a:cubicBezTo>
                  <a:cubicBezTo>
                    <a:pt x="3702406" y="577700"/>
                    <a:pt x="3711994" y="581296"/>
                    <a:pt x="3716189" y="574704"/>
                  </a:cubicBezTo>
                  <a:cubicBezTo>
                    <a:pt x="3720384" y="568112"/>
                    <a:pt x="3719784" y="571707"/>
                    <a:pt x="3720983" y="574704"/>
                  </a:cubicBezTo>
                  <a:cubicBezTo>
                    <a:pt x="3722182" y="577700"/>
                    <a:pt x="3727575" y="574104"/>
                    <a:pt x="3730571" y="571108"/>
                  </a:cubicBezTo>
                  <a:cubicBezTo>
                    <a:pt x="3732369" y="569910"/>
                    <a:pt x="3737163" y="569910"/>
                    <a:pt x="3738961" y="568711"/>
                  </a:cubicBezTo>
                  <a:cubicBezTo>
                    <a:pt x="3744355" y="566913"/>
                    <a:pt x="3744355" y="562718"/>
                    <a:pt x="3737163" y="563917"/>
                  </a:cubicBezTo>
                  <a:cubicBezTo>
                    <a:pt x="3724579" y="566314"/>
                    <a:pt x="3726976" y="560321"/>
                    <a:pt x="3734167" y="556126"/>
                  </a:cubicBezTo>
                  <a:cubicBezTo>
                    <a:pt x="3742557" y="551332"/>
                    <a:pt x="3743755" y="560321"/>
                    <a:pt x="3752744" y="559123"/>
                  </a:cubicBezTo>
                  <a:cubicBezTo>
                    <a:pt x="3755741" y="558523"/>
                    <a:pt x="3761734" y="562119"/>
                    <a:pt x="3765929" y="563318"/>
                  </a:cubicBezTo>
                  <a:cubicBezTo>
                    <a:pt x="3769524" y="564516"/>
                    <a:pt x="3786304" y="569310"/>
                    <a:pt x="3788102" y="562119"/>
                  </a:cubicBezTo>
                  <a:cubicBezTo>
                    <a:pt x="3791697" y="549534"/>
                    <a:pt x="3795892" y="555527"/>
                    <a:pt x="3792297" y="564516"/>
                  </a:cubicBezTo>
                  <a:cubicBezTo>
                    <a:pt x="3789300" y="574104"/>
                    <a:pt x="3797091" y="580697"/>
                    <a:pt x="3798889" y="575902"/>
                  </a:cubicBezTo>
                  <a:cubicBezTo>
                    <a:pt x="3800686" y="571108"/>
                    <a:pt x="3789900" y="562718"/>
                    <a:pt x="3806080" y="566913"/>
                  </a:cubicBezTo>
                  <a:cubicBezTo>
                    <a:pt x="3818665" y="569910"/>
                    <a:pt x="3826455" y="563917"/>
                    <a:pt x="3834845" y="567512"/>
                  </a:cubicBezTo>
                  <a:cubicBezTo>
                    <a:pt x="3842036" y="570509"/>
                    <a:pt x="3846231" y="572906"/>
                    <a:pt x="3854022" y="572906"/>
                  </a:cubicBezTo>
                  <a:cubicBezTo>
                    <a:pt x="3861812" y="572906"/>
                    <a:pt x="3870202" y="572307"/>
                    <a:pt x="3875596" y="574704"/>
                  </a:cubicBezTo>
                  <a:cubicBezTo>
                    <a:pt x="3881588" y="577101"/>
                    <a:pt x="3885184" y="576502"/>
                    <a:pt x="3892375" y="575303"/>
                  </a:cubicBezTo>
                  <a:cubicBezTo>
                    <a:pt x="3899567" y="574104"/>
                    <a:pt x="3907957" y="575902"/>
                    <a:pt x="3896570" y="581895"/>
                  </a:cubicBezTo>
                  <a:cubicBezTo>
                    <a:pt x="3887581" y="586689"/>
                    <a:pt x="3899567" y="591483"/>
                    <a:pt x="3903762" y="592682"/>
                  </a:cubicBezTo>
                  <a:cubicBezTo>
                    <a:pt x="3907357" y="593881"/>
                    <a:pt x="3909155" y="595678"/>
                    <a:pt x="3912152" y="599873"/>
                  </a:cubicBezTo>
                  <a:cubicBezTo>
                    <a:pt x="3914548" y="603469"/>
                    <a:pt x="3920541" y="606465"/>
                    <a:pt x="3916946" y="601671"/>
                  </a:cubicBezTo>
                  <a:cubicBezTo>
                    <a:pt x="3914548" y="597476"/>
                    <a:pt x="3922938" y="598675"/>
                    <a:pt x="3928931" y="599873"/>
                  </a:cubicBezTo>
                  <a:cubicBezTo>
                    <a:pt x="3934924" y="601072"/>
                    <a:pt x="3948108" y="600473"/>
                    <a:pt x="3952902" y="599274"/>
                  </a:cubicBezTo>
                  <a:cubicBezTo>
                    <a:pt x="3957097" y="598075"/>
                    <a:pt x="3968483" y="598075"/>
                    <a:pt x="3973277" y="599274"/>
                  </a:cubicBezTo>
                  <a:cubicBezTo>
                    <a:pt x="3978671" y="600473"/>
                    <a:pt x="3986461" y="596278"/>
                    <a:pt x="3985862" y="586090"/>
                  </a:cubicBezTo>
                  <a:cubicBezTo>
                    <a:pt x="3985263" y="575902"/>
                    <a:pt x="3987660" y="578299"/>
                    <a:pt x="3991255" y="579498"/>
                  </a:cubicBezTo>
                  <a:cubicBezTo>
                    <a:pt x="3997848" y="581296"/>
                    <a:pt x="3998447" y="572307"/>
                    <a:pt x="4004440" y="576502"/>
                  </a:cubicBezTo>
                  <a:cubicBezTo>
                    <a:pt x="4009234" y="580097"/>
                    <a:pt x="4012230" y="576502"/>
                    <a:pt x="4019421" y="582494"/>
                  </a:cubicBezTo>
                  <a:cubicBezTo>
                    <a:pt x="4026613" y="588487"/>
                    <a:pt x="4032605" y="586689"/>
                    <a:pt x="4036201" y="586689"/>
                  </a:cubicBezTo>
                  <a:cubicBezTo>
                    <a:pt x="4039197" y="586689"/>
                    <a:pt x="4039797" y="587289"/>
                    <a:pt x="4042793" y="589086"/>
                  </a:cubicBezTo>
                  <a:cubicBezTo>
                    <a:pt x="4045790" y="590884"/>
                    <a:pt x="4052381" y="585491"/>
                    <a:pt x="4051183" y="590285"/>
                  </a:cubicBezTo>
                  <a:cubicBezTo>
                    <a:pt x="4049385" y="597476"/>
                    <a:pt x="4054179" y="592682"/>
                    <a:pt x="4059573" y="589686"/>
                  </a:cubicBezTo>
                  <a:cubicBezTo>
                    <a:pt x="4064966" y="586689"/>
                    <a:pt x="4069161" y="591483"/>
                    <a:pt x="4070959" y="591483"/>
                  </a:cubicBezTo>
                  <a:cubicBezTo>
                    <a:pt x="4072757" y="591483"/>
                    <a:pt x="4072757" y="588487"/>
                    <a:pt x="4076952" y="593281"/>
                  </a:cubicBezTo>
                  <a:cubicBezTo>
                    <a:pt x="4080547" y="597476"/>
                    <a:pt x="4088937" y="591483"/>
                    <a:pt x="4088937" y="598675"/>
                  </a:cubicBezTo>
                  <a:cubicBezTo>
                    <a:pt x="4088937" y="605866"/>
                    <a:pt x="4091334" y="602870"/>
                    <a:pt x="4095529" y="606465"/>
                  </a:cubicBezTo>
                  <a:cubicBezTo>
                    <a:pt x="4099724" y="610061"/>
                    <a:pt x="4090136" y="608862"/>
                    <a:pt x="4096728" y="611859"/>
                  </a:cubicBezTo>
                  <a:cubicBezTo>
                    <a:pt x="4103320" y="614256"/>
                    <a:pt x="4093132" y="616054"/>
                    <a:pt x="4089536" y="619050"/>
                  </a:cubicBezTo>
                  <a:cubicBezTo>
                    <a:pt x="4086540" y="621447"/>
                    <a:pt x="4082345" y="624443"/>
                    <a:pt x="4078150" y="621447"/>
                  </a:cubicBezTo>
                  <a:cubicBezTo>
                    <a:pt x="4073956" y="619050"/>
                    <a:pt x="4072157" y="623245"/>
                    <a:pt x="4079349" y="625642"/>
                  </a:cubicBezTo>
                  <a:cubicBezTo>
                    <a:pt x="4086540" y="628039"/>
                    <a:pt x="4093731" y="624443"/>
                    <a:pt x="4091934" y="632234"/>
                  </a:cubicBezTo>
                  <a:cubicBezTo>
                    <a:pt x="4090735" y="637028"/>
                    <a:pt x="4087139" y="641223"/>
                    <a:pt x="4083544" y="640624"/>
                  </a:cubicBezTo>
                  <a:cubicBezTo>
                    <a:pt x="4076352" y="639425"/>
                    <a:pt x="4083544" y="644220"/>
                    <a:pt x="4083544" y="649014"/>
                  </a:cubicBezTo>
                  <a:cubicBezTo>
                    <a:pt x="4083544" y="653209"/>
                    <a:pt x="4089536" y="653209"/>
                    <a:pt x="4090735" y="650812"/>
                  </a:cubicBezTo>
                  <a:cubicBezTo>
                    <a:pt x="4091934" y="648414"/>
                    <a:pt x="4096128" y="650212"/>
                    <a:pt x="4094331" y="655006"/>
                  </a:cubicBezTo>
                  <a:cubicBezTo>
                    <a:pt x="4093132" y="660400"/>
                    <a:pt x="4075154" y="653808"/>
                    <a:pt x="4087139" y="662198"/>
                  </a:cubicBezTo>
                  <a:cubicBezTo>
                    <a:pt x="4097327" y="669389"/>
                    <a:pt x="4087139" y="677779"/>
                    <a:pt x="4099125" y="676580"/>
                  </a:cubicBezTo>
                  <a:cubicBezTo>
                    <a:pt x="4103320" y="675981"/>
                    <a:pt x="4101522" y="687367"/>
                    <a:pt x="4109912" y="681974"/>
                  </a:cubicBezTo>
                  <a:cubicBezTo>
                    <a:pt x="4114706" y="678977"/>
                    <a:pt x="4112908" y="681375"/>
                    <a:pt x="4112908" y="685569"/>
                  </a:cubicBezTo>
                  <a:cubicBezTo>
                    <a:pt x="4112908" y="690963"/>
                    <a:pt x="4118901" y="693959"/>
                    <a:pt x="4126092" y="684371"/>
                  </a:cubicBezTo>
                  <a:cubicBezTo>
                    <a:pt x="4135081" y="672385"/>
                    <a:pt x="4141673" y="672985"/>
                    <a:pt x="4141673" y="667591"/>
                  </a:cubicBezTo>
                  <a:cubicBezTo>
                    <a:pt x="4141673" y="660999"/>
                    <a:pt x="4148265" y="655006"/>
                    <a:pt x="4151861" y="649014"/>
                  </a:cubicBezTo>
                  <a:cubicBezTo>
                    <a:pt x="4157254" y="640624"/>
                    <a:pt x="4159652" y="647216"/>
                    <a:pt x="4157254" y="651411"/>
                  </a:cubicBezTo>
                  <a:cubicBezTo>
                    <a:pt x="4154857" y="655606"/>
                    <a:pt x="4174633" y="669389"/>
                    <a:pt x="4183023" y="668190"/>
                  </a:cubicBezTo>
                  <a:cubicBezTo>
                    <a:pt x="4191413" y="666992"/>
                    <a:pt x="4193211" y="669389"/>
                    <a:pt x="4199803" y="663996"/>
                  </a:cubicBezTo>
                  <a:cubicBezTo>
                    <a:pt x="4206395" y="658003"/>
                    <a:pt x="4214785" y="662797"/>
                    <a:pt x="4221976" y="666393"/>
                  </a:cubicBezTo>
                  <a:cubicBezTo>
                    <a:pt x="4227969" y="669389"/>
                    <a:pt x="4232763" y="670588"/>
                    <a:pt x="4238756" y="672385"/>
                  </a:cubicBezTo>
                  <a:cubicBezTo>
                    <a:pt x="4244749" y="673584"/>
                    <a:pt x="4245947" y="677779"/>
                    <a:pt x="4250741" y="678378"/>
                  </a:cubicBezTo>
                  <a:cubicBezTo>
                    <a:pt x="4259731" y="679577"/>
                    <a:pt x="4245947" y="672985"/>
                    <a:pt x="4253738" y="672385"/>
                  </a:cubicBezTo>
                  <a:cubicBezTo>
                    <a:pt x="4259731" y="671786"/>
                    <a:pt x="4249543" y="663396"/>
                    <a:pt x="4257932" y="662797"/>
                  </a:cubicBezTo>
                  <a:cubicBezTo>
                    <a:pt x="4266922" y="662198"/>
                    <a:pt x="4267521" y="660400"/>
                    <a:pt x="4272914" y="665194"/>
                  </a:cubicBezTo>
                  <a:cubicBezTo>
                    <a:pt x="4278308" y="670588"/>
                    <a:pt x="4278907" y="670588"/>
                    <a:pt x="4281903" y="667591"/>
                  </a:cubicBezTo>
                  <a:cubicBezTo>
                    <a:pt x="4284900" y="665194"/>
                    <a:pt x="4289095" y="665194"/>
                    <a:pt x="4291492" y="666393"/>
                  </a:cubicBezTo>
                  <a:cubicBezTo>
                    <a:pt x="4293889" y="667591"/>
                    <a:pt x="4291492" y="659201"/>
                    <a:pt x="4292091" y="655606"/>
                  </a:cubicBezTo>
                  <a:cubicBezTo>
                    <a:pt x="4292691" y="652010"/>
                    <a:pt x="4293290" y="649014"/>
                    <a:pt x="4290893" y="649014"/>
                  </a:cubicBezTo>
                  <a:cubicBezTo>
                    <a:pt x="4288496" y="649014"/>
                    <a:pt x="4283702" y="647815"/>
                    <a:pt x="4292691" y="641223"/>
                  </a:cubicBezTo>
                  <a:cubicBezTo>
                    <a:pt x="4301680" y="634631"/>
                    <a:pt x="4293889" y="632234"/>
                    <a:pt x="4289095" y="637028"/>
                  </a:cubicBezTo>
                  <a:cubicBezTo>
                    <a:pt x="4283702" y="641223"/>
                    <a:pt x="4278308" y="634032"/>
                    <a:pt x="4286698" y="628638"/>
                  </a:cubicBezTo>
                  <a:cubicBezTo>
                    <a:pt x="4295087" y="623245"/>
                    <a:pt x="4303477" y="625642"/>
                    <a:pt x="4308272" y="626241"/>
                  </a:cubicBezTo>
                  <a:cubicBezTo>
                    <a:pt x="4316662" y="627440"/>
                    <a:pt x="4320856" y="626241"/>
                    <a:pt x="4317261" y="622646"/>
                  </a:cubicBezTo>
                  <a:cubicBezTo>
                    <a:pt x="4313665" y="619050"/>
                    <a:pt x="4320257" y="617252"/>
                    <a:pt x="4331643" y="622646"/>
                  </a:cubicBezTo>
                  <a:cubicBezTo>
                    <a:pt x="4342430" y="628039"/>
                    <a:pt x="4359809" y="625642"/>
                    <a:pt x="4370596" y="626841"/>
                  </a:cubicBezTo>
                  <a:cubicBezTo>
                    <a:pt x="4381383" y="628039"/>
                    <a:pt x="4407152" y="631035"/>
                    <a:pt x="4416141" y="629837"/>
                  </a:cubicBezTo>
                  <a:cubicBezTo>
                    <a:pt x="4432921" y="627440"/>
                    <a:pt x="4425130" y="630436"/>
                    <a:pt x="4411946" y="632833"/>
                  </a:cubicBezTo>
                  <a:cubicBezTo>
                    <a:pt x="4398762" y="635230"/>
                    <a:pt x="4386776" y="631035"/>
                    <a:pt x="4383181" y="633433"/>
                  </a:cubicBezTo>
                  <a:cubicBezTo>
                    <a:pt x="4379585" y="635830"/>
                    <a:pt x="4369997" y="637628"/>
                    <a:pt x="4379585" y="641822"/>
                  </a:cubicBezTo>
                  <a:cubicBezTo>
                    <a:pt x="4387975" y="645418"/>
                    <a:pt x="4393968" y="638826"/>
                    <a:pt x="4398163" y="637628"/>
                  </a:cubicBezTo>
                  <a:cubicBezTo>
                    <a:pt x="4402358" y="636429"/>
                    <a:pt x="4415542" y="635830"/>
                    <a:pt x="4422733" y="634631"/>
                  </a:cubicBezTo>
                  <a:cubicBezTo>
                    <a:pt x="4433520" y="632234"/>
                    <a:pt x="4429325" y="636429"/>
                    <a:pt x="4424531" y="638826"/>
                  </a:cubicBezTo>
                  <a:cubicBezTo>
                    <a:pt x="4420336" y="641223"/>
                    <a:pt x="4418538" y="645418"/>
                    <a:pt x="4414942" y="648414"/>
                  </a:cubicBezTo>
                  <a:cubicBezTo>
                    <a:pt x="4411946" y="651411"/>
                    <a:pt x="4408950" y="649014"/>
                    <a:pt x="4413145" y="645418"/>
                  </a:cubicBezTo>
                  <a:cubicBezTo>
                    <a:pt x="4416740" y="641822"/>
                    <a:pt x="4418538" y="638826"/>
                    <a:pt x="4411347" y="641822"/>
                  </a:cubicBezTo>
                  <a:cubicBezTo>
                    <a:pt x="4406553" y="643620"/>
                    <a:pt x="4407152" y="640624"/>
                    <a:pt x="4407751" y="644220"/>
                  </a:cubicBezTo>
                  <a:cubicBezTo>
                    <a:pt x="4408350" y="650212"/>
                    <a:pt x="4404155" y="650812"/>
                    <a:pt x="4398163" y="649613"/>
                  </a:cubicBezTo>
                  <a:cubicBezTo>
                    <a:pt x="4392769" y="648414"/>
                    <a:pt x="4386776" y="650812"/>
                    <a:pt x="4392769" y="653209"/>
                  </a:cubicBezTo>
                  <a:cubicBezTo>
                    <a:pt x="4396964" y="655006"/>
                    <a:pt x="4396365" y="658003"/>
                    <a:pt x="4392769" y="659201"/>
                  </a:cubicBezTo>
                  <a:cubicBezTo>
                    <a:pt x="4389773" y="660400"/>
                    <a:pt x="4395765" y="662198"/>
                    <a:pt x="4402957" y="660999"/>
                  </a:cubicBezTo>
                  <a:cubicBezTo>
                    <a:pt x="4410148" y="659801"/>
                    <a:pt x="4420336" y="653209"/>
                    <a:pt x="4426928" y="644220"/>
                  </a:cubicBezTo>
                  <a:cubicBezTo>
                    <a:pt x="4438314" y="629837"/>
                    <a:pt x="4454495" y="629238"/>
                    <a:pt x="4464682" y="631035"/>
                  </a:cubicBezTo>
                  <a:cubicBezTo>
                    <a:pt x="4474870" y="632234"/>
                    <a:pt x="4487455" y="635230"/>
                    <a:pt x="4498841" y="647815"/>
                  </a:cubicBezTo>
                  <a:cubicBezTo>
                    <a:pt x="4506032" y="656205"/>
                    <a:pt x="4497043" y="657404"/>
                    <a:pt x="4490451" y="655606"/>
                  </a:cubicBezTo>
                  <a:cubicBezTo>
                    <a:pt x="4486256" y="654407"/>
                    <a:pt x="4479664" y="658602"/>
                    <a:pt x="4475469" y="662797"/>
                  </a:cubicBezTo>
                  <a:cubicBezTo>
                    <a:pt x="4471873" y="666393"/>
                    <a:pt x="4467678" y="669389"/>
                    <a:pt x="4485657" y="668790"/>
                  </a:cubicBezTo>
                  <a:cubicBezTo>
                    <a:pt x="4501238" y="668190"/>
                    <a:pt x="4507231" y="669988"/>
                    <a:pt x="4509627" y="671786"/>
                  </a:cubicBezTo>
                  <a:cubicBezTo>
                    <a:pt x="4512025" y="674183"/>
                    <a:pt x="4518617" y="675382"/>
                    <a:pt x="4525209" y="675382"/>
                  </a:cubicBezTo>
                  <a:cubicBezTo>
                    <a:pt x="4534797" y="675382"/>
                    <a:pt x="4537194" y="679577"/>
                    <a:pt x="4544386" y="688566"/>
                  </a:cubicBezTo>
                  <a:cubicBezTo>
                    <a:pt x="4552176" y="698154"/>
                    <a:pt x="4530003" y="692161"/>
                    <a:pt x="4544386" y="699353"/>
                  </a:cubicBezTo>
                  <a:cubicBezTo>
                    <a:pt x="4558768" y="706544"/>
                    <a:pt x="4574349" y="695158"/>
                    <a:pt x="4586934" y="693360"/>
                  </a:cubicBezTo>
                  <a:cubicBezTo>
                    <a:pt x="4598919" y="692161"/>
                    <a:pt x="4630681" y="686768"/>
                    <a:pt x="4636674" y="692161"/>
                  </a:cubicBezTo>
                  <a:cubicBezTo>
                    <a:pt x="4643266" y="697555"/>
                    <a:pt x="4645663" y="695158"/>
                    <a:pt x="4649858" y="692161"/>
                  </a:cubicBezTo>
                  <a:cubicBezTo>
                    <a:pt x="4654053" y="689165"/>
                    <a:pt x="4669634" y="689764"/>
                    <a:pt x="4680421" y="699952"/>
                  </a:cubicBezTo>
                  <a:cubicBezTo>
                    <a:pt x="4686413" y="705345"/>
                    <a:pt x="4703193" y="711937"/>
                    <a:pt x="4693006" y="720927"/>
                  </a:cubicBezTo>
                  <a:cubicBezTo>
                    <a:pt x="4682818" y="729916"/>
                    <a:pt x="4695402" y="737706"/>
                    <a:pt x="4703792" y="737107"/>
                  </a:cubicBezTo>
                  <a:cubicBezTo>
                    <a:pt x="4712182" y="736508"/>
                    <a:pt x="4719373" y="739504"/>
                    <a:pt x="4718175" y="746695"/>
                  </a:cubicBezTo>
                  <a:cubicBezTo>
                    <a:pt x="4716976" y="753887"/>
                    <a:pt x="4720572" y="755684"/>
                    <a:pt x="4724767" y="746096"/>
                  </a:cubicBezTo>
                  <a:cubicBezTo>
                    <a:pt x="4728362" y="736508"/>
                    <a:pt x="4735554" y="741901"/>
                    <a:pt x="4730161" y="750291"/>
                  </a:cubicBezTo>
                  <a:cubicBezTo>
                    <a:pt x="4724168" y="759280"/>
                    <a:pt x="4730161" y="768868"/>
                    <a:pt x="4732557" y="753287"/>
                  </a:cubicBezTo>
                  <a:cubicBezTo>
                    <a:pt x="4734955" y="737706"/>
                    <a:pt x="4743344" y="744298"/>
                    <a:pt x="4748738" y="739504"/>
                  </a:cubicBezTo>
                  <a:cubicBezTo>
                    <a:pt x="4754132" y="735309"/>
                    <a:pt x="4773908" y="737107"/>
                    <a:pt x="4784694" y="740103"/>
                  </a:cubicBezTo>
                  <a:cubicBezTo>
                    <a:pt x="4795481" y="742500"/>
                    <a:pt x="4833235" y="743699"/>
                    <a:pt x="4837430" y="735908"/>
                  </a:cubicBezTo>
                  <a:cubicBezTo>
                    <a:pt x="4841026" y="728118"/>
                    <a:pt x="4854809" y="734111"/>
                    <a:pt x="4856607" y="739504"/>
                  </a:cubicBezTo>
                  <a:cubicBezTo>
                    <a:pt x="4858405" y="745497"/>
                    <a:pt x="4867994" y="745497"/>
                    <a:pt x="4875185" y="746695"/>
                  </a:cubicBezTo>
                  <a:cubicBezTo>
                    <a:pt x="4882376" y="747894"/>
                    <a:pt x="4890166" y="750291"/>
                    <a:pt x="4890166" y="756883"/>
                  </a:cubicBezTo>
                  <a:cubicBezTo>
                    <a:pt x="4890166" y="763475"/>
                    <a:pt x="4900954" y="764074"/>
                    <a:pt x="4908744" y="760479"/>
                  </a:cubicBezTo>
                  <a:cubicBezTo>
                    <a:pt x="4913538" y="758082"/>
                    <a:pt x="4918332" y="755684"/>
                    <a:pt x="4916535" y="749092"/>
                  </a:cubicBezTo>
                  <a:cubicBezTo>
                    <a:pt x="4910542" y="730515"/>
                    <a:pt x="4912340" y="728717"/>
                    <a:pt x="4908744" y="722724"/>
                  </a:cubicBezTo>
                  <a:cubicBezTo>
                    <a:pt x="4905148" y="716732"/>
                    <a:pt x="4906946" y="706544"/>
                    <a:pt x="4921329" y="713735"/>
                  </a:cubicBezTo>
                  <a:cubicBezTo>
                    <a:pt x="4935711" y="720927"/>
                    <a:pt x="4948896" y="719728"/>
                    <a:pt x="4951892" y="722125"/>
                  </a:cubicBezTo>
                  <a:cubicBezTo>
                    <a:pt x="4954888" y="724522"/>
                    <a:pt x="4964477" y="720927"/>
                    <a:pt x="4968072" y="723324"/>
                  </a:cubicBezTo>
                  <a:cubicBezTo>
                    <a:pt x="4971068" y="725721"/>
                    <a:pt x="4975263" y="724522"/>
                    <a:pt x="4978859" y="722724"/>
                  </a:cubicBezTo>
                  <a:cubicBezTo>
                    <a:pt x="4982455" y="720927"/>
                    <a:pt x="4999834" y="723923"/>
                    <a:pt x="5004628" y="721526"/>
                  </a:cubicBezTo>
                  <a:cubicBezTo>
                    <a:pt x="5008823" y="719129"/>
                    <a:pt x="5019610" y="718530"/>
                    <a:pt x="5025003" y="722724"/>
                  </a:cubicBezTo>
                  <a:cubicBezTo>
                    <a:pt x="5030996" y="726320"/>
                    <a:pt x="5035191" y="729916"/>
                    <a:pt x="5039985" y="727519"/>
                  </a:cubicBezTo>
                  <a:cubicBezTo>
                    <a:pt x="5044180" y="725122"/>
                    <a:pt x="5051970" y="728118"/>
                    <a:pt x="5055566" y="730515"/>
                  </a:cubicBezTo>
                  <a:cubicBezTo>
                    <a:pt x="5058563" y="732912"/>
                    <a:pt x="5060360" y="732912"/>
                    <a:pt x="5063956" y="732313"/>
                  </a:cubicBezTo>
                  <a:cubicBezTo>
                    <a:pt x="5072945" y="729916"/>
                    <a:pt x="5075941" y="737706"/>
                    <a:pt x="5083732" y="738905"/>
                  </a:cubicBezTo>
                  <a:cubicBezTo>
                    <a:pt x="5092122" y="740103"/>
                    <a:pt x="5090324" y="744898"/>
                    <a:pt x="5093920" y="747295"/>
                  </a:cubicBezTo>
                  <a:cubicBezTo>
                    <a:pt x="5097515" y="749692"/>
                    <a:pt x="5102310" y="753287"/>
                    <a:pt x="5108302" y="751490"/>
                  </a:cubicBezTo>
                  <a:cubicBezTo>
                    <a:pt x="5114295" y="750291"/>
                    <a:pt x="5119689" y="750890"/>
                    <a:pt x="5127479" y="756883"/>
                  </a:cubicBezTo>
                  <a:cubicBezTo>
                    <a:pt x="5135270" y="762876"/>
                    <a:pt x="5140663" y="759879"/>
                    <a:pt x="5143660" y="759879"/>
                  </a:cubicBezTo>
                  <a:cubicBezTo>
                    <a:pt x="5146056" y="759879"/>
                    <a:pt x="5159840" y="762876"/>
                    <a:pt x="5161038" y="768868"/>
                  </a:cubicBezTo>
                  <a:cubicBezTo>
                    <a:pt x="5162237" y="777858"/>
                    <a:pt x="5172425" y="769468"/>
                    <a:pt x="5175421" y="775461"/>
                  </a:cubicBezTo>
                  <a:cubicBezTo>
                    <a:pt x="5177818" y="781453"/>
                    <a:pt x="5182013" y="782053"/>
                    <a:pt x="5186208" y="780854"/>
                  </a:cubicBezTo>
                  <a:cubicBezTo>
                    <a:pt x="5190403" y="779655"/>
                    <a:pt x="5191602" y="784450"/>
                    <a:pt x="5191602" y="788045"/>
                  </a:cubicBezTo>
                  <a:cubicBezTo>
                    <a:pt x="5191602" y="792240"/>
                    <a:pt x="5197594" y="794038"/>
                    <a:pt x="5195796" y="786847"/>
                  </a:cubicBezTo>
                  <a:cubicBezTo>
                    <a:pt x="5194598" y="779655"/>
                    <a:pt x="5219767" y="788045"/>
                    <a:pt x="5216771" y="795836"/>
                  </a:cubicBezTo>
                  <a:cubicBezTo>
                    <a:pt x="5214374" y="803626"/>
                    <a:pt x="5224562" y="803626"/>
                    <a:pt x="5222763" y="812016"/>
                  </a:cubicBezTo>
                  <a:cubicBezTo>
                    <a:pt x="5220367" y="819807"/>
                    <a:pt x="5237146" y="825800"/>
                    <a:pt x="5230554" y="829395"/>
                  </a:cubicBezTo>
                  <a:cubicBezTo>
                    <a:pt x="5215572" y="837186"/>
                    <a:pt x="5253926" y="837785"/>
                    <a:pt x="5241940" y="828796"/>
                  </a:cubicBezTo>
                  <a:cubicBezTo>
                    <a:pt x="5234749" y="823402"/>
                    <a:pt x="5239543" y="822803"/>
                    <a:pt x="5239543" y="819208"/>
                  </a:cubicBezTo>
                  <a:cubicBezTo>
                    <a:pt x="5239543" y="815612"/>
                    <a:pt x="5238345" y="812616"/>
                    <a:pt x="5235348" y="809619"/>
                  </a:cubicBezTo>
                  <a:cubicBezTo>
                    <a:pt x="5232352" y="806623"/>
                    <a:pt x="5232352" y="795237"/>
                    <a:pt x="5244338" y="800630"/>
                  </a:cubicBezTo>
                  <a:cubicBezTo>
                    <a:pt x="5256323" y="806023"/>
                    <a:pt x="5251529" y="812616"/>
                    <a:pt x="5255124" y="813814"/>
                  </a:cubicBezTo>
                  <a:cubicBezTo>
                    <a:pt x="5258720" y="815013"/>
                    <a:pt x="5256922" y="806023"/>
                    <a:pt x="5263514" y="807222"/>
                  </a:cubicBezTo>
                  <a:cubicBezTo>
                    <a:pt x="5267110" y="807821"/>
                    <a:pt x="5271305" y="795836"/>
                    <a:pt x="5282691" y="806023"/>
                  </a:cubicBezTo>
                  <a:cubicBezTo>
                    <a:pt x="5297074" y="818608"/>
                    <a:pt x="5312655" y="818009"/>
                    <a:pt x="5316250" y="825200"/>
                  </a:cubicBezTo>
                  <a:cubicBezTo>
                    <a:pt x="5319247" y="832392"/>
                    <a:pt x="5320445" y="827597"/>
                    <a:pt x="5324640" y="825800"/>
                  </a:cubicBezTo>
                  <a:cubicBezTo>
                    <a:pt x="5330633" y="826998"/>
                    <a:pt x="5340221" y="826399"/>
                    <a:pt x="5341420" y="832392"/>
                  </a:cubicBezTo>
                  <a:close/>
                  <a:moveTo>
                    <a:pt x="326695" y="2664971"/>
                  </a:moveTo>
                  <a:cubicBezTo>
                    <a:pt x="326695" y="2664372"/>
                    <a:pt x="327295" y="2663773"/>
                    <a:pt x="327295" y="2663173"/>
                  </a:cubicBezTo>
                  <a:cubicBezTo>
                    <a:pt x="326695" y="2663773"/>
                    <a:pt x="326096" y="2664372"/>
                    <a:pt x="326096" y="2664372"/>
                  </a:cubicBezTo>
                  <a:lnTo>
                    <a:pt x="326695" y="2664971"/>
                  </a:lnTo>
                  <a:close/>
                  <a:moveTo>
                    <a:pt x="898403" y="1821194"/>
                  </a:moveTo>
                  <a:cubicBezTo>
                    <a:pt x="899002" y="1821194"/>
                    <a:pt x="899601" y="1821194"/>
                    <a:pt x="900201" y="1820594"/>
                  </a:cubicBezTo>
                  <a:cubicBezTo>
                    <a:pt x="901998" y="1819995"/>
                    <a:pt x="903796" y="1819995"/>
                    <a:pt x="905594" y="1819396"/>
                  </a:cubicBezTo>
                  <a:cubicBezTo>
                    <a:pt x="903796" y="1818796"/>
                    <a:pt x="901998" y="1818197"/>
                    <a:pt x="901399" y="1817598"/>
                  </a:cubicBezTo>
                  <a:cubicBezTo>
                    <a:pt x="901998" y="1818197"/>
                    <a:pt x="902598" y="1818796"/>
                    <a:pt x="903796" y="1819396"/>
                  </a:cubicBezTo>
                  <a:cubicBezTo>
                    <a:pt x="901399" y="1819995"/>
                    <a:pt x="900201" y="1820594"/>
                    <a:pt x="898403" y="1821194"/>
                  </a:cubicBezTo>
                  <a:close/>
                  <a:moveTo>
                    <a:pt x="1151296" y="2200534"/>
                  </a:moveTo>
                  <a:cubicBezTo>
                    <a:pt x="1151296" y="2200534"/>
                    <a:pt x="1151896" y="2200534"/>
                    <a:pt x="1152495" y="2200534"/>
                  </a:cubicBezTo>
                  <a:cubicBezTo>
                    <a:pt x="1151896" y="2200534"/>
                    <a:pt x="1151896" y="2200534"/>
                    <a:pt x="1151296" y="2200534"/>
                  </a:cubicBezTo>
                  <a:lnTo>
                    <a:pt x="1151296" y="2200534"/>
                  </a:lnTo>
                  <a:close/>
                  <a:moveTo>
                    <a:pt x="916980" y="2133415"/>
                  </a:moveTo>
                  <a:lnTo>
                    <a:pt x="947543" y="2117834"/>
                  </a:lnTo>
                  <a:lnTo>
                    <a:pt x="896605" y="2144202"/>
                  </a:lnTo>
                  <a:lnTo>
                    <a:pt x="916980" y="2133415"/>
                  </a:lnTo>
                  <a:close/>
                  <a:moveTo>
                    <a:pt x="1332876" y="2216714"/>
                  </a:moveTo>
                  <a:lnTo>
                    <a:pt x="1337071" y="2217913"/>
                  </a:lnTo>
                  <a:lnTo>
                    <a:pt x="1337071" y="2215516"/>
                  </a:lnTo>
                  <a:lnTo>
                    <a:pt x="1332876" y="2216714"/>
                  </a:lnTo>
                  <a:close/>
                  <a:moveTo>
                    <a:pt x="1248379" y="2940637"/>
                  </a:moveTo>
                  <a:cubicBezTo>
                    <a:pt x="1248379" y="2937042"/>
                    <a:pt x="1245982" y="2934045"/>
                    <a:pt x="1244783" y="2932248"/>
                  </a:cubicBezTo>
                  <a:cubicBezTo>
                    <a:pt x="1245982" y="2934645"/>
                    <a:pt x="1247780" y="2937641"/>
                    <a:pt x="1248379" y="2940637"/>
                  </a:cubicBezTo>
                  <a:close/>
                  <a:moveTo>
                    <a:pt x="1242985" y="2930450"/>
                  </a:moveTo>
                  <a:cubicBezTo>
                    <a:pt x="1242985" y="2930450"/>
                    <a:pt x="1242985" y="2930450"/>
                    <a:pt x="1242985" y="2930450"/>
                  </a:cubicBezTo>
                  <a:cubicBezTo>
                    <a:pt x="1242985" y="2930450"/>
                    <a:pt x="1242985" y="2930450"/>
                    <a:pt x="1242985" y="2930450"/>
                  </a:cubicBezTo>
                  <a:cubicBezTo>
                    <a:pt x="1242985" y="2930450"/>
                    <a:pt x="1242985" y="2930450"/>
                    <a:pt x="1242985" y="2930450"/>
                  </a:cubicBezTo>
                  <a:close/>
                  <a:moveTo>
                    <a:pt x="1256769" y="2762653"/>
                  </a:moveTo>
                  <a:cubicBezTo>
                    <a:pt x="1256769" y="2762054"/>
                    <a:pt x="1256769" y="2761455"/>
                    <a:pt x="1257368" y="2760855"/>
                  </a:cubicBezTo>
                  <a:cubicBezTo>
                    <a:pt x="1256769" y="2761455"/>
                    <a:pt x="1256169" y="2762054"/>
                    <a:pt x="1256769" y="2762653"/>
                  </a:cubicBezTo>
                  <a:cubicBezTo>
                    <a:pt x="1256169" y="2762653"/>
                    <a:pt x="1256769" y="2762653"/>
                    <a:pt x="1256769" y="2762653"/>
                  </a:cubicBezTo>
                  <a:cubicBezTo>
                    <a:pt x="1256769" y="2764451"/>
                    <a:pt x="1257368" y="2763852"/>
                    <a:pt x="1256769" y="2762653"/>
                  </a:cubicBezTo>
                  <a:close/>
                  <a:moveTo>
                    <a:pt x="1250776" y="2760855"/>
                  </a:moveTo>
                  <a:cubicBezTo>
                    <a:pt x="1248379" y="2760256"/>
                    <a:pt x="1244783" y="2759657"/>
                    <a:pt x="1238790" y="2760855"/>
                  </a:cubicBezTo>
                  <a:cubicBezTo>
                    <a:pt x="1240588" y="2760855"/>
                    <a:pt x="1244184" y="2760256"/>
                    <a:pt x="1248379" y="2760855"/>
                  </a:cubicBezTo>
                  <a:cubicBezTo>
                    <a:pt x="1249577" y="2760855"/>
                    <a:pt x="1250177" y="2760855"/>
                    <a:pt x="1250776" y="2760855"/>
                  </a:cubicBezTo>
                  <a:close/>
                  <a:moveTo>
                    <a:pt x="1305909" y="3569276"/>
                  </a:moveTo>
                  <a:lnTo>
                    <a:pt x="1305310" y="3569276"/>
                  </a:lnTo>
                  <a:cubicBezTo>
                    <a:pt x="1305310" y="3569276"/>
                    <a:pt x="1305310" y="3569276"/>
                    <a:pt x="1305310" y="3569875"/>
                  </a:cubicBezTo>
                  <a:cubicBezTo>
                    <a:pt x="1305310" y="3569276"/>
                    <a:pt x="1305909" y="3569276"/>
                    <a:pt x="1305909" y="3569276"/>
                  </a:cubicBezTo>
                  <a:close/>
                  <a:moveTo>
                    <a:pt x="1263361" y="3488973"/>
                  </a:moveTo>
                  <a:cubicBezTo>
                    <a:pt x="1262761" y="3488374"/>
                    <a:pt x="1262761" y="3487775"/>
                    <a:pt x="1262761" y="3487775"/>
                  </a:cubicBezTo>
                  <a:cubicBezTo>
                    <a:pt x="1262761" y="3487775"/>
                    <a:pt x="1259765" y="3487175"/>
                    <a:pt x="1256169" y="3485977"/>
                  </a:cubicBezTo>
                  <a:cubicBezTo>
                    <a:pt x="1256169" y="3486576"/>
                    <a:pt x="1256769" y="3486576"/>
                    <a:pt x="1256769" y="3487175"/>
                  </a:cubicBezTo>
                  <a:lnTo>
                    <a:pt x="1263361" y="3488973"/>
                  </a:lnTo>
                  <a:close/>
                  <a:moveTo>
                    <a:pt x="987695" y="3566879"/>
                  </a:moveTo>
                  <a:cubicBezTo>
                    <a:pt x="981702" y="3568077"/>
                    <a:pt x="979305" y="3570474"/>
                    <a:pt x="977507" y="3571074"/>
                  </a:cubicBezTo>
                  <a:cubicBezTo>
                    <a:pt x="978705" y="3571074"/>
                    <a:pt x="979904" y="3570474"/>
                    <a:pt x="982301" y="3569276"/>
                  </a:cubicBezTo>
                  <a:cubicBezTo>
                    <a:pt x="984698" y="3568077"/>
                    <a:pt x="988893" y="3566879"/>
                    <a:pt x="993687" y="3565680"/>
                  </a:cubicBezTo>
                  <a:cubicBezTo>
                    <a:pt x="991290" y="3565680"/>
                    <a:pt x="989492" y="3566279"/>
                    <a:pt x="987695" y="3566879"/>
                  </a:cubicBezTo>
                  <a:close/>
                  <a:moveTo>
                    <a:pt x="970915" y="3558489"/>
                  </a:moveTo>
                  <a:cubicBezTo>
                    <a:pt x="971514" y="3559688"/>
                    <a:pt x="971514" y="3560287"/>
                    <a:pt x="971514" y="3560886"/>
                  </a:cubicBezTo>
                  <a:cubicBezTo>
                    <a:pt x="970316" y="3556092"/>
                    <a:pt x="968518" y="3550698"/>
                    <a:pt x="967919" y="3548301"/>
                  </a:cubicBezTo>
                  <a:cubicBezTo>
                    <a:pt x="968518" y="3550698"/>
                    <a:pt x="969117" y="3554294"/>
                    <a:pt x="970915" y="3558489"/>
                  </a:cubicBezTo>
                  <a:close/>
                  <a:moveTo>
                    <a:pt x="974511" y="3568677"/>
                  </a:moveTo>
                  <a:cubicBezTo>
                    <a:pt x="974511" y="3568677"/>
                    <a:pt x="974511" y="3568077"/>
                    <a:pt x="974511" y="3568077"/>
                  </a:cubicBezTo>
                  <a:cubicBezTo>
                    <a:pt x="973911" y="3568077"/>
                    <a:pt x="974511" y="3568077"/>
                    <a:pt x="974511" y="3568677"/>
                  </a:cubicBezTo>
                  <a:close/>
                  <a:moveTo>
                    <a:pt x="1317895" y="3567478"/>
                  </a:moveTo>
                  <a:lnTo>
                    <a:pt x="1322089" y="3565081"/>
                  </a:lnTo>
                  <a:lnTo>
                    <a:pt x="1322089" y="3565081"/>
                  </a:lnTo>
                  <a:lnTo>
                    <a:pt x="1317895" y="3567478"/>
                  </a:lnTo>
                  <a:lnTo>
                    <a:pt x="1313700" y="3567478"/>
                  </a:lnTo>
                  <a:lnTo>
                    <a:pt x="1312501" y="3567478"/>
                  </a:lnTo>
                  <a:lnTo>
                    <a:pt x="1314299" y="3567478"/>
                  </a:lnTo>
                  <a:lnTo>
                    <a:pt x="1317895" y="3567478"/>
                  </a:lnTo>
                  <a:close/>
                  <a:moveTo>
                    <a:pt x="1314898" y="2214917"/>
                  </a:moveTo>
                  <a:lnTo>
                    <a:pt x="1314898" y="2215516"/>
                  </a:lnTo>
                  <a:lnTo>
                    <a:pt x="1319093" y="2216115"/>
                  </a:lnTo>
                  <a:lnTo>
                    <a:pt x="1314898" y="2214917"/>
                  </a:lnTo>
                  <a:close/>
                  <a:moveTo>
                    <a:pt x="761169" y="2519947"/>
                  </a:moveTo>
                  <a:lnTo>
                    <a:pt x="778548" y="2515153"/>
                  </a:lnTo>
                  <a:cubicBezTo>
                    <a:pt x="778548" y="2515153"/>
                    <a:pt x="778548" y="2515153"/>
                    <a:pt x="778548" y="2514554"/>
                  </a:cubicBezTo>
                  <a:lnTo>
                    <a:pt x="761169" y="2519947"/>
                  </a:lnTo>
                  <a:close/>
                  <a:moveTo>
                    <a:pt x="649105" y="2249674"/>
                  </a:moveTo>
                  <a:cubicBezTo>
                    <a:pt x="648506" y="2250274"/>
                    <a:pt x="647906" y="2250873"/>
                    <a:pt x="647307" y="2251472"/>
                  </a:cubicBezTo>
                  <a:cubicBezTo>
                    <a:pt x="647906" y="2250873"/>
                    <a:pt x="648506" y="2250274"/>
                    <a:pt x="649105" y="2249674"/>
                  </a:cubicBezTo>
                  <a:close/>
                  <a:moveTo>
                    <a:pt x="601762" y="2265256"/>
                  </a:moveTo>
                  <a:cubicBezTo>
                    <a:pt x="601762" y="2265855"/>
                    <a:pt x="601762" y="2265855"/>
                    <a:pt x="601762" y="2265256"/>
                  </a:cubicBezTo>
                  <a:cubicBezTo>
                    <a:pt x="601762" y="2265855"/>
                    <a:pt x="601762" y="2265855"/>
                    <a:pt x="601762" y="2265256"/>
                  </a:cubicBezTo>
                  <a:lnTo>
                    <a:pt x="601762" y="2265256"/>
                  </a:lnTo>
                  <a:close/>
                  <a:moveTo>
                    <a:pt x="497488" y="2573282"/>
                  </a:moveTo>
                  <a:lnTo>
                    <a:pt x="497488" y="2573282"/>
                  </a:lnTo>
                  <a:lnTo>
                    <a:pt x="497488" y="2573282"/>
                  </a:lnTo>
                  <a:cubicBezTo>
                    <a:pt x="497488" y="2573282"/>
                    <a:pt x="497488" y="2573282"/>
                    <a:pt x="497488" y="2573282"/>
                  </a:cubicBezTo>
                  <a:lnTo>
                    <a:pt x="497488" y="2573282"/>
                  </a:lnTo>
                  <a:cubicBezTo>
                    <a:pt x="497488" y="2573282"/>
                    <a:pt x="497488" y="2573282"/>
                    <a:pt x="497488" y="2573282"/>
                  </a:cubicBezTo>
                  <a:close/>
                  <a:moveTo>
                    <a:pt x="598167" y="2277241"/>
                  </a:moveTo>
                  <a:cubicBezTo>
                    <a:pt x="598167" y="2276642"/>
                    <a:pt x="598766" y="2276043"/>
                    <a:pt x="598766" y="2275443"/>
                  </a:cubicBezTo>
                  <a:cubicBezTo>
                    <a:pt x="598167" y="2276043"/>
                    <a:pt x="598167" y="2276642"/>
                    <a:pt x="598167" y="2277241"/>
                  </a:cubicBezTo>
                  <a:close/>
                  <a:moveTo>
                    <a:pt x="599964" y="2271248"/>
                  </a:moveTo>
                  <a:cubicBezTo>
                    <a:pt x="600564" y="2270050"/>
                    <a:pt x="600564" y="2268851"/>
                    <a:pt x="601163" y="2268252"/>
                  </a:cubicBezTo>
                  <a:cubicBezTo>
                    <a:pt x="600564" y="2268851"/>
                    <a:pt x="600564" y="2270050"/>
                    <a:pt x="599964" y="2271248"/>
                  </a:cubicBezTo>
                  <a:close/>
                  <a:moveTo>
                    <a:pt x="599365" y="2273645"/>
                  </a:moveTo>
                  <a:cubicBezTo>
                    <a:pt x="599365" y="2273046"/>
                    <a:pt x="599964" y="2272447"/>
                    <a:pt x="599964" y="2272447"/>
                  </a:cubicBezTo>
                  <a:cubicBezTo>
                    <a:pt x="599365" y="2272447"/>
                    <a:pt x="599365" y="2273046"/>
                    <a:pt x="599365" y="2273645"/>
                  </a:cubicBezTo>
                  <a:close/>
                  <a:moveTo>
                    <a:pt x="595170" y="2284432"/>
                  </a:moveTo>
                  <a:cubicBezTo>
                    <a:pt x="595170" y="2285032"/>
                    <a:pt x="595170" y="2285032"/>
                    <a:pt x="594571" y="2285631"/>
                  </a:cubicBezTo>
                  <a:cubicBezTo>
                    <a:pt x="595170" y="2285631"/>
                    <a:pt x="595170" y="2285032"/>
                    <a:pt x="595170" y="2284432"/>
                  </a:cubicBezTo>
                  <a:close/>
                  <a:moveTo>
                    <a:pt x="596968" y="2279638"/>
                  </a:moveTo>
                  <a:cubicBezTo>
                    <a:pt x="596968" y="2280237"/>
                    <a:pt x="596369" y="2280837"/>
                    <a:pt x="596369" y="2281436"/>
                  </a:cubicBezTo>
                  <a:cubicBezTo>
                    <a:pt x="596369" y="2280837"/>
                    <a:pt x="596968" y="2280237"/>
                    <a:pt x="596968" y="2279638"/>
                  </a:cubicBezTo>
                  <a:close/>
                  <a:moveTo>
                    <a:pt x="619141" y="2262259"/>
                  </a:moveTo>
                  <a:cubicBezTo>
                    <a:pt x="618542" y="2262259"/>
                    <a:pt x="618542" y="2262259"/>
                    <a:pt x="617943" y="2262259"/>
                  </a:cubicBezTo>
                  <a:cubicBezTo>
                    <a:pt x="617943" y="2262859"/>
                    <a:pt x="618542" y="2262859"/>
                    <a:pt x="619141" y="2262259"/>
                  </a:cubicBezTo>
                  <a:close/>
                  <a:moveTo>
                    <a:pt x="622737" y="2261660"/>
                  </a:moveTo>
                  <a:cubicBezTo>
                    <a:pt x="622137" y="2261660"/>
                    <a:pt x="621538" y="2261660"/>
                    <a:pt x="621538" y="2262259"/>
                  </a:cubicBezTo>
                  <a:cubicBezTo>
                    <a:pt x="621538" y="2261660"/>
                    <a:pt x="622137" y="2261660"/>
                    <a:pt x="622737" y="2261660"/>
                  </a:cubicBezTo>
                  <a:close/>
                  <a:moveTo>
                    <a:pt x="626332" y="2261061"/>
                  </a:moveTo>
                  <a:cubicBezTo>
                    <a:pt x="625733" y="2261061"/>
                    <a:pt x="625134" y="2261061"/>
                    <a:pt x="624535" y="2261660"/>
                  </a:cubicBezTo>
                  <a:cubicBezTo>
                    <a:pt x="625134" y="2261061"/>
                    <a:pt x="625733" y="2261061"/>
                    <a:pt x="626332" y="2261061"/>
                  </a:cubicBezTo>
                  <a:close/>
                  <a:moveTo>
                    <a:pt x="629329" y="2259862"/>
                  </a:moveTo>
                  <a:cubicBezTo>
                    <a:pt x="628730" y="2259862"/>
                    <a:pt x="628130" y="2260462"/>
                    <a:pt x="627531" y="2260462"/>
                  </a:cubicBezTo>
                  <a:cubicBezTo>
                    <a:pt x="628730" y="2259862"/>
                    <a:pt x="628730" y="2259862"/>
                    <a:pt x="629329" y="2259862"/>
                  </a:cubicBezTo>
                  <a:close/>
                  <a:moveTo>
                    <a:pt x="632924" y="2258664"/>
                  </a:moveTo>
                  <a:cubicBezTo>
                    <a:pt x="632325" y="2258664"/>
                    <a:pt x="631726" y="2259263"/>
                    <a:pt x="631127" y="2259263"/>
                  </a:cubicBezTo>
                  <a:cubicBezTo>
                    <a:pt x="631726" y="2259263"/>
                    <a:pt x="632325" y="2258664"/>
                    <a:pt x="632924" y="2258664"/>
                  </a:cubicBezTo>
                  <a:close/>
                  <a:moveTo>
                    <a:pt x="635921" y="2257465"/>
                  </a:moveTo>
                  <a:cubicBezTo>
                    <a:pt x="635322" y="2257465"/>
                    <a:pt x="634722" y="2258064"/>
                    <a:pt x="634123" y="2258064"/>
                  </a:cubicBezTo>
                  <a:cubicBezTo>
                    <a:pt x="635322" y="2258064"/>
                    <a:pt x="635921" y="2257465"/>
                    <a:pt x="635921" y="2257465"/>
                  </a:cubicBezTo>
                  <a:close/>
                  <a:moveTo>
                    <a:pt x="639516" y="2256267"/>
                  </a:moveTo>
                  <a:cubicBezTo>
                    <a:pt x="638917" y="2256267"/>
                    <a:pt x="638318" y="2256866"/>
                    <a:pt x="637719" y="2256866"/>
                  </a:cubicBezTo>
                  <a:cubicBezTo>
                    <a:pt x="638318" y="2256866"/>
                    <a:pt x="638917" y="2256267"/>
                    <a:pt x="639516" y="2256267"/>
                  </a:cubicBezTo>
                  <a:close/>
                  <a:moveTo>
                    <a:pt x="641914" y="2255068"/>
                  </a:moveTo>
                  <a:cubicBezTo>
                    <a:pt x="641314" y="2255068"/>
                    <a:pt x="640715" y="2255667"/>
                    <a:pt x="640116" y="2255667"/>
                  </a:cubicBezTo>
                  <a:cubicBezTo>
                    <a:pt x="641314" y="2255667"/>
                    <a:pt x="641314" y="2255068"/>
                    <a:pt x="641914" y="2255068"/>
                  </a:cubicBezTo>
                  <a:close/>
                  <a:moveTo>
                    <a:pt x="644311" y="2253270"/>
                  </a:moveTo>
                  <a:cubicBezTo>
                    <a:pt x="643711" y="2253270"/>
                    <a:pt x="643112" y="2253869"/>
                    <a:pt x="643112" y="2253869"/>
                  </a:cubicBezTo>
                  <a:cubicBezTo>
                    <a:pt x="643711" y="2253869"/>
                    <a:pt x="644311" y="2253869"/>
                    <a:pt x="644311" y="2253270"/>
                  </a:cubicBezTo>
                  <a:close/>
                  <a:moveTo>
                    <a:pt x="646708" y="2252072"/>
                  </a:moveTo>
                  <a:cubicBezTo>
                    <a:pt x="646108" y="2252671"/>
                    <a:pt x="646108" y="2252671"/>
                    <a:pt x="645509" y="2253270"/>
                  </a:cubicBezTo>
                  <a:cubicBezTo>
                    <a:pt x="646108" y="2252671"/>
                    <a:pt x="646708" y="2252072"/>
                    <a:pt x="646708" y="2252072"/>
                  </a:cubicBezTo>
                  <a:close/>
                  <a:moveTo>
                    <a:pt x="828887" y="3438634"/>
                  </a:moveTo>
                  <a:cubicBezTo>
                    <a:pt x="828887" y="3441631"/>
                    <a:pt x="828887" y="3442230"/>
                    <a:pt x="830086" y="3444027"/>
                  </a:cubicBezTo>
                  <a:cubicBezTo>
                    <a:pt x="829486" y="3441631"/>
                    <a:pt x="828887" y="3439833"/>
                    <a:pt x="828887" y="3438634"/>
                  </a:cubicBezTo>
                  <a:close/>
                  <a:moveTo>
                    <a:pt x="840872" y="3447623"/>
                  </a:moveTo>
                  <a:cubicBezTo>
                    <a:pt x="842071" y="3447024"/>
                    <a:pt x="843270" y="3447024"/>
                    <a:pt x="845067" y="3445825"/>
                  </a:cubicBezTo>
                  <a:cubicBezTo>
                    <a:pt x="845667" y="3445825"/>
                    <a:pt x="845667" y="3445226"/>
                    <a:pt x="846266" y="3445226"/>
                  </a:cubicBezTo>
                  <a:cubicBezTo>
                    <a:pt x="845067" y="3445825"/>
                    <a:pt x="843869" y="3445825"/>
                    <a:pt x="842670" y="3445825"/>
                  </a:cubicBezTo>
                  <a:lnTo>
                    <a:pt x="840872" y="3447623"/>
                  </a:lnTo>
                  <a:close/>
                  <a:moveTo>
                    <a:pt x="833681" y="3448822"/>
                  </a:moveTo>
                  <a:cubicBezTo>
                    <a:pt x="833681" y="3448822"/>
                    <a:pt x="834280" y="3449421"/>
                    <a:pt x="836678" y="3449421"/>
                  </a:cubicBezTo>
                  <a:lnTo>
                    <a:pt x="833681" y="3448822"/>
                  </a:lnTo>
                  <a:close/>
                  <a:moveTo>
                    <a:pt x="858251" y="3439833"/>
                  </a:moveTo>
                  <a:cubicBezTo>
                    <a:pt x="858851" y="3439833"/>
                    <a:pt x="860049" y="3439833"/>
                    <a:pt x="861248" y="3440432"/>
                  </a:cubicBezTo>
                  <a:cubicBezTo>
                    <a:pt x="860049" y="3439833"/>
                    <a:pt x="859450" y="3439833"/>
                    <a:pt x="858251" y="3439833"/>
                  </a:cubicBezTo>
                  <a:close/>
                  <a:moveTo>
                    <a:pt x="872634" y="3433840"/>
                  </a:moveTo>
                  <a:cubicBezTo>
                    <a:pt x="872634" y="3436237"/>
                    <a:pt x="873233" y="3438634"/>
                    <a:pt x="873233" y="3439833"/>
                  </a:cubicBezTo>
                  <a:cubicBezTo>
                    <a:pt x="873832" y="3438035"/>
                    <a:pt x="873233" y="3436237"/>
                    <a:pt x="872634" y="3433840"/>
                  </a:cubicBezTo>
                  <a:close/>
                  <a:moveTo>
                    <a:pt x="879825" y="3396085"/>
                  </a:moveTo>
                  <a:cubicBezTo>
                    <a:pt x="877428" y="3396085"/>
                    <a:pt x="875630" y="3396685"/>
                    <a:pt x="875630" y="3397884"/>
                  </a:cubicBezTo>
                  <a:cubicBezTo>
                    <a:pt x="875031" y="3400280"/>
                    <a:pt x="875630" y="3405075"/>
                    <a:pt x="877428" y="3409270"/>
                  </a:cubicBezTo>
                  <a:cubicBezTo>
                    <a:pt x="876829" y="3406873"/>
                    <a:pt x="876829" y="3404475"/>
                    <a:pt x="876230" y="3402678"/>
                  </a:cubicBezTo>
                  <a:cubicBezTo>
                    <a:pt x="875630" y="3399681"/>
                    <a:pt x="876230" y="3397284"/>
                    <a:pt x="879825" y="3396085"/>
                  </a:cubicBezTo>
                  <a:close/>
                  <a:moveTo>
                    <a:pt x="900201" y="3394887"/>
                  </a:moveTo>
                  <a:cubicBezTo>
                    <a:pt x="901399" y="3395486"/>
                    <a:pt x="902598" y="3396685"/>
                    <a:pt x="903197" y="3399082"/>
                  </a:cubicBezTo>
                  <a:cubicBezTo>
                    <a:pt x="903197" y="3398483"/>
                    <a:pt x="903197" y="3397884"/>
                    <a:pt x="903197" y="3397884"/>
                  </a:cubicBezTo>
                  <a:cubicBezTo>
                    <a:pt x="902598" y="3394887"/>
                    <a:pt x="901998" y="3394288"/>
                    <a:pt x="900201" y="3394887"/>
                  </a:cubicBezTo>
                  <a:close/>
                  <a:moveTo>
                    <a:pt x="903197" y="3403277"/>
                  </a:moveTo>
                  <a:cubicBezTo>
                    <a:pt x="903197" y="3403277"/>
                    <a:pt x="903197" y="3403876"/>
                    <a:pt x="903197" y="3403876"/>
                  </a:cubicBezTo>
                  <a:cubicBezTo>
                    <a:pt x="903197" y="3403876"/>
                    <a:pt x="903197" y="3403876"/>
                    <a:pt x="903197" y="3404475"/>
                  </a:cubicBezTo>
                  <a:cubicBezTo>
                    <a:pt x="903197" y="3403876"/>
                    <a:pt x="903197" y="3403876"/>
                    <a:pt x="903197" y="3403277"/>
                  </a:cubicBezTo>
                  <a:close/>
                  <a:moveTo>
                    <a:pt x="928966" y="3407472"/>
                  </a:moveTo>
                  <a:cubicBezTo>
                    <a:pt x="930164" y="3407472"/>
                    <a:pt x="931363" y="3407472"/>
                    <a:pt x="932561" y="3407472"/>
                  </a:cubicBezTo>
                  <a:lnTo>
                    <a:pt x="932561" y="3406273"/>
                  </a:lnTo>
                  <a:lnTo>
                    <a:pt x="928966" y="3407472"/>
                  </a:lnTo>
                  <a:close/>
                  <a:moveTo>
                    <a:pt x="936157" y="3408071"/>
                  </a:moveTo>
                  <a:cubicBezTo>
                    <a:pt x="937356" y="3408071"/>
                    <a:pt x="937955" y="3407472"/>
                    <a:pt x="937955" y="3407472"/>
                  </a:cubicBezTo>
                  <a:lnTo>
                    <a:pt x="936157" y="3408071"/>
                  </a:lnTo>
                  <a:close/>
                  <a:moveTo>
                    <a:pt x="937955" y="3429645"/>
                  </a:moveTo>
                  <a:cubicBezTo>
                    <a:pt x="936157" y="3422454"/>
                    <a:pt x="939753" y="3418259"/>
                    <a:pt x="939153" y="3410468"/>
                  </a:cubicBezTo>
                  <a:cubicBezTo>
                    <a:pt x="939153" y="3416461"/>
                    <a:pt x="935558" y="3421255"/>
                    <a:pt x="937955" y="3429645"/>
                  </a:cubicBezTo>
                  <a:close/>
                  <a:moveTo>
                    <a:pt x="967919" y="3533319"/>
                  </a:moveTo>
                  <a:cubicBezTo>
                    <a:pt x="968518" y="3536316"/>
                    <a:pt x="967919" y="3539312"/>
                    <a:pt x="967919" y="3541709"/>
                  </a:cubicBezTo>
                  <a:cubicBezTo>
                    <a:pt x="968518" y="3539911"/>
                    <a:pt x="968518" y="3536915"/>
                    <a:pt x="967919" y="3533319"/>
                  </a:cubicBezTo>
                  <a:close/>
                  <a:moveTo>
                    <a:pt x="1331678" y="3563882"/>
                  </a:moveTo>
                  <a:lnTo>
                    <a:pt x="1326884" y="3562684"/>
                  </a:lnTo>
                  <a:lnTo>
                    <a:pt x="1326284" y="3562684"/>
                  </a:lnTo>
                  <a:lnTo>
                    <a:pt x="1331678" y="3563882"/>
                  </a:lnTo>
                  <a:close/>
                  <a:moveTo>
                    <a:pt x="1365836" y="2530135"/>
                  </a:moveTo>
                  <a:cubicBezTo>
                    <a:pt x="1365836" y="2530135"/>
                    <a:pt x="1365836" y="2530135"/>
                    <a:pt x="1365836" y="2530135"/>
                  </a:cubicBezTo>
                  <a:cubicBezTo>
                    <a:pt x="1365836" y="2530135"/>
                    <a:pt x="1365836" y="2530734"/>
                    <a:pt x="1368234" y="2530135"/>
                  </a:cubicBezTo>
                  <a:lnTo>
                    <a:pt x="1365836" y="2530135"/>
                  </a:lnTo>
                  <a:cubicBezTo>
                    <a:pt x="1365836" y="2530135"/>
                    <a:pt x="1365836" y="2530135"/>
                    <a:pt x="1365836" y="2530135"/>
                  </a:cubicBezTo>
                  <a:cubicBezTo>
                    <a:pt x="1365836" y="2530135"/>
                    <a:pt x="1365836" y="2530135"/>
                    <a:pt x="1365836" y="2530135"/>
                  </a:cubicBezTo>
                  <a:close/>
                  <a:moveTo>
                    <a:pt x="1364638" y="2534929"/>
                  </a:moveTo>
                  <a:cubicBezTo>
                    <a:pt x="1364638" y="2534929"/>
                    <a:pt x="1364638" y="2534330"/>
                    <a:pt x="1364638" y="2534330"/>
                  </a:cubicBezTo>
                  <a:cubicBezTo>
                    <a:pt x="1364638" y="2534330"/>
                    <a:pt x="1364638" y="2534929"/>
                    <a:pt x="1364638" y="2534929"/>
                  </a:cubicBezTo>
                  <a:close/>
                  <a:moveTo>
                    <a:pt x="1366436" y="2519348"/>
                  </a:moveTo>
                  <a:cubicBezTo>
                    <a:pt x="1366436" y="2518749"/>
                    <a:pt x="1366436" y="2518749"/>
                    <a:pt x="1366436" y="2518149"/>
                  </a:cubicBezTo>
                  <a:cubicBezTo>
                    <a:pt x="1366436" y="2518749"/>
                    <a:pt x="1366436" y="2519348"/>
                    <a:pt x="1366436" y="2519348"/>
                  </a:cubicBezTo>
                  <a:close/>
                  <a:moveTo>
                    <a:pt x="1365836" y="2522943"/>
                  </a:moveTo>
                  <a:cubicBezTo>
                    <a:pt x="1365836" y="2522344"/>
                    <a:pt x="1365836" y="2522344"/>
                    <a:pt x="1365836" y="2521745"/>
                  </a:cubicBezTo>
                  <a:cubicBezTo>
                    <a:pt x="1365836" y="2522344"/>
                    <a:pt x="1365836" y="2522943"/>
                    <a:pt x="1365836" y="2522943"/>
                  </a:cubicBezTo>
                  <a:close/>
                  <a:moveTo>
                    <a:pt x="1365836" y="2527138"/>
                  </a:moveTo>
                  <a:cubicBezTo>
                    <a:pt x="1365836" y="2526539"/>
                    <a:pt x="1365836" y="2526539"/>
                    <a:pt x="1365836" y="2525940"/>
                  </a:cubicBezTo>
                  <a:cubicBezTo>
                    <a:pt x="1365836" y="2525940"/>
                    <a:pt x="1365836" y="2526539"/>
                    <a:pt x="1365836" y="2527138"/>
                  </a:cubicBezTo>
                  <a:close/>
                  <a:moveTo>
                    <a:pt x="1179462" y="2201733"/>
                  </a:moveTo>
                  <a:cubicBezTo>
                    <a:pt x="1178863" y="2201733"/>
                    <a:pt x="1178863" y="2201733"/>
                    <a:pt x="1178264" y="2201733"/>
                  </a:cubicBezTo>
                  <a:cubicBezTo>
                    <a:pt x="1178863" y="2201733"/>
                    <a:pt x="1178863" y="2201733"/>
                    <a:pt x="1179462" y="2201733"/>
                  </a:cubicBezTo>
                  <a:close/>
                  <a:moveTo>
                    <a:pt x="1182459" y="2201733"/>
                  </a:moveTo>
                  <a:cubicBezTo>
                    <a:pt x="1181859" y="2201733"/>
                    <a:pt x="1181859" y="2201733"/>
                    <a:pt x="1181260" y="2201733"/>
                  </a:cubicBezTo>
                  <a:cubicBezTo>
                    <a:pt x="1181859" y="2201733"/>
                    <a:pt x="1182459" y="2201733"/>
                    <a:pt x="1182459" y="2201733"/>
                  </a:cubicBezTo>
                  <a:close/>
                  <a:moveTo>
                    <a:pt x="1186054" y="2202332"/>
                  </a:moveTo>
                  <a:cubicBezTo>
                    <a:pt x="1185455" y="2202332"/>
                    <a:pt x="1185455" y="2202332"/>
                    <a:pt x="1184856" y="2202332"/>
                  </a:cubicBezTo>
                  <a:cubicBezTo>
                    <a:pt x="1184856" y="2202332"/>
                    <a:pt x="1185455" y="2202332"/>
                    <a:pt x="1186054" y="2202332"/>
                  </a:cubicBezTo>
                  <a:close/>
                  <a:moveTo>
                    <a:pt x="1189051" y="2202332"/>
                  </a:moveTo>
                  <a:cubicBezTo>
                    <a:pt x="1188451" y="2202332"/>
                    <a:pt x="1188451" y="2202332"/>
                    <a:pt x="1187852" y="2202332"/>
                  </a:cubicBezTo>
                  <a:cubicBezTo>
                    <a:pt x="1187852" y="2202332"/>
                    <a:pt x="1188451" y="2202332"/>
                    <a:pt x="1189051" y="2202332"/>
                  </a:cubicBezTo>
                  <a:close/>
                  <a:moveTo>
                    <a:pt x="1191448" y="2202332"/>
                  </a:moveTo>
                  <a:cubicBezTo>
                    <a:pt x="1191448" y="2202332"/>
                    <a:pt x="1190848" y="2202332"/>
                    <a:pt x="1190848" y="2202332"/>
                  </a:cubicBezTo>
                  <a:cubicBezTo>
                    <a:pt x="1190848" y="2202332"/>
                    <a:pt x="1191448" y="2202332"/>
                    <a:pt x="1191448" y="2202332"/>
                  </a:cubicBezTo>
                  <a:close/>
                  <a:moveTo>
                    <a:pt x="1175867" y="2201733"/>
                  </a:moveTo>
                  <a:cubicBezTo>
                    <a:pt x="1175267" y="2201733"/>
                    <a:pt x="1175267" y="2201733"/>
                    <a:pt x="1174668" y="2201733"/>
                  </a:cubicBezTo>
                  <a:cubicBezTo>
                    <a:pt x="1175267" y="2201733"/>
                    <a:pt x="1175267" y="2201733"/>
                    <a:pt x="1175867" y="2201733"/>
                  </a:cubicBezTo>
                  <a:close/>
                  <a:moveTo>
                    <a:pt x="1169275" y="2201133"/>
                  </a:moveTo>
                  <a:cubicBezTo>
                    <a:pt x="1168675" y="2201133"/>
                    <a:pt x="1168076" y="2201133"/>
                    <a:pt x="1167477" y="2201133"/>
                  </a:cubicBezTo>
                  <a:cubicBezTo>
                    <a:pt x="1168076" y="2201133"/>
                    <a:pt x="1168675" y="2201133"/>
                    <a:pt x="1169275" y="2201133"/>
                  </a:cubicBezTo>
                  <a:close/>
                  <a:moveTo>
                    <a:pt x="1172271" y="2201133"/>
                  </a:moveTo>
                  <a:cubicBezTo>
                    <a:pt x="1171672" y="2201133"/>
                    <a:pt x="1171672" y="2201133"/>
                    <a:pt x="1171072" y="2201133"/>
                  </a:cubicBezTo>
                  <a:cubicBezTo>
                    <a:pt x="1171672" y="2201133"/>
                    <a:pt x="1171672" y="2201133"/>
                    <a:pt x="1172271" y="2201133"/>
                  </a:cubicBezTo>
                  <a:close/>
                  <a:moveTo>
                    <a:pt x="1162683" y="2201133"/>
                  </a:moveTo>
                  <a:cubicBezTo>
                    <a:pt x="1162083" y="2201133"/>
                    <a:pt x="1161484" y="2201133"/>
                    <a:pt x="1160285" y="2201133"/>
                  </a:cubicBezTo>
                  <a:cubicBezTo>
                    <a:pt x="1161484" y="2200534"/>
                    <a:pt x="1162083" y="2201133"/>
                    <a:pt x="1162683" y="2201133"/>
                  </a:cubicBezTo>
                  <a:close/>
                  <a:moveTo>
                    <a:pt x="1165080" y="2201133"/>
                  </a:moveTo>
                  <a:cubicBezTo>
                    <a:pt x="1165080" y="2201133"/>
                    <a:pt x="1164480" y="2201133"/>
                    <a:pt x="1164480" y="2201133"/>
                  </a:cubicBezTo>
                  <a:cubicBezTo>
                    <a:pt x="1165080" y="2201133"/>
                    <a:pt x="1165080" y="2201133"/>
                    <a:pt x="1165080" y="2201133"/>
                  </a:cubicBezTo>
                  <a:close/>
                  <a:moveTo>
                    <a:pt x="1157888" y="2200534"/>
                  </a:moveTo>
                  <a:cubicBezTo>
                    <a:pt x="1156690" y="2200534"/>
                    <a:pt x="1155491" y="2200534"/>
                    <a:pt x="1154293" y="2200534"/>
                  </a:cubicBezTo>
                  <a:cubicBezTo>
                    <a:pt x="1155491" y="2200534"/>
                    <a:pt x="1156690" y="2200534"/>
                    <a:pt x="1157888" y="2200534"/>
                  </a:cubicBezTo>
                  <a:close/>
                  <a:moveTo>
                    <a:pt x="1154293" y="2200534"/>
                  </a:moveTo>
                  <a:cubicBezTo>
                    <a:pt x="1153694" y="2200534"/>
                    <a:pt x="1153694" y="2200534"/>
                    <a:pt x="1153094" y="2200534"/>
                  </a:cubicBezTo>
                  <a:cubicBezTo>
                    <a:pt x="1153094" y="2200534"/>
                    <a:pt x="1153694" y="2200534"/>
                    <a:pt x="1154293" y="2200534"/>
                  </a:cubicBezTo>
                  <a:close/>
                  <a:moveTo>
                    <a:pt x="755176" y="2519348"/>
                  </a:moveTo>
                  <a:cubicBezTo>
                    <a:pt x="752779" y="2519947"/>
                    <a:pt x="749783" y="2522344"/>
                    <a:pt x="745588" y="2527138"/>
                  </a:cubicBezTo>
                  <a:cubicBezTo>
                    <a:pt x="744989" y="2528337"/>
                    <a:pt x="744389" y="2529535"/>
                    <a:pt x="743790" y="2530734"/>
                  </a:cubicBezTo>
                  <a:cubicBezTo>
                    <a:pt x="744989" y="2529535"/>
                    <a:pt x="746187" y="2527738"/>
                    <a:pt x="747985" y="2525940"/>
                  </a:cubicBezTo>
                  <a:cubicBezTo>
                    <a:pt x="750981" y="2522344"/>
                    <a:pt x="753378" y="2519947"/>
                    <a:pt x="755176" y="2519348"/>
                  </a:cubicBezTo>
                  <a:close/>
                  <a:moveTo>
                    <a:pt x="398009" y="1920074"/>
                  </a:moveTo>
                  <a:lnTo>
                    <a:pt x="417785" y="1874529"/>
                  </a:lnTo>
                  <a:lnTo>
                    <a:pt x="443554" y="1930261"/>
                  </a:lnTo>
                  <a:lnTo>
                    <a:pt x="417785" y="1873930"/>
                  </a:lnTo>
                  <a:lnTo>
                    <a:pt x="398009" y="1920074"/>
                  </a:lnTo>
                  <a:close/>
                  <a:moveTo>
                    <a:pt x="147513" y="2539723"/>
                  </a:moveTo>
                  <a:cubicBezTo>
                    <a:pt x="148711" y="2540322"/>
                    <a:pt x="148711" y="2542720"/>
                    <a:pt x="151108" y="2540322"/>
                  </a:cubicBezTo>
                  <a:cubicBezTo>
                    <a:pt x="151108" y="2540322"/>
                    <a:pt x="151707" y="2539723"/>
                    <a:pt x="152307" y="2539723"/>
                  </a:cubicBezTo>
                  <a:cubicBezTo>
                    <a:pt x="152307" y="2539723"/>
                    <a:pt x="151707" y="2539723"/>
                    <a:pt x="151707" y="2539723"/>
                  </a:cubicBezTo>
                  <a:lnTo>
                    <a:pt x="147513" y="2539723"/>
                  </a:lnTo>
                  <a:close/>
                  <a:moveTo>
                    <a:pt x="160097" y="2539723"/>
                  </a:moveTo>
                  <a:cubicBezTo>
                    <a:pt x="163094" y="2540322"/>
                    <a:pt x="166090" y="2541521"/>
                    <a:pt x="167289" y="2542120"/>
                  </a:cubicBezTo>
                  <a:cubicBezTo>
                    <a:pt x="164891" y="2540922"/>
                    <a:pt x="162494" y="2540322"/>
                    <a:pt x="160097" y="2539723"/>
                  </a:cubicBezTo>
                  <a:close/>
                  <a:moveTo>
                    <a:pt x="143917" y="2537925"/>
                  </a:moveTo>
                  <a:cubicBezTo>
                    <a:pt x="142718" y="2536128"/>
                    <a:pt x="141520" y="2535528"/>
                    <a:pt x="137924" y="2541521"/>
                  </a:cubicBezTo>
                  <a:cubicBezTo>
                    <a:pt x="140921" y="2537326"/>
                    <a:pt x="142119" y="2537326"/>
                    <a:pt x="143917" y="2537925"/>
                  </a:cubicBezTo>
                  <a:close/>
                  <a:moveTo>
                    <a:pt x="396810" y="2603246"/>
                  </a:moveTo>
                  <a:cubicBezTo>
                    <a:pt x="398009" y="2602048"/>
                    <a:pt x="399208" y="2601448"/>
                    <a:pt x="400406" y="2600849"/>
                  </a:cubicBezTo>
                  <a:cubicBezTo>
                    <a:pt x="399208" y="2600849"/>
                    <a:pt x="398009" y="2601448"/>
                    <a:pt x="396810" y="2603246"/>
                  </a:cubicBezTo>
                  <a:close/>
                  <a:moveTo>
                    <a:pt x="469323" y="2569088"/>
                  </a:moveTo>
                  <a:cubicBezTo>
                    <a:pt x="469922" y="2569088"/>
                    <a:pt x="470521" y="2569088"/>
                    <a:pt x="470521" y="2569088"/>
                  </a:cubicBezTo>
                  <a:cubicBezTo>
                    <a:pt x="470521" y="2566691"/>
                    <a:pt x="468723" y="2565492"/>
                    <a:pt x="467525" y="2562496"/>
                  </a:cubicBezTo>
                  <a:cubicBezTo>
                    <a:pt x="468124" y="2565492"/>
                    <a:pt x="468723" y="2566691"/>
                    <a:pt x="469323" y="2569088"/>
                  </a:cubicBezTo>
                  <a:close/>
                  <a:moveTo>
                    <a:pt x="593372" y="2291025"/>
                  </a:moveTo>
                  <a:cubicBezTo>
                    <a:pt x="593372" y="2290425"/>
                    <a:pt x="593972" y="2289826"/>
                    <a:pt x="593972" y="2289227"/>
                  </a:cubicBezTo>
                  <a:cubicBezTo>
                    <a:pt x="593972" y="2289826"/>
                    <a:pt x="593372" y="2290425"/>
                    <a:pt x="593372" y="2291025"/>
                  </a:cubicBezTo>
                  <a:close/>
                  <a:moveTo>
                    <a:pt x="591575" y="2295819"/>
                  </a:moveTo>
                  <a:cubicBezTo>
                    <a:pt x="591575" y="2295219"/>
                    <a:pt x="592174" y="2294620"/>
                    <a:pt x="592174" y="2294021"/>
                  </a:cubicBezTo>
                  <a:cubicBezTo>
                    <a:pt x="592174" y="2294620"/>
                    <a:pt x="592174" y="2295219"/>
                    <a:pt x="591575" y="2295819"/>
                  </a:cubicBezTo>
                  <a:close/>
                  <a:moveTo>
                    <a:pt x="590376" y="2300613"/>
                  </a:moveTo>
                  <a:cubicBezTo>
                    <a:pt x="590376" y="2300014"/>
                    <a:pt x="590975" y="2299414"/>
                    <a:pt x="590975" y="2298815"/>
                  </a:cubicBezTo>
                  <a:cubicBezTo>
                    <a:pt x="590376" y="2299414"/>
                    <a:pt x="590376" y="2300014"/>
                    <a:pt x="590376" y="2300613"/>
                  </a:cubicBezTo>
                  <a:close/>
                  <a:moveTo>
                    <a:pt x="588578" y="2304808"/>
                  </a:moveTo>
                  <a:cubicBezTo>
                    <a:pt x="588578" y="2304208"/>
                    <a:pt x="589177" y="2303609"/>
                    <a:pt x="589177" y="2303010"/>
                  </a:cubicBezTo>
                  <a:cubicBezTo>
                    <a:pt x="589177" y="2304208"/>
                    <a:pt x="588578" y="2304208"/>
                    <a:pt x="588578" y="2304808"/>
                  </a:cubicBezTo>
                  <a:close/>
                  <a:moveTo>
                    <a:pt x="587380" y="2309602"/>
                  </a:moveTo>
                  <a:cubicBezTo>
                    <a:pt x="587380" y="2309003"/>
                    <a:pt x="587979" y="2308403"/>
                    <a:pt x="587979" y="2307804"/>
                  </a:cubicBezTo>
                  <a:cubicBezTo>
                    <a:pt x="587380" y="2308403"/>
                    <a:pt x="587380" y="2309003"/>
                    <a:pt x="587380" y="2309602"/>
                  </a:cubicBezTo>
                  <a:close/>
                  <a:moveTo>
                    <a:pt x="586181" y="2313198"/>
                  </a:moveTo>
                  <a:cubicBezTo>
                    <a:pt x="586181" y="2312598"/>
                    <a:pt x="586181" y="2311999"/>
                    <a:pt x="586780" y="2311999"/>
                  </a:cubicBezTo>
                  <a:cubicBezTo>
                    <a:pt x="586181" y="2312598"/>
                    <a:pt x="586181" y="2313198"/>
                    <a:pt x="586181" y="2313198"/>
                  </a:cubicBezTo>
                  <a:close/>
                  <a:moveTo>
                    <a:pt x="584982" y="2316793"/>
                  </a:moveTo>
                  <a:cubicBezTo>
                    <a:pt x="584982" y="2316194"/>
                    <a:pt x="584982" y="2316194"/>
                    <a:pt x="585582" y="2315595"/>
                  </a:cubicBezTo>
                  <a:cubicBezTo>
                    <a:pt x="584982" y="2316194"/>
                    <a:pt x="584982" y="2316793"/>
                    <a:pt x="584982" y="2316793"/>
                  </a:cubicBezTo>
                  <a:close/>
                  <a:moveTo>
                    <a:pt x="584383" y="2319790"/>
                  </a:moveTo>
                  <a:cubicBezTo>
                    <a:pt x="584383" y="2319790"/>
                    <a:pt x="584383" y="2319190"/>
                    <a:pt x="584383" y="2319190"/>
                  </a:cubicBezTo>
                  <a:cubicBezTo>
                    <a:pt x="584383" y="2319190"/>
                    <a:pt x="584383" y="2319790"/>
                    <a:pt x="584383" y="2319790"/>
                  </a:cubicBezTo>
                  <a:close/>
                  <a:moveTo>
                    <a:pt x="797126" y="3366122"/>
                  </a:moveTo>
                  <a:cubicBezTo>
                    <a:pt x="797126" y="3364924"/>
                    <a:pt x="797126" y="3363725"/>
                    <a:pt x="796526" y="3362526"/>
                  </a:cubicBezTo>
                  <a:cubicBezTo>
                    <a:pt x="797126" y="3363125"/>
                    <a:pt x="797126" y="3364324"/>
                    <a:pt x="797126" y="3366122"/>
                  </a:cubicBezTo>
                  <a:cubicBezTo>
                    <a:pt x="797126" y="3370317"/>
                    <a:pt x="797126" y="3372714"/>
                    <a:pt x="798324" y="3375111"/>
                  </a:cubicBezTo>
                  <a:cubicBezTo>
                    <a:pt x="797725" y="3372115"/>
                    <a:pt x="797126" y="3369118"/>
                    <a:pt x="797126" y="3366122"/>
                  </a:cubicBezTo>
                  <a:close/>
                  <a:moveTo>
                    <a:pt x="795927" y="3360129"/>
                  </a:moveTo>
                  <a:cubicBezTo>
                    <a:pt x="795927" y="3360729"/>
                    <a:pt x="796526" y="3361328"/>
                    <a:pt x="796526" y="3361927"/>
                  </a:cubicBezTo>
                  <a:cubicBezTo>
                    <a:pt x="796526" y="3361328"/>
                    <a:pt x="796526" y="3360729"/>
                    <a:pt x="795927" y="3360129"/>
                  </a:cubicBezTo>
                  <a:close/>
                  <a:moveTo>
                    <a:pt x="1322689" y="4000154"/>
                  </a:moveTo>
                  <a:cubicBezTo>
                    <a:pt x="1322689" y="4000154"/>
                    <a:pt x="1324487" y="4001952"/>
                    <a:pt x="1328082" y="4005547"/>
                  </a:cubicBezTo>
                  <a:cubicBezTo>
                    <a:pt x="1328082" y="4004349"/>
                    <a:pt x="1328082" y="4002551"/>
                    <a:pt x="1328082" y="4000753"/>
                  </a:cubicBezTo>
                  <a:cubicBezTo>
                    <a:pt x="1328082" y="4000753"/>
                    <a:pt x="1328082" y="4001352"/>
                    <a:pt x="1328082" y="4001352"/>
                  </a:cubicBezTo>
                  <a:lnTo>
                    <a:pt x="1326884" y="4002551"/>
                  </a:lnTo>
                  <a:cubicBezTo>
                    <a:pt x="1325685" y="4001952"/>
                    <a:pt x="1324487" y="4000753"/>
                    <a:pt x="1322689" y="4000154"/>
                  </a:cubicBezTo>
                  <a:close/>
                  <a:moveTo>
                    <a:pt x="1338270" y="3225892"/>
                  </a:moveTo>
                  <a:cubicBezTo>
                    <a:pt x="1338270" y="3231285"/>
                    <a:pt x="1339468" y="3234881"/>
                    <a:pt x="1340068" y="3237278"/>
                  </a:cubicBezTo>
                  <a:cubicBezTo>
                    <a:pt x="1339468" y="3234881"/>
                    <a:pt x="1338869" y="3231885"/>
                    <a:pt x="1338869" y="3228888"/>
                  </a:cubicBezTo>
                  <a:cubicBezTo>
                    <a:pt x="1338869" y="3226491"/>
                    <a:pt x="1338270" y="3224693"/>
                    <a:pt x="1337671" y="3222896"/>
                  </a:cubicBezTo>
                  <a:cubicBezTo>
                    <a:pt x="1337671" y="3223495"/>
                    <a:pt x="1338270" y="3224693"/>
                    <a:pt x="1338270" y="3225892"/>
                  </a:cubicBezTo>
                  <a:close/>
                  <a:moveTo>
                    <a:pt x="1421569" y="2186751"/>
                  </a:moveTo>
                  <a:cubicBezTo>
                    <a:pt x="1421569" y="2187350"/>
                    <a:pt x="1420970" y="2187949"/>
                    <a:pt x="1420970" y="2189148"/>
                  </a:cubicBezTo>
                  <a:cubicBezTo>
                    <a:pt x="1420970" y="2187949"/>
                    <a:pt x="1420970" y="2187350"/>
                    <a:pt x="1421569" y="2186751"/>
                  </a:cubicBezTo>
                  <a:close/>
                  <a:moveTo>
                    <a:pt x="1423966" y="2184354"/>
                  </a:moveTo>
                  <a:cubicBezTo>
                    <a:pt x="1424565" y="2184354"/>
                    <a:pt x="1424565" y="2184354"/>
                    <a:pt x="1425165" y="2184953"/>
                  </a:cubicBezTo>
                  <a:cubicBezTo>
                    <a:pt x="1425165" y="2184354"/>
                    <a:pt x="1424565" y="2184354"/>
                    <a:pt x="1423966" y="2184354"/>
                  </a:cubicBezTo>
                  <a:close/>
                  <a:moveTo>
                    <a:pt x="1422767" y="2184953"/>
                  </a:moveTo>
                  <a:cubicBezTo>
                    <a:pt x="1423367" y="2184354"/>
                    <a:pt x="1423367" y="2184354"/>
                    <a:pt x="1423966" y="2184354"/>
                  </a:cubicBezTo>
                  <a:cubicBezTo>
                    <a:pt x="1423367" y="2184354"/>
                    <a:pt x="1422767" y="2184354"/>
                    <a:pt x="1422767" y="2184953"/>
                  </a:cubicBezTo>
                  <a:close/>
                  <a:moveTo>
                    <a:pt x="1421569" y="2186751"/>
                  </a:moveTo>
                  <a:cubicBezTo>
                    <a:pt x="1421569" y="2186152"/>
                    <a:pt x="1422168" y="2185552"/>
                    <a:pt x="1422767" y="2185552"/>
                  </a:cubicBezTo>
                  <a:cubicBezTo>
                    <a:pt x="1422168" y="2185552"/>
                    <a:pt x="1421569" y="2186152"/>
                    <a:pt x="1421569" y="2186751"/>
                  </a:cubicBezTo>
                  <a:close/>
                  <a:moveTo>
                    <a:pt x="1166878" y="2152592"/>
                  </a:moveTo>
                  <a:cubicBezTo>
                    <a:pt x="1167477" y="2151394"/>
                    <a:pt x="1168076" y="2150195"/>
                    <a:pt x="1168076" y="2148997"/>
                  </a:cubicBezTo>
                  <a:cubicBezTo>
                    <a:pt x="1167477" y="2150195"/>
                    <a:pt x="1167477" y="2151394"/>
                    <a:pt x="1166878" y="2152592"/>
                  </a:cubicBezTo>
                  <a:close/>
                  <a:moveTo>
                    <a:pt x="1163282" y="2162780"/>
                  </a:moveTo>
                  <a:cubicBezTo>
                    <a:pt x="1163282" y="2162181"/>
                    <a:pt x="1163881" y="2161581"/>
                    <a:pt x="1163881" y="2160383"/>
                  </a:cubicBezTo>
                  <a:cubicBezTo>
                    <a:pt x="1163282" y="2161581"/>
                    <a:pt x="1163282" y="2162181"/>
                    <a:pt x="1163282" y="2162780"/>
                  </a:cubicBezTo>
                  <a:close/>
                  <a:moveTo>
                    <a:pt x="1165080" y="2157386"/>
                  </a:moveTo>
                  <a:cubicBezTo>
                    <a:pt x="1165080" y="2156787"/>
                    <a:pt x="1165679" y="2156188"/>
                    <a:pt x="1165679" y="2154989"/>
                  </a:cubicBezTo>
                  <a:cubicBezTo>
                    <a:pt x="1165679" y="2156188"/>
                    <a:pt x="1165080" y="2156787"/>
                    <a:pt x="1165080" y="2157386"/>
                  </a:cubicBezTo>
                  <a:close/>
                  <a:moveTo>
                    <a:pt x="1160885" y="2169372"/>
                  </a:moveTo>
                  <a:cubicBezTo>
                    <a:pt x="1160885" y="2168772"/>
                    <a:pt x="1161484" y="2168173"/>
                    <a:pt x="1161484" y="2167574"/>
                  </a:cubicBezTo>
                  <a:cubicBezTo>
                    <a:pt x="1161484" y="2168173"/>
                    <a:pt x="1160885" y="2168772"/>
                    <a:pt x="1160885" y="2169372"/>
                  </a:cubicBezTo>
                  <a:close/>
                  <a:moveTo>
                    <a:pt x="1158488" y="2176563"/>
                  </a:moveTo>
                  <a:cubicBezTo>
                    <a:pt x="1158488" y="2175964"/>
                    <a:pt x="1159087" y="2175365"/>
                    <a:pt x="1159087" y="2174765"/>
                  </a:cubicBezTo>
                  <a:cubicBezTo>
                    <a:pt x="1159087" y="2175365"/>
                    <a:pt x="1158488" y="2175964"/>
                    <a:pt x="1158488" y="2176563"/>
                  </a:cubicBezTo>
                  <a:close/>
                  <a:moveTo>
                    <a:pt x="1156091" y="2183754"/>
                  </a:moveTo>
                  <a:cubicBezTo>
                    <a:pt x="1156091" y="2183155"/>
                    <a:pt x="1156690" y="2181957"/>
                    <a:pt x="1156690" y="2181357"/>
                  </a:cubicBezTo>
                  <a:cubicBezTo>
                    <a:pt x="1156690" y="2181957"/>
                    <a:pt x="1156091" y="2183155"/>
                    <a:pt x="1156091" y="2183754"/>
                  </a:cubicBezTo>
                  <a:close/>
                  <a:moveTo>
                    <a:pt x="1153694" y="2191545"/>
                  </a:moveTo>
                  <a:cubicBezTo>
                    <a:pt x="1154293" y="2190346"/>
                    <a:pt x="1154293" y="2189148"/>
                    <a:pt x="1154892" y="2187949"/>
                  </a:cubicBezTo>
                  <a:cubicBezTo>
                    <a:pt x="1154293" y="2189747"/>
                    <a:pt x="1153694" y="2190346"/>
                    <a:pt x="1153694" y="2191545"/>
                  </a:cubicBezTo>
                  <a:close/>
                  <a:moveTo>
                    <a:pt x="1150697" y="2200534"/>
                  </a:moveTo>
                  <a:cubicBezTo>
                    <a:pt x="1151296" y="2198736"/>
                    <a:pt x="1151896" y="2197538"/>
                    <a:pt x="1151896" y="2195740"/>
                  </a:cubicBezTo>
                  <a:cubicBezTo>
                    <a:pt x="1151296" y="2196938"/>
                    <a:pt x="1151296" y="2198137"/>
                    <a:pt x="1150697" y="2199935"/>
                  </a:cubicBezTo>
                  <a:cubicBezTo>
                    <a:pt x="1150697" y="2199935"/>
                    <a:pt x="1150697" y="2199935"/>
                    <a:pt x="1150697" y="2200534"/>
                  </a:cubicBezTo>
                  <a:close/>
                  <a:moveTo>
                    <a:pt x="1138712" y="2242483"/>
                  </a:moveTo>
                  <a:cubicBezTo>
                    <a:pt x="1141708" y="2233494"/>
                    <a:pt x="1145903" y="2219112"/>
                    <a:pt x="1150697" y="2204130"/>
                  </a:cubicBezTo>
                  <a:cubicBezTo>
                    <a:pt x="1145903" y="2219112"/>
                    <a:pt x="1141109" y="2233494"/>
                    <a:pt x="1138712" y="2242483"/>
                  </a:cubicBezTo>
                  <a:close/>
                  <a:moveTo>
                    <a:pt x="1097961" y="2297616"/>
                  </a:moveTo>
                  <a:lnTo>
                    <a:pt x="1099759" y="2294021"/>
                  </a:lnTo>
                  <a:lnTo>
                    <a:pt x="1103954" y="2274844"/>
                  </a:lnTo>
                  <a:lnTo>
                    <a:pt x="1097961" y="2297616"/>
                  </a:lnTo>
                  <a:close/>
                  <a:moveTo>
                    <a:pt x="982301" y="1572495"/>
                  </a:moveTo>
                  <a:cubicBezTo>
                    <a:pt x="982301" y="1571896"/>
                    <a:pt x="982900" y="1571296"/>
                    <a:pt x="982900" y="1570697"/>
                  </a:cubicBezTo>
                  <a:cubicBezTo>
                    <a:pt x="982900" y="1571296"/>
                    <a:pt x="982301" y="1571896"/>
                    <a:pt x="982301" y="1572495"/>
                  </a:cubicBezTo>
                  <a:close/>
                  <a:moveTo>
                    <a:pt x="409395" y="1861345"/>
                  </a:moveTo>
                  <a:lnTo>
                    <a:pt x="421381" y="1863143"/>
                  </a:lnTo>
                  <a:lnTo>
                    <a:pt x="421381" y="1863143"/>
                  </a:lnTo>
                  <a:lnTo>
                    <a:pt x="416587" y="1861944"/>
                  </a:lnTo>
                  <a:lnTo>
                    <a:pt x="409395" y="1861345"/>
                  </a:lnTo>
                  <a:close/>
                  <a:moveTo>
                    <a:pt x="226017" y="2635607"/>
                  </a:moveTo>
                  <a:lnTo>
                    <a:pt x="226017" y="2634408"/>
                  </a:lnTo>
                  <a:lnTo>
                    <a:pt x="221223" y="2635008"/>
                  </a:lnTo>
                  <a:cubicBezTo>
                    <a:pt x="221223" y="2635008"/>
                    <a:pt x="219425" y="2635607"/>
                    <a:pt x="217028" y="2634408"/>
                  </a:cubicBezTo>
                  <a:cubicBezTo>
                    <a:pt x="217628" y="2635008"/>
                    <a:pt x="218826" y="2635008"/>
                    <a:pt x="219425" y="2635008"/>
                  </a:cubicBezTo>
                  <a:cubicBezTo>
                    <a:pt x="221822" y="2635607"/>
                    <a:pt x="223620" y="2635607"/>
                    <a:pt x="226017" y="2635607"/>
                  </a:cubicBezTo>
                  <a:close/>
                  <a:moveTo>
                    <a:pt x="446550" y="2788422"/>
                  </a:moveTo>
                  <a:cubicBezTo>
                    <a:pt x="446550" y="2789021"/>
                    <a:pt x="446550" y="2789620"/>
                    <a:pt x="446550" y="2790220"/>
                  </a:cubicBezTo>
                  <a:cubicBezTo>
                    <a:pt x="446550" y="2789021"/>
                    <a:pt x="446550" y="2788422"/>
                    <a:pt x="446550" y="2788422"/>
                  </a:cubicBezTo>
                  <a:close/>
                  <a:moveTo>
                    <a:pt x="445352" y="2808797"/>
                  </a:moveTo>
                  <a:cubicBezTo>
                    <a:pt x="444752" y="2812393"/>
                    <a:pt x="444752" y="2815988"/>
                    <a:pt x="444153" y="2818386"/>
                  </a:cubicBezTo>
                  <a:cubicBezTo>
                    <a:pt x="444752" y="2815988"/>
                    <a:pt x="444752" y="2812393"/>
                    <a:pt x="445352" y="2808797"/>
                  </a:cubicBezTo>
                  <a:close/>
                  <a:moveTo>
                    <a:pt x="445352" y="2805801"/>
                  </a:moveTo>
                  <a:cubicBezTo>
                    <a:pt x="445352" y="2806400"/>
                    <a:pt x="445352" y="2807599"/>
                    <a:pt x="445352" y="2808198"/>
                  </a:cubicBezTo>
                  <a:cubicBezTo>
                    <a:pt x="445352" y="2807599"/>
                    <a:pt x="445352" y="2806999"/>
                    <a:pt x="445352" y="2805801"/>
                  </a:cubicBezTo>
                  <a:close/>
                  <a:moveTo>
                    <a:pt x="445951" y="2803404"/>
                  </a:moveTo>
                  <a:cubicBezTo>
                    <a:pt x="445951" y="2804003"/>
                    <a:pt x="445951" y="2804602"/>
                    <a:pt x="445951" y="2805801"/>
                  </a:cubicBezTo>
                  <a:cubicBezTo>
                    <a:pt x="445951" y="2804602"/>
                    <a:pt x="445951" y="2804003"/>
                    <a:pt x="445951" y="2803404"/>
                  </a:cubicBezTo>
                  <a:close/>
                  <a:moveTo>
                    <a:pt x="445951" y="2800407"/>
                  </a:moveTo>
                  <a:cubicBezTo>
                    <a:pt x="445951" y="2801007"/>
                    <a:pt x="445951" y="2801606"/>
                    <a:pt x="445951" y="2802205"/>
                  </a:cubicBezTo>
                  <a:cubicBezTo>
                    <a:pt x="445951" y="2801606"/>
                    <a:pt x="445951" y="2801007"/>
                    <a:pt x="445951" y="2800407"/>
                  </a:cubicBezTo>
                  <a:close/>
                  <a:moveTo>
                    <a:pt x="445951" y="2798010"/>
                  </a:moveTo>
                  <a:cubicBezTo>
                    <a:pt x="445951" y="2798609"/>
                    <a:pt x="445951" y="2799209"/>
                    <a:pt x="445951" y="2799808"/>
                  </a:cubicBezTo>
                  <a:cubicBezTo>
                    <a:pt x="445951" y="2798609"/>
                    <a:pt x="445951" y="2798609"/>
                    <a:pt x="445951" y="2798010"/>
                  </a:cubicBezTo>
                  <a:close/>
                  <a:moveTo>
                    <a:pt x="446550" y="2795014"/>
                  </a:moveTo>
                  <a:cubicBezTo>
                    <a:pt x="446550" y="2795613"/>
                    <a:pt x="446550" y="2796212"/>
                    <a:pt x="446550" y="2796812"/>
                  </a:cubicBezTo>
                  <a:cubicBezTo>
                    <a:pt x="446550" y="2796212"/>
                    <a:pt x="446550" y="2795613"/>
                    <a:pt x="446550" y="2795014"/>
                  </a:cubicBezTo>
                  <a:close/>
                  <a:moveTo>
                    <a:pt x="446550" y="2794415"/>
                  </a:moveTo>
                  <a:cubicBezTo>
                    <a:pt x="446550" y="2793815"/>
                    <a:pt x="446550" y="2793216"/>
                    <a:pt x="446550" y="2792617"/>
                  </a:cubicBezTo>
                  <a:cubicBezTo>
                    <a:pt x="446550" y="2793216"/>
                    <a:pt x="446550" y="2793815"/>
                    <a:pt x="446550" y="2794415"/>
                  </a:cubicBezTo>
                  <a:close/>
                  <a:moveTo>
                    <a:pt x="446550" y="2790819"/>
                  </a:moveTo>
                  <a:cubicBezTo>
                    <a:pt x="446550" y="2791418"/>
                    <a:pt x="446550" y="2791418"/>
                    <a:pt x="446550" y="2792017"/>
                  </a:cubicBezTo>
                  <a:cubicBezTo>
                    <a:pt x="446550" y="2791418"/>
                    <a:pt x="446550" y="2790819"/>
                    <a:pt x="446550" y="2790819"/>
                  </a:cubicBezTo>
                  <a:close/>
                  <a:moveTo>
                    <a:pt x="607755" y="3004161"/>
                  </a:moveTo>
                  <a:cubicBezTo>
                    <a:pt x="609553" y="3005359"/>
                    <a:pt x="612549" y="3007157"/>
                    <a:pt x="615545" y="3007756"/>
                  </a:cubicBezTo>
                  <a:lnTo>
                    <a:pt x="612549" y="3005958"/>
                  </a:lnTo>
                  <a:cubicBezTo>
                    <a:pt x="610152" y="3004760"/>
                    <a:pt x="608953" y="3004161"/>
                    <a:pt x="607755" y="3004161"/>
                  </a:cubicBezTo>
                  <a:close/>
                  <a:moveTo>
                    <a:pt x="791732" y="3357133"/>
                  </a:moveTo>
                  <a:lnTo>
                    <a:pt x="740794" y="3357133"/>
                  </a:lnTo>
                  <a:lnTo>
                    <a:pt x="729408" y="3357732"/>
                  </a:lnTo>
                  <a:lnTo>
                    <a:pt x="791732" y="3357133"/>
                  </a:lnTo>
                  <a:close/>
                  <a:moveTo>
                    <a:pt x="1417973" y="3544706"/>
                  </a:moveTo>
                  <a:cubicBezTo>
                    <a:pt x="1417973" y="3544706"/>
                    <a:pt x="1417973" y="3544706"/>
                    <a:pt x="1417973" y="3544706"/>
                  </a:cubicBezTo>
                  <a:cubicBezTo>
                    <a:pt x="1418573" y="3544706"/>
                    <a:pt x="1419172" y="3544106"/>
                    <a:pt x="1419771" y="3542908"/>
                  </a:cubicBezTo>
                  <a:lnTo>
                    <a:pt x="1417973" y="3544706"/>
                  </a:lnTo>
                  <a:close/>
                  <a:moveTo>
                    <a:pt x="1404190" y="3552496"/>
                  </a:moveTo>
                  <a:cubicBezTo>
                    <a:pt x="1404190" y="3552496"/>
                    <a:pt x="1404789" y="3551897"/>
                    <a:pt x="1404789" y="3551897"/>
                  </a:cubicBezTo>
                  <a:cubicBezTo>
                    <a:pt x="1404190" y="3551897"/>
                    <a:pt x="1404190" y="3551897"/>
                    <a:pt x="1404190" y="3552496"/>
                  </a:cubicBezTo>
                  <a:close/>
                  <a:moveTo>
                    <a:pt x="1364638" y="3565081"/>
                  </a:moveTo>
                  <a:cubicBezTo>
                    <a:pt x="1357447" y="3565680"/>
                    <a:pt x="1357447" y="3565081"/>
                    <a:pt x="1353851" y="3566879"/>
                  </a:cubicBezTo>
                  <a:cubicBezTo>
                    <a:pt x="1352053" y="3567478"/>
                    <a:pt x="1350855" y="3568677"/>
                    <a:pt x="1348458" y="3568677"/>
                  </a:cubicBezTo>
                  <a:cubicBezTo>
                    <a:pt x="1351454" y="3568677"/>
                    <a:pt x="1352652" y="3568077"/>
                    <a:pt x="1355050" y="3566879"/>
                  </a:cubicBezTo>
                  <a:cubicBezTo>
                    <a:pt x="1359244" y="3565081"/>
                    <a:pt x="1359244" y="3565680"/>
                    <a:pt x="1365836" y="3565081"/>
                  </a:cubicBezTo>
                  <a:cubicBezTo>
                    <a:pt x="1373028" y="3564482"/>
                    <a:pt x="1374226" y="3564482"/>
                    <a:pt x="1377822" y="3559688"/>
                  </a:cubicBezTo>
                  <a:cubicBezTo>
                    <a:pt x="1382017" y="3555493"/>
                    <a:pt x="1383215" y="3554294"/>
                    <a:pt x="1384414" y="3551897"/>
                  </a:cubicBezTo>
                  <a:cubicBezTo>
                    <a:pt x="1385013" y="3550698"/>
                    <a:pt x="1385613" y="3550099"/>
                    <a:pt x="1386811" y="3550698"/>
                  </a:cubicBezTo>
                  <a:cubicBezTo>
                    <a:pt x="1385013" y="3550099"/>
                    <a:pt x="1383815" y="3550698"/>
                    <a:pt x="1383215" y="3551897"/>
                  </a:cubicBezTo>
                  <a:cubicBezTo>
                    <a:pt x="1382616" y="3554294"/>
                    <a:pt x="1380818" y="3555493"/>
                    <a:pt x="1376623" y="3559688"/>
                  </a:cubicBezTo>
                  <a:cubicBezTo>
                    <a:pt x="1373028" y="3564482"/>
                    <a:pt x="1371230" y="3565081"/>
                    <a:pt x="1364638" y="3565081"/>
                  </a:cubicBezTo>
                  <a:close/>
                  <a:moveTo>
                    <a:pt x="1464117" y="2934645"/>
                  </a:moveTo>
                  <a:cubicBezTo>
                    <a:pt x="1464117" y="2934645"/>
                    <a:pt x="1464117" y="2933446"/>
                    <a:pt x="1464717" y="2932248"/>
                  </a:cubicBezTo>
                  <a:cubicBezTo>
                    <a:pt x="1464117" y="2932248"/>
                    <a:pt x="1464117" y="2932248"/>
                    <a:pt x="1463518" y="2932248"/>
                  </a:cubicBezTo>
                  <a:lnTo>
                    <a:pt x="1462919" y="2935843"/>
                  </a:lnTo>
                  <a:lnTo>
                    <a:pt x="1464117" y="2934645"/>
                  </a:lnTo>
                  <a:close/>
                  <a:moveTo>
                    <a:pt x="1523446" y="2649990"/>
                  </a:moveTo>
                  <a:lnTo>
                    <a:pt x="1522846" y="2650589"/>
                  </a:lnTo>
                  <a:cubicBezTo>
                    <a:pt x="1523446" y="2650589"/>
                    <a:pt x="1524045" y="2651188"/>
                    <a:pt x="1524045" y="2651787"/>
                  </a:cubicBezTo>
                  <a:lnTo>
                    <a:pt x="1523446" y="2649990"/>
                  </a:lnTo>
                  <a:close/>
                  <a:moveTo>
                    <a:pt x="1504269" y="2607441"/>
                  </a:moveTo>
                  <a:cubicBezTo>
                    <a:pt x="1504269" y="2607441"/>
                    <a:pt x="1504269" y="2607441"/>
                    <a:pt x="1504269" y="2608040"/>
                  </a:cubicBezTo>
                  <a:cubicBezTo>
                    <a:pt x="1504868" y="2608040"/>
                    <a:pt x="1504868" y="2607441"/>
                    <a:pt x="1505467" y="2607441"/>
                  </a:cubicBezTo>
                  <a:lnTo>
                    <a:pt x="1504269" y="2607441"/>
                  </a:lnTo>
                  <a:close/>
                  <a:moveTo>
                    <a:pt x="3065377" y="2865728"/>
                  </a:moveTo>
                  <a:lnTo>
                    <a:pt x="3068973" y="2866927"/>
                  </a:lnTo>
                  <a:cubicBezTo>
                    <a:pt x="3068374" y="2866328"/>
                    <a:pt x="3067175" y="2865728"/>
                    <a:pt x="3065377" y="2865728"/>
                  </a:cubicBezTo>
                  <a:close/>
                  <a:moveTo>
                    <a:pt x="1477901" y="1448445"/>
                  </a:moveTo>
                  <a:cubicBezTo>
                    <a:pt x="1478500" y="1448445"/>
                    <a:pt x="1478500" y="1448445"/>
                    <a:pt x="1479099" y="1448445"/>
                  </a:cubicBezTo>
                  <a:cubicBezTo>
                    <a:pt x="1478500" y="1448445"/>
                    <a:pt x="1477901" y="1448445"/>
                    <a:pt x="1477301" y="1448445"/>
                  </a:cubicBezTo>
                  <a:cubicBezTo>
                    <a:pt x="1477901" y="1448445"/>
                    <a:pt x="1477901" y="1448445"/>
                    <a:pt x="1478500" y="1449644"/>
                  </a:cubicBezTo>
                  <a:lnTo>
                    <a:pt x="1477901" y="1448445"/>
                  </a:lnTo>
                  <a:close/>
                  <a:moveTo>
                    <a:pt x="1448536" y="845576"/>
                  </a:moveTo>
                  <a:cubicBezTo>
                    <a:pt x="1448536" y="845576"/>
                    <a:pt x="1448536" y="845576"/>
                    <a:pt x="1448536" y="845576"/>
                  </a:cubicBezTo>
                  <a:cubicBezTo>
                    <a:pt x="1448536" y="845576"/>
                    <a:pt x="1448536" y="845576"/>
                    <a:pt x="1448536" y="845576"/>
                  </a:cubicBezTo>
                  <a:cubicBezTo>
                    <a:pt x="1449135" y="846175"/>
                    <a:pt x="1449735" y="847373"/>
                    <a:pt x="1450334" y="849171"/>
                  </a:cubicBezTo>
                  <a:cubicBezTo>
                    <a:pt x="1450933" y="850370"/>
                    <a:pt x="1451533" y="850969"/>
                    <a:pt x="1452132" y="851568"/>
                  </a:cubicBezTo>
                  <a:cubicBezTo>
                    <a:pt x="1451533" y="851568"/>
                    <a:pt x="1450933" y="850969"/>
                    <a:pt x="1450334" y="849171"/>
                  </a:cubicBezTo>
                  <a:cubicBezTo>
                    <a:pt x="1450334" y="847373"/>
                    <a:pt x="1449735" y="846175"/>
                    <a:pt x="1448536" y="845576"/>
                  </a:cubicBezTo>
                  <a:close/>
                  <a:moveTo>
                    <a:pt x="1514456" y="916290"/>
                  </a:moveTo>
                  <a:cubicBezTo>
                    <a:pt x="1516853" y="916290"/>
                    <a:pt x="1519251" y="916889"/>
                    <a:pt x="1521648" y="917488"/>
                  </a:cubicBezTo>
                  <a:cubicBezTo>
                    <a:pt x="1522247" y="917488"/>
                    <a:pt x="1522846" y="918088"/>
                    <a:pt x="1523446" y="918088"/>
                  </a:cubicBezTo>
                  <a:cubicBezTo>
                    <a:pt x="1522846" y="918088"/>
                    <a:pt x="1522247" y="918088"/>
                    <a:pt x="1521648" y="917488"/>
                  </a:cubicBezTo>
                  <a:cubicBezTo>
                    <a:pt x="1519251" y="916889"/>
                    <a:pt x="1516853" y="916290"/>
                    <a:pt x="1514456" y="916290"/>
                  </a:cubicBezTo>
                  <a:close/>
                  <a:moveTo>
                    <a:pt x="1529438" y="854565"/>
                  </a:moveTo>
                  <a:cubicBezTo>
                    <a:pt x="1529438" y="853366"/>
                    <a:pt x="1529438" y="852168"/>
                    <a:pt x="1528839" y="850370"/>
                  </a:cubicBezTo>
                  <a:cubicBezTo>
                    <a:pt x="1528839" y="849770"/>
                    <a:pt x="1528240" y="849171"/>
                    <a:pt x="1528240" y="848572"/>
                  </a:cubicBezTo>
                  <a:cubicBezTo>
                    <a:pt x="1528240" y="849171"/>
                    <a:pt x="1528839" y="849770"/>
                    <a:pt x="1528839" y="850370"/>
                  </a:cubicBezTo>
                  <a:cubicBezTo>
                    <a:pt x="1529438" y="852168"/>
                    <a:pt x="1529438" y="853366"/>
                    <a:pt x="1529438" y="854565"/>
                  </a:cubicBezTo>
                  <a:close/>
                  <a:moveTo>
                    <a:pt x="1528839" y="859359"/>
                  </a:moveTo>
                  <a:cubicBezTo>
                    <a:pt x="1528839" y="858760"/>
                    <a:pt x="1529438" y="857561"/>
                    <a:pt x="1529438" y="856962"/>
                  </a:cubicBezTo>
                  <a:cubicBezTo>
                    <a:pt x="1529438" y="857561"/>
                    <a:pt x="1528839" y="858160"/>
                    <a:pt x="1528839" y="859359"/>
                  </a:cubicBezTo>
                  <a:close/>
                  <a:moveTo>
                    <a:pt x="1527640" y="872543"/>
                  </a:moveTo>
                  <a:cubicBezTo>
                    <a:pt x="1527640" y="871944"/>
                    <a:pt x="1527640" y="870745"/>
                    <a:pt x="1527640" y="869547"/>
                  </a:cubicBezTo>
                  <a:cubicBezTo>
                    <a:pt x="1527640" y="870745"/>
                    <a:pt x="1527640" y="871344"/>
                    <a:pt x="1527640" y="872543"/>
                  </a:cubicBezTo>
                  <a:close/>
                  <a:moveTo>
                    <a:pt x="2859227" y="734111"/>
                  </a:moveTo>
                  <a:lnTo>
                    <a:pt x="2859227" y="734111"/>
                  </a:lnTo>
                  <a:lnTo>
                    <a:pt x="2859227" y="734111"/>
                  </a:lnTo>
                  <a:cubicBezTo>
                    <a:pt x="2859826" y="734710"/>
                    <a:pt x="2860426" y="735309"/>
                    <a:pt x="2861025" y="735309"/>
                  </a:cubicBezTo>
                  <a:cubicBezTo>
                    <a:pt x="2860426" y="735309"/>
                    <a:pt x="2859826" y="734710"/>
                    <a:pt x="2859227" y="734111"/>
                  </a:cubicBezTo>
                  <a:cubicBezTo>
                    <a:pt x="2858628" y="733511"/>
                    <a:pt x="2858029" y="732912"/>
                    <a:pt x="2858029" y="732912"/>
                  </a:cubicBezTo>
                  <a:cubicBezTo>
                    <a:pt x="2858029" y="732912"/>
                    <a:pt x="2858029" y="732313"/>
                    <a:pt x="2858029" y="732313"/>
                  </a:cubicBezTo>
                  <a:cubicBezTo>
                    <a:pt x="2858029" y="732313"/>
                    <a:pt x="2857429" y="732912"/>
                    <a:pt x="2858029" y="732912"/>
                  </a:cubicBezTo>
                  <a:cubicBezTo>
                    <a:pt x="2858029" y="733511"/>
                    <a:pt x="2858628" y="733511"/>
                    <a:pt x="2859227" y="734111"/>
                  </a:cubicBezTo>
                  <a:close/>
                  <a:moveTo>
                    <a:pt x="2886195" y="631635"/>
                  </a:moveTo>
                  <a:cubicBezTo>
                    <a:pt x="2886794" y="631635"/>
                    <a:pt x="2887393" y="631635"/>
                    <a:pt x="2887992" y="632234"/>
                  </a:cubicBezTo>
                  <a:cubicBezTo>
                    <a:pt x="2889191" y="632833"/>
                    <a:pt x="2890389" y="633433"/>
                    <a:pt x="2891588" y="634631"/>
                  </a:cubicBezTo>
                  <a:cubicBezTo>
                    <a:pt x="2892187" y="635230"/>
                    <a:pt x="2892786" y="635230"/>
                    <a:pt x="2893386" y="635830"/>
                  </a:cubicBezTo>
                  <a:cubicBezTo>
                    <a:pt x="2892786" y="635830"/>
                    <a:pt x="2892187" y="635230"/>
                    <a:pt x="2891588" y="634631"/>
                  </a:cubicBezTo>
                  <a:cubicBezTo>
                    <a:pt x="2890389" y="633433"/>
                    <a:pt x="2889191" y="632833"/>
                    <a:pt x="2887992" y="632234"/>
                  </a:cubicBezTo>
                  <a:cubicBezTo>
                    <a:pt x="2887992" y="631635"/>
                    <a:pt x="2887393" y="631635"/>
                    <a:pt x="2886195" y="631635"/>
                  </a:cubicBezTo>
                  <a:close/>
                  <a:moveTo>
                    <a:pt x="2899378" y="589086"/>
                  </a:moveTo>
                  <a:cubicBezTo>
                    <a:pt x="2899378" y="589686"/>
                    <a:pt x="2899978" y="589686"/>
                    <a:pt x="2899978" y="590285"/>
                  </a:cubicBezTo>
                  <a:cubicBezTo>
                    <a:pt x="2899978" y="590285"/>
                    <a:pt x="2899978" y="590884"/>
                    <a:pt x="2900577" y="591483"/>
                  </a:cubicBezTo>
                  <a:cubicBezTo>
                    <a:pt x="2900577" y="590884"/>
                    <a:pt x="2900577" y="590884"/>
                    <a:pt x="2899978" y="590285"/>
                  </a:cubicBezTo>
                  <a:cubicBezTo>
                    <a:pt x="2899978" y="589686"/>
                    <a:pt x="2899978" y="589086"/>
                    <a:pt x="2899378" y="589086"/>
                  </a:cubicBezTo>
                  <a:close/>
                  <a:moveTo>
                    <a:pt x="3074966" y="573505"/>
                  </a:moveTo>
                  <a:cubicBezTo>
                    <a:pt x="3074366" y="574104"/>
                    <a:pt x="3074366" y="575303"/>
                    <a:pt x="3074966" y="576502"/>
                  </a:cubicBezTo>
                  <a:cubicBezTo>
                    <a:pt x="3074966" y="575303"/>
                    <a:pt x="3074966" y="574104"/>
                    <a:pt x="3074966" y="573505"/>
                  </a:cubicBezTo>
                  <a:close/>
                  <a:moveTo>
                    <a:pt x="3068973" y="589086"/>
                  </a:moveTo>
                  <a:cubicBezTo>
                    <a:pt x="3069572" y="588487"/>
                    <a:pt x="3070172" y="587888"/>
                    <a:pt x="3071370" y="587289"/>
                  </a:cubicBezTo>
                  <a:cubicBezTo>
                    <a:pt x="3070771" y="587888"/>
                    <a:pt x="3069572" y="588487"/>
                    <a:pt x="3068973" y="589086"/>
                  </a:cubicBezTo>
                  <a:cubicBezTo>
                    <a:pt x="3062980" y="593281"/>
                    <a:pt x="3090547" y="599873"/>
                    <a:pt x="3099536" y="601671"/>
                  </a:cubicBezTo>
                  <a:cubicBezTo>
                    <a:pt x="3090547" y="599873"/>
                    <a:pt x="3062980" y="593281"/>
                    <a:pt x="3068973" y="589086"/>
                  </a:cubicBezTo>
                  <a:close/>
                  <a:moveTo>
                    <a:pt x="3121709" y="566913"/>
                  </a:moveTo>
                  <a:cubicBezTo>
                    <a:pt x="3121709" y="567512"/>
                    <a:pt x="3122308" y="568112"/>
                    <a:pt x="3122908" y="568711"/>
                  </a:cubicBezTo>
                  <a:cubicBezTo>
                    <a:pt x="3122308" y="568112"/>
                    <a:pt x="3122308" y="567512"/>
                    <a:pt x="3121709" y="566913"/>
                  </a:cubicBezTo>
                  <a:close/>
                  <a:moveTo>
                    <a:pt x="3179839" y="627440"/>
                  </a:moveTo>
                  <a:cubicBezTo>
                    <a:pt x="3179839" y="627440"/>
                    <a:pt x="3180438" y="626841"/>
                    <a:pt x="3180438" y="626841"/>
                  </a:cubicBezTo>
                  <a:cubicBezTo>
                    <a:pt x="3181637" y="625642"/>
                    <a:pt x="3182236" y="625043"/>
                    <a:pt x="3182835" y="624443"/>
                  </a:cubicBezTo>
                  <a:cubicBezTo>
                    <a:pt x="3182236" y="625043"/>
                    <a:pt x="3181637" y="626241"/>
                    <a:pt x="3180438" y="626841"/>
                  </a:cubicBezTo>
                  <a:cubicBezTo>
                    <a:pt x="3180438" y="626841"/>
                    <a:pt x="3179839" y="626841"/>
                    <a:pt x="3179839" y="627440"/>
                  </a:cubicBezTo>
                  <a:close/>
                  <a:moveTo>
                    <a:pt x="3299094" y="539347"/>
                  </a:moveTo>
                  <a:cubicBezTo>
                    <a:pt x="3293701" y="539946"/>
                    <a:pt x="3297896" y="541144"/>
                    <a:pt x="3304488" y="541744"/>
                  </a:cubicBezTo>
                  <a:cubicBezTo>
                    <a:pt x="3301491" y="540545"/>
                    <a:pt x="3299694" y="539347"/>
                    <a:pt x="3304488" y="538747"/>
                  </a:cubicBezTo>
                  <a:cubicBezTo>
                    <a:pt x="3312878" y="537549"/>
                    <a:pt x="3315275" y="535152"/>
                    <a:pt x="3314675" y="532755"/>
                  </a:cubicBezTo>
                  <a:cubicBezTo>
                    <a:pt x="3314675" y="535152"/>
                    <a:pt x="3307484" y="538148"/>
                    <a:pt x="3299094" y="539347"/>
                  </a:cubicBezTo>
                  <a:close/>
                  <a:moveTo>
                    <a:pt x="3313477" y="541144"/>
                  </a:moveTo>
                  <a:cubicBezTo>
                    <a:pt x="3323664" y="539946"/>
                    <a:pt x="3321867" y="533953"/>
                    <a:pt x="3322466" y="523765"/>
                  </a:cubicBezTo>
                  <a:cubicBezTo>
                    <a:pt x="3323065" y="514776"/>
                    <a:pt x="3320069" y="511780"/>
                    <a:pt x="3317672" y="511780"/>
                  </a:cubicBezTo>
                  <a:cubicBezTo>
                    <a:pt x="3320069" y="512379"/>
                    <a:pt x="3323664" y="515376"/>
                    <a:pt x="3322466" y="523765"/>
                  </a:cubicBezTo>
                  <a:cubicBezTo>
                    <a:pt x="3321867" y="533953"/>
                    <a:pt x="3322466" y="535751"/>
                    <a:pt x="3313477" y="541144"/>
                  </a:cubicBezTo>
                  <a:close/>
                  <a:moveTo>
                    <a:pt x="3328459" y="512379"/>
                  </a:moveTo>
                  <a:cubicBezTo>
                    <a:pt x="3329058" y="512379"/>
                    <a:pt x="3329058" y="512379"/>
                    <a:pt x="3328459" y="512379"/>
                  </a:cubicBezTo>
                  <a:cubicBezTo>
                    <a:pt x="3329058" y="512379"/>
                    <a:pt x="3329058" y="512379"/>
                    <a:pt x="3328459" y="512379"/>
                  </a:cubicBezTo>
                  <a:close/>
                  <a:moveTo>
                    <a:pt x="1233397" y="1167386"/>
                  </a:moveTo>
                  <a:cubicBezTo>
                    <a:pt x="1231000" y="1163191"/>
                    <a:pt x="1228003" y="1167985"/>
                    <a:pt x="1226206" y="1169184"/>
                  </a:cubicBezTo>
                  <a:cubicBezTo>
                    <a:pt x="1226805" y="1169184"/>
                    <a:pt x="1227404" y="1167985"/>
                    <a:pt x="1228603" y="1167386"/>
                  </a:cubicBezTo>
                  <a:cubicBezTo>
                    <a:pt x="1231000" y="1165588"/>
                    <a:pt x="1232198" y="1166187"/>
                    <a:pt x="1233397" y="1167386"/>
                  </a:cubicBezTo>
                  <a:close/>
                  <a:moveTo>
                    <a:pt x="1225007" y="1072700"/>
                  </a:moveTo>
                  <a:cubicBezTo>
                    <a:pt x="1225606" y="1075697"/>
                    <a:pt x="1225007" y="1078693"/>
                    <a:pt x="1223209" y="1081090"/>
                  </a:cubicBezTo>
                  <a:lnTo>
                    <a:pt x="1223809" y="1080491"/>
                  </a:lnTo>
                  <a:cubicBezTo>
                    <a:pt x="1225007" y="1079292"/>
                    <a:pt x="1225606" y="1078094"/>
                    <a:pt x="1225606" y="1076296"/>
                  </a:cubicBezTo>
                  <a:cubicBezTo>
                    <a:pt x="1225606" y="1075098"/>
                    <a:pt x="1225606" y="1073899"/>
                    <a:pt x="1225606" y="1072101"/>
                  </a:cubicBezTo>
                  <a:cubicBezTo>
                    <a:pt x="1225007" y="1072700"/>
                    <a:pt x="1225007" y="1072700"/>
                    <a:pt x="1225007" y="1072700"/>
                  </a:cubicBezTo>
                  <a:close/>
                  <a:moveTo>
                    <a:pt x="1219614" y="1160794"/>
                  </a:moveTo>
                  <a:cubicBezTo>
                    <a:pt x="1221411" y="1158996"/>
                    <a:pt x="1222610" y="1159595"/>
                    <a:pt x="1223809" y="1164389"/>
                  </a:cubicBezTo>
                  <a:cubicBezTo>
                    <a:pt x="1223209" y="1162591"/>
                    <a:pt x="1223209" y="1160794"/>
                    <a:pt x="1222610" y="1160194"/>
                  </a:cubicBezTo>
                  <a:cubicBezTo>
                    <a:pt x="1221411" y="1158397"/>
                    <a:pt x="1220812" y="1159595"/>
                    <a:pt x="1219614" y="1160794"/>
                  </a:cubicBezTo>
                  <a:close/>
                  <a:moveTo>
                    <a:pt x="1235195" y="1173978"/>
                  </a:moveTo>
                  <a:cubicBezTo>
                    <a:pt x="1235794" y="1175776"/>
                    <a:pt x="1236993" y="1176375"/>
                    <a:pt x="1239390" y="1175776"/>
                  </a:cubicBezTo>
                  <a:cubicBezTo>
                    <a:pt x="1236393" y="1177573"/>
                    <a:pt x="1235794" y="1174577"/>
                    <a:pt x="1234596" y="1171581"/>
                  </a:cubicBezTo>
                  <a:cubicBezTo>
                    <a:pt x="1235195" y="1172180"/>
                    <a:pt x="1235195" y="1173978"/>
                    <a:pt x="1235195" y="1173978"/>
                  </a:cubicBezTo>
                  <a:close/>
                  <a:moveTo>
                    <a:pt x="1486291" y="844377"/>
                  </a:moveTo>
                  <a:cubicBezTo>
                    <a:pt x="1488088" y="845576"/>
                    <a:pt x="1487489" y="847373"/>
                    <a:pt x="1487489" y="849171"/>
                  </a:cubicBezTo>
                  <a:cubicBezTo>
                    <a:pt x="1487489" y="852767"/>
                    <a:pt x="1486291" y="854565"/>
                    <a:pt x="1483294" y="856962"/>
                  </a:cubicBezTo>
                  <a:cubicBezTo>
                    <a:pt x="1485691" y="854565"/>
                    <a:pt x="1487489" y="852767"/>
                    <a:pt x="1487489" y="849171"/>
                  </a:cubicBezTo>
                  <a:cubicBezTo>
                    <a:pt x="1487489" y="846774"/>
                    <a:pt x="1488088" y="844976"/>
                    <a:pt x="1486291" y="844377"/>
                  </a:cubicBezTo>
                  <a:close/>
                  <a:moveTo>
                    <a:pt x="1501272" y="900110"/>
                  </a:moveTo>
                  <a:cubicBezTo>
                    <a:pt x="1500673" y="900709"/>
                    <a:pt x="1500673" y="900709"/>
                    <a:pt x="1500673" y="900709"/>
                  </a:cubicBezTo>
                  <a:cubicBezTo>
                    <a:pt x="1500673" y="900110"/>
                    <a:pt x="1501272" y="900110"/>
                    <a:pt x="1501272" y="900110"/>
                  </a:cubicBezTo>
                  <a:cubicBezTo>
                    <a:pt x="1503070" y="898312"/>
                    <a:pt x="1504269" y="897113"/>
                    <a:pt x="1504269" y="895915"/>
                  </a:cubicBezTo>
                  <a:cubicBezTo>
                    <a:pt x="1504269" y="897113"/>
                    <a:pt x="1503669" y="897712"/>
                    <a:pt x="1501272" y="900110"/>
                  </a:cubicBezTo>
                  <a:close/>
                  <a:moveTo>
                    <a:pt x="1659481" y="821005"/>
                  </a:moveTo>
                  <a:cubicBezTo>
                    <a:pt x="1660080" y="820406"/>
                    <a:pt x="1660080" y="819208"/>
                    <a:pt x="1660080" y="819208"/>
                  </a:cubicBezTo>
                  <a:cubicBezTo>
                    <a:pt x="1660080" y="819208"/>
                    <a:pt x="1660679" y="818608"/>
                    <a:pt x="1661878" y="818009"/>
                  </a:cubicBezTo>
                  <a:cubicBezTo>
                    <a:pt x="1660679" y="818009"/>
                    <a:pt x="1660080" y="819208"/>
                    <a:pt x="1660080" y="819208"/>
                  </a:cubicBezTo>
                  <a:cubicBezTo>
                    <a:pt x="1660080" y="819208"/>
                    <a:pt x="1660080" y="819807"/>
                    <a:pt x="1659481" y="821005"/>
                  </a:cubicBezTo>
                  <a:close/>
                  <a:moveTo>
                    <a:pt x="1794317" y="858160"/>
                  </a:moveTo>
                  <a:cubicBezTo>
                    <a:pt x="1794317" y="853965"/>
                    <a:pt x="1801509" y="841381"/>
                    <a:pt x="1804505" y="837785"/>
                  </a:cubicBezTo>
                  <a:cubicBezTo>
                    <a:pt x="1800310" y="843778"/>
                    <a:pt x="1794317" y="854565"/>
                    <a:pt x="1794317" y="858160"/>
                  </a:cubicBezTo>
                  <a:close/>
                  <a:moveTo>
                    <a:pt x="2894584" y="748493"/>
                  </a:moveTo>
                  <a:cubicBezTo>
                    <a:pt x="2895184" y="748493"/>
                    <a:pt x="2895783" y="748493"/>
                    <a:pt x="2896382" y="747894"/>
                  </a:cubicBezTo>
                  <a:cubicBezTo>
                    <a:pt x="2898180" y="747295"/>
                    <a:pt x="2900577" y="746695"/>
                    <a:pt x="2902375" y="746096"/>
                  </a:cubicBezTo>
                  <a:cubicBezTo>
                    <a:pt x="2900577" y="746695"/>
                    <a:pt x="2898180" y="747295"/>
                    <a:pt x="2896382" y="747894"/>
                  </a:cubicBezTo>
                  <a:cubicBezTo>
                    <a:pt x="2895783" y="747894"/>
                    <a:pt x="2895184" y="747894"/>
                    <a:pt x="2894584" y="748493"/>
                  </a:cubicBezTo>
                  <a:close/>
                  <a:moveTo>
                    <a:pt x="2890389" y="754486"/>
                  </a:moveTo>
                  <a:cubicBezTo>
                    <a:pt x="2896382" y="755085"/>
                    <a:pt x="2902974" y="755085"/>
                    <a:pt x="2908368" y="756284"/>
                  </a:cubicBezTo>
                  <a:cubicBezTo>
                    <a:pt x="2911963" y="756883"/>
                    <a:pt x="2914360" y="758082"/>
                    <a:pt x="2916757" y="758082"/>
                  </a:cubicBezTo>
                  <a:cubicBezTo>
                    <a:pt x="2914360" y="758082"/>
                    <a:pt x="2911364" y="757482"/>
                    <a:pt x="2908368" y="756284"/>
                  </a:cubicBezTo>
                  <a:cubicBezTo>
                    <a:pt x="2902974" y="755085"/>
                    <a:pt x="2896382" y="755085"/>
                    <a:pt x="2890389" y="754486"/>
                  </a:cubicBezTo>
                  <a:close/>
                  <a:moveTo>
                    <a:pt x="2950916" y="741901"/>
                  </a:moveTo>
                  <a:cubicBezTo>
                    <a:pt x="2949118" y="743100"/>
                    <a:pt x="2946721" y="743699"/>
                    <a:pt x="2944324" y="744298"/>
                  </a:cubicBezTo>
                  <a:cubicBezTo>
                    <a:pt x="2946122" y="743699"/>
                    <a:pt x="2948519" y="743100"/>
                    <a:pt x="2950916" y="741901"/>
                  </a:cubicBezTo>
                  <a:close/>
                  <a:moveTo>
                    <a:pt x="1796714" y="874940"/>
                  </a:moveTo>
                  <a:cubicBezTo>
                    <a:pt x="1797913" y="873741"/>
                    <a:pt x="1799711" y="873142"/>
                    <a:pt x="1800909" y="871944"/>
                  </a:cubicBezTo>
                  <a:cubicBezTo>
                    <a:pt x="1802108" y="871344"/>
                    <a:pt x="1802707" y="870146"/>
                    <a:pt x="1803306" y="869547"/>
                  </a:cubicBezTo>
                  <a:cubicBezTo>
                    <a:pt x="1802707" y="870146"/>
                    <a:pt x="1802108" y="871344"/>
                    <a:pt x="1800909" y="871944"/>
                  </a:cubicBezTo>
                  <a:cubicBezTo>
                    <a:pt x="1799111" y="873142"/>
                    <a:pt x="1797913" y="873741"/>
                    <a:pt x="1796714" y="874940"/>
                  </a:cubicBezTo>
                  <a:close/>
                  <a:moveTo>
                    <a:pt x="1798512" y="864752"/>
                  </a:moveTo>
                  <a:lnTo>
                    <a:pt x="1798512" y="864752"/>
                  </a:lnTo>
                  <a:cubicBezTo>
                    <a:pt x="1797913" y="864752"/>
                    <a:pt x="1797314" y="864752"/>
                    <a:pt x="1796714" y="864752"/>
                  </a:cubicBezTo>
                  <a:cubicBezTo>
                    <a:pt x="1797913" y="864752"/>
                    <a:pt x="1797913" y="864752"/>
                    <a:pt x="1798512" y="864752"/>
                  </a:cubicBezTo>
                  <a:close/>
                  <a:moveTo>
                    <a:pt x="1803306" y="868348"/>
                  </a:moveTo>
                  <a:cubicBezTo>
                    <a:pt x="1803306" y="867749"/>
                    <a:pt x="1803306" y="866550"/>
                    <a:pt x="1802707" y="865951"/>
                  </a:cubicBezTo>
                  <a:cubicBezTo>
                    <a:pt x="1803306" y="866550"/>
                    <a:pt x="1803306" y="867749"/>
                    <a:pt x="1803306" y="868348"/>
                  </a:cubicBezTo>
                  <a:close/>
                  <a:moveTo>
                    <a:pt x="3013240" y="675981"/>
                  </a:moveTo>
                  <a:cubicBezTo>
                    <a:pt x="3009046" y="676580"/>
                    <a:pt x="3005450" y="677779"/>
                    <a:pt x="3004251" y="680176"/>
                  </a:cubicBezTo>
                  <a:cubicBezTo>
                    <a:pt x="3002454" y="683172"/>
                    <a:pt x="3001854" y="685569"/>
                    <a:pt x="3001255" y="687367"/>
                  </a:cubicBezTo>
                  <a:cubicBezTo>
                    <a:pt x="3001854" y="684970"/>
                    <a:pt x="3002454" y="683172"/>
                    <a:pt x="3004251" y="680176"/>
                  </a:cubicBezTo>
                  <a:cubicBezTo>
                    <a:pt x="3006049" y="677779"/>
                    <a:pt x="3009046" y="676580"/>
                    <a:pt x="3013240" y="675981"/>
                  </a:cubicBezTo>
                  <a:cubicBezTo>
                    <a:pt x="3015038" y="675981"/>
                    <a:pt x="3017435" y="675981"/>
                    <a:pt x="3019833" y="675981"/>
                  </a:cubicBezTo>
                  <a:cubicBezTo>
                    <a:pt x="3017435" y="675981"/>
                    <a:pt x="3015638" y="675981"/>
                    <a:pt x="3013240" y="675981"/>
                  </a:cubicBezTo>
                  <a:close/>
                  <a:moveTo>
                    <a:pt x="2496666" y="1665982"/>
                  </a:moveTo>
                  <a:cubicBezTo>
                    <a:pt x="2495468" y="1666581"/>
                    <a:pt x="2494869" y="1666581"/>
                    <a:pt x="2493670" y="1665382"/>
                  </a:cubicBezTo>
                  <a:cubicBezTo>
                    <a:pt x="2494869" y="1666581"/>
                    <a:pt x="2495468" y="1666581"/>
                    <a:pt x="2496666" y="1665982"/>
                  </a:cubicBezTo>
                  <a:close/>
                  <a:moveTo>
                    <a:pt x="2503258" y="1659989"/>
                  </a:moveTo>
                  <a:cubicBezTo>
                    <a:pt x="2502060" y="1658790"/>
                    <a:pt x="2500861" y="1657592"/>
                    <a:pt x="2500861" y="1657592"/>
                  </a:cubicBezTo>
                  <a:cubicBezTo>
                    <a:pt x="2500861" y="1657592"/>
                    <a:pt x="2500861" y="1658191"/>
                    <a:pt x="2500262" y="1658790"/>
                  </a:cubicBezTo>
                  <a:cubicBezTo>
                    <a:pt x="2501461" y="1659390"/>
                    <a:pt x="2502060" y="1659989"/>
                    <a:pt x="2503258" y="1659989"/>
                  </a:cubicBezTo>
                  <a:close/>
                  <a:moveTo>
                    <a:pt x="1814693" y="805424"/>
                  </a:moveTo>
                  <a:cubicBezTo>
                    <a:pt x="1815292" y="804825"/>
                    <a:pt x="1816491" y="804226"/>
                    <a:pt x="1817090" y="803626"/>
                  </a:cubicBezTo>
                  <a:cubicBezTo>
                    <a:pt x="1816491" y="804226"/>
                    <a:pt x="1815891" y="804825"/>
                    <a:pt x="1814693" y="805424"/>
                  </a:cubicBezTo>
                  <a:cubicBezTo>
                    <a:pt x="1814093" y="806023"/>
                    <a:pt x="1813494" y="806623"/>
                    <a:pt x="1812895" y="807222"/>
                  </a:cubicBezTo>
                  <a:cubicBezTo>
                    <a:pt x="1813494" y="806623"/>
                    <a:pt x="1814093" y="806023"/>
                    <a:pt x="1814693" y="805424"/>
                  </a:cubicBezTo>
                  <a:close/>
                  <a:moveTo>
                    <a:pt x="1838664" y="827597"/>
                  </a:moveTo>
                  <a:cubicBezTo>
                    <a:pt x="1837465" y="828197"/>
                    <a:pt x="1835667" y="828197"/>
                    <a:pt x="1833869" y="828796"/>
                  </a:cubicBezTo>
                  <a:cubicBezTo>
                    <a:pt x="1835667" y="828197"/>
                    <a:pt x="1837465" y="827597"/>
                    <a:pt x="1838664" y="827597"/>
                  </a:cubicBezTo>
                  <a:cubicBezTo>
                    <a:pt x="1839862" y="826998"/>
                    <a:pt x="1841061" y="826998"/>
                    <a:pt x="1841660" y="826998"/>
                  </a:cubicBezTo>
                  <a:cubicBezTo>
                    <a:pt x="1841061" y="826998"/>
                    <a:pt x="1839862" y="826998"/>
                    <a:pt x="1838664" y="827597"/>
                  </a:cubicBezTo>
                  <a:close/>
                  <a:moveTo>
                    <a:pt x="1845256" y="826998"/>
                  </a:moveTo>
                  <a:cubicBezTo>
                    <a:pt x="1844656" y="826998"/>
                    <a:pt x="1844057" y="826399"/>
                    <a:pt x="1843458" y="826399"/>
                  </a:cubicBezTo>
                  <a:cubicBezTo>
                    <a:pt x="1844057" y="826399"/>
                    <a:pt x="1844656" y="826399"/>
                    <a:pt x="1845256" y="826998"/>
                  </a:cubicBezTo>
                  <a:close/>
                  <a:moveTo>
                    <a:pt x="1933948" y="816211"/>
                  </a:moveTo>
                  <a:cubicBezTo>
                    <a:pt x="1933948" y="819208"/>
                    <a:pt x="1933948" y="821005"/>
                    <a:pt x="1935746" y="822803"/>
                  </a:cubicBezTo>
                  <a:cubicBezTo>
                    <a:pt x="1933948" y="821005"/>
                    <a:pt x="1933948" y="819208"/>
                    <a:pt x="1933948" y="816211"/>
                  </a:cubicBezTo>
                  <a:cubicBezTo>
                    <a:pt x="1933948" y="815013"/>
                    <a:pt x="1933948" y="814413"/>
                    <a:pt x="1933948" y="813215"/>
                  </a:cubicBezTo>
                  <a:cubicBezTo>
                    <a:pt x="1933349" y="814413"/>
                    <a:pt x="1933349" y="815013"/>
                    <a:pt x="1933948" y="816211"/>
                  </a:cubicBezTo>
                  <a:close/>
                  <a:moveTo>
                    <a:pt x="1939342" y="807222"/>
                  </a:moveTo>
                  <a:cubicBezTo>
                    <a:pt x="1939941" y="806623"/>
                    <a:pt x="1939941" y="806023"/>
                    <a:pt x="1940540" y="805424"/>
                  </a:cubicBezTo>
                  <a:cubicBezTo>
                    <a:pt x="1939941" y="806023"/>
                    <a:pt x="1939941" y="806623"/>
                    <a:pt x="1939342" y="807222"/>
                  </a:cubicBezTo>
                  <a:cubicBezTo>
                    <a:pt x="1938742" y="807821"/>
                    <a:pt x="1938143" y="808421"/>
                    <a:pt x="1938143" y="809020"/>
                  </a:cubicBezTo>
                  <a:cubicBezTo>
                    <a:pt x="1938143" y="808421"/>
                    <a:pt x="1938742" y="807821"/>
                    <a:pt x="1939342" y="807222"/>
                  </a:cubicBezTo>
                  <a:close/>
                  <a:moveTo>
                    <a:pt x="1937544" y="803626"/>
                  </a:moveTo>
                  <a:cubicBezTo>
                    <a:pt x="1936345" y="804226"/>
                    <a:pt x="1935746" y="804825"/>
                    <a:pt x="1934547" y="805424"/>
                  </a:cubicBezTo>
                  <a:cubicBezTo>
                    <a:pt x="1930952" y="808421"/>
                    <a:pt x="1927356" y="809020"/>
                    <a:pt x="1923161" y="809020"/>
                  </a:cubicBezTo>
                  <a:lnTo>
                    <a:pt x="1923161" y="809020"/>
                  </a:lnTo>
                  <a:cubicBezTo>
                    <a:pt x="1927356" y="809020"/>
                    <a:pt x="1930952" y="808421"/>
                    <a:pt x="1934547" y="805424"/>
                  </a:cubicBezTo>
                  <a:cubicBezTo>
                    <a:pt x="1935147" y="804825"/>
                    <a:pt x="1936345" y="804226"/>
                    <a:pt x="1937544" y="803626"/>
                  </a:cubicBezTo>
                  <a:close/>
                  <a:moveTo>
                    <a:pt x="1920165" y="808421"/>
                  </a:moveTo>
                  <a:cubicBezTo>
                    <a:pt x="1920764" y="808421"/>
                    <a:pt x="1920764" y="808421"/>
                    <a:pt x="1921363" y="808421"/>
                  </a:cubicBezTo>
                  <a:cubicBezTo>
                    <a:pt x="1920764" y="808421"/>
                    <a:pt x="1920764" y="808421"/>
                    <a:pt x="1920165" y="808421"/>
                  </a:cubicBezTo>
                  <a:close/>
                  <a:moveTo>
                    <a:pt x="1908779" y="832991"/>
                  </a:moveTo>
                  <a:cubicBezTo>
                    <a:pt x="1908779" y="832991"/>
                    <a:pt x="1908179" y="832991"/>
                    <a:pt x="1908179" y="832991"/>
                  </a:cubicBezTo>
                  <a:cubicBezTo>
                    <a:pt x="1908179" y="832991"/>
                    <a:pt x="1908179" y="832991"/>
                    <a:pt x="1908779" y="832991"/>
                  </a:cubicBezTo>
                  <a:close/>
                  <a:moveTo>
                    <a:pt x="1903984" y="840182"/>
                  </a:moveTo>
                  <a:cubicBezTo>
                    <a:pt x="1903984" y="840781"/>
                    <a:pt x="1903385" y="841381"/>
                    <a:pt x="1903385" y="841980"/>
                  </a:cubicBezTo>
                  <a:cubicBezTo>
                    <a:pt x="1903385" y="841381"/>
                    <a:pt x="1903984" y="840781"/>
                    <a:pt x="1903984" y="840182"/>
                  </a:cubicBezTo>
                  <a:close/>
                  <a:moveTo>
                    <a:pt x="1904584" y="838384"/>
                  </a:moveTo>
                  <a:cubicBezTo>
                    <a:pt x="1904584" y="838984"/>
                    <a:pt x="1903984" y="838984"/>
                    <a:pt x="1903984" y="839583"/>
                  </a:cubicBezTo>
                  <a:cubicBezTo>
                    <a:pt x="1904584" y="838984"/>
                    <a:pt x="1904584" y="838384"/>
                    <a:pt x="1904584" y="838384"/>
                  </a:cubicBezTo>
                  <a:close/>
                  <a:moveTo>
                    <a:pt x="1905183" y="835987"/>
                  </a:moveTo>
                  <a:cubicBezTo>
                    <a:pt x="1905183" y="836586"/>
                    <a:pt x="1904584" y="837186"/>
                    <a:pt x="1904584" y="837785"/>
                  </a:cubicBezTo>
                  <a:cubicBezTo>
                    <a:pt x="1905183" y="837186"/>
                    <a:pt x="1905183" y="836586"/>
                    <a:pt x="1905183" y="835987"/>
                  </a:cubicBezTo>
                  <a:close/>
                  <a:moveTo>
                    <a:pt x="1903385" y="841980"/>
                  </a:moveTo>
                  <a:cubicBezTo>
                    <a:pt x="1903385" y="842579"/>
                    <a:pt x="1902786" y="842579"/>
                    <a:pt x="1902786" y="843179"/>
                  </a:cubicBezTo>
                  <a:cubicBezTo>
                    <a:pt x="1902786" y="843179"/>
                    <a:pt x="1902786" y="843179"/>
                    <a:pt x="1902786" y="843179"/>
                  </a:cubicBezTo>
                  <a:cubicBezTo>
                    <a:pt x="1902786" y="842579"/>
                    <a:pt x="1903385" y="841980"/>
                    <a:pt x="1903385" y="841980"/>
                  </a:cubicBezTo>
                  <a:close/>
                  <a:moveTo>
                    <a:pt x="1947731" y="831792"/>
                  </a:moveTo>
                  <a:cubicBezTo>
                    <a:pt x="1949529" y="832991"/>
                    <a:pt x="1948331" y="834189"/>
                    <a:pt x="1945934" y="834189"/>
                  </a:cubicBezTo>
                  <a:cubicBezTo>
                    <a:pt x="1948331" y="834789"/>
                    <a:pt x="1949529" y="833590"/>
                    <a:pt x="1947731" y="831792"/>
                  </a:cubicBezTo>
                  <a:close/>
                  <a:moveTo>
                    <a:pt x="1918966" y="808421"/>
                  </a:moveTo>
                  <a:cubicBezTo>
                    <a:pt x="1918367" y="808421"/>
                    <a:pt x="1917768" y="808421"/>
                    <a:pt x="1917768" y="808421"/>
                  </a:cubicBezTo>
                  <a:cubicBezTo>
                    <a:pt x="1917768" y="808421"/>
                    <a:pt x="1918367" y="808421"/>
                    <a:pt x="1918966" y="808421"/>
                  </a:cubicBezTo>
                  <a:close/>
                  <a:moveTo>
                    <a:pt x="1915371" y="807821"/>
                  </a:moveTo>
                  <a:cubicBezTo>
                    <a:pt x="1914771" y="807821"/>
                    <a:pt x="1914771" y="807821"/>
                    <a:pt x="1914172" y="807821"/>
                  </a:cubicBezTo>
                  <a:cubicBezTo>
                    <a:pt x="1914172" y="807821"/>
                    <a:pt x="1914771" y="807821"/>
                    <a:pt x="1915371" y="807821"/>
                  </a:cubicBezTo>
                  <a:close/>
                  <a:moveTo>
                    <a:pt x="1909977" y="806623"/>
                  </a:moveTo>
                  <a:cubicBezTo>
                    <a:pt x="1909378" y="806623"/>
                    <a:pt x="1908779" y="806623"/>
                    <a:pt x="1908179" y="806023"/>
                  </a:cubicBezTo>
                  <a:cubicBezTo>
                    <a:pt x="1908779" y="806623"/>
                    <a:pt x="1909378" y="806623"/>
                    <a:pt x="1909977" y="806623"/>
                  </a:cubicBezTo>
                  <a:close/>
                  <a:moveTo>
                    <a:pt x="1900389" y="804825"/>
                  </a:moveTo>
                  <a:cubicBezTo>
                    <a:pt x="1899790" y="804825"/>
                    <a:pt x="1899190" y="804825"/>
                    <a:pt x="1898591" y="804226"/>
                  </a:cubicBezTo>
                  <a:cubicBezTo>
                    <a:pt x="1899190" y="804825"/>
                    <a:pt x="1899790" y="804825"/>
                    <a:pt x="1900389" y="804825"/>
                  </a:cubicBezTo>
                  <a:close/>
                  <a:moveTo>
                    <a:pt x="1904584" y="806023"/>
                  </a:moveTo>
                  <a:cubicBezTo>
                    <a:pt x="1903984" y="806023"/>
                    <a:pt x="1903385" y="806023"/>
                    <a:pt x="1902187" y="805424"/>
                  </a:cubicBezTo>
                  <a:cubicBezTo>
                    <a:pt x="1903385" y="805424"/>
                    <a:pt x="1903984" y="805424"/>
                    <a:pt x="1904584" y="806023"/>
                  </a:cubicBezTo>
                  <a:close/>
                  <a:moveTo>
                    <a:pt x="1897392" y="804226"/>
                  </a:moveTo>
                  <a:cubicBezTo>
                    <a:pt x="1896194" y="804226"/>
                    <a:pt x="1895595" y="803626"/>
                    <a:pt x="1894995" y="803626"/>
                  </a:cubicBezTo>
                  <a:cubicBezTo>
                    <a:pt x="1889003" y="803027"/>
                    <a:pt x="1882411" y="801829"/>
                    <a:pt x="1877017" y="802428"/>
                  </a:cubicBezTo>
                  <a:cubicBezTo>
                    <a:pt x="1881212" y="801829"/>
                    <a:pt x="1889602" y="803027"/>
                    <a:pt x="1894995" y="803626"/>
                  </a:cubicBezTo>
                  <a:cubicBezTo>
                    <a:pt x="1895595" y="804226"/>
                    <a:pt x="1896194" y="804226"/>
                    <a:pt x="1897392" y="804226"/>
                  </a:cubicBezTo>
                  <a:close/>
                  <a:moveTo>
                    <a:pt x="1896793" y="844377"/>
                  </a:moveTo>
                  <a:cubicBezTo>
                    <a:pt x="1894396" y="842579"/>
                    <a:pt x="1892598" y="841381"/>
                    <a:pt x="1890201" y="840182"/>
                  </a:cubicBezTo>
                  <a:cubicBezTo>
                    <a:pt x="1892598" y="841381"/>
                    <a:pt x="1894396" y="842579"/>
                    <a:pt x="1896793" y="844377"/>
                  </a:cubicBezTo>
                  <a:cubicBezTo>
                    <a:pt x="1896793" y="844377"/>
                    <a:pt x="1896793" y="844377"/>
                    <a:pt x="1896793" y="844377"/>
                  </a:cubicBezTo>
                  <a:cubicBezTo>
                    <a:pt x="1896793" y="844377"/>
                    <a:pt x="1896793" y="844377"/>
                    <a:pt x="1896793" y="844377"/>
                  </a:cubicBezTo>
                  <a:close/>
                  <a:moveTo>
                    <a:pt x="1874620" y="803027"/>
                  </a:moveTo>
                  <a:cubicBezTo>
                    <a:pt x="1872822" y="803626"/>
                    <a:pt x="1871624" y="803626"/>
                    <a:pt x="1869227" y="804226"/>
                  </a:cubicBezTo>
                  <a:cubicBezTo>
                    <a:pt x="1867429" y="804825"/>
                    <a:pt x="1865032" y="804825"/>
                    <a:pt x="1862035" y="805424"/>
                  </a:cubicBezTo>
                  <a:cubicBezTo>
                    <a:pt x="1865032" y="805424"/>
                    <a:pt x="1867429" y="804825"/>
                    <a:pt x="1869227" y="804226"/>
                  </a:cubicBezTo>
                  <a:cubicBezTo>
                    <a:pt x="1871624" y="804226"/>
                    <a:pt x="1873422" y="803626"/>
                    <a:pt x="1874620" y="803027"/>
                  </a:cubicBezTo>
                  <a:close/>
                  <a:moveTo>
                    <a:pt x="1859039" y="828197"/>
                  </a:moveTo>
                  <a:cubicBezTo>
                    <a:pt x="1861436" y="828197"/>
                    <a:pt x="1865032" y="829395"/>
                    <a:pt x="1868627" y="831193"/>
                  </a:cubicBezTo>
                  <a:cubicBezTo>
                    <a:pt x="1864432" y="829395"/>
                    <a:pt x="1860837" y="828197"/>
                    <a:pt x="1859039" y="828197"/>
                  </a:cubicBezTo>
                  <a:close/>
                  <a:moveTo>
                    <a:pt x="1828476" y="804825"/>
                  </a:moveTo>
                  <a:cubicBezTo>
                    <a:pt x="1827277" y="804825"/>
                    <a:pt x="1826079" y="804825"/>
                    <a:pt x="1824880" y="805424"/>
                  </a:cubicBezTo>
                  <a:cubicBezTo>
                    <a:pt x="1826079" y="804825"/>
                    <a:pt x="1827277" y="804825"/>
                    <a:pt x="1828476" y="804825"/>
                  </a:cubicBezTo>
                  <a:close/>
                  <a:moveTo>
                    <a:pt x="1818888" y="782652"/>
                  </a:moveTo>
                  <a:cubicBezTo>
                    <a:pt x="1817090" y="780854"/>
                    <a:pt x="1815891" y="780255"/>
                    <a:pt x="1814093" y="780255"/>
                  </a:cubicBezTo>
                  <a:cubicBezTo>
                    <a:pt x="1815292" y="779655"/>
                    <a:pt x="1817090" y="780255"/>
                    <a:pt x="1818888" y="782652"/>
                  </a:cubicBezTo>
                  <a:cubicBezTo>
                    <a:pt x="1821285" y="785049"/>
                    <a:pt x="1821285" y="791042"/>
                    <a:pt x="1820685" y="796435"/>
                  </a:cubicBezTo>
                  <a:cubicBezTo>
                    <a:pt x="1820685" y="798832"/>
                    <a:pt x="1820086" y="800630"/>
                    <a:pt x="1818888" y="802428"/>
                  </a:cubicBezTo>
                  <a:cubicBezTo>
                    <a:pt x="1820086" y="801229"/>
                    <a:pt x="1820086" y="799432"/>
                    <a:pt x="1820685" y="796435"/>
                  </a:cubicBezTo>
                  <a:cubicBezTo>
                    <a:pt x="1820685" y="791042"/>
                    <a:pt x="1820685" y="785049"/>
                    <a:pt x="1818888" y="782652"/>
                  </a:cubicBezTo>
                  <a:close/>
                  <a:moveTo>
                    <a:pt x="1814093" y="810218"/>
                  </a:moveTo>
                  <a:cubicBezTo>
                    <a:pt x="1814093" y="810218"/>
                    <a:pt x="1814693" y="810218"/>
                    <a:pt x="1815292" y="810218"/>
                  </a:cubicBezTo>
                  <a:cubicBezTo>
                    <a:pt x="1815891" y="810218"/>
                    <a:pt x="1816491" y="810218"/>
                    <a:pt x="1817090" y="810218"/>
                  </a:cubicBezTo>
                  <a:cubicBezTo>
                    <a:pt x="1816491" y="810218"/>
                    <a:pt x="1815891" y="810218"/>
                    <a:pt x="1815292" y="810218"/>
                  </a:cubicBezTo>
                  <a:cubicBezTo>
                    <a:pt x="1814693" y="810218"/>
                    <a:pt x="1814693" y="810218"/>
                    <a:pt x="1814093" y="810218"/>
                  </a:cubicBezTo>
                  <a:close/>
                  <a:moveTo>
                    <a:pt x="3045601" y="680775"/>
                  </a:moveTo>
                  <a:cubicBezTo>
                    <a:pt x="3045601" y="680176"/>
                    <a:pt x="3045002" y="679577"/>
                    <a:pt x="3045002" y="678977"/>
                  </a:cubicBezTo>
                  <a:cubicBezTo>
                    <a:pt x="3045002" y="678378"/>
                    <a:pt x="3045002" y="677779"/>
                    <a:pt x="3044403" y="677779"/>
                  </a:cubicBezTo>
                  <a:cubicBezTo>
                    <a:pt x="3044403" y="678378"/>
                    <a:pt x="3044403" y="678378"/>
                    <a:pt x="3045002" y="678977"/>
                  </a:cubicBezTo>
                  <a:cubicBezTo>
                    <a:pt x="3045601" y="679577"/>
                    <a:pt x="3045601" y="680176"/>
                    <a:pt x="3045601" y="680775"/>
                  </a:cubicBezTo>
                  <a:close/>
                  <a:moveTo>
                    <a:pt x="3041406" y="675981"/>
                  </a:moveTo>
                  <a:cubicBezTo>
                    <a:pt x="3040208" y="675981"/>
                    <a:pt x="3039009" y="675981"/>
                    <a:pt x="3037211" y="675981"/>
                  </a:cubicBezTo>
                  <a:cubicBezTo>
                    <a:pt x="3039009" y="675981"/>
                    <a:pt x="3040208" y="675981"/>
                    <a:pt x="3041406" y="675981"/>
                  </a:cubicBezTo>
                  <a:close/>
                  <a:moveTo>
                    <a:pt x="3033017" y="675981"/>
                  </a:moveTo>
                  <a:cubicBezTo>
                    <a:pt x="3031818" y="675981"/>
                    <a:pt x="3030619" y="675981"/>
                    <a:pt x="3029421" y="675981"/>
                  </a:cubicBezTo>
                  <a:cubicBezTo>
                    <a:pt x="3030020" y="675981"/>
                    <a:pt x="3031818" y="675981"/>
                    <a:pt x="3033017" y="675981"/>
                  </a:cubicBezTo>
                  <a:close/>
                  <a:moveTo>
                    <a:pt x="3011443" y="661598"/>
                  </a:moveTo>
                  <a:cubicBezTo>
                    <a:pt x="3009046" y="660999"/>
                    <a:pt x="3006648" y="660400"/>
                    <a:pt x="3004851" y="659801"/>
                  </a:cubicBezTo>
                  <a:cubicBezTo>
                    <a:pt x="3004251" y="659801"/>
                    <a:pt x="3003652" y="659801"/>
                    <a:pt x="3003652" y="659201"/>
                  </a:cubicBezTo>
                  <a:cubicBezTo>
                    <a:pt x="3004251" y="659201"/>
                    <a:pt x="3004851" y="659201"/>
                    <a:pt x="3004851" y="659801"/>
                  </a:cubicBezTo>
                  <a:cubicBezTo>
                    <a:pt x="3006648" y="660400"/>
                    <a:pt x="3009046" y="660400"/>
                    <a:pt x="3011443" y="661598"/>
                  </a:cubicBezTo>
                  <a:close/>
                  <a:moveTo>
                    <a:pt x="2991667" y="715533"/>
                  </a:moveTo>
                  <a:cubicBezTo>
                    <a:pt x="2990468" y="717331"/>
                    <a:pt x="2988670" y="718530"/>
                    <a:pt x="2987472" y="719129"/>
                  </a:cubicBezTo>
                  <a:cubicBezTo>
                    <a:pt x="2983876" y="720927"/>
                    <a:pt x="2983277" y="722125"/>
                    <a:pt x="2980280" y="723324"/>
                  </a:cubicBezTo>
                  <a:cubicBezTo>
                    <a:pt x="2982677" y="722125"/>
                    <a:pt x="2983876" y="720927"/>
                    <a:pt x="2987472" y="719129"/>
                  </a:cubicBezTo>
                  <a:cubicBezTo>
                    <a:pt x="2988670" y="718530"/>
                    <a:pt x="2989869" y="717331"/>
                    <a:pt x="2991667" y="715533"/>
                  </a:cubicBezTo>
                  <a:close/>
                  <a:moveTo>
                    <a:pt x="2983876" y="676580"/>
                  </a:moveTo>
                  <a:cubicBezTo>
                    <a:pt x="2983277" y="675382"/>
                    <a:pt x="2982078" y="673584"/>
                    <a:pt x="2981479" y="672385"/>
                  </a:cubicBezTo>
                  <a:cubicBezTo>
                    <a:pt x="2980280" y="669988"/>
                    <a:pt x="2979082" y="668190"/>
                    <a:pt x="2978483" y="666393"/>
                  </a:cubicBezTo>
                  <a:cubicBezTo>
                    <a:pt x="2979082" y="668190"/>
                    <a:pt x="2979681" y="670588"/>
                    <a:pt x="2981479" y="672385"/>
                  </a:cubicBezTo>
                  <a:cubicBezTo>
                    <a:pt x="2982078" y="673584"/>
                    <a:pt x="2983277" y="675382"/>
                    <a:pt x="2983876" y="676580"/>
                  </a:cubicBezTo>
                  <a:close/>
                  <a:moveTo>
                    <a:pt x="2867018" y="742500"/>
                  </a:moveTo>
                  <a:cubicBezTo>
                    <a:pt x="2866418" y="741901"/>
                    <a:pt x="2865819" y="741302"/>
                    <a:pt x="2865819" y="740703"/>
                  </a:cubicBezTo>
                  <a:cubicBezTo>
                    <a:pt x="2865819" y="741302"/>
                    <a:pt x="2866418" y="741901"/>
                    <a:pt x="2867018" y="742500"/>
                  </a:cubicBezTo>
                  <a:cubicBezTo>
                    <a:pt x="2868216" y="744298"/>
                    <a:pt x="2868815" y="745497"/>
                    <a:pt x="2870014" y="746695"/>
                  </a:cubicBezTo>
                  <a:cubicBezTo>
                    <a:pt x="2868815" y="745497"/>
                    <a:pt x="2868216" y="744298"/>
                    <a:pt x="2867018" y="742500"/>
                  </a:cubicBezTo>
                  <a:close/>
                  <a:moveTo>
                    <a:pt x="1809898" y="833590"/>
                  </a:moveTo>
                  <a:cubicBezTo>
                    <a:pt x="1811097" y="832991"/>
                    <a:pt x="1812296" y="832392"/>
                    <a:pt x="1813494" y="832392"/>
                  </a:cubicBezTo>
                  <a:cubicBezTo>
                    <a:pt x="1812296" y="832392"/>
                    <a:pt x="1811097" y="832991"/>
                    <a:pt x="1809898" y="833590"/>
                  </a:cubicBezTo>
                  <a:close/>
                  <a:moveTo>
                    <a:pt x="1791920" y="878536"/>
                  </a:moveTo>
                  <a:cubicBezTo>
                    <a:pt x="1793718" y="877337"/>
                    <a:pt x="1794917" y="876139"/>
                    <a:pt x="1796714" y="874940"/>
                  </a:cubicBezTo>
                  <a:cubicBezTo>
                    <a:pt x="1794917" y="876139"/>
                    <a:pt x="1793119" y="877337"/>
                    <a:pt x="1791920" y="878536"/>
                  </a:cubicBezTo>
                  <a:close/>
                  <a:moveTo>
                    <a:pt x="1619329" y="970824"/>
                  </a:moveTo>
                  <a:cubicBezTo>
                    <a:pt x="1619329" y="970225"/>
                    <a:pt x="1619929" y="970225"/>
                    <a:pt x="1619929" y="969625"/>
                  </a:cubicBezTo>
                  <a:cubicBezTo>
                    <a:pt x="1619929" y="969625"/>
                    <a:pt x="1619929" y="970225"/>
                    <a:pt x="1619329" y="970824"/>
                  </a:cubicBezTo>
                  <a:lnTo>
                    <a:pt x="1619329" y="970824"/>
                  </a:lnTo>
                  <a:close/>
                  <a:moveTo>
                    <a:pt x="1627120" y="959438"/>
                  </a:moveTo>
                  <a:cubicBezTo>
                    <a:pt x="1625921" y="961235"/>
                    <a:pt x="1624723" y="963033"/>
                    <a:pt x="1623524" y="964831"/>
                  </a:cubicBezTo>
                  <a:cubicBezTo>
                    <a:pt x="1624723" y="963033"/>
                    <a:pt x="1625921" y="960636"/>
                    <a:pt x="1627120" y="959438"/>
                  </a:cubicBezTo>
                  <a:close/>
                  <a:moveTo>
                    <a:pt x="1667271" y="951647"/>
                  </a:moveTo>
                  <a:cubicBezTo>
                    <a:pt x="1665473" y="955243"/>
                    <a:pt x="1663076" y="958838"/>
                    <a:pt x="1660679" y="962434"/>
                  </a:cubicBezTo>
                  <a:cubicBezTo>
                    <a:pt x="1660080" y="963633"/>
                    <a:pt x="1658881" y="964831"/>
                    <a:pt x="1657683" y="964831"/>
                  </a:cubicBezTo>
                  <a:cubicBezTo>
                    <a:pt x="1658881" y="964232"/>
                    <a:pt x="1659481" y="963633"/>
                    <a:pt x="1660679" y="962434"/>
                  </a:cubicBezTo>
                  <a:cubicBezTo>
                    <a:pt x="1662477" y="958838"/>
                    <a:pt x="1663676" y="958239"/>
                    <a:pt x="1665473" y="954643"/>
                  </a:cubicBezTo>
                  <a:cubicBezTo>
                    <a:pt x="1666672" y="953445"/>
                    <a:pt x="1667271" y="952846"/>
                    <a:pt x="1667271" y="951647"/>
                  </a:cubicBezTo>
                  <a:close/>
                  <a:moveTo>
                    <a:pt x="1641502" y="958239"/>
                  </a:moveTo>
                  <a:cubicBezTo>
                    <a:pt x="1639705" y="957041"/>
                    <a:pt x="1638506" y="956441"/>
                    <a:pt x="1637307" y="955842"/>
                  </a:cubicBezTo>
                  <a:cubicBezTo>
                    <a:pt x="1638506" y="956441"/>
                    <a:pt x="1640304" y="957041"/>
                    <a:pt x="1641502" y="958239"/>
                  </a:cubicBezTo>
                  <a:cubicBezTo>
                    <a:pt x="1643300" y="959438"/>
                    <a:pt x="1644499" y="960636"/>
                    <a:pt x="1646297" y="961835"/>
                  </a:cubicBezTo>
                  <a:cubicBezTo>
                    <a:pt x="1645098" y="960037"/>
                    <a:pt x="1643300" y="958838"/>
                    <a:pt x="1641502" y="958239"/>
                  </a:cubicBezTo>
                  <a:close/>
                  <a:moveTo>
                    <a:pt x="1633712" y="955243"/>
                  </a:moveTo>
                  <a:cubicBezTo>
                    <a:pt x="1631914" y="955243"/>
                    <a:pt x="1630116" y="956441"/>
                    <a:pt x="1628918" y="957640"/>
                  </a:cubicBezTo>
                  <a:cubicBezTo>
                    <a:pt x="1630116" y="956441"/>
                    <a:pt x="1631914" y="955243"/>
                    <a:pt x="1633712" y="955243"/>
                  </a:cubicBezTo>
                  <a:close/>
                  <a:moveTo>
                    <a:pt x="1598954" y="972022"/>
                  </a:moveTo>
                  <a:cubicBezTo>
                    <a:pt x="1600752" y="972622"/>
                    <a:pt x="1601950" y="973221"/>
                    <a:pt x="1602550" y="973820"/>
                  </a:cubicBezTo>
                  <a:cubicBezTo>
                    <a:pt x="1601950" y="973221"/>
                    <a:pt x="1600153" y="972622"/>
                    <a:pt x="1598954" y="972022"/>
                  </a:cubicBezTo>
                  <a:close/>
                  <a:moveTo>
                    <a:pt x="1682852" y="923481"/>
                  </a:moveTo>
                  <a:cubicBezTo>
                    <a:pt x="1683452" y="921084"/>
                    <a:pt x="1684650" y="918687"/>
                    <a:pt x="1685849" y="916889"/>
                  </a:cubicBezTo>
                  <a:cubicBezTo>
                    <a:pt x="1687647" y="914492"/>
                    <a:pt x="1688845" y="912095"/>
                    <a:pt x="1690643" y="910297"/>
                  </a:cubicBezTo>
                  <a:cubicBezTo>
                    <a:pt x="1688845" y="912095"/>
                    <a:pt x="1687047" y="913893"/>
                    <a:pt x="1685849" y="916889"/>
                  </a:cubicBezTo>
                  <a:cubicBezTo>
                    <a:pt x="1684650" y="918687"/>
                    <a:pt x="1683452" y="920485"/>
                    <a:pt x="1682852" y="923481"/>
                  </a:cubicBezTo>
                  <a:cubicBezTo>
                    <a:pt x="1681654" y="927077"/>
                    <a:pt x="1679856" y="929474"/>
                    <a:pt x="1678658" y="931272"/>
                  </a:cubicBezTo>
                  <a:cubicBezTo>
                    <a:pt x="1677459" y="932470"/>
                    <a:pt x="1676860" y="933669"/>
                    <a:pt x="1675661" y="934268"/>
                  </a:cubicBezTo>
                  <a:cubicBezTo>
                    <a:pt x="1676260" y="933070"/>
                    <a:pt x="1677459" y="932470"/>
                    <a:pt x="1678658" y="931272"/>
                  </a:cubicBezTo>
                  <a:cubicBezTo>
                    <a:pt x="1679856" y="929474"/>
                    <a:pt x="1681654" y="927077"/>
                    <a:pt x="1682852" y="923481"/>
                  </a:cubicBezTo>
                  <a:close/>
                  <a:moveTo>
                    <a:pt x="1751769" y="881532"/>
                  </a:moveTo>
                  <a:cubicBezTo>
                    <a:pt x="1751170" y="882731"/>
                    <a:pt x="1751170" y="883330"/>
                    <a:pt x="1750570" y="883929"/>
                  </a:cubicBezTo>
                  <a:cubicBezTo>
                    <a:pt x="1751170" y="883330"/>
                    <a:pt x="1751170" y="882731"/>
                    <a:pt x="1751769" y="881532"/>
                  </a:cubicBezTo>
                  <a:cubicBezTo>
                    <a:pt x="1751769" y="880933"/>
                    <a:pt x="1751769" y="880933"/>
                    <a:pt x="1751769" y="880333"/>
                  </a:cubicBezTo>
                  <a:cubicBezTo>
                    <a:pt x="1752368" y="880333"/>
                    <a:pt x="1752368" y="880933"/>
                    <a:pt x="1751769" y="881532"/>
                  </a:cubicBezTo>
                  <a:close/>
                  <a:moveTo>
                    <a:pt x="1770346" y="784450"/>
                  </a:moveTo>
                  <a:cubicBezTo>
                    <a:pt x="1770346" y="784450"/>
                    <a:pt x="1768549" y="784450"/>
                    <a:pt x="1767350" y="785049"/>
                  </a:cubicBezTo>
                  <a:lnTo>
                    <a:pt x="1770346" y="784450"/>
                  </a:lnTo>
                  <a:cubicBezTo>
                    <a:pt x="1770346" y="784450"/>
                    <a:pt x="1770346" y="784450"/>
                    <a:pt x="1770346" y="784450"/>
                  </a:cubicBezTo>
                  <a:close/>
                  <a:moveTo>
                    <a:pt x="1754166" y="898312"/>
                  </a:moveTo>
                  <a:cubicBezTo>
                    <a:pt x="1755964" y="901907"/>
                    <a:pt x="1758361" y="904904"/>
                    <a:pt x="1761957" y="907301"/>
                  </a:cubicBezTo>
                  <a:cubicBezTo>
                    <a:pt x="1763155" y="907900"/>
                    <a:pt x="1763754" y="907900"/>
                    <a:pt x="1764953" y="907900"/>
                  </a:cubicBezTo>
                  <a:cubicBezTo>
                    <a:pt x="1763754" y="907900"/>
                    <a:pt x="1763155" y="907900"/>
                    <a:pt x="1761957" y="907301"/>
                  </a:cubicBezTo>
                  <a:cubicBezTo>
                    <a:pt x="1758361" y="904904"/>
                    <a:pt x="1755964" y="901308"/>
                    <a:pt x="1754166" y="898312"/>
                  </a:cubicBezTo>
                  <a:close/>
                  <a:moveTo>
                    <a:pt x="1774541" y="901907"/>
                  </a:moveTo>
                  <a:cubicBezTo>
                    <a:pt x="1775740" y="900709"/>
                    <a:pt x="1776339" y="899510"/>
                    <a:pt x="1777538" y="898312"/>
                  </a:cubicBezTo>
                  <a:cubicBezTo>
                    <a:pt x="1779935" y="895315"/>
                    <a:pt x="1781733" y="892319"/>
                    <a:pt x="1783530" y="889323"/>
                  </a:cubicBezTo>
                  <a:cubicBezTo>
                    <a:pt x="1782332" y="891720"/>
                    <a:pt x="1779935" y="895315"/>
                    <a:pt x="1777538" y="898312"/>
                  </a:cubicBezTo>
                  <a:cubicBezTo>
                    <a:pt x="1776339" y="899510"/>
                    <a:pt x="1775140" y="900709"/>
                    <a:pt x="1774541" y="901907"/>
                  </a:cubicBezTo>
                  <a:close/>
                  <a:moveTo>
                    <a:pt x="1785328" y="885727"/>
                  </a:moveTo>
                  <a:cubicBezTo>
                    <a:pt x="1785328" y="885128"/>
                    <a:pt x="1785328" y="885128"/>
                    <a:pt x="1785328" y="885727"/>
                  </a:cubicBezTo>
                  <a:cubicBezTo>
                    <a:pt x="1785328" y="885128"/>
                    <a:pt x="1785328" y="885128"/>
                    <a:pt x="1785328" y="885727"/>
                  </a:cubicBezTo>
                  <a:close/>
                  <a:moveTo>
                    <a:pt x="1787725" y="882131"/>
                  </a:moveTo>
                  <a:cubicBezTo>
                    <a:pt x="1787725" y="882131"/>
                    <a:pt x="1787126" y="882731"/>
                    <a:pt x="1787126" y="882731"/>
                  </a:cubicBezTo>
                  <a:cubicBezTo>
                    <a:pt x="1787126" y="882731"/>
                    <a:pt x="1787725" y="882731"/>
                    <a:pt x="1787725" y="882131"/>
                  </a:cubicBezTo>
                  <a:close/>
                  <a:moveTo>
                    <a:pt x="1789523" y="880933"/>
                  </a:moveTo>
                  <a:cubicBezTo>
                    <a:pt x="1789523" y="880933"/>
                    <a:pt x="1790122" y="880333"/>
                    <a:pt x="1790122" y="880333"/>
                  </a:cubicBezTo>
                  <a:cubicBezTo>
                    <a:pt x="1790122" y="880333"/>
                    <a:pt x="1789523" y="880333"/>
                    <a:pt x="1789523" y="880933"/>
                  </a:cubicBezTo>
                  <a:close/>
                  <a:moveTo>
                    <a:pt x="1746975" y="877337"/>
                  </a:moveTo>
                  <a:cubicBezTo>
                    <a:pt x="1746375" y="877337"/>
                    <a:pt x="1745776" y="877337"/>
                    <a:pt x="1745177" y="877337"/>
                  </a:cubicBezTo>
                  <a:cubicBezTo>
                    <a:pt x="1743978" y="877337"/>
                    <a:pt x="1742780" y="877337"/>
                    <a:pt x="1740982" y="877337"/>
                  </a:cubicBezTo>
                  <a:cubicBezTo>
                    <a:pt x="1742180" y="877337"/>
                    <a:pt x="1743978" y="877337"/>
                    <a:pt x="1745177" y="877337"/>
                  </a:cubicBezTo>
                  <a:cubicBezTo>
                    <a:pt x="1745776" y="877337"/>
                    <a:pt x="1746375" y="877337"/>
                    <a:pt x="1746975" y="877337"/>
                  </a:cubicBezTo>
                  <a:close/>
                  <a:moveTo>
                    <a:pt x="1731993" y="877337"/>
                  </a:moveTo>
                  <a:lnTo>
                    <a:pt x="1731993" y="877337"/>
                  </a:lnTo>
                  <a:cubicBezTo>
                    <a:pt x="1731993" y="877337"/>
                    <a:pt x="1731993" y="877936"/>
                    <a:pt x="1725401" y="880933"/>
                  </a:cubicBezTo>
                  <a:cubicBezTo>
                    <a:pt x="1718809" y="883929"/>
                    <a:pt x="1715812" y="891120"/>
                    <a:pt x="1709820" y="893517"/>
                  </a:cubicBezTo>
                  <a:cubicBezTo>
                    <a:pt x="1707423" y="894117"/>
                    <a:pt x="1705625" y="895315"/>
                    <a:pt x="1704426" y="896514"/>
                  </a:cubicBezTo>
                  <a:cubicBezTo>
                    <a:pt x="1703228" y="897712"/>
                    <a:pt x="1702628" y="898312"/>
                    <a:pt x="1701430" y="899510"/>
                  </a:cubicBezTo>
                  <a:cubicBezTo>
                    <a:pt x="1702628" y="898312"/>
                    <a:pt x="1703228" y="897113"/>
                    <a:pt x="1704426" y="896514"/>
                  </a:cubicBezTo>
                  <a:cubicBezTo>
                    <a:pt x="1706224" y="895315"/>
                    <a:pt x="1707423" y="894117"/>
                    <a:pt x="1709820" y="893517"/>
                  </a:cubicBezTo>
                  <a:cubicBezTo>
                    <a:pt x="1715812" y="891120"/>
                    <a:pt x="1718809" y="883929"/>
                    <a:pt x="1725401" y="880933"/>
                  </a:cubicBezTo>
                  <a:cubicBezTo>
                    <a:pt x="1731993" y="877936"/>
                    <a:pt x="1731993" y="877337"/>
                    <a:pt x="1731993" y="877337"/>
                  </a:cubicBezTo>
                  <a:close/>
                  <a:moveTo>
                    <a:pt x="1715812" y="804825"/>
                  </a:moveTo>
                  <a:cubicBezTo>
                    <a:pt x="1715812" y="806023"/>
                    <a:pt x="1715812" y="807222"/>
                    <a:pt x="1715213" y="808421"/>
                  </a:cubicBezTo>
                  <a:cubicBezTo>
                    <a:pt x="1714614" y="809619"/>
                    <a:pt x="1714015" y="810818"/>
                    <a:pt x="1712816" y="811417"/>
                  </a:cubicBezTo>
                  <a:cubicBezTo>
                    <a:pt x="1714015" y="810818"/>
                    <a:pt x="1714614" y="809619"/>
                    <a:pt x="1715213" y="808421"/>
                  </a:cubicBezTo>
                  <a:cubicBezTo>
                    <a:pt x="1715812" y="806623"/>
                    <a:pt x="1715812" y="806023"/>
                    <a:pt x="1715812" y="804825"/>
                  </a:cubicBezTo>
                  <a:cubicBezTo>
                    <a:pt x="1715812" y="803626"/>
                    <a:pt x="1715812" y="803027"/>
                    <a:pt x="1715812" y="802428"/>
                  </a:cubicBezTo>
                  <a:cubicBezTo>
                    <a:pt x="1715812" y="803027"/>
                    <a:pt x="1715812" y="803626"/>
                    <a:pt x="1715812" y="804825"/>
                  </a:cubicBezTo>
                  <a:close/>
                  <a:moveTo>
                    <a:pt x="1692441" y="816211"/>
                  </a:moveTo>
                  <a:cubicBezTo>
                    <a:pt x="1691841" y="816211"/>
                    <a:pt x="1691242" y="816211"/>
                    <a:pt x="1691242" y="816211"/>
                  </a:cubicBezTo>
                  <a:cubicBezTo>
                    <a:pt x="1691242" y="816810"/>
                    <a:pt x="1691841" y="816810"/>
                    <a:pt x="1692441" y="816211"/>
                  </a:cubicBezTo>
                  <a:close/>
                  <a:moveTo>
                    <a:pt x="1692441" y="809619"/>
                  </a:moveTo>
                  <a:cubicBezTo>
                    <a:pt x="1692441" y="809619"/>
                    <a:pt x="1692441" y="809619"/>
                    <a:pt x="1692441" y="809619"/>
                  </a:cubicBezTo>
                  <a:cubicBezTo>
                    <a:pt x="1692441" y="809619"/>
                    <a:pt x="1692441" y="809619"/>
                    <a:pt x="1692441" y="809619"/>
                  </a:cubicBezTo>
                  <a:close/>
                  <a:moveTo>
                    <a:pt x="1679856" y="816810"/>
                  </a:moveTo>
                  <a:cubicBezTo>
                    <a:pt x="1687047" y="812616"/>
                    <a:pt x="1688246" y="809619"/>
                    <a:pt x="1691242" y="809619"/>
                  </a:cubicBezTo>
                  <a:cubicBezTo>
                    <a:pt x="1688246" y="810218"/>
                    <a:pt x="1686448" y="813215"/>
                    <a:pt x="1679856" y="816810"/>
                  </a:cubicBezTo>
                  <a:close/>
                  <a:moveTo>
                    <a:pt x="1669668" y="819807"/>
                  </a:moveTo>
                  <a:cubicBezTo>
                    <a:pt x="1666672" y="819807"/>
                    <a:pt x="1664275" y="819208"/>
                    <a:pt x="1663676" y="818608"/>
                  </a:cubicBezTo>
                  <a:cubicBezTo>
                    <a:pt x="1663076" y="818009"/>
                    <a:pt x="1663076" y="818009"/>
                    <a:pt x="1662477" y="818009"/>
                  </a:cubicBezTo>
                  <a:cubicBezTo>
                    <a:pt x="1663076" y="818009"/>
                    <a:pt x="1663076" y="818009"/>
                    <a:pt x="1663676" y="818608"/>
                  </a:cubicBezTo>
                  <a:cubicBezTo>
                    <a:pt x="1664275" y="819807"/>
                    <a:pt x="1666672" y="820406"/>
                    <a:pt x="1669668" y="819807"/>
                  </a:cubicBezTo>
                  <a:close/>
                  <a:moveTo>
                    <a:pt x="1649892" y="823402"/>
                  </a:moveTo>
                  <a:cubicBezTo>
                    <a:pt x="1649293" y="823402"/>
                    <a:pt x="1649892" y="824002"/>
                    <a:pt x="1650492" y="824601"/>
                  </a:cubicBezTo>
                  <a:cubicBezTo>
                    <a:pt x="1651091" y="825200"/>
                    <a:pt x="1651690" y="825200"/>
                    <a:pt x="1651690" y="825800"/>
                  </a:cubicBezTo>
                  <a:cubicBezTo>
                    <a:pt x="1651690" y="825200"/>
                    <a:pt x="1651091" y="825200"/>
                    <a:pt x="1650492" y="824601"/>
                  </a:cubicBezTo>
                  <a:cubicBezTo>
                    <a:pt x="1649293" y="824601"/>
                    <a:pt x="1649293" y="824002"/>
                    <a:pt x="1649892" y="823402"/>
                  </a:cubicBezTo>
                  <a:close/>
                  <a:moveTo>
                    <a:pt x="1644499" y="834789"/>
                  </a:moveTo>
                  <a:cubicBezTo>
                    <a:pt x="1643900" y="835388"/>
                    <a:pt x="1643300" y="835987"/>
                    <a:pt x="1643300" y="836586"/>
                  </a:cubicBezTo>
                  <a:cubicBezTo>
                    <a:pt x="1643300" y="837186"/>
                    <a:pt x="1642701" y="837186"/>
                    <a:pt x="1642701" y="837785"/>
                  </a:cubicBezTo>
                  <a:cubicBezTo>
                    <a:pt x="1642102" y="838384"/>
                    <a:pt x="1642102" y="839583"/>
                    <a:pt x="1642102" y="840182"/>
                  </a:cubicBezTo>
                  <a:cubicBezTo>
                    <a:pt x="1642102" y="839583"/>
                    <a:pt x="1642701" y="838984"/>
                    <a:pt x="1642701" y="837785"/>
                  </a:cubicBezTo>
                  <a:cubicBezTo>
                    <a:pt x="1642701" y="837186"/>
                    <a:pt x="1643300" y="837186"/>
                    <a:pt x="1643300" y="836586"/>
                  </a:cubicBezTo>
                  <a:cubicBezTo>
                    <a:pt x="1643900" y="835987"/>
                    <a:pt x="1643900" y="835388"/>
                    <a:pt x="1644499" y="834789"/>
                  </a:cubicBezTo>
                  <a:close/>
                  <a:moveTo>
                    <a:pt x="1637907" y="837785"/>
                  </a:moveTo>
                  <a:cubicBezTo>
                    <a:pt x="1637307" y="837785"/>
                    <a:pt x="1637307" y="837785"/>
                    <a:pt x="1637307" y="838384"/>
                  </a:cubicBezTo>
                  <a:cubicBezTo>
                    <a:pt x="1637307" y="838984"/>
                    <a:pt x="1636708" y="839583"/>
                    <a:pt x="1636708" y="841381"/>
                  </a:cubicBezTo>
                  <a:cubicBezTo>
                    <a:pt x="1636708" y="840182"/>
                    <a:pt x="1636708" y="838984"/>
                    <a:pt x="1637307" y="838384"/>
                  </a:cubicBezTo>
                  <a:cubicBezTo>
                    <a:pt x="1637307" y="837785"/>
                    <a:pt x="1637307" y="837785"/>
                    <a:pt x="1637907" y="837785"/>
                  </a:cubicBezTo>
                  <a:close/>
                  <a:moveTo>
                    <a:pt x="1636109" y="843179"/>
                  </a:moveTo>
                  <a:cubicBezTo>
                    <a:pt x="1636109" y="847373"/>
                    <a:pt x="1636109" y="847973"/>
                    <a:pt x="1633113" y="850370"/>
                  </a:cubicBezTo>
                  <a:cubicBezTo>
                    <a:pt x="1632513" y="850969"/>
                    <a:pt x="1631315" y="852168"/>
                    <a:pt x="1630716" y="852767"/>
                  </a:cubicBezTo>
                  <a:cubicBezTo>
                    <a:pt x="1631315" y="852168"/>
                    <a:pt x="1632513" y="850969"/>
                    <a:pt x="1633113" y="850370"/>
                  </a:cubicBezTo>
                  <a:cubicBezTo>
                    <a:pt x="1636109" y="847973"/>
                    <a:pt x="1636109" y="847373"/>
                    <a:pt x="1636109" y="843179"/>
                  </a:cubicBezTo>
                  <a:close/>
                  <a:moveTo>
                    <a:pt x="1596557" y="884528"/>
                  </a:moveTo>
                  <a:cubicBezTo>
                    <a:pt x="1594160" y="886326"/>
                    <a:pt x="1592362" y="888124"/>
                    <a:pt x="1589965" y="890521"/>
                  </a:cubicBezTo>
                  <a:cubicBezTo>
                    <a:pt x="1588766" y="891720"/>
                    <a:pt x="1586968" y="893517"/>
                    <a:pt x="1584571" y="894716"/>
                  </a:cubicBezTo>
                  <a:cubicBezTo>
                    <a:pt x="1586369" y="892918"/>
                    <a:pt x="1588167" y="891720"/>
                    <a:pt x="1589965" y="890521"/>
                  </a:cubicBezTo>
                  <a:cubicBezTo>
                    <a:pt x="1592362" y="888124"/>
                    <a:pt x="1594160" y="886326"/>
                    <a:pt x="1596557" y="884528"/>
                  </a:cubicBezTo>
                  <a:close/>
                  <a:moveTo>
                    <a:pt x="1481496" y="859958"/>
                  </a:moveTo>
                  <a:cubicBezTo>
                    <a:pt x="1481496" y="861157"/>
                    <a:pt x="1482096" y="862355"/>
                    <a:pt x="1483893" y="865352"/>
                  </a:cubicBezTo>
                  <a:cubicBezTo>
                    <a:pt x="1482096" y="862954"/>
                    <a:pt x="1481496" y="861157"/>
                    <a:pt x="1481496" y="859958"/>
                  </a:cubicBezTo>
                  <a:close/>
                  <a:moveTo>
                    <a:pt x="1450933" y="945654"/>
                  </a:moveTo>
                  <a:cubicBezTo>
                    <a:pt x="1451533" y="944456"/>
                    <a:pt x="1452731" y="942658"/>
                    <a:pt x="1453930" y="941459"/>
                  </a:cubicBezTo>
                  <a:cubicBezTo>
                    <a:pt x="1452132" y="942658"/>
                    <a:pt x="1451533" y="944456"/>
                    <a:pt x="1450933" y="945654"/>
                  </a:cubicBezTo>
                  <a:cubicBezTo>
                    <a:pt x="1450334" y="946254"/>
                    <a:pt x="1450334" y="946853"/>
                    <a:pt x="1449735" y="946853"/>
                  </a:cubicBezTo>
                  <a:cubicBezTo>
                    <a:pt x="1449735" y="946853"/>
                    <a:pt x="1450334" y="946254"/>
                    <a:pt x="1450933" y="945654"/>
                  </a:cubicBezTo>
                  <a:close/>
                  <a:moveTo>
                    <a:pt x="1483893" y="964232"/>
                  </a:moveTo>
                  <a:cubicBezTo>
                    <a:pt x="1484493" y="964831"/>
                    <a:pt x="1485092" y="965430"/>
                    <a:pt x="1486291" y="966030"/>
                  </a:cubicBezTo>
                  <a:cubicBezTo>
                    <a:pt x="1486291" y="966030"/>
                    <a:pt x="1486291" y="966030"/>
                    <a:pt x="1486291" y="966030"/>
                  </a:cubicBezTo>
                  <a:cubicBezTo>
                    <a:pt x="1486291" y="966030"/>
                    <a:pt x="1486291" y="966030"/>
                    <a:pt x="1486291" y="966030"/>
                  </a:cubicBezTo>
                  <a:cubicBezTo>
                    <a:pt x="1485092" y="966030"/>
                    <a:pt x="1484493" y="965430"/>
                    <a:pt x="1483893" y="964232"/>
                  </a:cubicBezTo>
                  <a:close/>
                  <a:moveTo>
                    <a:pt x="1485092" y="956441"/>
                  </a:moveTo>
                  <a:cubicBezTo>
                    <a:pt x="1485092" y="956441"/>
                    <a:pt x="1485691" y="955842"/>
                    <a:pt x="1485691" y="955842"/>
                  </a:cubicBezTo>
                  <a:cubicBezTo>
                    <a:pt x="1486291" y="955243"/>
                    <a:pt x="1486291" y="954643"/>
                    <a:pt x="1486890" y="954643"/>
                  </a:cubicBezTo>
                  <a:cubicBezTo>
                    <a:pt x="1486890" y="955243"/>
                    <a:pt x="1486291" y="955842"/>
                    <a:pt x="1485691" y="955842"/>
                  </a:cubicBezTo>
                  <a:cubicBezTo>
                    <a:pt x="1485691" y="956441"/>
                    <a:pt x="1485092" y="956441"/>
                    <a:pt x="1485092" y="956441"/>
                  </a:cubicBezTo>
                  <a:cubicBezTo>
                    <a:pt x="1485092" y="956441"/>
                    <a:pt x="1484493" y="957041"/>
                    <a:pt x="1484493" y="957041"/>
                  </a:cubicBezTo>
                  <a:cubicBezTo>
                    <a:pt x="1484493" y="957041"/>
                    <a:pt x="1484493" y="957041"/>
                    <a:pt x="1485092" y="956441"/>
                  </a:cubicBezTo>
                  <a:close/>
                  <a:moveTo>
                    <a:pt x="1486890" y="952246"/>
                  </a:moveTo>
                  <a:cubicBezTo>
                    <a:pt x="1486890" y="951647"/>
                    <a:pt x="1486291" y="951048"/>
                    <a:pt x="1485691" y="950449"/>
                  </a:cubicBezTo>
                  <a:cubicBezTo>
                    <a:pt x="1486291" y="951048"/>
                    <a:pt x="1486890" y="951647"/>
                    <a:pt x="1486890" y="952246"/>
                  </a:cubicBezTo>
                  <a:close/>
                  <a:moveTo>
                    <a:pt x="1480897" y="937265"/>
                  </a:moveTo>
                  <a:cubicBezTo>
                    <a:pt x="1482096" y="937265"/>
                    <a:pt x="1482695" y="939062"/>
                    <a:pt x="1482695" y="942059"/>
                  </a:cubicBezTo>
                  <a:cubicBezTo>
                    <a:pt x="1483294" y="936665"/>
                    <a:pt x="1482695" y="936066"/>
                    <a:pt x="1480897" y="937265"/>
                  </a:cubicBezTo>
                  <a:close/>
                  <a:moveTo>
                    <a:pt x="1479699" y="937864"/>
                  </a:moveTo>
                  <a:cubicBezTo>
                    <a:pt x="1479099" y="937864"/>
                    <a:pt x="1478500" y="936665"/>
                    <a:pt x="1477301" y="936066"/>
                  </a:cubicBezTo>
                  <a:cubicBezTo>
                    <a:pt x="1478500" y="936665"/>
                    <a:pt x="1478500" y="939062"/>
                    <a:pt x="1479699" y="937864"/>
                  </a:cubicBezTo>
                  <a:close/>
                  <a:moveTo>
                    <a:pt x="1489287" y="967228"/>
                  </a:moveTo>
                  <a:cubicBezTo>
                    <a:pt x="1489287" y="967228"/>
                    <a:pt x="1489287" y="967228"/>
                    <a:pt x="1489287" y="967228"/>
                  </a:cubicBezTo>
                  <a:cubicBezTo>
                    <a:pt x="1489287" y="967228"/>
                    <a:pt x="1488688" y="967228"/>
                    <a:pt x="1489287" y="967228"/>
                  </a:cubicBezTo>
                  <a:cubicBezTo>
                    <a:pt x="1488688" y="967228"/>
                    <a:pt x="1488688" y="967228"/>
                    <a:pt x="1489287" y="967228"/>
                  </a:cubicBezTo>
                  <a:close/>
                  <a:moveTo>
                    <a:pt x="1491684" y="967827"/>
                  </a:moveTo>
                  <a:cubicBezTo>
                    <a:pt x="1492283" y="967827"/>
                    <a:pt x="1492283" y="967827"/>
                    <a:pt x="1491684" y="967827"/>
                  </a:cubicBezTo>
                  <a:cubicBezTo>
                    <a:pt x="1492283" y="967827"/>
                    <a:pt x="1492283" y="967827"/>
                    <a:pt x="1491684" y="967827"/>
                  </a:cubicBezTo>
                  <a:close/>
                  <a:moveTo>
                    <a:pt x="1494680" y="968427"/>
                  </a:moveTo>
                  <a:cubicBezTo>
                    <a:pt x="1494680" y="968427"/>
                    <a:pt x="1495280" y="968427"/>
                    <a:pt x="1494680" y="968427"/>
                  </a:cubicBezTo>
                  <a:cubicBezTo>
                    <a:pt x="1495280" y="968427"/>
                    <a:pt x="1494680" y="968427"/>
                    <a:pt x="1494680" y="968427"/>
                  </a:cubicBezTo>
                  <a:close/>
                  <a:moveTo>
                    <a:pt x="1497677" y="967827"/>
                  </a:moveTo>
                  <a:cubicBezTo>
                    <a:pt x="1497677" y="967827"/>
                    <a:pt x="1498276" y="967827"/>
                    <a:pt x="1497677" y="967827"/>
                  </a:cubicBezTo>
                  <a:cubicBezTo>
                    <a:pt x="1498276" y="967827"/>
                    <a:pt x="1497677" y="967827"/>
                    <a:pt x="1497677" y="967827"/>
                  </a:cubicBezTo>
                  <a:close/>
                  <a:moveTo>
                    <a:pt x="1500673" y="906102"/>
                  </a:moveTo>
                  <a:cubicBezTo>
                    <a:pt x="1500074" y="906102"/>
                    <a:pt x="1498875" y="905503"/>
                    <a:pt x="1498875" y="904304"/>
                  </a:cubicBezTo>
                  <a:cubicBezTo>
                    <a:pt x="1498875" y="905503"/>
                    <a:pt x="1500074" y="905503"/>
                    <a:pt x="1500673" y="906102"/>
                  </a:cubicBezTo>
                  <a:close/>
                  <a:moveTo>
                    <a:pt x="1479099" y="874341"/>
                  </a:moveTo>
                  <a:cubicBezTo>
                    <a:pt x="1478500" y="874341"/>
                    <a:pt x="1478500" y="874940"/>
                    <a:pt x="1477901" y="874940"/>
                  </a:cubicBezTo>
                  <a:lnTo>
                    <a:pt x="1477901" y="874940"/>
                  </a:lnTo>
                  <a:cubicBezTo>
                    <a:pt x="1477901" y="874940"/>
                    <a:pt x="1477901" y="874940"/>
                    <a:pt x="1477901" y="874940"/>
                  </a:cubicBezTo>
                  <a:cubicBezTo>
                    <a:pt x="1478500" y="874940"/>
                    <a:pt x="1479099" y="874341"/>
                    <a:pt x="1479099" y="874341"/>
                  </a:cubicBezTo>
                  <a:close/>
                  <a:moveTo>
                    <a:pt x="1420970" y="1162591"/>
                  </a:moveTo>
                  <a:cubicBezTo>
                    <a:pt x="1420370" y="1161992"/>
                    <a:pt x="1420370" y="1161393"/>
                    <a:pt x="1419771" y="1161393"/>
                  </a:cubicBezTo>
                  <a:lnTo>
                    <a:pt x="1419771" y="1161393"/>
                  </a:lnTo>
                  <a:cubicBezTo>
                    <a:pt x="1420370" y="1161393"/>
                    <a:pt x="1420970" y="1161992"/>
                    <a:pt x="1420970" y="1162591"/>
                  </a:cubicBezTo>
                  <a:close/>
                  <a:moveTo>
                    <a:pt x="1422168" y="1164989"/>
                  </a:moveTo>
                  <a:cubicBezTo>
                    <a:pt x="1422168" y="1164389"/>
                    <a:pt x="1421569" y="1163790"/>
                    <a:pt x="1421569" y="1163191"/>
                  </a:cubicBezTo>
                  <a:cubicBezTo>
                    <a:pt x="1421569" y="1163191"/>
                    <a:pt x="1422168" y="1163790"/>
                    <a:pt x="1422168" y="1164989"/>
                  </a:cubicBezTo>
                  <a:close/>
                  <a:moveTo>
                    <a:pt x="1405988" y="1185963"/>
                  </a:moveTo>
                  <a:cubicBezTo>
                    <a:pt x="1411981" y="1188360"/>
                    <a:pt x="1413179" y="1191357"/>
                    <a:pt x="1414977" y="1194952"/>
                  </a:cubicBezTo>
                  <a:cubicBezTo>
                    <a:pt x="1413179" y="1191357"/>
                    <a:pt x="1411981" y="1188360"/>
                    <a:pt x="1405988" y="1185963"/>
                  </a:cubicBezTo>
                  <a:lnTo>
                    <a:pt x="1405988" y="1185963"/>
                  </a:lnTo>
                  <a:close/>
                  <a:moveTo>
                    <a:pt x="1406587" y="1184765"/>
                  </a:moveTo>
                  <a:cubicBezTo>
                    <a:pt x="1406587" y="1184765"/>
                    <a:pt x="1406587" y="1184765"/>
                    <a:pt x="1406587" y="1184765"/>
                  </a:cubicBezTo>
                  <a:cubicBezTo>
                    <a:pt x="1406587" y="1184765"/>
                    <a:pt x="1406587" y="1184765"/>
                    <a:pt x="1406587" y="1184765"/>
                  </a:cubicBezTo>
                  <a:close/>
                  <a:moveTo>
                    <a:pt x="1407786" y="1181768"/>
                  </a:moveTo>
                  <a:cubicBezTo>
                    <a:pt x="1407786" y="1181768"/>
                    <a:pt x="1407786" y="1181768"/>
                    <a:pt x="1407786" y="1181768"/>
                  </a:cubicBezTo>
                  <a:cubicBezTo>
                    <a:pt x="1407786" y="1181768"/>
                    <a:pt x="1407786" y="1181768"/>
                    <a:pt x="1407786" y="1181768"/>
                  </a:cubicBezTo>
                  <a:close/>
                  <a:moveTo>
                    <a:pt x="1408385" y="1181169"/>
                  </a:moveTo>
                  <a:cubicBezTo>
                    <a:pt x="1408385" y="1181169"/>
                    <a:pt x="1408385" y="1181169"/>
                    <a:pt x="1408385" y="1181169"/>
                  </a:cubicBezTo>
                  <a:cubicBezTo>
                    <a:pt x="1408385" y="1181169"/>
                    <a:pt x="1408385" y="1181169"/>
                    <a:pt x="1408385" y="1181169"/>
                  </a:cubicBezTo>
                  <a:close/>
                  <a:moveTo>
                    <a:pt x="1408984" y="1179970"/>
                  </a:moveTo>
                  <a:cubicBezTo>
                    <a:pt x="1408984" y="1179970"/>
                    <a:pt x="1408984" y="1179970"/>
                    <a:pt x="1408984" y="1179970"/>
                  </a:cubicBezTo>
                  <a:cubicBezTo>
                    <a:pt x="1408984" y="1179970"/>
                    <a:pt x="1408984" y="1179970"/>
                    <a:pt x="1408984" y="1179970"/>
                  </a:cubicBezTo>
                  <a:close/>
                  <a:moveTo>
                    <a:pt x="1409583" y="1178772"/>
                  </a:moveTo>
                  <a:cubicBezTo>
                    <a:pt x="1409583" y="1179371"/>
                    <a:pt x="1409583" y="1179371"/>
                    <a:pt x="1409583" y="1178772"/>
                  </a:cubicBezTo>
                  <a:cubicBezTo>
                    <a:pt x="1409583" y="1179371"/>
                    <a:pt x="1409583" y="1179371"/>
                    <a:pt x="1409583" y="1178772"/>
                  </a:cubicBezTo>
                  <a:close/>
                  <a:moveTo>
                    <a:pt x="1405389" y="1188960"/>
                  </a:moveTo>
                  <a:cubicBezTo>
                    <a:pt x="1405988" y="1187761"/>
                    <a:pt x="1405988" y="1187162"/>
                    <a:pt x="1405988" y="1185963"/>
                  </a:cubicBezTo>
                  <a:cubicBezTo>
                    <a:pt x="1405988" y="1187162"/>
                    <a:pt x="1405389" y="1187761"/>
                    <a:pt x="1405389" y="1188960"/>
                  </a:cubicBezTo>
                  <a:close/>
                  <a:moveTo>
                    <a:pt x="1363439" y="1241096"/>
                  </a:moveTo>
                  <a:cubicBezTo>
                    <a:pt x="1363439" y="1241096"/>
                    <a:pt x="1363439" y="1241096"/>
                    <a:pt x="1363439" y="1241096"/>
                  </a:cubicBezTo>
                  <a:cubicBezTo>
                    <a:pt x="1363439" y="1241096"/>
                    <a:pt x="1364039" y="1241096"/>
                    <a:pt x="1364039" y="1241696"/>
                  </a:cubicBezTo>
                  <a:cubicBezTo>
                    <a:pt x="1364039" y="1241696"/>
                    <a:pt x="1364039" y="1240497"/>
                    <a:pt x="1364039" y="1239299"/>
                  </a:cubicBezTo>
                  <a:cubicBezTo>
                    <a:pt x="1364039" y="1239299"/>
                    <a:pt x="1364039" y="1240497"/>
                    <a:pt x="1363439" y="1241096"/>
                  </a:cubicBezTo>
                  <a:close/>
                  <a:moveTo>
                    <a:pt x="1364039" y="1236302"/>
                  </a:moveTo>
                  <a:cubicBezTo>
                    <a:pt x="1364039" y="1235104"/>
                    <a:pt x="1364039" y="1233306"/>
                    <a:pt x="1363439" y="1231508"/>
                  </a:cubicBezTo>
                  <a:cubicBezTo>
                    <a:pt x="1362840" y="1226714"/>
                    <a:pt x="1362840" y="1226115"/>
                    <a:pt x="1362840" y="1226115"/>
                  </a:cubicBezTo>
                  <a:cubicBezTo>
                    <a:pt x="1362840" y="1226115"/>
                    <a:pt x="1362840" y="1226115"/>
                    <a:pt x="1362840" y="1226115"/>
                  </a:cubicBezTo>
                  <a:lnTo>
                    <a:pt x="1362840" y="1233306"/>
                  </a:lnTo>
                  <a:cubicBezTo>
                    <a:pt x="1363439" y="1232707"/>
                    <a:pt x="1364039" y="1234504"/>
                    <a:pt x="1364039" y="1236302"/>
                  </a:cubicBezTo>
                  <a:close/>
                  <a:moveTo>
                    <a:pt x="1370631" y="1245891"/>
                  </a:moveTo>
                  <a:cubicBezTo>
                    <a:pt x="1372429" y="1247688"/>
                    <a:pt x="1374226" y="1248887"/>
                    <a:pt x="1374826" y="1250086"/>
                  </a:cubicBezTo>
                  <a:cubicBezTo>
                    <a:pt x="1374226" y="1248887"/>
                    <a:pt x="1372429" y="1247688"/>
                    <a:pt x="1370631" y="1245891"/>
                  </a:cubicBezTo>
                  <a:close/>
                  <a:moveTo>
                    <a:pt x="1364638" y="1225515"/>
                  </a:moveTo>
                  <a:cubicBezTo>
                    <a:pt x="1364039" y="1225515"/>
                    <a:pt x="1363439" y="1225515"/>
                    <a:pt x="1363439" y="1226115"/>
                  </a:cubicBezTo>
                  <a:cubicBezTo>
                    <a:pt x="1364039" y="1225515"/>
                    <a:pt x="1364039" y="1225515"/>
                    <a:pt x="1364638" y="1225515"/>
                  </a:cubicBezTo>
                  <a:close/>
                  <a:moveTo>
                    <a:pt x="1367634" y="1224916"/>
                  </a:moveTo>
                  <a:cubicBezTo>
                    <a:pt x="1366436" y="1224916"/>
                    <a:pt x="1365836" y="1225515"/>
                    <a:pt x="1365237" y="1225515"/>
                  </a:cubicBezTo>
                  <a:cubicBezTo>
                    <a:pt x="1365836" y="1224916"/>
                    <a:pt x="1367035" y="1224916"/>
                    <a:pt x="1367634" y="1224916"/>
                  </a:cubicBezTo>
                  <a:close/>
                  <a:moveTo>
                    <a:pt x="1358645" y="1228512"/>
                  </a:moveTo>
                  <a:cubicBezTo>
                    <a:pt x="1358645" y="1228512"/>
                    <a:pt x="1358645" y="1228512"/>
                    <a:pt x="1358645" y="1228512"/>
                  </a:cubicBezTo>
                  <a:cubicBezTo>
                    <a:pt x="1358645" y="1228512"/>
                    <a:pt x="1358645" y="1228512"/>
                    <a:pt x="1358645" y="1228512"/>
                  </a:cubicBezTo>
                  <a:close/>
                  <a:moveTo>
                    <a:pt x="1361042" y="1226714"/>
                  </a:moveTo>
                  <a:cubicBezTo>
                    <a:pt x="1360443" y="1227313"/>
                    <a:pt x="1359844" y="1227313"/>
                    <a:pt x="1359244" y="1227912"/>
                  </a:cubicBezTo>
                  <a:cubicBezTo>
                    <a:pt x="1360443" y="1227313"/>
                    <a:pt x="1360443" y="1227313"/>
                    <a:pt x="1361042" y="1226714"/>
                  </a:cubicBezTo>
                  <a:close/>
                  <a:moveTo>
                    <a:pt x="1362840" y="1226115"/>
                  </a:moveTo>
                  <a:cubicBezTo>
                    <a:pt x="1362241" y="1226115"/>
                    <a:pt x="1361642" y="1226714"/>
                    <a:pt x="1361642" y="1226714"/>
                  </a:cubicBezTo>
                  <a:cubicBezTo>
                    <a:pt x="1361642" y="1226714"/>
                    <a:pt x="1362241" y="1226115"/>
                    <a:pt x="1362840" y="1226115"/>
                  </a:cubicBezTo>
                  <a:close/>
                  <a:moveTo>
                    <a:pt x="1441944" y="1268663"/>
                  </a:moveTo>
                  <a:lnTo>
                    <a:pt x="1437749" y="1270461"/>
                  </a:lnTo>
                  <a:lnTo>
                    <a:pt x="1437749" y="1270461"/>
                  </a:lnTo>
                  <a:lnTo>
                    <a:pt x="1441944" y="1268663"/>
                  </a:lnTo>
                  <a:close/>
                  <a:moveTo>
                    <a:pt x="1549814" y="956441"/>
                  </a:moveTo>
                  <a:cubicBezTo>
                    <a:pt x="1551012" y="955842"/>
                    <a:pt x="1551611" y="955243"/>
                    <a:pt x="1552810" y="954044"/>
                  </a:cubicBezTo>
                  <a:cubicBezTo>
                    <a:pt x="1554008" y="953445"/>
                    <a:pt x="1555207" y="952246"/>
                    <a:pt x="1557005" y="952246"/>
                  </a:cubicBezTo>
                  <a:cubicBezTo>
                    <a:pt x="1555207" y="952846"/>
                    <a:pt x="1553409" y="953445"/>
                    <a:pt x="1552810" y="954044"/>
                  </a:cubicBezTo>
                  <a:cubicBezTo>
                    <a:pt x="1551611" y="954643"/>
                    <a:pt x="1550413" y="955842"/>
                    <a:pt x="1549814" y="956441"/>
                  </a:cubicBezTo>
                  <a:close/>
                  <a:moveTo>
                    <a:pt x="1571387" y="898911"/>
                  </a:moveTo>
                  <a:cubicBezTo>
                    <a:pt x="1572586" y="899510"/>
                    <a:pt x="1573185" y="900110"/>
                    <a:pt x="1574384" y="900110"/>
                  </a:cubicBezTo>
                  <a:cubicBezTo>
                    <a:pt x="1573185" y="900110"/>
                    <a:pt x="1571987" y="900110"/>
                    <a:pt x="1571387" y="898911"/>
                  </a:cubicBezTo>
                  <a:cubicBezTo>
                    <a:pt x="1570189" y="897712"/>
                    <a:pt x="1567792" y="895915"/>
                    <a:pt x="1564795" y="894117"/>
                  </a:cubicBezTo>
                  <a:cubicBezTo>
                    <a:pt x="1561200" y="891720"/>
                    <a:pt x="1558803" y="891120"/>
                    <a:pt x="1557005" y="891120"/>
                  </a:cubicBezTo>
                  <a:cubicBezTo>
                    <a:pt x="1558803" y="891120"/>
                    <a:pt x="1561200" y="891720"/>
                    <a:pt x="1564795" y="894117"/>
                  </a:cubicBezTo>
                  <a:cubicBezTo>
                    <a:pt x="1567792" y="896514"/>
                    <a:pt x="1569590" y="898312"/>
                    <a:pt x="1571387" y="898911"/>
                  </a:cubicBezTo>
                  <a:close/>
                  <a:moveTo>
                    <a:pt x="1552810" y="898312"/>
                  </a:moveTo>
                  <a:cubicBezTo>
                    <a:pt x="1552211" y="898312"/>
                    <a:pt x="1551012" y="897712"/>
                    <a:pt x="1549814" y="897113"/>
                  </a:cubicBezTo>
                  <a:cubicBezTo>
                    <a:pt x="1546817" y="895915"/>
                    <a:pt x="1545619" y="895315"/>
                    <a:pt x="1545019" y="895315"/>
                  </a:cubicBezTo>
                  <a:cubicBezTo>
                    <a:pt x="1546218" y="895315"/>
                    <a:pt x="1547416" y="895915"/>
                    <a:pt x="1549814" y="897113"/>
                  </a:cubicBezTo>
                  <a:cubicBezTo>
                    <a:pt x="1551012" y="897712"/>
                    <a:pt x="1552211" y="898312"/>
                    <a:pt x="1552810" y="898312"/>
                  </a:cubicBezTo>
                  <a:close/>
                  <a:moveTo>
                    <a:pt x="1526442" y="961835"/>
                  </a:moveTo>
                  <a:cubicBezTo>
                    <a:pt x="1532435" y="960636"/>
                    <a:pt x="1537229" y="960037"/>
                    <a:pt x="1539626" y="960037"/>
                  </a:cubicBezTo>
                  <a:cubicBezTo>
                    <a:pt x="1540825" y="960037"/>
                    <a:pt x="1542023" y="960037"/>
                    <a:pt x="1542622" y="959438"/>
                  </a:cubicBezTo>
                  <a:cubicBezTo>
                    <a:pt x="1541424" y="959438"/>
                    <a:pt x="1540225" y="960037"/>
                    <a:pt x="1539626" y="960037"/>
                  </a:cubicBezTo>
                  <a:cubicBezTo>
                    <a:pt x="1537229" y="959438"/>
                    <a:pt x="1532435" y="960636"/>
                    <a:pt x="1526442" y="961835"/>
                  </a:cubicBezTo>
                  <a:close/>
                  <a:moveTo>
                    <a:pt x="1503669" y="964831"/>
                  </a:moveTo>
                  <a:cubicBezTo>
                    <a:pt x="1503070" y="965430"/>
                    <a:pt x="1501872" y="965430"/>
                    <a:pt x="1501272" y="966030"/>
                  </a:cubicBezTo>
                  <a:cubicBezTo>
                    <a:pt x="1500673" y="966030"/>
                    <a:pt x="1500673" y="966629"/>
                    <a:pt x="1500074" y="966629"/>
                  </a:cubicBezTo>
                  <a:cubicBezTo>
                    <a:pt x="1500074" y="966629"/>
                    <a:pt x="1500074" y="966629"/>
                    <a:pt x="1500074" y="966629"/>
                  </a:cubicBezTo>
                  <a:cubicBezTo>
                    <a:pt x="1500074" y="966629"/>
                    <a:pt x="1500074" y="966629"/>
                    <a:pt x="1500074" y="966629"/>
                  </a:cubicBezTo>
                  <a:cubicBezTo>
                    <a:pt x="1500673" y="966030"/>
                    <a:pt x="1500673" y="966030"/>
                    <a:pt x="1501272" y="966030"/>
                  </a:cubicBezTo>
                  <a:cubicBezTo>
                    <a:pt x="1501872" y="965430"/>
                    <a:pt x="1502471" y="965430"/>
                    <a:pt x="1503669" y="964831"/>
                  </a:cubicBezTo>
                  <a:close/>
                  <a:moveTo>
                    <a:pt x="1468312" y="873741"/>
                  </a:moveTo>
                  <a:cubicBezTo>
                    <a:pt x="1469511" y="872543"/>
                    <a:pt x="1470709" y="872543"/>
                    <a:pt x="1471908" y="873142"/>
                  </a:cubicBezTo>
                  <a:cubicBezTo>
                    <a:pt x="1473106" y="870745"/>
                    <a:pt x="1470709" y="870745"/>
                    <a:pt x="1468312" y="873741"/>
                  </a:cubicBezTo>
                  <a:close/>
                  <a:moveTo>
                    <a:pt x="1461720" y="882731"/>
                  </a:moveTo>
                  <a:cubicBezTo>
                    <a:pt x="1461121" y="882731"/>
                    <a:pt x="1461121" y="883330"/>
                    <a:pt x="1460522" y="883330"/>
                  </a:cubicBezTo>
                  <a:cubicBezTo>
                    <a:pt x="1461121" y="882731"/>
                    <a:pt x="1461720" y="882731"/>
                    <a:pt x="1461720" y="882731"/>
                  </a:cubicBezTo>
                  <a:close/>
                  <a:moveTo>
                    <a:pt x="1458125" y="882131"/>
                  </a:moveTo>
                  <a:cubicBezTo>
                    <a:pt x="1457525" y="882131"/>
                    <a:pt x="1456926" y="882131"/>
                    <a:pt x="1456327" y="882131"/>
                  </a:cubicBezTo>
                  <a:cubicBezTo>
                    <a:pt x="1457525" y="882131"/>
                    <a:pt x="1457525" y="882131"/>
                    <a:pt x="1458125" y="882131"/>
                  </a:cubicBezTo>
                  <a:close/>
                  <a:moveTo>
                    <a:pt x="1437749" y="955243"/>
                  </a:moveTo>
                  <a:cubicBezTo>
                    <a:pt x="1438948" y="955243"/>
                    <a:pt x="1439547" y="953445"/>
                    <a:pt x="1441345" y="951048"/>
                  </a:cubicBezTo>
                  <a:cubicBezTo>
                    <a:pt x="1439547" y="953445"/>
                    <a:pt x="1438349" y="955243"/>
                    <a:pt x="1437749" y="955243"/>
                  </a:cubicBezTo>
                  <a:close/>
                  <a:moveTo>
                    <a:pt x="1432356" y="943257"/>
                  </a:moveTo>
                  <a:cubicBezTo>
                    <a:pt x="1433554" y="942658"/>
                    <a:pt x="1434753" y="942059"/>
                    <a:pt x="1435352" y="941459"/>
                  </a:cubicBezTo>
                  <a:cubicBezTo>
                    <a:pt x="1434154" y="942059"/>
                    <a:pt x="1433554" y="942658"/>
                    <a:pt x="1432356" y="943257"/>
                  </a:cubicBezTo>
                  <a:close/>
                  <a:moveTo>
                    <a:pt x="1425165" y="948051"/>
                  </a:moveTo>
                  <a:cubicBezTo>
                    <a:pt x="1424565" y="949250"/>
                    <a:pt x="1425165" y="949849"/>
                    <a:pt x="1426962" y="951048"/>
                  </a:cubicBezTo>
                  <a:cubicBezTo>
                    <a:pt x="1429360" y="952246"/>
                    <a:pt x="1430558" y="952246"/>
                    <a:pt x="1431757" y="952846"/>
                  </a:cubicBezTo>
                  <a:cubicBezTo>
                    <a:pt x="1432356" y="952846"/>
                    <a:pt x="1432955" y="952846"/>
                    <a:pt x="1433554" y="953445"/>
                  </a:cubicBezTo>
                  <a:cubicBezTo>
                    <a:pt x="1432955" y="953445"/>
                    <a:pt x="1432356" y="952846"/>
                    <a:pt x="1431757" y="952846"/>
                  </a:cubicBezTo>
                  <a:cubicBezTo>
                    <a:pt x="1430558" y="952846"/>
                    <a:pt x="1429360" y="952246"/>
                    <a:pt x="1426962" y="951048"/>
                  </a:cubicBezTo>
                  <a:cubicBezTo>
                    <a:pt x="1425165" y="949849"/>
                    <a:pt x="1424565" y="948651"/>
                    <a:pt x="1425165" y="948051"/>
                  </a:cubicBezTo>
                  <a:close/>
                  <a:moveTo>
                    <a:pt x="1411381" y="1160194"/>
                  </a:moveTo>
                  <a:cubicBezTo>
                    <a:pt x="1414378" y="1160194"/>
                    <a:pt x="1417374" y="1160794"/>
                    <a:pt x="1419172" y="1161393"/>
                  </a:cubicBezTo>
                  <a:cubicBezTo>
                    <a:pt x="1419172" y="1161393"/>
                    <a:pt x="1419172" y="1161393"/>
                    <a:pt x="1419172" y="1161393"/>
                  </a:cubicBezTo>
                  <a:lnTo>
                    <a:pt x="1419172" y="1161393"/>
                  </a:lnTo>
                  <a:lnTo>
                    <a:pt x="1419172" y="1161393"/>
                  </a:lnTo>
                  <a:lnTo>
                    <a:pt x="1419172" y="1161393"/>
                  </a:lnTo>
                  <a:cubicBezTo>
                    <a:pt x="1416775" y="1160194"/>
                    <a:pt x="1414378" y="1160194"/>
                    <a:pt x="1411381" y="1160194"/>
                  </a:cubicBezTo>
                  <a:close/>
                  <a:moveTo>
                    <a:pt x="1525243" y="1193155"/>
                  </a:moveTo>
                  <a:lnTo>
                    <a:pt x="1523446" y="1192555"/>
                  </a:lnTo>
                  <a:lnTo>
                    <a:pt x="1523446" y="1192555"/>
                  </a:lnTo>
                  <a:lnTo>
                    <a:pt x="1525243" y="1193155"/>
                  </a:lnTo>
                  <a:close/>
                  <a:moveTo>
                    <a:pt x="1533034" y="1212931"/>
                  </a:moveTo>
                  <a:cubicBezTo>
                    <a:pt x="1533034" y="1212931"/>
                    <a:pt x="1533034" y="1212931"/>
                    <a:pt x="1533034" y="1212931"/>
                  </a:cubicBezTo>
                  <a:cubicBezTo>
                    <a:pt x="1531835" y="1212931"/>
                    <a:pt x="1530637" y="1212931"/>
                    <a:pt x="1530637" y="1213530"/>
                  </a:cubicBezTo>
                  <a:cubicBezTo>
                    <a:pt x="1530637" y="1213530"/>
                    <a:pt x="1531835" y="1212931"/>
                    <a:pt x="1533034" y="1212931"/>
                  </a:cubicBezTo>
                  <a:close/>
                  <a:moveTo>
                    <a:pt x="1542622" y="1213530"/>
                  </a:moveTo>
                  <a:cubicBezTo>
                    <a:pt x="1542622" y="1213530"/>
                    <a:pt x="1543222" y="1214129"/>
                    <a:pt x="1543222" y="1214728"/>
                  </a:cubicBezTo>
                  <a:cubicBezTo>
                    <a:pt x="1543222" y="1214129"/>
                    <a:pt x="1542622" y="1214129"/>
                    <a:pt x="1542622" y="1213530"/>
                  </a:cubicBezTo>
                  <a:close/>
                  <a:moveTo>
                    <a:pt x="1570788" y="951048"/>
                  </a:moveTo>
                  <a:cubicBezTo>
                    <a:pt x="1569590" y="951048"/>
                    <a:pt x="1568391" y="951048"/>
                    <a:pt x="1567193" y="951048"/>
                  </a:cubicBezTo>
                  <a:cubicBezTo>
                    <a:pt x="1568391" y="951048"/>
                    <a:pt x="1569590" y="951048"/>
                    <a:pt x="1570788" y="951048"/>
                  </a:cubicBezTo>
                  <a:close/>
                  <a:moveTo>
                    <a:pt x="1592362" y="966030"/>
                  </a:moveTo>
                  <a:cubicBezTo>
                    <a:pt x="1592362" y="966629"/>
                    <a:pt x="1592362" y="967228"/>
                    <a:pt x="1592961" y="968427"/>
                  </a:cubicBezTo>
                  <a:cubicBezTo>
                    <a:pt x="1592362" y="967827"/>
                    <a:pt x="1591763" y="966629"/>
                    <a:pt x="1592362" y="966030"/>
                  </a:cubicBezTo>
                  <a:cubicBezTo>
                    <a:pt x="1592362" y="964831"/>
                    <a:pt x="1594160" y="963633"/>
                    <a:pt x="1595958" y="963033"/>
                  </a:cubicBezTo>
                  <a:cubicBezTo>
                    <a:pt x="1596557" y="963033"/>
                    <a:pt x="1596557" y="963033"/>
                    <a:pt x="1597156" y="963033"/>
                  </a:cubicBezTo>
                  <a:cubicBezTo>
                    <a:pt x="1596557" y="963033"/>
                    <a:pt x="1596557" y="963033"/>
                    <a:pt x="1595958" y="963033"/>
                  </a:cubicBezTo>
                  <a:cubicBezTo>
                    <a:pt x="1594160" y="963633"/>
                    <a:pt x="1592362" y="964831"/>
                    <a:pt x="1592362" y="966030"/>
                  </a:cubicBezTo>
                  <a:close/>
                  <a:moveTo>
                    <a:pt x="1907580" y="1533542"/>
                  </a:moveTo>
                  <a:cubicBezTo>
                    <a:pt x="1904584" y="1534141"/>
                    <a:pt x="1902187" y="1534741"/>
                    <a:pt x="1899790" y="1535340"/>
                  </a:cubicBezTo>
                  <a:lnTo>
                    <a:pt x="1905183" y="1534741"/>
                  </a:lnTo>
                  <a:lnTo>
                    <a:pt x="1907580" y="1533542"/>
                  </a:lnTo>
                  <a:close/>
                  <a:moveTo>
                    <a:pt x="3184633" y="641223"/>
                  </a:moveTo>
                  <a:cubicBezTo>
                    <a:pt x="3183434" y="641822"/>
                    <a:pt x="3182835" y="643021"/>
                    <a:pt x="3182236" y="643620"/>
                  </a:cubicBezTo>
                  <a:cubicBezTo>
                    <a:pt x="3182236" y="643021"/>
                    <a:pt x="3183434" y="642422"/>
                    <a:pt x="3184633" y="641223"/>
                  </a:cubicBezTo>
                  <a:cubicBezTo>
                    <a:pt x="3187030" y="639425"/>
                    <a:pt x="3188828" y="637628"/>
                    <a:pt x="3190626" y="635230"/>
                  </a:cubicBezTo>
                  <a:cubicBezTo>
                    <a:pt x="3188828" y="637628"/>
                    <a:pt x="3186431" y="640025"/>
                    <a:pt x="3184633" y="641223"/>
                  </a:cubicBezTo>
                  <a:close/>
                  <a:moveTo>
                    <a:pt x="3191824" y="643021"/>
                  </a:moveTo>
                  <a:cubicBezTo>
                    <a:pt x="3192423" y="643021"/>
                    <a:pt x="3193023" y="643021"/>
                    <a:pt x="3193023" y="643620"/>
                  </a:cubicBezTo>
                  <a:cubicBezTo>
                    <a:pt x="3193622" y="643620"/>
                    <a:pt x="3194221" y="644220"/>
                    <a:pt x="3194221" y="644220"/>
                  </a:cubicBezTo>
                  <a:cubicBezTo>
                    <a:pt x="3193622" y="644220"/>
                    <a:pt x="3193622" y="643620"/>
                    <a:pt x="3193023" y="643620"/>
                  </a:cubicBezTo>
                  <a:cubicBezTo>
                    <a:pt x="3192423" y="643021"/>
                    <a:pt x="3192423" y="643021"/>
                    <a:pt x="3191824" y="643021"/>
                  </a:cubicBezTo>
                  <a:close/>
                  <a:moveTo>
                    <a:pt x="3200813" y="669988"/>
                  </a:moveTo>
                  <a:cubicBezTo>
                    <a:pt x="3202012" y="669988"/>
                    <a:pt x="3202012" y="668790"/>
                    <a:pt x="3202012" y="668190"/>
                  </a:cubicBezTo>
                  <a:cubicBezTo>
                    <a:pt x="3202611" y="669389"/>
                    <a:pt x="3202012" y="669988"/>
                    <a:pt x="3200813" y="669988"/>
                  </a:cubicBezTo>
                  <a:close/>
                  <a:moveTo>
                    <a:pt x="3203810" y="641223"/>
                  </a:moveTo>
                  <a:cubicBezTo>
                    <a:pt x="3204409" y="640624"/>
                    <a:pt x="3204409" y="640025"/>
                    <a:pt x="3204409" y="638826"/>
                  </a:cubicBezTo>
                  <a:cubicBezTo>
                    <a:pt x="3204409" y="639425"/>
                    <a:pt x="3203810" y="640624"/>
                    <a:pt x="3203810" y="641223"/>
                  </a:cubicBezTo>
                  <a:close/>
                  <a:moveTo>
                    <a:pt x="3211600" y="593881"/>
                  </a:moveTo>
                  <a:cubicBezTo>
                    <a:pt x="3211600" y="594480"/>
                    <a:pt x="3211001" y="595678"/>
                    <a:pt x="3209802" y="596877"/>
                  </a:cubicBezTo>
                  <a:cubicBezTo>
                    <a:pt x="3208604" y="598675"/>
                    <a:pt x="3207405" y="599873"/>
                    <a:pt x="3205607" y="601072"/>
                  </a:cubicBezTo>
                  <a:cubicBezTo>
                    <a:pt x="3206806" y="599873"/>
                    <a:pt x="3208604" y="598675"/>
                    <a:pt x="3209802" y="596877"/>
                  </a:cubicBezTo>
                  <a:cubicBezTo>
                    <a:pt x="3211001" y="595678"/>
                    <a:pt x="3211600" y="594480"/>
                    <a:pt x="3211600" y="593881"/>
                  </a:cubicBezTo>
                  <a:close/>
                  <a:moveTo>
                    <a:pt x="3199615" y="602870"/>
                  </a:moveTo>
                  <a:cubicBezTo>
                    <a:pt x="3199016" y="602870"/>
                    <a:pt x="3198416" y="602870"/>
                    <a:pt x="3197817" y="602870"/>
                  </a:cubicBezTo>
                  <a:cubicBezTo>
                    <a:pt x="3196618" y="602870"/>
                    <a:pt x="3195420" y="602870"/>
                    <a:pt x="3194821" y="603469"/>
                  </a:cubicBezTo>
                  <a:cubicBezTo>
                    <a:pt x="3195420" y="603469"/>
                    <a:pt x="3196618" y="602870"/>
                    <a:pt x="3197817" y="602870"/>
                  </a:cubicBezTo>
                  <a:cubicBezTo>
                    <a:pt x="3198416" y="603469"/>
                    <a:pt x="3199016" y="603469"/>
                    <a:pt x="3199615" y="602870"/>
                  </a:cubicBezTo>
                  <a:cubicBezTo>
                    <a:pt x="3201412" y="602870"/>
                    <a:pt x="3203210" y="602270"/>
                    <a:pt x="3204409" y="601671"/>
                  </a:cubicBezTo>
                  <a:cubicBezTo>
                    <a:pt x="3203210" y="602270"/>
                    <a:pt x="3201412" y="602870"/>
                    <a:pt x="3199615" y="602870"/>
                  </a:cubicBezTo>
                  <a:close/>
                  <a:moveTo>
                    <a:pt x="3208604" y="592083"/>
                  </a:moveTo>
                  <a:cubicBezTo>
                    <a:pt x="3210402" y="592083"/>
                    <a:pt x="3211001" y="592083"/>
                    <a:pt x="3211600" y="593281"/>
                  </a:cubicBezTo>
                  <a:cubicBezTo>
                    <a:pt x="3211600" y="592083"/>
                    <a:pt x="3210402" y="592083"/>
                    <a:pt x="3208604" y="592083"/>
                  </a:cubicBezTo>
                  <a:close/>
                  <a:moveTo>
                    <a:pt x="3182236" y="629837"/>
                  </a:moveTo>
                  <a:cubicBezTo>
                    <a:pt x="3181037" y="631635"/>
                    <a:pt x="3179839" y="632833"/>
                    <a:pt x="3179239" y="632833"/>
                  </a:cubicBezTo>
                  <a:cubicBezTo>
                    <a:pt x="3180438" y="632833"/>
                    <a:pt x="3181037" y="631635"/>
                    <a:pt x="3182236" y="629837"/>
                  </a:cubicBezTo>
                  <a:close/>
                  <a:moveTo>
                    <a:pt x="3180438" y="648414"/>
                  </a:moveTo>
                  <a:cubicBezTo>
                    <a:pt x="3180438" y="649613"/>
                    <a:pt x="3181637" y="650812"/>
                    <a:pt x="3182835" y="652010"/>
                  </a:cubicBezTo>
                  <a:cubicBezTo>
                    <a:pt x="3184633" y="653209"/>
                    <a:pt x="3185831" y="654407"/>
                    <a:pt x="3186431" y="655606"/>
                  </a:cubicBezTo>
                  <a:cubicBezTo>
                    <a:pt x="3185831" y="654407"/>
                    <a:pt x="3184633" y="652609"/>
                    <a:pt x="3182835" y="652010"/>
                  </a:cubicBezTo>
                  <a:cubicBezTo>
                    <a:pt x="3181637" y="650812"/>
                    <a:pt x="3181037" y="649613"/>
                    <a:pt x="3180438" y="648414"/>
                  </a:cubicBezTo>
                  <a:close/>
                  <a:moveTo>
                    <a:pt x="3205008" y="575303"/>
                  </a:moveTo>
                  <a:cubicBezTo>
                    <a:pt x="3205008" y="572307"/>
                    <a:pt x="3203210" y="570509"/>
                    <a:pt x="3200813" y="569310"/>
                  </a:cubicBezTo>
                  <a:cubicBezTo>
                    <a:pt x="3203210" y="570509"/>
                    <a:pt x="3205008" y="572307"/>
                    <a:pt x="3205008" y="575303"/>
                  </a:cubicBezTo>
                  <a:cubicBezTo>
                    <a:pt x="3205008" y="580697"/>
                    <a:pt x="3206207" y="583094"/>
                    <a:pt x="3209802" y="584292"/>
                  </a:cubicBezTo>
                  <a:cubicBezTo>
                    <a:pt x="3205607" y="583094"/>
                    <a:pt x="3205008" y="580697"/>
                    <a:pt x="3205008" y="575303"/>
                  </a:cubicBezTo>
                  <a:close/>
                  <a:moveTo>
                    <a:pt x="3183434" y="618451"/>
                  </a:moveTo>
                  <a:cubicBezTo>
                    <a:pt x="3182835" y="619649"/>
                    <a:pt x="3183434" y="620249"/>
                    <a:pt x="3183434" y="621447"/>
                  </a:cubicBezTo>
                  <a:cubicBezTo>
                    <a:pt x="3182835" y="620249"/>
                    <a:pt x="3182835" y="619649"/>
                    <a:pt x="3183434" y="618451"/>
                  </a:cubicBezTo>
                  <a:cubicBezTo>
                    <a:pt x="3184034" y="617252"/>
                    <a:pt x="3185831" y="615454"/>
                    <a:pt x="3188228" y="613057"/>
                  </a:cubicBezTo>
                  <a:cubicBezTo>
                    <a:pt x="3189427" y="611859"/>
                    <a:pt x="3190626" y="611259"/>
                    <a:pt x="3191225" y="610061"/>
                  </a:cubicBezTo>
                  <a:cubicBezTo>
                    <a:pt x="3190626" y="611259"/>
                    <a:pt x="3189427" y="611859"/>
                    <a:pt x="3188228" y="613057"/>
                  </a:cubicBezTo>
                  <a:cubicBezTo>
                    <a:pt x="3185831" y="615454"/>
                    <a:pt x="3183434" y="617252"/>
                    <a:pt x="3183434" y="618451"/>
                  </a:cubicBezTo>
                  <a:close/>
                  <a:moveTo>
                    <a:pt x="3116315" y="610061"/>
                  </a:moveTo>
                  <a:cubicBezTo>
                    <a:pt x="3114518" y="609462"/>
                    <a:pt x="3113319" y="608862"/>
                    <a:pt x="3112121" y="607664"/>
                  </a:cubicBezTo>
                  <a:cubicBezTo>
                    <a:pt x="3113319" y="608862"/>
                    <a:pt x="3114518" y="609462"/>
                    <a:pt x="3116315" y="610061"/>
                  </a:cubicBezTo>
                  <a:close/>
                  <a:moveTo>
                    <a:pt x="3121110" y="610061"/>
                  </a:moveTo>
                  <a:cubicBezTo>
                    <a:pt x="3121110" y="610660"/>
                    <a:pt x="3120510" y="610660"/>
                    <a:pt x="3119911" y="611259"/>
                  </a:cubicBezTo>
                  <a:cubicBezTo>
                    <a:pt x="3120510" y="610660"/>
                    <a:pt x="3121110" y="610660"/>
                    <a:pt x="3121110" y="610061"/>
                  </a:cubicBezTo>
                  <a:close/>
                  <a:moveTo>
                    <a:pt x="3093543" y="584891"/>
                  </a:moveTo>
                  <a:cubicBezTo>
                    <a:pt x="3096540" y="586689"/>
                    <a:pt x="3098937" y="589086"/>
                    <a:pt x="3101334" y="590884"/>
                  </a:cubicBezTo>
                  <a:cubicBezTo>
                    <a:pt x="3098937" y="588487"/>
                    <a:pt x="3096540" y="586689"/>
                    <a:pt x="3093543" y="584891"/>
                  </a:cubicBezTo>
                  <a:cubicBezTo>
                    <a:pt x="3092345" y="584292"/>
                    <a:pt x="3091745" y="583693"/>
                    <a:pt x="3091146" y="583094"/>
                  </a:cubicBezTo>
                  <a:cubicBezTo>
                    <a:pt x="3091745" y="583094"/>
                    <a:pt x="3092345" y="583693"/>
                    <a:pt x="3093543" y="584891"/>
                  </a:cubicBezTo>
                  <a:close/>
                  <a:moveTo>
                    <a:pt x="3064179" y="720327"/>
                  </a:moveTo>
                  <a:cubicBezTo>
                    <a:pt x="3062381" y="720327"/>
                    <a:pt x="3061182" y="720327"/>
                    <a:pt x="3059385" y="720327"/>
                  </a:cubicBezTo>
                  <a:cubicBezTo>
                    <a:pt x="3060583" y="720327"/>
                    <a:pt x="3062381" y="720327"/>
                    <a:pt x="3064179" y="720327"/>
                  </a:cubicBezTo>
                  <a:close/>
                  <a:moveTo>
                    <a:pt x="3065977" y="719129"/>
                  </a:moveTo>
                  <a:cubicBezTo>
                    <a:pt x="3064778" y="717930"/>
                    <a:pt x="3061182" y="716132"/>
                    <a:pt x="3056988" y="715533"/>
                  </a:cubicBezTo>
                  <a:cubicBezTo>
                    <a:pt x="3056388" y="715533"/>
                    <a:pt x="3055190" y="714934"/>
                    <a:pt x="3054590" y="714934"/>
                  </a:cubicBezTo>
                  <a:cubicBezTo>
                    <a:pt x="3053392" y="714335"/>
                    <a:pt x="3052793" y="714335"/>
                    <a:pt x="3052193" y="713735"/>
                  </a:cubicBezTo>
                  <a:cubicBezTo>
                    <a:pt x="3051594" y="713136"/>
                    <a:pt x="3050995" y="711937"/>
                    <a:pt x="3050995" y="710140"/>
                  </a:cubicBezTo>
                  <a:cubicBezTo>
                    <a:pt x="3050995" y="711937"/>
                    <a:pt x="3050995" y="712537"/>
                    <a:pt x="3052193" y="713735"/>
                  </a:cubicBezTo>
                  <a:cubicBezTo>
                    <a:pt x="3052793" y="714335"/>
                    <a:pt x="3053392" y="714934"/>
                    <a:pt x="3054590" y="714934"/>
                  </a:cubicBezTo>
                  <a:cubicBezTo>
                    <a:pt x="3055190" y="714934"/>
                    <a:pt x="3055789" y="715533"/>
                    <a:pt x="3056988" y="715533"/>
                  </a:cubicBezTo>
                  <a:cubicBezTo>
                    <a:pt x="3061182" y="716732"/>
                    <a:pt x="3065377" y="717930"/>
                    <a:pt x="3065977" y="719129"/>
                  </a:cubicBezTo>
                  <a:close/>
                  <a:moveTo>
                    <a:pt x="3065977" y="698154"/>
                  </a:moveTo>
                  <a:cubicBezTo>
                    <a:pt x="3065977" y="699353"/>
                    <a:pt x="3065377" y="699952"/>
                    <a:pt x="3064179" y="699952"/>
                  </a:cubicBezTo>
                  <a:cubicBezTo>
                    <a:pt x="3065377" y="699952"/>
                    <a:pt x="3065377" y="699353"/>
                    <a:pt x="3065977" y="698154"/>
                  </a:cubicBezTo>
                  <a:close/>
                  <a:moveTo>
                    <a:pt x="3065377" y="689764"/>
                  </a:moveTo>
                  <a:cubicBezTo>
                    <a:pt x="3065377" y="686768"/>
                    <a:pt x="3063579" y="682573"/>
                    <a:pt x="3061782" y="679577"/>
                  </a:cubicBezTo>
                  <a:cubicBezTo>
                    <a:pt x="3063579" y="682573"/>
                    <a:pt x="3064778" y="686169"/>
                    <a:pt x="3065377" y="689764"/>
                  </a:cubicBezTo>
                  <a:close/>
                  <a:moveTo>
                    <a:pt x="3057587" y="674783"/>
                  </a:moveTo>
                  <a:cubicBezTo>
                    <a:pt x="3056988" y="674183"/>
                    <a:pt x="3056388" y="674183"/>
                    <a:pt x="3055789" y="674183"/>
                  </a:cubicBezTo>
                  <a:cubicBezTo>
                    <a:pt x="3052793" y="673584"/>
                    <a:pt x="3050995" y="674183"/>
                    <a:pt x="3049197" y="673584"/>
                  </a:cubicBezTo>
                  <a:cubicBezTo>
                    <a:pt x="3047998" y="672985"/>
                    <a:pt x="3046800" y="672385"/>
                    <a:pt x="3045002" y="671187"/>
                  </a:cubicBezTo>
                  <a:cubicBezTo>
                    <a:pt x="3046201" y="672385"/>
                    <a:pt x="3047998" y="673584"/>
                    <a:pt x="3049197" y="673584"/>
                  </a:cubicBezTo>
                  <a:cubicBezTo>
                    <a:pt x="3050995" y="674183"/>
                    <a:pt x="3053392" y="674183"/>
                    <a:pt x="3055789" y="674183"/>
                  </a:cubicBezTo>
                  <a:cubicBezTo>
                    <a:pt x="3056388" y="674183"/>
                    <a:pt x="3056988" y="674183"/>
                    <a:pt x="3057587" y="674783"/>
                  </a:cubicBezTo>
                  <a:close/>
                  <a:moveTo>
                    <a:pt x="3034814" y="666393"/>
                  </a:moveTo>
                  <a:cubicBezTo>
                    <a:pt x="3033616" y="666393"/>
                    <a:pt x="3032417" y="666393"/>
                    <a:pt x="3031818" y="666992"/>
                  </a:cubicBezTo>
                  <a:cubicBezTo>
                    <a:pt x="3031219" y="666992"/>
                    <a:pt x="3030619" y="666992"/>
                    <a:pt x="3030020" y="666992"/>
                  </a:cubicBezTo>
                  <a:cubicBezTo>
                    <a:pt x="3030619" y="666992"/>
                    <a:pt x="3031219" y="666992"/>
                    <a:pt x="3031818" y="666992"/>
                  </a:cubicBezTo>
                  <a:cubicBezTo>
                    <a:pt x="3033017" y="666992"/>
                    <a:pt x="3033616" y="666393"/>
                    <a:pt x="3034814" y="666393"/>
                  </a:cubicBezTo>
                  <a:close/>
                  <a:moveTo>
                    <a:pt x="3009046" y="607664"/>
                  </a:moveTo>
                  <a:cubicBezTo>
                    <a:pt x="3007847" y="609462"/>
                    <a:pt x="3007248" y="611859"/>
                    <a:pt x="3006049" y="613657"/>
                  </a:cubicBezTo>
                  <a:cubicBezTo>
                    <a:pt x="3005450" y="614855"/>
                    <a:pt x="3004851" y="615454"/>
                    <a:pt x="3004251" y="616653"/>
                  </a:cubicBezTo>
                  <a:cubicBezTo>
                    <a:pt x="3004851" y="616054"/>
                    <a:pt x="3005450" y="614855"/>
                    <a:pt x="3006049" y="613657"/>
                  </a:cubicBezTo>
                  <a:cubicBezTo>
                    <a:pt x="3007248" y="611259"/>
                    <a:pt x="3008446" y="609462"/>
                    <a:pt x="3009046" y="607664"/>
                  </a:cubicBezTo>
                  <a:cubicBezTo>
                    <a:pt x="3010843" y="604068"/>
                    <a:pt x="3012042" y="600473"/>
                    <a:pt x="3012042" y="596278"/>
                  </a:cubicBezTo>
                  <a:cubicBezTo>
                    <a:pt x="3012641" y="600473"/>
                    <a:pt x="3011443" y="603469"/>
                    <a:pt x="3009046" y="607664"/>
                  </a:cubicBezTo>
                  <a:close/>
                  <a:moveTo>
                    <a:pt x="2992865" y="639425"/>
                  </a:moveTo>
                  <a:cubicBezTo>
                    <a:pt x="2990468" y="645418"/>
                    <a:pt x="2988071" y="645418"/>
                    <a:pt x="2985075" y="648414"/>
                  </a:cubicBezTo>
                  <a:cubicBezTo>
                    <a:pt x="2984475" y="649014"/>
                    <a:pt x="2983876" y="649613"/>
                    <a:pt x="2983277" y="650812"/>
                  </a:cubicBezTo>
                  <a:cubicBezTo>
                    <a:pt x="2983876" y="649613"/>
                    <a:pt x="2984475" y="649014"/>
                    <a:pt x="2985075" y="648414"/>
                  </a:cubicBezTo>
                  <a:cubicBezTo>
                    <a:pt x="2988071" y="645418"/>
                    <a:pt x="2990468" y="646017"/>
                    <a:pt x="2992865" y="639425"/>
                  </a:cubicBezTo>
                  <a:close/>
                  <a:moveTo>
                    <a:pt x="2980280" y="656205"/>
                  </a:moveTo>
                  <a:cubicBezTo>
                    <a:pt x="2979082" y="658003"/>
                    <a:pt x="2979082" y="660400"/>
                    <a:pt x="2978483" y="661598"/>
                  </a:cubicBezTo>
                  <a:cubicBezTo>
                    <a:pt x="2979082" y="659801"/>
                    <a:pt x="2979082" y="658003"/>
                    <a:pt x="2980280" y="656205"/>
                  </a:cubicBezTo>
                  <a:close/>
                  <a:moveTo>
                    <a:pt x="2967097" y="702948"/>
                  </a:moveTo>
                  <a:cubicBezTo>
                    <a:pt x="2965898" y="704746"/>
                    <a:pt x="2964699" y="706544"/>
                    <a:pt x="2964100" y="708342"/>
                  </a:cubicBezTo>
                  <a:cubicBezTo>
                    <a:pt x="2961703" y="711937"/>
                    <a:pt x="2958107" y="713735"/>
                    <a:pt x="2953912" y="714934"/>
                  </a:cubicBezTo>
                  <a:cubicBezTo>
                    <a:pt x="2952115" y="715533"/>
                    <a:pt x="2950317" y="716132"/>
                    <a:pt x="2948519" y="716732"/>
                  </a:cubicBezTo>
                  <a:cubicBezTo>
                    <a:pt x="2950317" y="716132"/>
                    <a:pt x="2952115" y="715533"/>
                    <a:pt x="2953912" y="714934"/>
                  </a:cubicBezTo>
                  <a:cubicBezTo>
                    <a:pt x="2958107" y="713735"/>
                    <a:pt x="2961703" y="711937"/>
                    <a:pt x="2964100" y="708342"/>
                  </a:cubicBezTo>
                  <a:cubicBezTo>
                    <a:pt x="2964699" y="707143"/>
                    <a:pt x="2965898" y="704746"/>
                    <a:pt x="2967097" y="702948"/>
                  </a:cubicBezTo>
                  <a:close/>
                  <a:moveTo>
                    <a:pt x="2941328" y="721526"/>
                  </a:moveTo>
                  <a:cubicBezTo>
                    <a:pt x="2940728" y="721526"/>
                    <a:pt x="2939530" y="721526"/>
                    <a:pt x="2937732" y="722125"/>
                  </a:cubicBezTo>
                  <a:cubicBezTo>
                    <a:pt x="2937133" y="722125"/>
                    <a:pt x="2936534" y="722125"/>
                    <a:pt x="2936534" y="722125"/>
                  </a:cubicBezTo>
                  <a:cubicBezTo>
                    <a:pt x="2937133" y="722125"/>
                    <a:pt x="2937133" y="722125"/>
                    <a:pt x="2937732" y="722125"/>
                  </a:cubicBezTo>
                  <a:cubicBezTo>
                    <a:pt x="2939530" y="722125"/>
                    <a:pt x="2940129" y="722125"/>
                    <a:pt x="2941328" y="721526"/>
                  </a:cubicBezTo>
                  <a:close/>
                  <a:moveTo>
                    <a:pt x="2913761" y="735908"/>
                  </a:moveTo>
                  <a:cubicBezTo>
                    <a:pt x="2913162" y="735908"/>
                    <a:pt x="2912563" y="735908"/>
                    <a:pt x="2911963" y="735908"/>
                  </a:cubicBezTo>
                  <a:cubicBezTo>
                    <a:pt x="2912563" y="735908"/>
                    <a:pt x="2913162" y="735908"/>
                    <a:pt x="2913761" y="735908"/>
                  </a:cubicBezTo>
                  <a:close/>
                  <a:moveTo>
                    <a:pt x="2907768" y="735309"/>
                  </a:moveTo>
                  <a:cubicBezTo>
                    <a:pt x="2905970" y="735309"/>
                    <a:pt x="2905371" y="735908"/>
                    <a:pt x="2906570" y="738306"/>
                  </a:cubicBezTo>
                  <a:cubicBezTo>
                    <a:pt x="2905371" y="735908"/>
                    <a:pt x="2905970" y="735309"/>
                    <a:pt x="2907768" y="735309"/>
                  </a:cubicBezTo>
                  <a:close/>
                  <a:moveTo>
                    <a:pt x="2898180" y="635230"/>
                  </a:moveTo>
                  <a:lnTo>
                    <a:pt x="2898180" y="635230"/>
                  </a:lnTo>
                  <a:cubicBezTo>
                    <a:pt x="2899978" y="635230"/>
                    <a:pt x="2899978" y="637028"/>
                    <a:pt x="2899378" y="638227"/>
                  </a:cubicBezTo>
                  <a:cubicBezTo>
                    <a:pt x="2899978" y="637028"/>
                    <a:pt x="2899978" y="635230"/>
                    <a:pt x="2898180" y="635230"/>
                  </a:cubicBezTo>
                  <a:close/>
                  <a:moveTo>
                    <a:pt x="2890989" y="675981"/>
                  </a:moveTo>
                  <a:cubicBezTo>
                    <a:pt x="2890989" y="677180"/>
                    <a:pt x="2890389" y="677779"/>
                    <a:pt x="2890389" y="678378"/>
                  </a:cubicBezTo>
                  <a:cubicBezTo>
                    <a:pt x="2890989" y="677779"/>
                    <a:pt x="2890989" y="677180"/>
                    <a:pt x="2890989" y="675981"/>
                  </a:cubicBezTo>
                  <a:cubicBezTo>
                    <a:pt x="2890989" y="674783"/>
                    <a:pt x="2892187" y="672985"/>
                    <a:pt x="2893386" y="671187"/>
                  </a:cubicBezTo>
                  <a:cubicBezTo>
                    <a:pt x="2892187" y="672985"/>
                    <a:pt x="2891588" y="674783"/>
                    <a:pt x="2890989" y="675981"/>
                  </a:cubicBezTo>
                  <a:close/>
                  <a:moveTo>
                    <a:pt x="2884996" y="743100"/>
                  </a:moveTo>
                  <a:cubicBezTo>
                    <a:pt x="2884397" y="742500"/>
                    <a:pt x="2884397" y="741901"/>
                    <a:pt x="2883797" y="740703"/>
                  </a:cubicBezTo>
                  <a:cubicBezTo>
                    <a:pt x="2883198" y="740103"/>
                    <a:pt x="2883198" y="738905"/>
                    <a:pt x="2882000" y="738306"/>
                  </a:cubicBezTo>
                  <a:cubicBezTo>
                    <a:pt x="2880202" y="735908"/>
                    <a:pt x="2877205" y="734710"/>
                    <a:pt x="2874209" y="733511"/>
                  </a:cubicBezTo>
                  <a:cubicBezTo>
                    <a:pt x="2877205" y="734710"/>
                    <a:pt x="2880202" y="735908"/>
                    <a:pt x="2882000" y="738306"/>
                  </a:cubicBezTo>
                  <a:cubicBezTo>
                    <a:pt x="2882599" y="738905"/>
                    <a:pt x="2883198" y="740103"/>
                    <a:pt x="2883797" y="740703"/>
                  </a:cubicBezTo>
                  <a:cubicBezTo>
                    <a:pt x="2883797" y="741901"/>
                    <a:pt x="2884397" y="742500"/>
                    <a:pt x="2884996" y="743100"/>
                  </a:cubicBezTo>
                  <a:close/>
                  <a:moveTo>
                    <a:pt x="2871213" y="732912"/>
                  </a:moveTo>
                  <a:cubicBezTo>
                    <a:pt x="2868216" y="732313"/>
                    <a:pt x="2865220" y="731714"/>
                    <a:pt x="2862823" y="731714"/>
                  </a:cubicBezTo>
                  <a:cubicBezTo>
                    <a:pt x="2862224" y="731714"/>
                    <a:pt x="2861624" y="731714"/>
                    <a:pt x="2861025" y="731714"/>
                  </a:cubicBezTo>
                  <a:cubicBezTo>
                    <a:pt x="2861624" y="731714"/>
                    <a:pt x="2862224" y="731714"/>
                    <a:pt x="2862823" y="731714"/>
                  </a:cubicBezTo>
                  <a:cubicBezTo>
                    <a:pt x="2865220" y="731714"/>
                    <a:pt x="2868216" y="732313"/>
                    <a:pt x="2871213" y="732912"/>
                  </a:cubicBezTo>
                  <a:close/>
                  <a:moveTo>
                    <a:pt x="2721993" y="641223"/>
                  </a:moveTo>
                  <a:cubicBezTo>
                    <a:pt x="2721394" y="641822"/>
                    <a:pt x="2720795" y="641822"/>
                    <a:pt x="2720196" y="642422"/>
                  </a:cubicBezTo>
                  <a:cubicBezTo>
                    <a:pt x="2720795" y="642422"/>
                    <a:pt x="2721394" y="641822"/>
                    <a:pt x="2721993" y="641223"/>
                  </a:cubicBezTo>
                  <a:cubicBezTo>
                    <a:pt x="2723192" y="640624"/>
                    <a:pt x="2724391" y="639425"/>
                    <a:pt x="2724391" y="637628"/>
                  </a:cubicBezTo>
                  <a:cubicBezTo>
                    <a:pt x="2724391" y="639425"/>
                    <a:pt x="2723192" y="641223"/>
                    <a:pt x="2721993" y="641223"/>
                  </a:cubicBezTo>
                  <a:close/>
                  <a:moveTo>
                    <a:pt x="2606334" y="633433"/>
                  </a:moveTo>
                  <a:cubicBezTo>
                    <a:pt x="2605734" y="633433"/>
                    <a:pt x="2605135" y="633433"/>
                    <a:pt x="2604536" y="633433"/>
                  </a:cubicBezTo>
                  <a:cubicBezTo>
                    <a:pt x="2603337" y="633433"/>
                    <a:pt x="2602738" y="634032"/>
                    <a:pt x="2603337" y="634631"/>
                  </a:cubicBezTo>
                  <a:cubicBezTo>
                    <a:pt x="2603337" y="634032"/>
                    <a:pt x="2603936" y="633433"/>
                    <a:pt x="2604536" y="633433"/>
                  </a:cubicBezTo>
                  <a:cubicBezTo>
                    <a:pt x="2605734" y="633433"/>
                    <a:pt x="2606334" y="633433"/>
                    <a:pt x="2606334" y="633433"/>
                  </a:cubicBezTo>
                  <a:close/>
                  <a:moveTo>
                    <a:pt x="2212610" y="712537"/>
                  </a:moveTo>
                  <a:cubicBezTo>
                    <a:pt x="2214408" y="713735"/>
                    <a:pt x="2215008" y="716132"/>
                    <a:pt x="2213809" y="718530"/>
                  </a:cubicBezTo>
                  <a:cubicBezTo>
                    <a:pt x="2214408" y="716132"/>
                    <a:pt x="2213809" y="713136"/>
                    <a:pt x="2212610" y="712537"/>
                  </a:cubicBezTo>
                  <a:close/>
                  <a:moveTo>
                    <a:pt x="1729596" y="792240"/>
                  </a:moveTo>
                  <a:lnTo>
                    <a:pt x="1759559" y="786847"/>
                  </a:lnTo>
                  <a:cubicBezTo>
                    <a:pt x="1759559" y="783850"/>
                    <a:pt x="1760758" y="781453"/>
                    <a:pt x="1762556" y="780854"/>
                  </a:cubicBezTo>
                  <a:cubicBezTo>
                    <a:pt x="1763155" y="780854"/>
                    <a:pt x="1763754" y="780854"/>
                    <a:pt x="1764354" y="780854"/>
                  </a:cubicBezTo>
                  <a:cubicBezTo>
                    <a:pt x="1765552" y="780854"/>
                    <a:pt x="1766751" y="780854"/>
                    <a:pt x="1766751" y="777858"/>
                  </a:cubicBezTo>
                  <a:cubicBezTo>
                    <a:pt x="1766751" y="775461"/>
                    <a:pt x="1767949" y="773663"/>
                    <a:pt x="1769747" y="773663"/>
                  </a:cubicBezTo>
                  <a:cubicBezTo>
                    <a:pt x="1770346" y="773663"/>
                    <a:pt x="1771545" y="774262"/>
                    <a:pt x="1772144" y="776060"/>
                  </a:cubicBezTo>
                  <a:cubicBezTo>
                    <a:pt x="1772743" y="777858"/>
                    <a:pt x="1773942" y="779655"/>
                    <a:pt x="1774541" y="781453"/>
                  </a:cubicBezTo>
                  <a:cubicBezTo>
                    <a:pt x="1775140" y="782053"/>
                    <a:pt x="1775140" y="782652"/>
                    <a:pt x="1775140" y="783850"/>
                  </a:cubicBezTo>
                  <a:cubicBezTo>
                    <a:pt x="1775140" y="783850"/>
                    <a:pt x="1775140" y="784450"/>
                    <a:pt x="1775140" y="784450"/>
                  </a:cubicBezTo>
                  <a:lnTo>
                    <a:pt x="1785928" y="782652"/>
                  </a:lnTo>
                  <a:cubicBezTo>
                    <a:pt x="1785928" y="782652"/>
                    <a:pt x="1785928" y="782652"/>
                    <a:pt x="1785928" y="782652"/>
                  </a:cubicBezTo>
                  <a:cubicBezTo>
                    <a:pt x="1785928" y="782652"/>
                    <a:pt x="1785928" y="782652"/>
                    <a:pt x="1785328" y="782652"/>
                  </a:cubicBezTo>
                  <a:cubicBezTo>
                    <a:pt x="1785328" y="782652"/>
                    <a:pt x="1784729" y="782053"/>
                    <a:pt x="1784729" y="782053"/>
                  </a:cubicBezTo>
                  <a:cubicBezTo>
                    <a:pt x="1784729" y="781453"/>
                    <a:pt x="1784729" y="781453"/>
                    <a:pt x="1785328" y="780854"/>
                  </a:cubicBezTo>
                  <a:cubicBezTo>
                    <a:pt x="1785928" y="780854"/>
                    <a:pt x="1785928" y="780854"/>
                    <a:pt x="1785928" y="780854"/>
                  </a:cubicBezTo>
                  <a:cubicBezTo>
                    <a:pt x="1786527" y="780854"/>
                    <a:pt x="1786527" y="782053"/>
                    <a:pt x="1786527" y="782652"/>
                  </a:cubicBezTo>
                  <a:cubicBezTo>
                    <a:pt x="1786527" y="782652"/>
                    <a:pt x="1786527" y="782652"/>
                    <a:pt x="1786527" y="783251"/>
                  </a:cubicBezTo>
                  <a:lnTo>
                    <a:pt x="1809898" y="779056"/>
                  </a:lnTo>
                  <a:cubicBezTo>
                    <a:pt x="1809898" y="780255"/>
                    <a:pt x="1810498" y="781453"/>
                    <a:pt x="1811097" y="782053"/>
                  </a:cubicBezTo>
                  <a:cubicBezTo>
                    <a:pt x="1810498" y="782053"/>
                    <a:pt x="1809898" y="780854"/>
                    <a:pt x="1809898" y="779056"/>
                  </a:cubicBezTo>
                  <a:lnTo>
                    <a:pt x="1809898" y="779056"/>
                  </a:lnTo>
                  <a:cubicBezTo>
                    <a:pt x="1809898" y="777858"/>
                    <a:pt x="1809898" y="776659"/>
                    <a:pt x="1809898" y="775461"/>
                  </a:cubicBezTo>
                  <a:cubicBezTo>
                    <a:pt x="1810498" y="771266"/>
                    <a:pt x="1811696" y="768868"/>
                    <a:pt x="1814093" y="766471"/>
                  </a:cubicBezTo>
                  <a:cubicBezTo>
                    <a:pt x="1814693" y="765872"/>
                    <a:pt x="1815891" y="765273"/>
                    <a:pt x="1816491" y="764074"/>
                  </a:cubicBezTo>
                  <a:cubicBezTo>
                    <a:pt x="1817689" y="763475"/>
                    <a:pt x="1818288" y="762276"/>
                    <a:pt x="1819487" y="761078"/>
                  </a:cubicBezTo>
                  <a:cubicBezTo>
                    <a:pt x="1820086" y="760479"/>
                    <a:pt x="1820685" y="759879"/>
                    <a:pt x="1821285" y="759280"/>
                  </a:cubicBezTo>
                  <a:cubicBezTo>
                    <a:pt x="1822483" y="758082"/>
                    <a:pt x="1823082" y="756284"/>
                    <a:pt x="1824281" y="755085"/>
                  </a:cubicBezTo>
                  <a:cubicBezTo>
                    <a:pt x="1825480" y="752688"/>
                    <a:pt x="1826678" y="750890"/>
                    <a:pt x="1827277" y="749092"/>
                  </a:cubicBezTo>
                  <a:cubicBezTo>
                    <a:pt x="1828476" y="744298"/>
                    <a:pt x="1827877" y="743699"/>
                    <a:pt x="1833869" y="737706"/>
                  </a:cubicBezTo>
                  <a:cubicBezTo>
                    <a:pt x="1835667" y="735908"/>
                    <a:pt x="1844057" y="725122"/>
                    <a:pt x="1847653" y="722125"/>
                  </a:cubicBezTo>
                  <a:cubicBezTo>
                    <a:pt x="1848252" y="721526"/>
                    <a:pt x="1848252" y="721526"/>
                    <a:pt x="1848851" y="721526"/>
                  </a:cubicBezTo>
                  <a:cubicBezTo>
                    <a:pt x="1848851" y="721526"/>
                    <a:pt x="1848851" y="721526"/>
                    <a:pt x="1848851" y="721526"/>
                  </a:cubicBezTo>
                  <a:cubicBezTo>
                    <a:pt x="1849451" y="721526"/>
                    <a:pt x="1849451" y="720927"/>
                    <a:pt x="1850050" y="720927"/>
                  </a:cubicBezTo>
                  <a:cubicBezTo>
                    <a:pt x="1850649" y="720927"/>
                    <a:pt x="1850649" y="720327"/>
                    <a:pt x="1851248" y="720327"/>
                  </a:cubicBezTo>
                  <a:cubicBezTo>
                    <a:pt x="1852447" y="719728"/>
                    <a:pt x="1853046" y="719129"/>
                    <a:pt x="1853046" y="718530"/>
                  </a:cubicBezTo>
                  <a:cubicBezTo>
                    <a:pt x="1853046" y="718530"/>
                    <a:pt x="1853046" y="717930"/>
                    <a:pt x="1853046" y="717331"/>
                  </a:cubicBezTo>
                  <a:cubicBezTo>
                    <a:pt x="1853046" y="716732"/>
                    <a:pt x="1853046" y="715533"/>
                    <a:pt x="1852447" y="714934"/>
                  </a:cubicBezTo>
                  <a:cubicBezTo>
                    <a:pt x="1852447" y="714335"/>
                    <a:pt x="1852447" y="713136"/>
                    <a:pt x="1853645" y="712537"/>
                  </a:cubicBezTo>
                  <a:cubicBezTo>
                    <a:pt x="1853645" y="711937"/>
                    <a:pt x="1854245" y="711937"/>
                    <a:pt x="1854844" y="711338"/>
                  </a:cubicBezTo>
                  <a:cubicBezTo>
                    <a:pt x="1856642" y="709540"/>
                    <a:pt x="1859039" y="707743"/>
                    <a:pt x="1862035" y="706544"/>
                  </a:cubicBezTo>
                  <a:cubicBezTo>
                    <a:pt x="1863234" y="705945"/>
                    <a:pt x="1864432" y="705345"/>
                    <a:pt x="1865631" y="704746"/>
                  </a:cubicBezTo>
                  <a:cubicBezTo>
                    <a:pt x="1866829" y="704147"/>
                    <a:pt x="1868028" y="703548"/>
                    <a:pt x="1868627" y="702948"/>
                  </a:cubicBezTo>
                  <a:cubicBezTo>
                    <a:pt x="1869826" y="702349"/>
                    <a:pt x="1871024" y="701750"/>
                    <a:pt x="1872223" y="701151"/>
                  </a:cubicBezTo>
                  <a:cubicBezTo>
                    <a:pt x="1873422" y="700551"/>
                    <a:pt x="1874620" y="699952"/>
                    <a:pt x="1875819" y="698753"/>
                  </a:cubicBezTo>
                  <a:cubicBezTo>
                    <a:pt x="1878216" y="696956"/>
                    <a:pt x="1881212" y="695158"/>
                    <a:pt x="1883010" y="693360"/>
                  </a:cubicBezTo>
                  <a:cubicBezTo>
                    <a:pt x="1884208" y="692161"/>
                    <a:pt x="1884808" y="691562"/>
                    <a:pt x="1884808" y="690364"/>
                  </a:cubicBezTo>
                  <a:cubicBezTo>
                    <a:pt x="1886006" y="687967"/>
                    <a:pt x="1886605" y="687367"/>
                    <a:pt x="1887804" y="687367"/>
                  </a:cubicBezTo>
                  <a:cubicBezTo>
                    <a:pt x="1888403" y="687367"/>
                    <a:pt x="1889602" y="687967"/>
                    <a:pt x="1890800" y="689165"/>
                  </a:cubicBezTo>
                  <a:cubicBezTo>
                    <a:pt x="1892598" y="690364"/>
                    <a:pt x="1893797" y="690963"/>
                    <a:pt x="1894995" y="690963"/>
                  </a:cubicBezTo>
                  <a:cubicBezTo>
                    <a:pt x="1895595" y="690963"/>
                    <a:pt x="1896194" y="690963"/>
                    <a:pt x="1896793" y="690963"/>
                  </a:cubicBezTo>
                  <a:cubicBezTo>
                    <a:pt x="1897392" y="690963"/>
                    <a:pt x="1898591" y="690963"/>
                    <a:pt x="1899190" y="690364"/>
                  </a:cubicBezTo>
                  <a:cubicBezTo>
                    <a:pt x="1899790" y="690364"/>
                    <a:pt x="1900389" y="690364"/>
                    <a:pt x="1900389" y="689764"/>
                  </a:cubicBezTo>
                  <a:cubicBezTo>
                    <a:pt x="1903385" y="687967"/>
                    <a:pt x="1906382" y="683772"/>
                    <a:pt x="1906981" y="681375"/>
                  </a:cubicBezTo>
                  <a:cubicBezTo>
                    <a:pt x="1907580" y="678378"/>
                    <a:pt x="1926757" y="675981"/>
                    <a:pt x="1929753" y="675981"/>
                  </a:cubicBezTo>
                  <a:cubicBezTo>
                    <a:pt x="1930353" y="675981"/>
                    <a:pt x="1931551" y="675981"/>
                    <a:pt x="1932150" y="675981"/>
                  </a:cubicBezTo>
                  <a:cubicBezTo>
                    <a:pt x="1934547" y="675981"/>
                    <a:pt x="1936944" y="675382"/>
                    <a:pt x="1938143" y="673584"/>
                  </a:cubicBezTo>
                  <a:cubicBezTo>
                    <a:pt x="1938742" y="672985"/>
                    <a:pt x="1938742" y="672385"/>
                    <a:pt x="1939342" y="672385"/>
                  </a:cubicBezTo>
                  <a:cubicBezTo>
                    <a:pt x="1939941" y="671786"/>
                    <a:pt x="1940540" y="671187"/>
                    <a:pt x="1941139" y="670588"/>
                  </a:cubicBezTo>
                  <a:cubicBezTo>
                    <a:pt x="1941739" y="670588"/>
                    <a:pt x="1942338" y="670588"/>
                    <a:pt x="1942937" y="670588"/>
                  </a:cubicBezTo>
                  <a:cubicBezTo>
                    <a:pt x="1943536" y="670588"/>
                    <a:pt x="1943536" y="670588"/>
                    <a:pt x="1944136" y="670588"/>
                  </a:cubicBezTo>
                  <a:cubicBezTo>
                    <a:pt x="1945334" y="670588"/>
                    <a:pt x="1946533" y="669988"/>
                    <a:pt x="1948331" y="668190"/>
                  </a:cubicBezTo>
                  <a:cubicBezTo>
                    <a:pt x="1948930" y="667591"/>
                    <a:pt x="1949529" y="666393"/>
                    <a:pt x="1950129" y="665194"/>
                  </a:cubicBezTo>
                  <a:cubicBezTo>
                    <a:pt x="1951327" y="663396"/>
                    <a:pt x="1954324" y="662198"/>
                    <a:pt x="1957320" y="660999"/>
                  </a:cubicBezTo>
                  <a:cubicBezTo>
                    <a:pt x="1960316" y="659801"/>
                    <a:pt x="1964511" y="658602"/>
                    <a:pt x="1967507" y="657404"/>
                  </a:cubicBezTo>
                  <a:cubicBezTo>
                    <a:pt x="1969904" y="656804"/>
                    <a:pt x="1971702" y="656205"/>
                    <a:pt x="1972901" y="655006"/>
                  </a:cubicBezTo>
                  <a:cubicBezTo>
                    <a:pt x="1974099" y="654407"/>
                    <a:pt x="1975298" y="653808"/>
                    <a:pt x="1976497" y="653209"/>
                  </a:cubicBezTo>
                  <a:cubicBezTo>
                    <a:pt x="1977695" y="652609"/>
                    <a:pt x="1978894" y="652010"/>
                    <a:pt x="1980092" y="652010"/>
                  </a:cubicBezTo>
                  <a:cubicBezTo>
                    <a:pt x="1982489" y="651411"/>
                    <a:pt x="1984287" y="650812"/>
                    <a:pt x="1986684" y="650812"/>
                  </a:cubicBezTo>
                  <a:cubicBezTo>
                    <a:pt x="1989081" y="650812"/>
                    <a:pt x="1992078" y="650212"/>
                    <a:pt x="1994475" y="649613"/>
                  </a:cubicBezTo>
                  <a:cubicBezTo>
                    <a:pt x="1995673" y="649014"/>
                    <a:pt x="1996872" y="648414"/>
                    <a:pt x="1998070" y="647815"/>
                  </a:cubicBezTo>
                  <a:cubicBezTo>
                    <a:pt x="1999269" y="647216"/>
                    <a:pt x="1999868" y="646617"/>
                    <a:pt x="2000468" y="645418"/>
                  </a:cubicBezTo>
                  <a:cubicBezTo>
                    <a:pt x="2001067" y="644220"/>
                    <a:pt x="2002265" y="642422"/>
                    <a:pt x="2002865" y="641223"/>
                  </a:cubicBezTo>
                  <a:cubicBezTo>
                    <a:pt x="2004662" y="638826"/>
                    <a:pt x="2007060" y="637028"/>
                    <a:pt x="2009457" y="634032"/>
                  </a:cubicBezTo>
                  <a:cubicBezTo>
                    <a:pt x="2010056" y="633433"/>
                    <a:pt x="2010056" y="632833"/>
                    <a:pt x="2010655" y="632234"/>
                  </a:cubicBezTo>
                  <a:cubicBezTo>
                    <a:pt x="2010655" y="631635"/>
                    <a:pt x="2011255" y="631035"/>
                    <a:pt x="2011255" y="630436"/>
                  </a:cubicBezTo>
                  <a:cubicBezTo>
                    <a:pt x="2011255" y="629238"/>
                    <a:pt x="2010655" y="628039"/>
                    <a:pt x="2010056" y="626841"/>
                  </a:cubicBezTo>
                  <a:cubicBezTo>
                    <a:pt x="2008857" y="624443"/>
                    <a:pt x="2006460" y="622646"/>
                    <a:pt x="2004063" y="620848"/>
                  </a:cubicBezTo>
                  <a:cubicBezTo>
                    <a:pt x="2002865" y="620249"/>
                    <a:pt x="2002265" y="619649"/>
                    <a:pt x="2001067" y="619050"/>
                  </a:cubicBezTo>
                  <a:cubicBezTo>
                    <a:pt x="2000468" y="619050"/>
                    <a:pt x="2000468" y="618451"/>
                    <a:pt x="1999868" y="618451"/>
                  </a:cubicBezTo>
                  <a:cubicBezTo>
                    <a:pt x="1999269" y="617851"/>
                    <a:pt x="1998070" y="617851"/>
                    <a:pt x="1997471" y="617252"/>
                  </a:cubicBezTo>
                  <a:cubicBezTo>
                    <a:pt x="1996872" y="617252"/>
                    <a:pt x="1996872" y="616653"/>
                    <a:pt x="1996273" y="616653"/>
                  </a:cubicBezTo>
                  <a:cubicBezTo>
                    <a:pt x="1995673" y="616653"/>
                    <a:pt x="1994475" y="616054"/>
                    <a:pt x="1993875" y="616054"/>
                  </a:cubicBezTo>
                  <a:cubicBezTo>
                    <a:pt x="1993276" y="616054"/>
                    <a:pt x="1993276" y="616054"/>
                    <a:pt x="1992677" y="616054"/>
                  </a:cubicBezTo>
                  <a:cubicBezTo>
                    <a:pt x="1991478" y="616054"/>
                    <a:pt x="1990879" y="615454"/>
                    <a:pt x="1989681" y="615454"/>
                  </a:cubicBezTo>
                  <a:cubicBezTo>
                    <a:pt x="1989681" y="615454"/>
                    <a:pt x="1989681" y="615454"/>
                    <a:pt x="1989681" y="615454"/>
                  </a:cubicBezTo>
                  <a:cubicBezTo>
                    <a:pt x="1987883" y="615454"/>
                    <a:pt x="1986085" y="616054"/>
                    <a:pt x="1984886" y="616054"/>
                  </a:cubicBezTo>
                  <a:cubicBezTo>
                    <a:pt x="1984287" y="616054"/>
                    <a:pt x="1984287" y="616054"/>
                    <a:pt x="1983688" y="616054"/>
                  </a:cubicBezTo>
                  <a:cubicBezTo>
                    <a:pt x="1982489" y="616054"/>
                    <a:pt x="1981890" y="615454"/>
                    <a:pt x="1981890" y="614256"/>
                  </a:cubicBezTo>
                  <a:cubicBezTo>
                    <a:pt x="1981291" y="612458"/>
                    <a:pt x="1980692" y="611259"/>
                    <a:pt x="1980092" y="611859"/>
                  </a:cubicBezTo>
                  <a:cubicBezTo>
                    <a:pt x="1979493" y="611859"/>
                    <a:pt x="1978894" y="612458"/>
                    <a:pt x="1977695" y="613657"/>
                  </a:cubicBezTo>
                  <a:cubicBezTo>
                    <a:pt x="1977096" y="614256"/>
                    <a:pt x="1977096" y="614256"/>
                    <a:pt x="1976497" y="614256"/>
                  </a:cubicBezTo>
                  <a:cubicBezTo>
                    <a:pt x="1974699" y="614855"/>
                    <a:pt x="1971702" y="613057"/>
                    <a:pt x="1968107" y="611259"/>
                  </a:cubicBezTo>
                  <a:cubicBezTo>
                    <a:pt x="1967507" y="610660"/>
                    <a:pt x="1966309" y="610660"/>
                    <a:pt x="1965710" y="610061"/>
                  </a:cubicBezTo>
                  <a:cubicBezTo>
                    <a:pt x="1963912" y="609462"/>
                    <a:pt x="1962114" y="608263"/>
                    <a:pt x="1960316" y="608263"/>
                  </a:cubicBezTo>
                  <a:cubicBezTo>
                    <a:pt x="1959118" y="608263"/>
                    <a:pt x="1958518" y="607664"/>
                    <a:pt x="1957919" y="607664"/>
                  </a:cubicBezTo>
                  <a:cubicBezTo>
                    <a:pt x="1956121" y="607664"/>
                    <a:pt x="1954923" y="608263"/>
                    <a:pt x="1954324" y="608862"/>
                  </a:cubicBezTo>
                  <a:cubicBezTo>
                    <a:pt x="1953724" y="608862"/>
                    <a:pt x="1953125" y="609462"/>
                    <a:pt x="1953125" y="610061"/>
                  </a:cubicBezTo>
                  <a:cubicBezTo>
                    <a:pt x="1951327" y="611859"/>
                    <a:pt x="1950728" y="614256"/>
                    <a:pt x="1949529" y="616054"/>
                  </a:cubicBezTo>
                  <a:cubicBezTo>
                    <a:pt x="1948930" y="617252"/>
                    <a:pt x="1948930" y="617851"/>
                    <a:pt x="1948331" y="618451"/>
                  </a:cubicBezTo>
                  <a:cubicBezTo>
                    <a:pt x="1948331" y="619050"/>
                    <a:pt x="1947731" y="619050"/>
                    <a:pt x="1947731" y="619050"/>
                  </a:cubicBezTo>
                  <a:cubicBezTo>
                    <a:pt x="1946533" y="620249"/>
                    <a:pt x="1945934" y="620249"/>
                    <a:pt x="1944136" y="620848"/>
                  </a:cubicBezTo>
                  <a:cubicBezTo>
                    <a:pt x="1941139" y="621447"/>
                    <a:pt x="1939941" y="621447"/>
                    <a:pt x="1935746" y="626241"/>
                  </a:cubicBezTo>
                  <a:cubicBezTo>
                    <a:pt x="1933948" y="628638"/>
                    <a:pt x="1930952" y="630436"/>
                    <a:pt x="1928555" y="631635"/>
                  </a:cubicBezTo>
                  <a:cubicBezTo>
                    <a:pt x="1925558" y="632833"/>
                    <a:pt x="1922562" y="634032"/>
                    <a:pt x="1920165" y="635230"/>
                  </a:cubicBezTo>
                  <a:cubicBezTo>
                    <a:pt x="1918966" y="635830"/>
                    <a:pt x="1918367" y="636429"/>
                    <a:pt x="1918367" y="637028"/>
                  </a:cubicBezTo>
                  <a:cubicBezTo>
                    <a:pt x="1917768" y="638826"/>
                    <a:pt x="1920764" y="640624"/>
                    <a:pt x="1918367" y="641822"/>
                  </a:cubicBezTo>
                  <a:cubicBezTo>
                    <a:pt x="1917768" y="642422"/>
                    <a:pt x="1917168" y="642422"/>
                    <a:pt x="1917168" y="642422"/>
                  </a:cubicBezTo>
                  <a:cubicBezTo>
                    <a:pt x="1917168" y="642422"/>
                    <a:pt x="1916569" y="642422"/>
                    <a:pt x="1916569" y="643021"/>
                  </a:cubicBezTo>
                  <a:cubicBezTo>
                    <a:pt x="1916569" y="643021"/>
                    <a:pt x="1916569" y="643021"/>
                    <a:pt x="1916569" y="643620"/>
                  </a:cubicBezTo>
                  <a:cubicBezTo>
                    <a:pt x="1916569" y="644220"/>
                    <a:pt x="1917168" y="644220"/>
                    <a:pt x="1917168" y="645418"/>
                  </a:cubicBezTo>
                  <a:cubicBezTo>
                    <a:pt x="1917168" y="646017"/>
                    <a:pt x="1917168" y="646017"/>
                    <a:pt x="1917768" y="646617"/>
                  </a:cubicBezTo>
                  <a:cubicBezTo>
                    <a:pt x="1918367" y="648414"/>
                    <a:pt x="1915970" y="649613"/>
                    <a:pt x="1912374" y="651411"/>
                  </a:cubicBezTo>
                  <a:cubicBezTo>
                    <a:pt x="1906981" y="653808"/>
                    <a:pt x="1897992" y="656804"/>
                    <a:pt x="1893198" y="659801"/>
                  </a:cubicBezTo>
                  <a:cubicBezTo>
                    <a:pt x="1893198" y="659801"/>
                    <a:pt x="1893198" y="659801"/>
                    <a:pt x="1893198" y="659801"/>
                  </a:cubicBezTo>
                  <a:cubicBezTo>
                    <a:pt x="1886006" y="665194"/>
                    <a:pt x="1878815" y="668790"/>
                    <a:pt x="1875219" y="668790"/>
                  </a:cubicBezTo>
                  <a:cubicBezTo>
                    <a:pt x="1869227" y="669389"/>
                    <a:pt x="1862035" y="674183"/>
                    <a:pt x="1859039" y="671187"/>
                  </a:cubicBezTo>
                  <a:cubicBezTo>
                    <a:pt x="1858440" y="671187"/>
                    <a:pt x="1858440" y="670588"/>
                    <a:pt x="1858440" y="669988"/>
                  </a:cubicBezTo>
                  <a:cubicBezTo>
                    <a:pt x="1858440" y="669988"/>
                    <a:pt x="1858440" y="669988"/>
                    <a:pt x="1858440" y="669988"/>
                  </a:cubicBezTo>
                  <a:cubicBezTo>
                    <a:pt x="1858440" y="669389"/>
                    <a:pt x="1857840" y="668790"/>
                    <a:pt x="1857241" y="668790"/>
                  </a:cubicBezTo>
                  <a:cubicBezTo>
                    <a:pt x="1854844" y="668790"/>
                    <a:pt x="1848851" y="671786"/>
                    <a:pt x="1844057" y="674783"/>
                  </a:cubicBezTo>
                  <a:cubicBezTo>
                    <a:pt x="1842859" y="675382"/>
                    <a:pt x="1842259" y="675981"/>
                    <a:pt x="1841061" y="676580"/>
                  </a:cubicBezTo>
                  <a:cubicBezTo>
                    <a:pt x="1840461" y="677180"/>
                    <a:pt x="1839263" y="677779"/>
                    <a:pt x="1838664" y="677779"/>
                  </a:cubicBezTo>
                  <a:cubicBezTo>
                    <a:pt x="1836866" y="678977"/>
                    <a:pt x="1835667" y="678977"/>
                    <a:pt x="1834469" y="678977"/>
                  </a:cubicBezTo>
                  <a:cubicBezTo>
                    <a:pt x="1833869" y="678977"/>
                    <a:pt x="1833270" y="678977"/>
                    <a:pt x="1833270" y="678378"/>
                  </a:cubicBezTo>
                  <a:cubicBezTo>
                    <a:pt x="1833270" y="677779"/>
                    <a:pt x="1832671" y="677779"/>
                    <a:pt x="1832671" y="677180"/>
                  </a:cubicBezTo>
                  <a:cubicBezTo>
                    <a:pt x="1832671" y="677180"/>
                    <a:pt x="1832671" y="676580"/>
                    <a:pt x="1832671" y="675981"/>
                  </a:cubicBezTo>
                  <a:cubicBezTo>
                    <a:pt x="1832671" y="675382"/>
                    <a:pt x="1832671" y="675382"/>
                    <a:pt x="1832671" y="675382"/>
                  </a:cubicBezTo>
                  <a:cubicBezTo>
                    <a:pt x="1832671" y="674783"/>
                    <a:pt x="1832071" y="674783"/>
                    <a:pt x="1831472" y="674783"/>
                  </a:cubicBezTo>
                  <a:cubicBezTo>
                    <a:pt x="1830873" y="674783"/>
                    <a:pt x="1829674" y="675382"/>
                    <a:pt x="1829075" y="675382"/>
                  </a:cubicBezTo>
                  <a:cubicBezTo>
                    <a:pt x="1828476" y="675382"/>
                    <a:pt x="1827877" y="675981"/>
                    <a:pt x="1827277" y="675981"/>
                  </a:cubicBezTo>
                  <a:cubicBezTo>
                    <a:pt x="1826079" y="676580"/>
                    <a:pt x="1824880" y="676580"/>
                    <a:pt x="1823082" y="677180"/>
                  </a:cubicBezTo>
                  <a:cubicBezTo>
                    <a:pt x="1822483" y="677180"/>
                    <a:pt x="1821884" y="677779"/>
                    <a:pt x="1821285" y="677779"/>
                  </a:cubicBezTo>
                  <a:cubicBezTo>
                    <a:pt x="1820685" y="677779"/>
                    <a:pt x="1820086" y="678378"/>
                    <a:pt x="1820086" y="678378"/>
                  </a:cubicBezTo>
                  <a:cubicBezTo>
                    <a:pt x="1817689" y="679577"/>
                    <a:pt x="1818888" y="680176"/>
                    <a:pt x="1820086" y="680176"/>
                  </a:cubicBezTo>
                  <a:cubicBezTo>
                    <a:pt x="1821285" y="680176"/>
                    <a:pt x="1821884" y="680775"/>
                    <a:pt x="1821285" y="681974"/>
                  </a:cubicBezTo>
                  <a:cubicBezTo>
                    <a:pt x="1821285" y="681974"/>
                    <a:pt x="1820685" y="682573"/>
                    <a:pt x="1820685" y="682573"/>
                  </a:cubicBezTo>
                  <a:cubicBezTo>
                    <a:pt x="1820086" y="683172"/>
                    <a:pt x="1819487" y="683772"/>
                    <a:pt x="1817689" y="684371"/>
                  </a:cubicBezTo>
                  <a:cubicBezTo>
                    <a:pt x="1817090" y="684970"/>
                    <a:pt x="1816491" y="684970"/>
                    <a:pt x="1815891" y="685569"/>
                  </a:cubicBezTo>
                  <a:cubicBezTo>
                    <a:pt x="1814093" y="686768"/>
                    <a:pt x="1812296" y="686768"/>
                    <a:pt x="1811097" y="686768"/>
                  </a:cubicBezTo>
                  <a:cubicBezTo>
                    <a:pt x="1809299" y="686768"/>
                    <a:pt x="1807501" y="686169"/>
                    <a:pt x="1806303" y="685569"/>
                  </a:cubicBezTo>
                  <a:cubicBezTo>
                    <a:pt x="1805703" y="684970"/>
                    <a:pt x="1805104" y="684970"/>
                    <a:pt x="1805104" y="684970"/>
                  </a:cubicBezTo>
                  <a:cubicBezTo>
                    <a:pt x="1805104" y="684970"/>
                    <a:pt x="1805104" y="684970"/>
                    <a:pt x="1804505" y="684970"/>
                  </a:cubicBezTo>
                  <a:cubicBezTo>
                    <a:pt x="1803906" y="685569"/>
                    <a:pt x="1803306" y="686768"/>
                    <a:pt x="1802707" y="689764"/>
                  </a:cubicBezTo>
                  <a:cubicBezTo>
                    <a:pt x="1802707" y="690364"/>
                    <a:pt x="1802108" y="690963"/>
                    <a:pt x="1802108" y="691562"/>
                  </a:cubicBezTo>
                  <a:cubicBezTo>
                    <a:pt x="1802108" y="692161"/>
                    <a:pt x="1801509" y="692761"/>
                    <a:pt x="1800909" y="692761"/>
                  </a:cubicBezTo>
                  <a:cubicBezTo>
                    <a:pt x="1799711" y="693959"/>
                    <a:pt x="1798512" y="694559"/>
                    <a:pt x="1797314" y="695158"/>
                  </a:cubicBezTo>
                  <a:cubicBezTo>
                    <a:pt x="1796115" y="695158"/>
                    <a:pt x="1795516" y="695757"/>
                    <a:pt x="1794317" y="695158"/>
                  </a:cubicBezTo>
                  <a:cubicBezTo>
                    <a:pt x="1793718" y="695158"/>
                    <a:pt x="1793119" y="695158"/>
                    <a:pt x="1793119" y="695158"/>
                  </a:cubicBezTo>
                  <a:cubicBezTo>
                    <a:pt x="1792520" y="695158"/>
                    <a:pt x="1792520" y="695158"/>
                    <a:pt x="1791920" y="695158"/>
                  </a:cubicBezTo>
                  <a:cubicBezTo>
                    <a:pt x="1791321" y="695158"/>
                    <a:pt x="1791321" y="695158"/>
                    <a:pt x="1791321" y="695158"/>
                  </a:cubicBezTo>
                  <a:cubicBezTo>
                    <a:pt x="1790122" y="695158"/>
                    <a:pt x="1790122" y="696356"/>
                    <a:pt x="1790122" y="699353"/>
                  </a:cubicBezTo>
                  <a:cubicBezTo>
                    <a:pt x="1790122" y="701750"/>
                    <a:pt x="1790122" y="703548"/>
                    <a:pt x="1788924" y="704746"/>
                  </a:cubicBezTo>
                  <a:cubicBezTo>
                    <a:pt x="1788325" y="705345"/>
                    <a:pt x="1787725" y="705945"/>
                    <a:pt x="1786527" y="706544"/>
                  </a:cubicBezTo>
                  <a:cubicBezTo>
                    <a:pt x="1785328" y="707143"/>
                    <a:pt x="1784130" y="707743"/>
                    <a:pt x="1782332" y="708342"/>
                  </a:cubicBezTo>
                  <a:cubicBezTo>
                    <a:pt x="1780534" y="708941"/>
                    <a:pt x="1778736" y="709540"/>
                    <a:pt x="1776938" y="710739"/>
                  </a:cubicBezTo>
                  <a:cubicBezTo>
                    <a:pt x="1771545" y="713735"/>
                    <a:pt x="1767949" y="717331"/>
                    <a:pt x="1766751" y="719728"/>
                  </a:cubicBezTo>
                  <a:cubicBezTo>
                    <a:pt x="1765552" y="722724"/>
                    <a:pt x="1763155" y="723923"/>
                    <a:pt x="1761957" y="721526"/>
                  </a:cubicBezTo>
                  <a:cubicBezTo>
                    <a:pt x="1761357" y="720927"/>
                    <a:pt x="1761357" y="720327"/>
                    <a:pt x="1760758" y="720327"/>
                  </a:cubicBezTo>
                  <a:cubicBezTo>
                    <a:pt x="1760159" y="720327"/>
                    <a:pt x="1759559" y="720327"/>
                    <a:pt x="1758960" y="720327"/>
                  </a:cubicBezTo>
                  <a:cubicBezTo>
                    <a:pt x="1757762" y="720327"/>
                    <a:pt x="1756563" y="721526"/>
                    <a:pt x="1756563" y="722724"/>
                  </a:cubicBezTo>
                  <a:cubicBezTo>
                    <a:pt x="1756563" y="723324"/>
                    <a:pt x="1755964" y="723923"/>
                    <a:pt x="1755964" y="724522"/>
                  </a:cubicBezTo>
                  <a:cubicBezTo>
                    <a:pt x="1755365" y="725721"/>
                    <a:pt x="1754765" y="726320"/>
                    <a:pt x="1753567" y="727519"/>
                  </a:cubicBezTo>
                  <a:cubicBezTo>
                    <a:pt x="1752967" y="728118"/>
                    <a:pt x="1752368" y="728717"/>
                    <a:pt x="1751170" y="729916"/>
                  </a:cubicBezTo>
                  <a:cubicBezTo>
                    <a:pt x="1749971" y="730515"/>
                    <a:pt x="1748772" y="732313"/>
                    <a:pt x="1746975" y="734111"/>
                  </a:cubicBezTo>
                  <a:cubicBezTo>
                    <a:pt x="1746375" y="734710"/>
                    <a:pt x="1745177" y="735908"/>
                    <a:pt x="1744578" y="736508"/>
                  </a:cubicBezTo>
                  <a:cubicBezTo>
                    <a:pt x="1740383" y="741302"/>
                    <a:pt x="1736188" y="746096"/>
                    <a:pt x="1736188" y="746096"/>
                  </a:cubicBezTo>
                  <a:cubicBezTo>
                    <a:pt x="1736188" y="746096"/>
                    <a:pt x="1734989" y="748493"/>
                    <a:pt x="1734989" y="753287"/>
                  </a:cubicBezTo>
                  <a:cubicBezTo>
                    <a:pt x="1734989" y="756883"/>
                    <a:pt x="1734989" y="758681"/>
                    <a:pt x="1734989" y="759879"/>
                  </a:cubicBezTo>
                  <a:cubicBezTo>
                    <a:pt x="1734989" y="759879"/>
                    <a:pt x="1734989" y="760479"/>
                    <a:pt x="1734989" y="760479"/>
                  </a:cubicBezTo>
                  <a:cubicBezTo>
                    <a:pt x="1734989" y="760479"/>
                    <a:pt x="1735589" y="760479"/>
                    <a:pt x="1736787" y="760479"/>
                  </a:cubicBezTo>
                  <a:cubicBezTo>
                    <a:pt x="1738585" y="760479"/>
                    <a:pt x="1741581" y="761677"/>
                    <a:pt x="1742180" y="765273"/>
                  </a:cubicBezTo>
                  <a:cubicBezTo>
                    <a:pt x="1743379" y="770067"/>
                    <a:pt x="1743379" y="770666"/>
                    <a:pt x="1742180" y="771865"/>
                  </a:cubicBezTo>
                  <a:cubicBezTo>
                    <a:pt x="1741581" y="772464"/>
                    <a:pt x="1740982" y="772464"/>
                    <a:pt x="1739783" y="773063"/>
                  </a:cubicBezTo>
                  <a:cubicBezTo>
                    <a:pt x="1737986" y="774262"/>
                    <a:pt x="1737386" y="774861"/>
                    <a:pt x="1737386" y="776060"/>
                  </a:cubicBezTo>
                  <a:cubicBezTo>
                    <a:pt x="1737386" y="776659"/>
                    <a:pt x="1737986" y="777258"/>
                    <a:pt x="1739184" y="777858"/>
                  </a:cubicBezTo>
                  <a:cubicBezTo>
                    <a:pt x="1739783" y="778457"/>
                    <a:pt x="1739783" y="779056"/>
                    <a:pt x="1739783" y="780255"/>
                  </a:cubicBezTo>
                  <a:cubicBezTo>
                    <a:pt x="1739783" y="781453"/>
                    <a:pt x="1739783" y="782652"/>
                    <a:pt x="1739184" y="783850"/>
                  </a:cubicBezTo>
                  <a:cubicBezTo>
                    <a:pt x="1738585" y="786847"/>
                    <a:pt x="1737386" y="789843"/>
                    <a:pt x="1736188" y="791641"/>
                  </a:cubicBezTo>
                  <a:lnTo>
                    <a:pt x="1736188" y="791641"/>
                  </a:lnTo>
                  <a:lnTo>
                    <a:pt x="1736188" y="791641"/>
                  </a:lnTo>
                  <a:cubicBezTo>
                    <a:pt x="1734390" y="789843"/>
                    <a:pt x="1733191" y="789244"/>
                    <a:pt x="1731394" y="789244"/>
                  </a:cubicBezTo>
                  <a:cubicBezTo>
                    <a:pt x="1730794" y="789244"/>
                    <a:pt x="1730794" y="789244"/>
                    <a:pt x="1730195" y="789244"/>
                  </a:cubicBezTo>
                  <a:cubicBezTo>
                    <a:pt x="1728996" y="789843"/>
                    <a:pt x="1728996" y="790442"/>
                    <a:pt x="1730195" y="791641"/>
                  </a:cubicBezTo>
                  <a:cubicBezTo>
                    <a:pt x="1728397" y="791042"/>
                    <a:pt x="1728996" y="791641"/>
                    <a:pt x="1729596" y="792240"/>
                  </a:cubicBezTo>
                  <a:cubicBezTo>
                    <a:pt x="1729596" y="792240"/>
                    <a:pt x="1729596" y="792240"/>
                    <a:pt x="1729596" y="792240"/>
                  </a:cubicBezTo>
                  <a:close/>
                  <a:moveTo>
                    <a:pt x="1534832" y="910297"/>
                  </a:moveTo>
                  <a:cubicBezTo>
                    <a:pt x="1534232" y="912694"/>
                    <a:pt x="1533034" y="914492"/>
                    <a:pt x="1531236" y="915691"/>
                  </a:cubicBezTo>
                  <a:cubicBezTo>
                    <a:pt x="1533034" y="913893"/>
                    <a:pt x="1534232" y="912095"/>
                    <a:pt x="1534832" y="910297"/>
                  </a:cubicBezTo>
                  <a:cubicBezTo>
                    <a:pt x="1535431" y="909099"/>
                    <a:pt x="1535431" y="907900"/>
                    <a:pt x="1536030" y="906702"/>
                  </a:cubicBezTo>
                  <a:cubicBezTo>
                    <a:pt x="1535431" y="907301"/>
                    <a:pt x="1535431" y="909099"/>
                    <a:pt x="1534832" y="910297"/>
                  </a:cubicBezTo>
                  <a:close/>
                  <a:moveTo>
                    <a:pt x="1487489" y="840781"/>
                  </a:moveTo>
                  <a:lnTo>
                    <a:pt x="1487489" y="840781"/>
                  </a:lnTo>
                  <a:cubicBezTo>
                    <a:pt x="1486890" y="840781"/>
                    <a:pt x="1486890" y="840781"/>
                    <a:pt x="1486291" y="840781"/>
                  </a:cubicBezTo>
                  <a:cubicBezTo>
                    <a:pt x="1486890" y="840781"/>
                    <a:pt x="1487489" y="840781"/>
                    <a:pt x="1487489" y="840781"/>
                  </a:cubicBezTo>
                  <a:close/>
                  <a:moveTo>
                    <a:pt x="1474904" y="841980"/>
                  </a:moveTo>
                  <a:cubicBezTo>
                    <a:pt x="1474305" y="841980"/>
                    <a:pt x="1473706" y="841980"/>
                    <a:pt x="1473106" y="842579"/>
                  </a:cubicBezTo>
                  <a:cubicBezTo>
                    <a:pt x="1473706" y="841980"/>
                    <a:pt x="1474305" y="841381"/>
                    <a:pt x="1474904" y="841980"/>
                  </a:cubicBezTo>
                  <a:close/>
                  <a:moveTo>
                    <a:pt x="1460522" y="849770"/>
                  </a:moveTo>
                  <a:cubicBezTo>
                    <a:pt x="1460522" y="850370"/>
                    <a:pt x="1461121" y="850969"/>
                    <a:pt x="1462320" y="850969"/>
                  </a:cubicBezTo>
                  <a:cubicBezTo>
                    <a:pt x="1461720" y="850370"/>
                    <a:pt x="1461121" y="849770"/>
                    <a:pt x="1460522" y="849770"/>
                  </a:cubicBezTo>
                  <a:close/>
                  <a:moveTo>
                    <a:pt x="1458724" y="848572"/>
                  </a:moveTo>
                  <a:cubicBezTo>
                    <a:pt x="1458125" y="848572"/>
                    <a:pt x="1457525" y="848572"/>
                    <a:pt x="1456327" y="849171"/>
                  </a:cubicBezTo>
                  <a:cubicBezTo>
                    <a:pt x="1457525" y="848572"/>
                    <a:pt x="1458125" y="848572"/>
                    <a:pt x="1458724" y="848572"/>
                  </a:cubicBezTo>
                  <a:close/>
                  <a:moveTo>
                    <a:pt x="1450334" y="885727"/>
                  </a:moveTo>
                  <a:cubicBezTo>
                    <a:pt x="1450933" y="885128"/>
                    <a:pt x="1452132" y="884528"/>
                    <a:pt x="1452731" y="883929"/>
                  </a:cubicBezTo>
                  <a:cubicBezTo>
                    <a:pt x="1453930" y="882731"/>
                    <a:pt x="1455128" y="882131"/>
                    <a:pt x="1455728" y="882131"/>
                  </a:cubicBezTo>
                  <a:cubicBezTo>
                    <a:pt x="1454529" y="882731"/>
                    <a:pt x="1453930" y="882731"/>
                    <a:pt x="1452731" y="883929"/>
                  </a:cubicBezTo>
                  <a:cubicBezTo>
                    <a:pt x="1451533" y="885128"/>
                    <a:pt x="1450933" y="885727"/>
                    <a:pt x="1450334" y="885727"/>
                  </a:cubicBezTo>
                  <a:close/>
                  <a:moveTo>
                    <a:pt x="1432356" y="936066"/>
                  </a:moveTo>
                  <a:cubicBezTo>
                    <a:pt x="1431757" y="936066"/>
                    <a:pt x="1430558" y="936066"/>
                    <a:pt x="1430558" y="936066"/>
                  </a:cubicBezTo>
                  <a:cubicBezTo>
                    <a:pt x="1431157" y="935467"/>
                    <a:pt x="1431757" y="936066"/>
                    <a:pt x="1432356" y="936066"/>
                  </a:cubicBezTo>
                  <a:cubicBezTo>
                    <a:pt x="1434753" y="936066"/>
                    <a:pt x="1435951" y="937265"/>
                    <a:pt x="1436551" y="937864"/>
                  </a:cubicBezTo>
                  <a:cubicBezTo>
                    <a:pt x="1436551" y="938463"/>
                    <a:pt x="1436551" y="939062"/>
                    <a:pt x="1435951" y="940261"/>
                  </a:cubicBezTo>
                  <a:cubicBezTo>
                    <a:pt x="1436551" y="939662"/>
                    <a:pt x="1436551" y="938463"/>
                    <a:pt x="1436551" y="937864"/>
                  </a:cubicBezTo>
                  <a:cubicBezTo>
                    <a:pt x="1435951" y="936665"/>
                    <a:pt x="1434753" y="936066"/>
                    <a:pt x="1432356" y="936066"/>
                  </a:cubicBezTo>
                  <a:close/>
                  <a:moveTo>
                    <a:pt x="1426363" y="934867"/>
                  </a:moveTo>
                  <a:cubicBezTo>
                    <a:pt x="1425764" y="934867"/>
                    <a:pt x="1425764" y="934867"/>
                    <a:pt x="1426363" y="934867"/>
                  </a:cubicBezTo>
                  <a:cubicBezTo>
                    <a:pt x="1425165" y="934268"/>
                    <a:pt x="1425165" y="933669"/>
                    <a:pt x="1425165" y="933070"/>
                  </a:cubicBezTo>
                  <a:cubicBezTo>
                    <a:pt x="1425165" y="933669"/>
                    <a:pt x="1425165" y="934268"/>
                    <a:pt x="1426363" y="934867"/>
                  </a:cubicBezTo>
                  <a:cubicBezTo>
                    <a:pt x="1425764" y="934867"/>
                    <a:pt x="1425764" y="934867"/>
                    <a:pt x="1426363" y="934867"/>
                  </a:cubicBezTo>
                  <a:close/>
                  <a:moveTo>
                    <a:pt x="1423367" y="920485"/>
                  </a:moveTo>
                  <a:cubicBezTo>
                    <a:pt x="1423367" y="919286"/>
                    <a:pt x="1422767" y="918687"/>
                    <a:pt x="1421569" y="918687"/>
                  </a:cubicBezTo>
                  <a:cubicBezTo>
                    <a:pt x="1422767" y="918687"/>
                    <a:pt x="1423367" y="919286"/>
                    <a:pt x="1423367" y="920485"/>
                  </a:cubicBezTo>
                  <a:close/>
                  <a:moveTo>
                    <a:pt x="1361042" y="1416084"/>
                  </a:moveTo>
                  <a:cubicBezTo>
                    <a:pt x="1361042" y="1415485"/>
                    <a:pt x="1361042" y="1415485"/>
                    <a:pt x="1361042" y="1414886"/>
                  </a:cubicBezTo>
                  <a:cubicBezTo>
                    <a:pt x="1361042" y="1415485"/>
                    <a:pt x="1361042" y="1416084"/>
                    <a:pt x="1361042" y="1416084"/>
                  </a:cubicBezTo>
                  <a:close/>
                  <a:moveTo>
                    <a:pt x="1360443" y="1419081"/>
                  </a:moveTo>
                  <a:cubicBezTo>
                    <a:pt x="1360443" y="1418482"/>
                    <a:pt x="1360443" y="1418482"/>
                    <a:pt x="1361042" y="1417882"/>
                  </a:cubicBezTo>
                  <a:cubicBezTo>
                    <a:pt x="1360443" y="1418482"/>
                    <a:pt x="1360443" y="1418482"/>
                    <a:pt x="1360443" y="1419081"/>
                  </a:cubicBezTo>
                  <a:close/>
                  <a:moveTo>
                    <a:pt x="1358645" y="1422077"/>
                  </a:moveTo>
                  <a:cubicBezTo>
                    <a:pt x="1358645" y="1421478"/>
                    <a:pt x="1358645" y="1421478"/>
                    <a:pt x="1359244" y="1420879"/>
                  </a:cubicBezTo>
                  <a:cubicBezTo>
                    <a:pt x="1359244" y="1421478"/>
                    <a:pt x="1359244" y="1421478"/>
                    <a:pt x="1358645" y="1422077"/>
                  </a:cubicBezTo>
                  <a:close/>
                  <a:moveTo>
                    <a:pt x="1409583" y="1416084"/>
                  </a:moveTo>
                  <a:lnTo>
                    <a:pt x="1409583" y="1414886"/>
                  </a:lnTo>
                  <a:cubicBezTo>
                    <a:pt x="1409583" y="1414287"/>
                    <a:pt x="1409583" y="1413687"/>
                    <a:pt x="1409583" y="1413687"/>
                  </a:cubicBezTo>
                  <a:lnTo>
                    <a:pt x="1409583" y="1414886"/>
                  </a:lnTo>
                  <a:cubicBezTo>
                    <a:pt x="1409583" y="1416084"/>
                    <a:pt x="1407786" y="1417283"/>
                    <a:pt x="1402392" y="1415485"/>
                  </a:cubicBezTo>
                  <a:cubicBezTo>
                    <a:pt x="1407186" y="1417283"/>
                    <a:pt x="1408984" y="1417283"/>
                    <a:pt x="1409583" y="1416084"/>
                  </a:cubicBezTo>
                  <a:cubicBezTo>
                    <a:pt x="1409583" y="1416684"/>
                    <a:pt x="1409583" y="1416684"/>
                    <a:pt x="1409583" y="1416084"/>
                  </a:cubicBezTo>
                  <a:close/>
                  <a:moveTo>
                    <a:pt x="1459323" y="1483203"/>
                  </a:moveTo>
                  <a:cubicBezTo>
                    <a:pt x="1459922" y="1483203"/>
                    <a:pt x="1460522" y="1482604"/>
                    <a:pt x="1461121" y="1482005"/>
                  </a:cubicBezTo>
                  <a:cubicBezTo>
                    <a:pt x="1460522" y="1482604"/>
                    <a:pt x="1459922" y="1483203"/>
                    <a:pt x="1459323" y="1483203"/>
                  </a:cubicBezTo>
                  <a:close/>
                  <a:moveTo>
                    <a:pt x="1464717" y="1479008"/>
                  </a:moveTo>
                  <a:cubicBezTo>
                    <a:pt x="1465316" y="1478409"/>
                    <a:pt x="1466514" y="1477210"/>
                    <a:pt x="1467114" y="1476611"/>
                  </a:cubicBezTo>
                  <a:cubicBezTo>
                    <a:pt x="1465915" y="1477810"/>
                    <a:pt x="1465316" y="1478409"/>
                    <a:pt x="1464717" y="1479008"/>
                  </a:cubicBezTo>
                  <a:close/>
                  <a:moveTo>
                    <a:pt x="1461720" y="1481405"/>
                  </a:moveTo>
                  <a:cubicBezTo>
                    <a:pt x="1462320" y="1480806"/>
                    <a:pt x="1462919" y="1480207"/>
                    <a:pt x="1463518" y="1479607"/>
                  </a:cubicBezTo>
                  <a:cubicBezTo>
                    <a:pt x="1462919" y="1480806"/>
                    <a:pt x="1462320" y="1481405"/>
                    <a:pt x="1461720" y="1481405"/>
                  </a:cubicBezTo>
                  <a:close/>
                  <a:moveTo>
                    <a:pt x="1470110" y="1455637"/>
                  </a:moveTo>
                  <a:cubicBezTo>
                    <a:pt x="1470709" y="1455037"/>
                    <a:pt x="1470709" y="1454438"/>
                    <a:pt x="1471309" y="1453839"/>
                  </a:cubicBezTo>
                  <a:cubicBezTo>
                    <a:pt x="1470709" y="1454438"/>
                    <a:pt x="1470709" y="1455037"/>
                    <a:pt x="1470110" y="1455637"/>
                  </a:cubicBezTo>
                  <a:close/>
                  <a:moveTo>
                    <a:pt x="1468912" y="1458633"/>
                  </a:moveTo>
                  <a:cubicBezTo>
                    <a:pt x="1468912" y="1458034"/>
                    <a:pt x="1469511" y="1457434"/>
                    <a:pt x="1470110" y="1456236"/>
                  </a:cubicBezTo>
                  <a:cubicBezTo>
                    <a:pt x="1469511" y="1456835"/>
                    <a:pt x="1468912" y="1458034"/>
                    <a:pt x="1468912" y="1458633"/>
                  </a:cubicBezTo>
                  <a:close/>
                  <a:moveTo>
                    <a:pt x="1471908" y="1453239"/>
                  </a:moveTo>
                  <a:cubicBezTo>
                    <a:pt x="1472507" y="1452640"/>
                    <a:pt x="1473106" y="1451442"/>
                    <a:pt x="1473706" y="1450842"/>
                  </a:cubicBezTo>
                  <a:cubicBezTo>
                    <a:pt x="1473106" y="1451442"/>
                    <a:pt x="1472507" y="1452041"/>
                    <a:pt x="1471908" y="1453239"/>
                  </a:cubicBezTo>
                  <a:close/>
                  <a:moveTo>
                    <a:pt x="1476702" y="1448445"/>
                  </a:moveTo>
                  <a:cubicBezTo>
                    <a:pt x="1476702" y="1448445"/>
                    <a:pt x="1476702" y="1448445"/>
                    <a:pt x="1476702" y="1448445"/>
                  </a:cubicBezTo>
                  <a:cubicBezTo>
                    <a:pt x="1476702" y="1448445"/>
                    <a:pt x="1476702" y="1448445"/>
                    <a:pt x="1476702" y="1448445"/>
                  </a:cubicBezTo>
                  <a:close/>
                  <a:moveTo>
                    <a:pt x="1473706" y="1450243"/>
                  </a:moveTo>
                  <a:cubicBezTo>
                    <a:pt x="1474305" y="1449644"/>
                    <a:pt x="1474904" y="1449044"/>
                    <a:pt x="1475504" y="1449044"/>
                  </a:cubicBezTo>
                  <a:cubicBezTo>
                    <a:pt x="1474904" y="1449044"/>
                    <a:pt x="1474305" y="1449644"/>
                    <a:pt x="1473706" y="1450243"/>
                  </a:cubicBezTo>
                  <a:close/>
                  <a:moveTo>
                    <a:pt x="1524644" y="1216526"/>
                  </a:moveTo>
                  <a:cubicBezTo>
                    <a:pt x="1524644" y="1216526"/>
                    <a:pt x="1525243" y="1216526"/>
                    <a:pt x="1525243" y="1215927"/>
                  </a:cubicBezTo>
                  <a:cubicBezTo>
                    <a:pt x="1524644" y="1216526"/>
                    <a:pt x="1524644" y="1216526"/>
                    <a:pt x="1524644" y="1216526"/>
                  </a:cubicBezTo>
                  <a:close/>
                  <a:moveTo>
                    <a:pt x="1522846" y="1217725"/>
                  </a:moveTo>
                  <a:cubicBezTo>
                    <a:pt x="1522846" y="1217725"/>
                    <a:pt x="1522846" y="1217725"/>
                    <a:pt x="1522846" y="1217725"/>
                  </a:cubicBezTo>
                  <a:cubicBezTo>
                    <a:pt x="1522846" y="1217725"/>
                    <a:pt x="1522846" y="1217725"/>
                    <a:pt x="1522846" y="1217725"/>
                  </a:cubicBezTo>
                  <a:close/>
                  <a:moveTo>
                    <a:pt x="1521048" y="1218324"/>
                  </a:moveTo>
                  <a:cubicBezTo>
                    <a:pt x="1521648" y="1218324"/>
                    <a:pt x="1521648" y="1218324"/>
                    <a:pt x="1521048" y="1218324"/>
                  </a:cubicBezTo>
                  <a:cubicBezTo>
                    <a:pt x="1521648" y="1218324"/>
                    <a:pt x="1521648" y="1218324"/>
                    <a:pt x="1521048" y="1218324"/>
                  </a:cubicBezTo>
                  <a:close/>
                  <a:moveTo>
                    <a:pt x="1519850" y="1218923"/>
                  </a:moveTo>
                  <a:cubicBezTo>
                    <a:pt x="1519850" y="1218923"/>
                    <a:pt x="1519850" y="1218923"/>
                    <a:pt x="1519850" y="1218923"/>
                  </a:cubicBezTo>
                  <a:cubicBezTo>
                    <a:pt x="1519850" y="1218923"/>
                    <a:pt x="1519850" y="1218923"/>
                    <a:pt x="1519850" y="1218923"/>
                  </a:cubicBezTo>
                  <a:close/>
                  <a:moveTo>
                    <a:pt x="1528240" y="1214728"/>
                  </a:moveTo>
                  <a:cubicBezTo>
                    <a:pt x="1528839" y="1214728"/>
                    <a:pt x="1528839" y="1214129"/>
                    <a:pt x="1529438" y="1214129"/>
                  </a:cubicBezTo>
                  <a:cubicBezTo>
                    <a:pt x="1528839" y="1214129"/>
                    <a:pt x="1528240" y="1214728"/>
                    <a:pt x="1528240" y="1214728"/>
                  </a:cubicBezTo>
                  <a:close/>
                  <a:moveTo>
                    <a:pt x="1526442" y="1215927"/>
                  </a:moveTo>
                  <a:cubicBezTo>
                    <a:pt x="1526442" y="1215927"/>
                    <a:pt x="1527041" y="1215927"/>
                    <a:pt x="1527041" y="1215328"/>
                  </a:cubicBezTo>
                  <a:cubicBezTo>
                    <a:pt x="1527041" y="1215328"/>
                    <a:pt x="1526442" y="1215328"/>
                    <a:pt x="1526442" y="1215927"/>
                  </a:cubicBezTo>
                  <a:close/>
                  <a:moveTo>
                    <a:pt x="1549814" y="1218923"/>
                  </a:moveTo>
                  <a:cubicBezTo>
                    <a:pt x="1551611" y="1219523"/>
                    <a:pt x="1552810" y="1219523"/>
                    <a:pt x="1554608" y="1220122"/>
                  </a:cubicBezTo>
                  <a:cubicBezTo>
                    <a:pt x="1552810" y="1218923"/>
                    <a:pt x="1551611" y="1218923"/>
                    <a:pt x="1549814" y="1218923"/>
                  </a:cubicBezTo>
                  <a:close/>
                  <a:moveTo>
                    <a:pt x="3341043" y="498596"/>
                  </a:moveTo>
                  <a:cubicBezTo>
                    <a:pt x="3341643" y="498596"/>
                    <a:pt x="3342242" y="498596"/>
                    <a:pt x="3342841" y="497997"/>
                  </a:cubicBezTo>
                  <a:cubicBezTo>
                    <a:pt x="3344639" y="497997"/>
                    <a:pt x="3345238" y="497397"/>
                    <a:pt x="3345238" y="496798"/>
                  </a:cubicBezTo>
                  <a:cubicBezTo>
                    <a:pt x="3344639" y="497397"/>
                    <a:pt x="3344040" y="497397"/>
                    <a:pt x="3342841" y="497997"/>
                  </a:cubicBezTo>
                  <a:cubicBezTo>
                    <a:pt x="3342242" y="498596"/>
                    <a:pt x="3341643" y="498596"/>
                    <a:pt x="3341043" y="498596"/>
                  </a:cubicBezTo>
                  <a:close/>
                  <a:moveTo>
                    <a:pt x="3332054" y="504589"/>
                  </a:moveTo>
                  <a:cubicBezTo>
                    <a:pt x="3332654" y="504589"/>
                    <a:pt x="3333852" y="503989"/>
                    <a:pt x="3334451" y="503390"/>
                  </a:cubicBezTo>
                  <a:cubicBezTo>
                    <a:pt x="3335050" y="502791"/>
                    <a:pt x="3335050" y="502791"/>
                    <a:pt x="3335050" y="502192"/>
                  </a:cubicBezTo>
                  <a:cubicBezTo>
                    <a:pt x="3335050" y="502192"/>
                    <a:pt x="3334451" y="502791"/>
                    <a:pt x="3334451" y="503390"/>
                  </a:cubicBezTo>
                  <a:cubicBezTo>
                    <a:pt x="3333253" y="503989"/>
                    <a:pt x="3332654" y="503989"/>
                    <a:pt x="3332054" y="504589"/>
                  </a:cubicBezTo>
                  <a:close/>
                  <a:moveTo>
                    <a:pt x="3318271" y="499795"/>
                  </a:moveTo>
                  <a:cubicBezTo>
                    <a:pt x="3318870" y="499795"/>
                    <a:pt x="3319470" y="499795"/>
                    <a:pt x="3320668" y="500394"/>
                  </a:cubicBezTo>
                  <a:cubicBezTo>
                    <a:pt x="3320069" y="499795"/>
                    <a:pt x="3318870" y="499795"/>
                    <a:pt x="3318271" y="499795"/>
                  </a:cubicBezTo>
                  <a:close/>
                  <a:moveTo>
                    <a:pt x="3316473" y="506986"/>
                  </a:moveTo>
                  <a:cubicBezTo>
                    <a:pt x="3318870" y="507585"/>
                    <a:pt x="3321267" y="508784"/>
                    <a:pt x="3323065" y="509383"/>
                  </a:cubicBezTo>
                  <a:cubicBezTo>
                    <a:pt x="3323664" y="509383"/>
                    <a:pt x="3323664" y="509982"/>
                    <a:pt x="3324264" y="509982"/>
                  </a:cubicBezTo>
                  <a:cubicBezTo>
                    <a:pt x="3323664" y="509982"/>
                    <a:pt x="3323664" y="509383"/>
                    <a:pt x="3323065" y="509383"/>
                  </a:cubicBezTo>
                  <a:cubicBezTo>
                    <a:pt x="3321267" y="508784"/>
                    <a:pt x="3318870" y="507585"/>
                    <a:pt x="3316473" y="506986"/>
                  </a:cubicBezTo>
                  <a:close/>
                  <a:moveTo>
                    <a:pt x="3311080" y="508784"/>
                  </a:moveTo>
                  <a:cubicBezTo>
                    <a:pt x="3311080" y="510581"/>
                    <a:pt x="3313477" y="511780"/>
                    <a:pt x="3315874" y="511780"/>
                  </a:cubicBezTo>
                  <a:cubicBezTo>
                    <a:pt x="3313477" y="511780"/>
                    <a:pt x="3311080" y="510581"/>
                    <a:pt x="3311080" y="508784"/>
                  </a:cubicBezTo>
                  <a:close/>
                  <a:moveTo>
                    <a:pt x="3291903" y="535152"/>
                  </a:moveTo>
                  <a:cubicBezTo>
                    <a:pt x="3294300" y="533354"/>
                    <a:pt x="3298495" y="531556"/>
                    <a:pt x="3302690" y="530957"/>
                  </a:cubicBezTo>
                  <a:cubicBezTo>
                    <a:pt x="3305087" y="530357"/>
                    <a:pt x="3306885" y="530357"/>
                    <a:pt x="3308683" y="530357"/>
                  </a:cubicBezTo>
                  <a:cubicBezTo>
                    <a:pt x="3306885" y="530357"/>
                    <a:pt x="3305087" y="530357"/>
                    <a:pt x="3302690" y="530957"/>
                  </a:cubicBezTo>
                  <a:cubicBezTo>
                    <a:pt x="3298495" y="531556"/>
                    <a:pt x="3294300" y="533354"/>
                    <a:pt x="3291903" y="535152"/>
                  </a:cubicBezTo>
                  <a:close/>
                  <a:moveTo>
                    <a:pt x="3288307" y="537549"/>
                  </a:moveTo>
                  <a:cubicBezTo>
                    <a:pt x="3287708" y="537549"/>
                    <a:pt x="3287109" y="537549"/>
                    <a:pt x="3285910" y="537549"/>
                  </a:cubicBezTo>
                  <a:cubicBezTo>
                    <a:pt x="3286509" y="537549"/>
                    <a:pt x="3287708" y="537549"/>
                    <a:pt x="3288307" y="537549"/>
                  </a:cubicBezTo>
                  <a:close/>
                  <a:moveTo>
                    <a:pt x="3190026" y="542343"/>
                  </a:moveTo>
                  <a:cubicBezTo>
                    <a:pt x="3190026" y="542942"/>
                    <a:pt x="3190026" y="543541"/>
                    <a:pt x="3190626" y="544141"/>
                  </a:cubicBezTo>
                  <a:cubicBezTo>
                    <a:pt x="3191225" y="546538"/>
                    <a:pt x="3191225" y="547736"/>
                    <a:pt x="3191225" y="548935"/>
                  </a:cubicBezTo>
                  <a:cubicBezTo>
                    <a:pt x="3191225" y="547736"/>
                    <a:pt x="3191225" y="546538"/>
                    <a:pt x="3190626" y="544141"/>
                  </a:cubicBezTo>
                  <a:cubicBezTo>
                    <a:pt x="3190026" y="543541"/>
                    <a:pt x="3190026" y="542942"/>
                    <a:pt x="3190026" y="542343"/>
                  </a:cubicBezTo>
                  <a:close/>
                  <a:moveTo>
                    <a:pt x="3176243" y="576502"/>
                  </a:moveTo>
                  <a:cubicBezTo>
                    <a:pt x="3177442" y="577101"/>
                    <a:pt x="3177442" y="577700"/>
                    <a:pt x="3177442" y="578899"/>
                  </a:cubicBezTo>
                  <a:cubicBezTo>
                    <a:pt x="3176842" y="580697"/>
                    <a:pt x="3175644" y="581296"/>
                    <a:pt x="3176243" y="581895"/>
                  </a:cubicBezTo>
                  <a:cubicBezTo>
                    <a:pt x="3175644" y="581296"/>
                    <a:pt x="3176842" y="580697"/>
                    <a:pt x="3177442" y="578899"/>
                  </a:cubicBezTo>
                  <a:cubicBezTo>
                    <a:pt x="3178041" y="577700"/>
                    <a:pt x="3177442" y="577101"/>
                    <a:pt x="3176243" y="576502"/>
                  </a:cubicBezTo>
                  <a:close/>
                  <a:moveTo>
                    <a:pt x="3157666" y="565715"/>
                  </a:moveTo>
                  <a:cubicBezTo>
                    <a:pt x="3160063" y="566913"/>
                    <a:pt x="3161861" y="567512"/>
                    <a:pt x="3163059" y="568711"/>
                  </a:cubicBezTo>
                  <a:cubicBezTo>
                    <a:pt x="3163658" y="569310"/>
                    <a:pt x="3164257" y="569910"/>
                    <a:pt x="3164257" y="570509"/>
                  </a:cubicBezTo>
                  <a:cubicBezTo>
                    <a:pt x="3164257" y="570509"/>
                    <a:pt x="3164857" y="571108"/>
                    <a:pt x="3164857" y="571108"/>
                  </a:cubicBezTo>
                  <a:cubicBezTo>
                    <a:pt x="3164857" y="571108"/>
                    <a:pt x="3164257" y="570509"/>
                    <a:pt x="3164257" y="570509"/>
                  </a:cubicBezTo>
                  <a:cubicBezTo>
                    <a:pt x="3164257" y="569910"/>
                    <a:pt x="3163658" y="569310"/>
                    <a:pt x="3163059" y="568711"/>
                  </a:cubicBezTo>
                  <a:cubicBezTo>
                    <a:pt x="3161861" y="568112"/>
                    <a:pt x="3160063" y="566913"/>
                    <a:pt x="3157666" y="565715"/>
                  </a:cubicBezTo>
                  <a:close/>
                  <a:moveTo>
                    <a:pt x="3134294" y="560920"/>
                  </a:moveTo>
                  <a:cubicBezTo>
                    <a:pt x="3134893" y="560321"/>
                    <a:pt x="3136092" y="560321"/>
                    <a:pt x="3136691" y="560321"/>
                  </a:cubicBezTo>
                  <a:cubicBezTo>
                    <a:pt x="3135492" y="560920"/>
                    <a:pt x="3134893" y="560920"/>
                    <a:pt x="3134294" y="560920"/>
                  </a:cubicBezTo>
                  <a:close/>
                  <a:moveTo>
                    <a:pt x="3125904" y="565115"/>
                  </a:moveTo>
                  <a:cubicBezTo>
                    <a:pt x="3127702" y="565115"/>
                    <a:pt x="3129500" y="564516"/>
                    <a:pt x="3131897" y="562718"/>
                  </a:cubicBezTo>
                  <a:cubicBezTo>
                    <a:pt x="3129500" y="564516"/>
                    <a:pt x="3127702" y="565115"/>
                    <a:pt x="3125904" y="565115"/>
                  </a:cubicBezTo>
                  <a:close/>
                  <a:moveTo>
                    <a:pt x="3127103" y="570509"/>
                  </a:moveTo>
                  <a:cubicBezTo>
                    <a:pt x="3128301" y="571108"/>
                    <a:pt x="3128900" y="572307"/>
                    <a:pt x="3130099" y="572906"/>
                  </a:cubicBezTo>
                  <a:cubicBezTo>
                    <a:pt x="3128900" y="572307"/>
                    <a:pt x="3127702" y="571108"/>
                    <a:pt x="3127103" y="570509"/>
                  </a:cubicBezTo>
                  <a:close/>
                  <a:moveTo>
                    <a:pt x="3112720" y="572307"/>
                  </a:moveTo>
                  <a:cubicBezTo>
                    <a:pt x="3113919" y="572906"/>
                    <a:pt x="3114518" y="574104"/>
                    <a:pt x="3115716" y="574704"/>
                  </a:cubicBezTo>
                  <a:cubicBezTo>
                    <a:pt x="3118713" y="577101"/>
                    <a:pt x="3123507" y="578899"/>
                    <a:pt x="3127103" y="578899"/>
                  </a:cubicBezTo>
                  <a:cubicBezTo>
                    <a:pt x="3123507" y="578299"/>
                    <a:pt x="3118713" y="576502"/>
                    <a:pt x="3115716" y="574704"/>
                  </a:cubicBezTo>
                  <a:cubicBezTo>
                    <a:pt x="3115117" y="574104"/>
                    <a:pt x="3113919" y="572906"/>
                    <a:pt x="3112720" y="572307"/>
                  </a:cubicBezTo>
                  <a:close/>
                  <a:moveTo>
                    <a:pt x="3089948" y="578299"/>
                  </a:moveTo>
                  <a:cubicBezTo>
                    <a:pt x="3091146" y="576502"/>
                    <a:pt x="3095341" y="574704"/>
                    <a:pt x="3100135" y="572307"/>
                  </a:cubicBezTo>
                  <a:cubicBezTo>
                    <a:pt x="3103731" y="570509"/>
                    <a:pt x="3106128" y="569910"/>
                    <a:pt x="3108525" y="569910"/>
                  </a:cubicBezTo>
                  <a:cubicBezTo>
                    <a:pt x="3106727" y="569910"/>
                    <a:pt x="3103731" y="570509"/>
                    <a:pt x="3100135" y="572307"/>
                  </a:cubicBezTo>
                  <a:cubicBezTo>
                    <a:pt x="3095341" y="575303"/>
                    <a:pt x="3091146" y="577101"/>
                    <a:pt x="3089948" y="578299"/>
                  </a:cubicBezTo>
                  <a:close/>
                  <a:moveTo>
                    <a:pt x="3083355" y="563318"/>
                  </a:moveTo>
                  <a:cubicBezTo>
                    <a:pt x="3082756" y="563917"/>
                    <a:pt x="3082157" y="565115"/>
                    <a:pt x="3081558" y="565715"/>
                  </a:cubicBezTo>
                  <a:cubicBezTo>
                    <a:pt x="3080959" y="566314"/>
                    <a:pt x="3080359" y="566913"/>
                    <a:pt x="3079760" y="567512"/>
                  </a:cubicBezTo>
                  <a:cubicBezTo>
                    <a:pt x="3080359" y="566913"/>
                    <a:pt x="3080959" y="566314"/>
                    <a:pt x="3081558" y="565715"/>
                  </a:cubicBezTo>
                  <a:cubicBezTo>
                    <a:pt x="3082157" y="565115"/>
                    <a:pt x="3082756" y="563917"/>
                    <a:pt x="3083355" y="563318"/>
                  </a:cubicBezTo>
                  <a:close/>
                  <a:moveTo>
                    <a:pt x="3043204" y="578899"/>
                  </a:moveTo>
                  <a:cubicBezTo>
                    <a:pt x="3045002" y="577101"/>
                    <a:pt x="3046201" y="575902"/>
                    <a:pt x="3049197" y="574704"/>
                  </a:cubicBezTo>
                  <a:cubicBezTo>
                    <a:pt x="3050995" y="574104"/>
                    <a:pt x="3052793" y="573505"/>
                    <a:pt x="3055190" y="572307"/>
                  </a:cubicBezTo>
                  <a:cubicBezTo>
                    <a:pt x="3058785" y="570509"/>
                    <a:pt x="3062980" y="568112"/>
                    <a:pt x="3069572" y="564516"/>
                  </a:cubicBezTo>
                  <a:cubicBezTo>
                    <a:pt x="3070771" y="563917"/>
                    <a:pt x="3071969" y="563318"/>
                    <a:pt x="3073168" y="562718"/>
                  </a:cubicBezTo>
                  <a:cubicBezTo>
                    <a:pt x="3071969" y="563318"/>
                    <a:pt x="3070771" y="563917"/>
                    <a:pt x="3069572" y="564516"/>
                  </a:cubicBezTo>
                  <a:cubicBezTo>
                    <a:pt x="3062980" y="568112"/>
                    <a:pt x="3058785" y="570509"/>
                    <a:pt x="3055190" y="572307"/>
                  </a:cubicBezTo>
                  <a:cubicBezTo>
                    <a:pt x="3053392" y="573505"/>
                    <a:pt x="3050995" y="574104"/>
                    <a:pt x="3049197" y="574704"/>
                  </a:cubicBezTo>
                  <a:cubicBezTo>
                    <a:pt x="3046201" y="575902"/>
                    <a:pt x="3045002" y="577101"/>
                    <a:pt x="3043204" y="578899"/>
                  </a:cubicBezTo>
                  <a:close/>
                  <a:moveTo>
                    <a:pt x="3028822" y="589686"/>
                  </a:moveTo>
                  <a:cubicBezTo>
                    <a:pt x="3031818" y="587289"/>
                    <a:pt x="3037211" y="584891"/>
                    <a:pt x="3039609" y="582494"/>
                  </a:cubicBezTo>
                  <a:cubicBezTo>
                    <a:pt x="3040807" y="581296"/>
                    <a:pt x="3041406" y="580697"/>
                    <a:pt x="3042006" y="580097"/>
                  </a:cubicBezTo>
                  <a:cubicBezTo>
                    <a:pt x="3041406" y="580697"/>
                    <a:pt x="3040807" y="581895"/>
                    <a:pt x="3039609" y="582494"/>
                  </a:cubicBezTo>
                  <a:cubicBezTo>
                    <a:pt x="3037811" y="585491"/>
                    <a:pt x="3031818" y="587888"/>
                    <a:pt x="3028822" y="589686"/>
                  </a:cubicBezTo>
                  <a:close/>
                  <a:moveTo>
                    <a:pt x="3027024" y="593881"/>
                  </a:moveTo>
                  <a:cubicBezTo>
                    <a:pt x="3027024" y="593881"/>
                    <a:pt x="3027623" y="594480"/>
                    <a:pt x="3027623" y="595079"/>
                  </a:cubicBezTo>
                  <a:cubicBezTo>
                    <a:pt x="3028222" y="595678"/>
                    <a:pt x="3028222" y="596877"/>
                    <a:pt x="3028822" y="598075"/>
                  </a:cubicBezTo>
                  <a:cubicBezTo>
                    <a:pt x="3029421" y="599274"/>
                    <a:pt x="3030020" y="600473"/>
                    <a:pt x="3030619" y="601671"/>
                  </a:cubicBezTo>
                  <a:cubicBezTo>
                    <a:pt x="3030020" y="600473"/>
                    <a:pt x="3029421" y="599274"/>
                    <a:pt x="3028822" y="598075"/>
                  </a:cubicBezTo>
                  <a:cubicBezTo>
                    <a:pt x="3028222" y="596877"/>
                    <a:pt x="3027623" y="596278"/>
                    <a:pt x="3027623" y="595079"/>
                  </a:cubicBezTo>
                  <a:cubicBezTo>
                    <a:pt x="3027623" y="594480"/>
                    <a:pt x="3027024" y="594480"/>
                    <a:pt x="3027024" y="593881"/>
                  </a:cubicBezTo>
                  <a:cubicBezTo>
                    <a:pt x="3026425" y="592682"/>
                    <a:pt x="3026425" y="592083"/>
                    <a:pt x="3027623" y="590884"/>
                  </a:cubicBezTo>
                  <a:cubicBezTo>
                    <a:pt x="3026425" y="592083"/>
                    <a:pt x="3026425" y="593281"/>
                    <a:pt x="3027024" y="593881"/>
                  </a:cubicBezTo>
                  <a:close/>
                  <a:moveTo>
                    <a:pt x="3023428" y="577700"/>
                  </a:moveTo>
                  <a:cubicBezTo>
                    <a:pt x="3022230" y="578899"/>
                    <a:pt x="3021031" y="578299"/>
                    <a:pt x="3018035" y="579498"/>
                  </a:cubicBezTo>
                  <a:cubicBezTo>
                    <a:pt x="3016836" y="580097"/>
                    <a:pt x="3015638" y="580097"/>
                    <a:pt x="3014439" y="581296"/>
                  </a:cubicBezTo>
                  <a:cubicBezTo>
                    <a:pt x="3015638" y="580697"/>
                    <a:pt x="3016836" y="580097"/>
                    <a:pt x="3018035" y="579498"/>
                  </a:cubicBezTo>
                  <a:cubicBezTo>
                    <a:pt x="3021031" y="578899"/>
                    <a:pt x="3022230" y="578899"/>
                    <a:pt x="3023428" y="577700"/>
                  </a:cubicBezTo>
                  <a:close/>
                  <a:moveTo>
                    <a:pt x="2902375" y="583094"/>
                  </a:moveTo>
                  <a:cubicBezTo>
                    <a:pt x="2902974" y="582494"/>
                    <a:pt x="2903573" y="581296"/>
                    <a:pt x="2904173" y="580697"/>
                  </a:cubicBezTo>
                  <a:cubicBezTo>
                    <a:pt x="2906570" y="577700"/>
                    <a:pt x="2909566" y="575902"/>
                    <a:pt x="2913761" y="574104"/>
                  </a:cubicBezTo>
                  <a:cubicBezTo>
                    <a:pt x="2909566" y="575902"/>
                    <a:pt x="2905970" y="578299"/>
                    <a:pt x="2904173" y="580697"/>
                  </a:cubicBezTo>
                  <a:cubicBezTo>
                    <a:pt x="2903573" y="581895"/>
                    <a:pt x="2902974" y="582494"/>
                    <a:pt x="2902375" y="583094"/>
                  </a:cubicBezTo>
                  <a:close/>
                  <a:moveTo>
                    <a:pt x="2891588" y="615454"/>
                  </a:moveTo>
                  <a:cubicBezTo>
                    <a:pt x="2892786" y="615454"/>
                    <a:pt x="2893386" y="613657"/>
                    <a:pt x="2892786" y="611859"/>
                  </a:cubicBezTo>
                  <a:cubicBezTo>
                    <a:pt x="2892187" y="609462"/>
                    <a:pt x="2892786" y="607664"/>
                    <a:pt x="2894584" y="605866"/>
                  </a:cubicBezTo>
                  <a:cubicBezTo>
                    <a:pt x="2892786" y="607664"/>
                    <a:pt x="2892187" y="609462"/>
                    <a:pt x="2892786" y="611859"/>
                  </a:cubicBezTo>
                  <a:cubicBezTo>
                    <a:pt x="2893386" y="613657"/>
                    <a:pt x="2892786" y="615454"/>
                    <a:pt x="2891588" y="615454"/>
                  </a:cubicBezTo>
                  <a:close/>
                  <a:moveTo>
                    <a:pt x="2885595" y="614855"/>
                  </a:moveTo>
                  <a:cubicBezTo>
                    <a:pt x="2885595" y="615454"/>
                    <a:pt x="2885595" y="616653"/>
                    <a:pt x="2885595" y="617851"/>
                  </a:cubicBezTo>
                  <a:cubicBezTo>
                    <a:pt x="2885595" y="618451"/>
                    <a:pt x="2885595" y="619050"/>
                    <a:pt x="2885595" y="619649"/>
                  </a:cubicBezTo>
                  <a:cubicBezTo>
                    <a:pt x="2885595" y="619050"/>
                    <a:pt x="2885595" y="618451"/>
                    <a:pt x="2885595" y="617851"/>
                  </a:cubicBezTo>
                  <a:cubicBezTo>
                    <a:pt x="2885595" y="616653"/>
                    <a:pt x="2885595" y="615454"/>
                    <a:pt x="2885595" y="614855"/>
                  </a:cubicBezTo>
                  <a:close/>
                  <a:moveTo>
                    <a:pt x="2883198" y="631635"/>
                  </a:moveTo>
                  <a:cubicBezTo>
                    <a:pt x="2880801" y="631635"/>
                    <a:pt x="2879003" y="629238"/>
                    <a:pt x="2882000" y="627440"/>
                  </a:cubicBezTo>
                  <a:cubicBezTo>
                    <a:pt x="2884397" y="625642"/>
                    <a:pt x="2885595" y="624443"/>
                    <a:pt x="2885595" y="622646"/>
                  </a:cubicBezTo>
                  <a:cubicBezTo>
                    <a:pt x="2884996" y="624443"/>
                    <a:pt x="2884397" y="625642"/>
                    <a:pt x="2882000" y="627440"/>
                  </a:cubicBezTo>
                  <a:cubicBezTo>
                    <a:pt x="2879003" y="629238"/>
                    <a:pt x="2880801" y="631635"/>
                    <a:pt x="2883198" y="631635"/>
                  </a:cubicBezTo>
                  <a:close/>
                  <a:moveTo>
                    <a:pt x="2880202" y="684970"/>
                  </a:moveTo>
                  <a:cubicBezTo>
                    <a:pt x="2880801" y="684371"/>
                    <a:pt x="2881400" y="684371"/>
                    <a:pt x="2882000" y="683772"/>
                  </a:cubicBezTo>
                  <a:cubicBezTo>
                    <a:pt x="2883198" y="683172"/>
                    <a:pt x="2883797" y="681974"/>
                    <a:pt x="2884996" y="681974"/>
                  </a:cubicBezTo>
                  <a:cubicBezTo>
                    <a:pt x="2886195" y="681974"/>
                    <a:pt x="2886794" y="681375"/>
                    <a:pt x="2887393" y="681375"/>
                  </a:cubicBezTo>
                  <a:cubicBezTo>
                    <a:pt x="2886794" y="681375"/>
                    <a:pt x="2885595" y="681974"/>
                    <a:pt x="2884996" y="681974"/>
                  </a:cubicBezTo>
                  <a:cubicBezTo>
                    <a:pt x="2884397" y="681974"/>
                    <a:pt x="2883198" y="683172"/>
                    <a:pt x="2882000" y="683772"/>
                  </a:cubicBezTo>
                  <a:cubicBezTo>
                    <a:pt x="2881400" y="683772"/>
                    <a:pt x="2880801" y="684371"/>
                    <a:pt x="2880202" y="684970"/>
                  </a:cubicBezTo>
                  <a:close/>
                  <a:moveTo>
                    <a:pt x="2876007" y="675981"/>
                  </a:moveTo>
                  <a:cubicBezTo>
                    <a:pt x="2876606" y="678378"/>
                    <a:pt x="2876606" y="680775"/>
                    <a:pt x="2876007" y="683172"/>
                  </a:cubicBezTo>
                  <a:cubicBezTo>
                    <a:pt x="2876007" y="684371"/>
                    <a:pt x="2876007" y="684970"/>
                    <a:pt x="2876007" y="684970"/>
                  </a:cubicBezTo>
                  <a:cubicBezTo>
                    <a:pt x="2876007" y="685569"/>
                    <a:pt x="2876606" y="686169"/>
                    <a:pt x="2877205" y="686169"/>
                  </a:cubicBezTo>
                  <a:cubicBezTo>
                    <a:pt x="2876606" y="686169"/>
                    <a:pt x="2876606" y="686169"/>
                    <a:pt x="2876007" y="684970"/>
                  </a:cubicBezTo>
                  <a:cubicBezTo>
                    <a:pt x="2876007" y="684371"/>
                    <a:pt x="2876007" y="683772"/>
                    <a:pt x="2876007" y="683172"/>
                  </a:cubicBezTo>
                  <a:cubicBezTo>
                    <a:pt x="2876606" y="680775"/>
                    <a:pt x="2876606" y="678378"/>
                    <a:pt x="2876007" y="675981"/>
                  </a:cubicBezTo>
                  <a:close/>
                  <a:moveTo>
                    <a:pt x="2856231" y="653209"/>
                  </a:moveTo>
                  <a:cubicBezTo>
                    <a:pt x="2857429" y="653808"/>
                    <a:pt x="2858628" y="654407"/>
                    <a:pt x="2859826" y="655006"/>
                  </a:cubicBezTo>
                  <a:cubicBezTo>
                    <a:pt x="2862224" y="656205"/>
                    <a:pt x="2865220" y="658602"/>
                    <a:pt x="2868815" y="662797"/>
                  </a:cubicBezTo>
                  <a:cubicBezTo>
                    <a:pt x="2871213" y="665793"/>
                    <a:pt x="2873010" y="668790"/>
                    <a:pt x="2874808" y="671187"/>
                  </a:cubicBezTo>
                  <a:cubicBezTo>
                    <a:pt x="2873610" y="668790"/>
                    <a:pt x="2871812" y="666393"/>
                    <a:pt x="2868815" y="662797"/>
                  </a:cubicBezTo>
                  <a:cubicBezTo>
                    <a:pt x="2865220" y="658602"/>
                    <a:pt x="2862823" y="656205"/>
                    <a:pt x="2859826" y="655006"/>
                  </a:cubicBezTo>
                  <a:cubicBezTo>
                    <a:pt x="2858029" y="654407"/>
                    <a:pt x="2856830" y="653808"/>
                    <a:pt x="2856231" y="653209"/>
                  </a:cubicBezTo>
                  <a:close/>
                  <a:moveTo>
                    <a:pt x="2848440" y="645418"/>
                  </a:moveTo>
                  <a:cubicBezTo>
                    <a:pt x="2849639" y="646017"/>
                    <a:pt x="2850238" y="647216"/>
                    <a:pt x="2850238" y="647815"/>
                  </a:cubicBezTo>
                  <a:cubicBezTo>
                    <a:pt x="2850238" y="648414"/>
                    <a:pt x="2850238" y="648414"/>
                    <a:pt x="2850238" y="649014"/>
                  </a:cubicBezTo>
                  <a:cubicBezTo>
                    <a:pt x="2850238" y="649014"/>
                    <a:pt x="2850238" y="648414"/>
                    <a:pt x="2850238" y="647815"/>
                  </a:cubicBezTo>
                  <a:cubicBezTo>
                    <a:pt x="2850238" y="647216"/>
                    <a:pt x="2849639" y="646617"/>
                    <a:pt x="2848440" y="645418"/>
                  </a:cubicBezTo>
                  <a:close/>
                  <a:moveTo>
                    <a:pt x="2836455" y="641223"/>
                  </a:moveTo>
                  <a:cubicBezTo>
                    <a:pt x="2835855" y="641223"/>
                    <a:pt x="2835256" y="641223"/>
                    <a:pt x="2835256" y="641223"/>
                  </a:cubicBezTo>
                  <a:cubicBezTo>
                    <a:pt x="2835855" y="641223"/>
                    <a:pt x="2835855" y="641223"/>
                    <a:pt x="2836455" y="641223"/>
                  </a:cubicBezTo>
                  <a:cubicBezTo>
                    <a:pt x="2837054" y="641223"/>
                    <a:pt x="2837653" y="641223"/>
                    <a:pt x="2838253" y="641223"/>
                  </a:cubicBezTo>
                  <a:cubicBezTo>
                    <a:pt x="2837653" y="640624"/>
                    <a:pt x="2837054" y="640624"/>
                    <a:pt x="2836455" y="641223"/>
                  </a:cubicBezTo>
                  <a:close/>
                  <a:moveTo>
                    <a:pt x="2828065" y="631035"/>
                  </a:moveTo>
                  <a:cubicBezTo>
                    <a:pt x="2830462" y="632234"/>
                    <a:pt x="2832260" y="632833"/>
                    <a:pt x="2832859" y="634032"/>
                  </a:cubicBezTo>
                  <a:cubicBezTo>
                    <a:pt x="2832260" y="632833"/>
                    <a:pt x="2830462" y="632234"/>
                    <a:pt x="2828065" y="631035"/>
                  </a:cubicBezTo>
                  <a:close/>
                  <a:moveTo>
                    <a:pt x="2754354" y="628039"/>
                  </a:moveTo>
                  <a:cubicBezTo>
                    <a:pt x="2753755" y="627440"/>
                    <a:pt x="2753755" y="625642"/>
                    <a:pt x="2753755" y="623245"/>
                  </a:cubicBezTo>
                  <a:cubicBezTo>
                    <a:pt x="2753755" y="625642"/>
                    <a:pt x="2753755" y="627440"/>
                    <a:pt x="2754354" y="628039"/>
                  </a:cubicBezTo>
                  <a:close/>
                  <a:moveTo>
                    <a:pt x="2745365" y="642422"/>
                  </a:moveTo>
                  <a:cubicBezTo>
                    <a:pt x="2743567" y="642422"/>
                    <a:pt x="2741769" y="642422"/>
                    <a:pt x="2739972" y="642422"/>
                  </a:cubicBezTo>
                  <a:cubicBezTo>
                    <a:pt x="2742369" y="642422"/>
                    <a:pt x="2743567" y="642422"/>
                    <a:pt x="2745365" y="642422"/>
                  </a:cubicBezTo>
                  <a:cubicBezTo>
                    <a:pt x="2750759" y="641822"/>
                    <a:pt x="2753755" y="638826"/>
                    <a:pt x="2756152" y="635830"/>
                  </a:cubicBezTo>
                  <a:cubicBezTo>
                    <a:pt x="2753755" y="638826"/>
                    <a:pt x="2750759" y="641822"/>
                    <a:pt x="2745365" y="642422"/>
                  </a:cubicBezTo>
                  <a:close/>
                  <a:moveTo>
                    <a:pt x="2727387" y="647216"/>
                  </a:moveTo>
                  <a:cubicBezTo>
                    <a:pt x="2727986" y="646617"/>
                    <a:pt x="2728585" y="646017"/>
                    <a:pt x="2728585" y="645418"/>
                  </a:cubicBezTo>
                  <a:cubicBezTo>
                    <a:pt x="2730383" y="642422"/>
                    <a:pt x="2733979" y="642422"/>
                    <a:pt x="2738174" y="642422"/>
                  </a:cubicBezTo>
                  <a:cubicBezTo>
                    <a:pt x="2733979" y="642422"/>
                    <a:pt x="2730982" y="642422"/>
                    <a:pt x="2728585" y="645418"/>
                  </a:cubicBezTo>
                  <a:cubicBezTo>
                    <a:pt x="2727986" y="646617"/>
                    <a:pt x="2727986" y="647216"/>
                    <a:pt x="2727387" y="647216"/>
                  </a:cubicBezTo>
                  <a:close/>
                  <a:moveTo>
                    <a:pt x="2714203" y="631635"/>
                  </a:moveTo>
                  <a:cubicBezTo>
                    <a:pt x="2716001" y="631635"/>
                    <a:pt x="2718398" y="631635"/>
                    <a:pt x="2720196" y="631635"/>
                  </a:cubicBezTo>
                  <a:cubicBezTo>
                    <a:pt x="2721993" y="631635"/>
                    <a:pt x="2723192" y="632234"/>
                    <a:pt x="2723791" y="632833"/>
                  </a:cubicBezTo>
                  <a:cubicBezTo>
                    <a:pt x="2723192" y="632234"/>
                    <a:pt x="2721993" y="631635"/>
                    <a:pt x="2720196" y="631635"/>
                  </a:cubicBezTo>
                  <a:cubicBezTo>
                    <a:pt x="2718398" y="631635"/>
                    <a:pt x="2716001" y="631635"/>
                    <a:pt x="2714203" y="631635"/>
                  </a:cubicBezTo>
                  <a:close/>
                  <a:moveTo>
                    <a:pt x="2644687" y="632234"/>
                  </a:moveTo>
                  <a:cubicBezTo>
                    <a:pt x="2641091" y="632833"/>
                    <a:pt x="2638694" y="633433"/>
                    <a:pt x="2636297" y="634032"/>
                  </a:cubicBezTo>
                  <a:cubicBezTo>
                    <a:pt x="2638694" y="633433"/>
                    <a:pt x="2641691" y="633433"/>
                    <a:pt x="2644687" y="632234"/>
                  </a:cubicBezTo>
                  <a:cubicBezTo>
                    <a:pt x="2645886" y="631635"/>
                    <a:pt x="2647084" y="631635"/>
                    <a:pt x="2648283" y="631635"/>
                  </a:cubicBezTo>
                  <a:cubicBezTo>
                    <a:pt x="2647683" y="631635"/>
                    <a:pt x="2646485" y="632234"/>
                    <a:pt x="2644687" y="632234"/>
                  </a:cubicBezTo>
                  <a:close/>
                  <a:moveTo>
                    <a:pt x="2627308" y="643620"/>
                  </a:moveTo>
                  <a:cubicBezTo>
                    <a:pt x="2627308" y="643620"/>
                    <a:pt x="2626709" y="643620"/>
                    <a:pt x="2627308" y="643620"/>
                  </a:cubicBezTo>
                  <a:cubicBezTo>
                    <a:pt x="2626709" y="643620"/>
                    <a:pt x="2627308" y="643620"/>
                    <a:pt x="2627308" y="643620"/>
                  </a:cubicBezTo>
                  <a:close/>
                  <a:moveTo>
                    <a:pt x="2615922" y="639425"/>
                  </a:moveTo>
                  <a:cubicBezTo>
                    <a:pt x="2614723" y="639425"/>
                    <a:pt x="2613525" y="639425"/>
                    <a:pt x="2612326" y="639425"/>
                  </a:cubicBezTo>
                  <a:lnTo>
                    <a:pt x="2612326" y="639425"/>
                  </a:lnTo>
                  <a:cubicBezTo>
                    <a:pt x="2613525" y="639425"/>
                    <a:pt x="2615323" y="639425"/>
                    <a:pt x="2615922" y="639425"/>
                  </a:cubicBezTo>
                  <a:close/>
                  <a:moveTo>
                    <a:pt x="2613525" y="632234"/>
                  </a:moveTo>
                  <a:cubicBezTo>
                    <a:pt x="2612926" y="633433"/>
                    <a:pt x="2611727" y="633433"/>
                    <a:pt x="2611128" y="634032"/>
                  </a:cubicBezTo>
                  <a:cubicBezTo>
                    <a:pt x="2611727" y="633433"/>
                    <a:pt x="2612326" y="633433"/>
                    <a:pt x="2613525" y="632234"/>
                  </a:cubicBezTo>
                  <a:close/>
                  <a:moveTo>
                    <a:pt x="2459511" y="670588"/>
                  </a:moveTo>
                  <a:cubicBezTo>
                    <a:pt x="2458912" y="671187"/>
                    <a:pt x="2458313" y="671187"/>
                    <a:pt x="2457114" y="671187"/>
                  </a:cubicBezTo>
                  <a:cubicBezTo>
                    <a:pt x="2457714" y="671786"/>
                    <a:pt x="2458313" y="671187"/>
                    <a:pt x="2459511" y="670588"/>
                  </a:cubicBezTo>
                  <a:close/>
                  <a:moveTo>
                    <a:pt x="2439136" y="669389"/>
                  </a:moveTo>
                  <a:cubicBezTo>
                    <a:pt x="2436140" y="669389"/>
                    <a:pt x="2433743" y="669389"/>
                    <a:pt x="2433143" y="669389"/>
                  </a:cubicBezTo>
                  <a:cubicBezTo>
                    <a:pt x="2434342" y="669389"/>
                    <a:pt x="2436140" y="669389"/>
                    <a:pt x="2439136" y="669389"/>
                  </a:cubicBezTo>
                  <a:cubicBezTo>
                    <a:pt x="2440934" y="669389"/>
                    <a:pt x="2442133" y="669389"/>
                    <a:pt x="2443930" y="669389"/>
                  </a:cubicBezTo>
                  <a:cubicBezTo>
                    <a:pt x="2442732" y="669389"/>
                    <a:pt x="2440934" y="669389"/>
                    <a:pt x="2439136" y="669389"/>
                  </a:cubicBezTo>
                  <a:close/>
                  <a:moveTo>
                    <a:pt x="2373815" y="678977"/>
                  </a:moveTo>
                  <a:cubicBezTo>
                    <a:pt x="2373216" y="680775"/>
                    <a:pt x="2373216" y="681375"/>
                    <a:pt x="2372017" y="681375"/>
                  </a:cubicBezTo>
                  <a:cubicBezTo>
                    <a:pt x="2373216" y="681375"/>
                    <a:pt x="2373216" y="680775"/>
                    <a:pt x="2373815" y="678977"/>
                  </a:cubicBezTo>
                  <a:close/>
                  <a:moveTo>
                    <a:pt x="2272538" y="708342"/>
                  </a:moveTo>
                  <a:cubicBezTo>
                    <a:pt x="2273137" y="708342"/>
                    <a:pt x="2273137" y="707743"/>
                    <a:pt x="2273737" y="707743"/>
                  </a:cubicBezTo>
                  <a:cubicBezTo>
                    <a:pt x="2273137" y="708342"/>
                    <a:pt x="2272538" y="708342"/>
                    <a:pt x="2272538" y="708342"/>
                  </a:cubicBezTo>
                  <a:close/>
                  <a:moveTo>
                    <a:pt x="2263549" y="712537"/>
                  </a:moveTo>
                  <a:cubicBezTo>
                    <a:pt x="2264148" y="712537"/>
                    <a:pt x="2264148" y="713136"/>
                    <a:pt x="2264747" y="713136"/>
                  </a:cubicBezTo>
                  <a:cubicBezTo>
                    <a:pt x="2264747" y="713136"/>
                    <a:pt x="2265347" y="713735"/>
                    <a:pt x="2265347" y="713735"/>
                  </a:cubicBezTo>
                  <a:cubicBezTo>
                    <a:pt x="2265347" y="713735"/>
                    <a:pt x="2264747" y="713136"/>
                    <a:pt x="2264747" y="713136"/>
                  </a:cubicBezTo>
                  <a:cubicBezTo>
                    <a:pt x="2264747" y="713136"/>
                    <a:pt x="2264148" y="712537"/>
                    <a:pt x="2263549" y="712537"/>
                  </a:cubicBezTo>
                  <a:close/>
                  <a:moveTo>
                    <a:pt x="2258755" y="716732"/>
                  </a:moveTo>
                  <a:cubicBezTo>
                    <a:pt x="2258155" y="716732"/>
                    <a:pt x="2258155" y="716732"/>
                    <a:pt x="2257556" y="716732"/>
                  </a:cubicBezTo>
                  <a:cubicBezTo>
                    <a:pt x="2257556" y="716732"/>
                    <a:pt x="2258155" y="716732"/>
                    <a:pt x="2258755" y="716732"/>
                  </a:cubicBezTo>
                  <a:cubicBezTo>
                    <a:pt x="2259354" y="716732"/>
                    <a:pt x="2259953" y="716132"/>
                    <a:pt x="2260552" y="715533"/>
                  </a:cubicBezTo>
                  <a:cubicBezTo>
                    <a:pt x="2259953" y="716132"/>
                    <a:pt x="2259354" y="716732"/>
                    <a:pt x="2258755" y="716732"/>
                  </a:cubicBezTo>
                  <a:close/>
                  <a:moveTo>
                    <a:pt x="2232387" y="705345"/>
                  </a:moveTo>
                  <a:cubicBezTo>
                    <a:pt x="2231787" y="705945"/>
                    <a:pt x="2230589" y="705945"/>
                    <a:pt x="2229990" y="705945"/>
                  </a:cubicBezTo>
                  <a:cubicBezTo>
                    <a:pt x="2228791" y="706544"/>
                    <a:pt x="2227592" y="706544"/>
                    <a:pt x="2226993" y="706544"/>
                  </a:cubicBezTo>
                  <a:cubicBezTo>
                    <a:pt x="2227592" y="706544"/>
                    <a:pt x="2228791" y="706544"/>
                    <a:pt x="2229990" y="705945"/>
                  </a:cubicBezTo>
                  <a:cubicBezTo>
                    <a:pt x="2230589" y="705945"/>
                    <a:pt x="2231787" y="705345"/>
                    <a:pt x="2232387" y="705345"/>
                  </a:cubicBezTo>
                  <a:cubicBezTo>
                    <a:pt x="2232986" y="704746"/>
                    <a:pt x="2234184" y="704746"/>
                    <a:pt x="2234784" y="704746"/>
                  </a:cubicBezTo>
                  <a:cubicBezTo>
                    <a:pt x="2234184" y="704746"/>
                    <a:pt x="2233585" y="704746"/>
                    <a:pt x="2232387" y="705345"/>
                  </a:cubicBezTo>
                  <a:close/>
                  <a:moveTo>
                    <a:pt x="2230589" y="700551"/>
                  </a:moveTo>
                  <a:cubicBezTo>
                    <a:pt x="2229990" y="701151"/>
                    <a:pt x="2229390" y="701750"/>
                    <a:pt x="2228791" y="702349"/>
                  </a:cubicBezTo>
                  <a:cubicBezTo>
                    <a:pt x="2229990" y="701750"/>
                    <a:pt x="2230589" y="701151"/>
                    <a:pt x="2230589" y="700551"/>
                  </a:cubicBezTo>
                  <a:close/>
                  <a:moveTo>
                    <a:pt x="2197030" y="734111"/>
                  </a:moveTo>
                  <a:cubicBezTo>
                    <a:pt x="2196430" y="735309"/>
                    <a:pt x="2195232" y="735908"/>
                    <a:pt x="2194632" y="735309"/>
                  </a:cubicBezTo>
                  <a:cubicBezTo>
                    <a:pt x="2195232" y="735309"/>
                    <a:pt x="2195831" y="734710"/>
                    <a:pt x="2197030" y="734111"/>
                  </a:cubicBezTo>
                  <a:cubicBezTo>
                    <a:pt x="2197629" y="732912"/>
                    <a:pt x="2198827" y="732912"/>
                    <a:pt x="2200026" y="732313"/>
                  </a:cubicBezTo>
                  <a:cubicBezTo>
                    <a:pt x="2198827" y="732313"/>
                    <a:pt x="2197629" y="732912"/>
                    <a:pt x="2197030" y="734111"/>
                  </a:cubicBezTo>
                  <a:close/>
                  <a:moveTo>
                    <a:pt x="1528240" y="841980"/>
                  </a:moveTo>
                  <a:cubicBezTo>
                    <a:pt x="1528240" y="841980"/>
                    <a:pt x="1528839" y="841381"/>
                    <a:pt x="1528839" y="840781"/>
                  </a:cubicBezTo>
                  <a:cubicBezTo>
                    <a:pt x="1530637" y="838384"/>
                    <a:pt x="1531236" y="837186"/>
                    <a:pt x="1530637" y="834789"/>
                  </a:cubicBezTo>
                  <a:cubicBezTo>
                    <a:pt x="1530637" y="833590"/>
                    <a:pt x="1530637" y="832392"/>
                    <a:pt x="1531236" y="829994"/>
                  </a:cubicBezTo>
                  <a:cubicBezTo>
                    <a:pt x="1530637" y="831792"/>
                    <a:pt x="1530637" y="832991"/>
                    <a:pt x="1530637" y="834789"/>
                  </a:cubicBezTo>
                  <a:cubicBezTo>
                    <a:pt x="1531236" y="837186"/>
                    <a:pt x="1530637" y="838384"/>
                    <a:pt x="1528839" y="840781"/>
                  </a:cubicBezTo>
                  <a:cubicBezTo>
                    <a:pt x="1528839" y="841381"/>
                    <a:pt x="1528240" y="841980"/>
                    <a:pt x="1528240" y="841980"/>
                  </a:cubicBezTo>
                  <a:close/>
                  <a:moveTo>
                    <a:pt x="1524045" y="874341"/>
                  </a:moveTo>
                  <a:cubicBezTo>
                    <a:pt x="1524644" y="874341"/>
                    <a:pt x="1525243" y="874940"/>
                    <a:pt x="1525243" y="874940"/>
                  </a:cubicBezTo>
                  <a:cubicBezTo>
                    <a:pt x="1525243" y="874341"/>
                    <a:pt x="1524644" y="874341"/>
                    <a:pt x="1524045" y="874341"/>
                  </a:cubicBezTo>
                  <a:close/>
                  <a:moveTo>
                    <a:pt x="1519251" y="873741"/>
                  </a:moveTo>
                  <a:cubicBezTo>
                    <a:pt x="1519251" y="872543"/>
                    <a:pt x="1518651" y="871944"/>
                    <a:pt x="1519251" y="871944"/>
                  </a:cubicBezTo>
                  <a:cubicBezTo>
                    <a:pt x="1518651" y="871944"/>
                    <a:pt x="1519251" y="872543"/>
                    <a:pt x="1519251" y="873741"/>
                  </a:cubicBezTo>
                  <a:close/>
                  <a:moveTo>
                    <a:pt x="1516853" y="877936"/>
                  </a:moveTo>
                  <a:cubicBezTo>
                    <a:pt x="1518052" y="879135"/>
                    <a:pt x="1519251" y="880333"/>
                    <a:pt x="1519251" y="880933"/>
                  </a:cubicBezTo>
                  <a:cubicBezTo>
                    <a:pt x="1519251" y="880933"/>
                    <a:pt x="1519251" y="880933"/>
                    <a:pt x="1519850" y="880933"/>
                  </a:cubicBezTo>
                  <a:cubicBezTo>
                    <a:pt x="1519850" y="880933"/>
                    <a:pt x="1519850" y="880933"/>
                    <a:pt x="1519251" y="880933"/>
                  </a:cubicBezTo>
                  <a:cubicBezTo>
                    <a:pt x="1519251" y="880333"/>
                    <a:pt x="1518052" y="879135"/>
                    <a:pt x="1516853" y="877936"/>
                  </a:cubicBezTo>
                  <a:close/>
                  <a:moveTo>
                    <a:pt x="1512059" y="875539"/>
                  </a:moveTo>
                  <a:cubicBezTo>
                    <a:pt x="1512059" y="875539"/>
                    <a:pt x="1512659" y="874940"/>
                    <a:pt x="1512659" y="874940"/>
                  </a:cubicBezTo>
                  <a:cubicBezTo>
                    <a:pt x="1512659" y="874940"/>
                    <a:pt x="1512659" y="875539"/>
                    <a:pt x="1512059" y="875539"/>
                  </a:cubicBezTo>
                  <a:close/>
                  <a:moveTo>
                    <a:pt x="1510262" y="883929"/>
                  </a:moveTo>
                  <a:cubicBezTo>
                    <a:pt x="1510262" y="883330"/>
                    <a:pt x="1510861" y="882731"/>
                    <a:pt x="1510861" y="882131"/>
                  </a:cubicBezTo>
                  <a:cubicBezTo>
                    <a:pt x="1511460" y="880933"/>
                    <a:pt x="1511460" y="880333"/>
                    <a:pt x="1511460" y="879135"/>
                  </a:cubicBezTo>
                  <a:cubicBezTo>
                    <a:pt x="1511460" y="880333"/>
                    <a:pt x="1510861" y="881532"/>
                    <a:pt x="1510861" y="882131"/>
                  </a:cubicBezTo>
                  <a:cubicBezTo>
                    <a:pt x="1510262" y="882731"/>
                    <a:pt x="1510262" y="883330"/>
                    <a:pt x="1510262" y="883929"/>
                  </a:cubicBezTo>
                  <a:close/>
                  <a:moveTo>
                    <a:pt x="1508464" y="888124"/>
                  </a:moveTo>
                  <a:cubicBezTo>
                    <a:pt x="1509063" y="887525"/>
                    <a:pt x="1509063" y="886326"/>
                    <a:pt x="1509662" y="885128"/>
                  </a:cubicBezTo>
                  <a:cubicBezTo>
                    <a:pt x="1509063" y="886326"/>
                    <a:pt x="1509063" y="887525"/>
                    <a:pt x="1508464" y="888124"/>
                  </a:cubicBezTo>
                  <a:close/>
                  <a:moveTo>
                    <a:pt x="1506666" y="890521"/>
                  </a:moveTo>
                  <a:cubicBezTo>
                    <a:pt x="1507265" y="890521"/>
                    <a:pt x="1507265" y="889922"/>
                    <a:pt x="1507864" y="889323"/>
                  </a:cubicBezTo>
                  <a:cubicBezTo>
                    <a:pt x="1507864" y="889922"/>
                    <a:pt x="1507265" y="890521"/>
                    <a:pt x="1506666" y="890521"/>
                  </a:cubicBezTo>
                  <a:close/>
                  <a:moveTo>
                    <a:pt x="1450334" y="843778"/>
                  </a:moveTo>
                  <a:lnTo>
                    <a:pt x="1450334" y="843778"/>
                  </a:lnTo>
                  <a:cubicBezTo>
                    <a:pt x="1450334" y="843778"/>
                    <a:pt x="1449735" y="844377"/>
                    <a:pt x="1449735" y="844377"/>
                  </a:cubicBezTo>
                  <a:cubicBezTo>
                    <a:pt x="1449735" y="844377"/>
                    <a:pt x="1450334" y="843778"/>
                    <a:pt x="1450334" y="843778"/>
                  </a:cubicBezTo>
                  <a:lnTo>
                    <a:pt x="1474904" y="838984"/>
                  </a:lnTo>
                  <a:cubicBezTo>
                    <a:pt x="1474904" y="838984"/>
                    <a:pt x="1474904" y="838984"/>
                    <a:pt x="1474904" y="838984"/>
                  </a:cubicBezTo>
                  <a:cubicBezTo>
                    <a:pt x="1474904" y="838984"/>
                    <a:pt x="1474904" y="838984"/>
                    <a:pt x="1474904" y="838984"/>
                  </a:cubicBezTo>
                  <a:lnTo>
                    <a:pt x="1474904" y="838984"/>
                  </a:lnTo>
                  <a:cubicBezTo>
                    <a:pt x="1471309" y="838984"/>
                    <a:pt x="1468312" y="838984"/>
                    <a:pt x="1465316" y="838984"/>
                  </a:cubicBezTo>
                  <a:cubicBezTo>
                    <a:pt x="1463518" y="838984"/>
                    <a:pt x="1462320" y="838984"/>
                    <a:pt x="1460522" y="839583"/>
                  </a:cubicBezTo>
                  <a:cubicBezTo>
                    <a:pt x="1458724" y="839583"/>
                    <a:pt x="1457525" y="840182"/>
                    <a:pt x="1456327" y="840781"/>
                  </a:cubicBezTo>
                  <a:cubicBezTo>
                    <a:pt x="1456327" y="840781"/>
                    <a:pt x="1456327" y="840781"/>
                    <a:pt x="1453330" y="842579"/>
                  </a:cubicBezTo>
                  <a:cubicBezTo>
                    <a:pt x="1452132" y="842579"/>
                    <a:pt x="1450933" y="843179"/>
                    <a:pt x="1450334" y="843778"/>
                  </a:cubicBezTo>
                  <a:close/>
                  <a:moveTo>
                    <a:pt x="1443742" y="887525"/>
                  </a:moveTo>
                  <a:cubicBezTo>
                    <a:pt x="1443143" y="887525"/>
                    <a:pt x="1443143" y="887525"/>
                    <a:pt x="1443143" y="887525"/>
                  </a:cubicBezTo>
                  <a:cubicBezTo>
                    <a:pt x="1443143" y="887525"/>
                    <a:pt x="1443742" y="887525"/>
                    <a:pt x="1443742" y="887525"/>
                  </a:cubicBezTo>
                  <a:cubicBezTo>
                    <a:pt x="1444341" y="887525"/>
                    <a:pt x="1444341" y="887525"/>
                    <a:pt x="1444941" y="887525"/>
                  </a:cubicBezTo>
                  <a:cubicBezTo>
                    <a:pt x="1444341" y="887525"/>
                    <a:pt x="1444341" y="887525"/>
                    <a:pt x="1443742" y="887525"/>
                  </a:cubicBezTo>
                  <a:close/>
                  <a:moveTo>
                    <a:pt x="1439547" y="890521"/>
                  </a:moveTo>
                  <a:cubicBezTo>
                    <a:pt x="1439547" y="891120"/>
                    <a:pt x="1438948" y="891120"/>
                    <a:pt x="1438948" y="891720"/>
                  </a:cubicBezTo>
                  <a:cubicBezTo>
                    <a:pt x="1438948" y="891120"/>
                    <a:pt x="1439547" y="891120"/>
                    <a:pt x="1439547" y="890521"/>
                  </a:cubicBezTo>
                  <a:cubicBezTo>
                    <a:pt x="1439547" y="889922"/>
                    <a:pt x="1439547" y="889922"/>
                    <a:pt x="1440146" y="889922"/>
                  </a:cubicBezTo>
                  <a:cubicBezTo>
                    <a:pt x="1439547" y="889922"/>
                    <a:pt x="1439547" y="890521"/>
                    <a:pt x="1439547" y="890521"/>
                  </a:cubicBezTo>
                  <a:close/>
                  <a:moveTo>
                    <a:pt x="1414378" y="918088"/>
                  </a:moveTo>
                  <a:cubicBezTo>
                    <a:pt x="1414378" y="918687"/>
                    <a:pt x="1414378" y="918687"/>
                    <a:pt x="1414977" y="919286"/>
                  </a:cubicBezTo>
                  <a:cubicBezTo>
                    <a:pt x="1414378" y="918687"/>
                    <a:pt x="1414378" y="918687"/>
                    <a:pt x="1414378" y="918088"/>
                  </a:cubicBezTo>
                  <a:cubicBezTo>
                    <a:pt x="1414378" y="916290"/>
                    <a:pt x="1423367" y="910297"/>
                    <a:pt x="1428760" y="905503"/>
                  </a:cubicBezTo>
                  <a:cubicBezTo>
                    <a:pt x="1426363" y="906102"/>
                    <a:pt x="1432356" y="901907"/>
                    <a:pt x="1422168" y="910297"/>
                  </a:cubicBezTo>
                  <a:cubicBezTo>
                    <a:pt x="1417374" y="914492"/>
                    <a:pt x="1414378" y="915691"/>
                    <a:pt x="1414378" y="918088"/>
                  </a:cubicBezTo>
                  <a:close/>
                  <a:moveTo>
                    <a:pt x="1195043" y="1011574"/>
                  </a:moveTo>
                  <a:cubicBezTo>
                    <a:pt x="1195643" y="1011574"/>
                    <a:pt x="1195643" y="1011574"/>
                    <a:pt x="1196242" y="1011574"/>
                  </a:cubicBezTo>
                  <a:cubicBezTo>
                    <a:pt x="1196242" y="1011574"/>
                    <a:pt x="1196242" y="1011574"/>
                    <a:pt x="1196242" y="1011574"/>
                  </a:cubicBezTo>
                  <a:lnTo>
                    <a:pt x="1195043" y="1011574"/>
                  </a:lnTo>
                  <a:close/>
                  <a:moveTo>
                    <a:pt x="1596557" y="1320201"/>
                  </a:moveTo>
                  <a:lnTo>
                    <a:pt x="1597156" y="1318403"/>
                  </a:lnTo>
                  <a:cubicBezTo>
                    <a:pt x="1597156" y="1318403"/>
                    <a:pt x="1596557" y="1318403"/>
                    <a:pt x="1596557" y="1318403"/>
                  </a:cubicBezTo>
                  <a:lnTo>
                    <a:pt x="1595958" y="1318403"/>
                  </a:lnTo>
                  <a:lnTo>
                    <a:pt x="1596557" y="1320201"/>
                  </a:lnTo>
                  <a:close/>
                  <a:moveTo>
                    <a:pt x="1598355" y="1323197"/>
                  </a:moveTo>
                  <a:cubicBezTo>
                    <a:pt x="1598355" y="1323197"/>
                    <a:pt x="1598355" y="1323197"/>
                    <a:pt x="1598355" y="1323197"/>
                  </a:cubicBezTo>
                  <a:cubicBezTo>
                    <a:pt x="1598355" y="1323197"/>
                    <a:pt x="1598355" y="1323197"/>
                    <a:pt x="1598355" y="1323197"/>
                  </a:cubicBezTo>
                  <a:lnTo>
                    <a:pt x="1598355" y="1323197"/>
                  </a:lnTo>
                  <a:close/>
                  <a:moveTo>
                    <a:pt x="1604947" y="1326193"/>
                  </a:moveTo>
                  <a:cubicBezTo>
                    <a:pt x="1604347" y="1325594"/>
                    <a:pt x="1603748" y="1325594"/>
                    <a:pt x="1602550" y="1324995"/>
                  </a:cubicBezTo>
                  <a:cubicBezTo>
                    <a:pt x="1603149" y="1324995"/>
                    <a:pt x="1603748" y="1325594"/>
                    <a:pt x="1604947" y="1326193"/>
                  </a:cubicBezTo>
                  <a:close/>
                  <a:moveTo>
                    <a:pt x="1624124" y="1327392"/>
                  </a:moveTo>
                  <a:cubicBezTo>
                    <a:pt x="1622326" y="1326793"/>
                    <a:pt x="1619929" y="1326193"/>
                    <a:pt x="1616932" y="1326793"/>
                  </a:cubicBezTo>
                  <a:cubicBezTo>
                    <a:pt x="1615734" y="1326793"/>
                    <a:pt x="1615134" y="1327392"/>
                    <a:pt x="1614535" y="1327392"/>
                  </a:cubicBezTo>
                  <a:cubicBezTo>
                    <a:pt x="1618131" y="1327392"/>
                    <a:pt x="1621726" y="1327392"/>
                    <a:pt x="1624124" y="1327392"/>
                  </a:cubicBezTo>
                  <a:close/>
                  <a:moveTo>
                    <a:pt x="1553409" y="1797223"/>
                  </a:moveTo>
                  <a:cubicBezTo>
                    <a:pt x="1554008" y="1798421"/>
                    <a:pt x="1555207" y="1800219"/>
                    <a:pt x="1555806" y="1800818"/>
                  </a:cubicBezTo>
                  <a:cubicBezTo>
                    <a:pt x="1555806" y="1800818"/>
                    <a:pt x="1555806" y="1800818"/>
                    <a:pt x="1555806" y="1800818"/>
                  </a:cubicBezTo>
                  <a:cubicBezTo>
                    <a:pt x="1555207" y="1799021"/>
                    <a:pt x="1554008" y="1797822"/>
                    <a:pt x="1553409" y="1797223"/>
                  </a:cubicBezTo>
                  <a:close/>
                  <a:moveTo>
                    <a:pt x="4006837" y="1662985"/>
                  </a:moveTo>
                  <a:cubicBezTo>
                    <a:pt x="4006837" y="1662985"/>
                    <a:pt x="4006837" y="1662386"/>
                    <a:pt x="4006237" y="1662386"/>
                  </a:cubicBezTo>
                  <a:cubicBezTo>
                    <a:pt x="4006237" y="1662386"/>
                    <a:pt x="4006237" y="1662386"/>
                    <a:pt x="4006237" y="1662386"/>
                  </a:cubicBezTo>
                  <a:lnTo>
                    <a:pt x="4006237" y="1662386"/>
                  </a:lnTo>
                  <a:cubicBezTo>
                    <a:pt x="4006237" y="1662386"/>
                    <a:pt x="4006237" y="1662386"/>
                    <a:pt x="4006237" y="1662386"/>
                  </a:cubicBezTo>
                  <a:cubicBezTo>
                    <a:pt x="4006237" y="1662386"/>
                    <a:pt x="4006237" y="1662386"/>
                    <a:pt x="4006237" y="1662386"/>
                  </a:cubicBezTo>
                  <a:cubicBezTo>
                    <a:pt x="4006237" y="1662386"/>
                    <a:pt x="4006237" y="1662985"/>
                    <a:pt x="4006837" y="1662985"/>
                  </a:cubicBezTo>
                  <a:close/>
                  <a:moveTo>
                    <a:pt x="4299282" y="1547925"/>
                  </a:moveTo>
                  <a:cubicBezTo>
                    <a:pt x="4301080" y="1552120"/>
                    <a:pt x="4299882" y="1556914"/>
                    <a:pt x="4304077" y="1553318"/>
                  </a:cubicBezTo>
                  <a:cubicBezTo>
                    <a:pt x="4308272" y="1549123"/>
                    <a:pt x="4301080" y="1543130"/>
                    <a:pt x="4308272" y="1533542"/>
                  </a:cubicBezTo>
                  <a:cubicBezTo>
                    <a:pt x="4313066" y="1526950"/>
                    <a:pt x="4323253" y="1531145"/>
                    <a:pt x="4326849" y="1531145"/>
                  </a:cubicBezTo>
                  <a:cubicBezTo>
                    <a:pt x="4331044" y="1531744"/>
                    <a:pt x="4335838" y="1535939"/>
                    <a:pt x="4337037" y="1541333"/>
                  </a:cubicBezTo>
                  <a:cubicBezTo>
                    <a:pt x="4338235" y="1546726"/>
                    <a:pt x="4343629" y="1550322"/>
                    <a:pt x="4343029" y="1541932"/>
                  </a:cubicBezTo>
                  <a:cubicBezTo>
                    <a:pt x="4342430" y="1531744"/>
                    <a:pt x="4334640" y="1521557"/>
                    <a:pt x="4334640" y="1528149"/>
                  </a:cubicBezTo>
                  <a:cubicBezTo>
                    <a:pt x="4334640" y="1534741"/>
                    <a:pt x="4329246" y="1527549"/>
                    <a:pt x="4329845" y="1522755"/>
                  </a:cubicBezTo>
                  <a:cubicBezTo>
                    <a:pt x="4330445" y="1517961"/>
                    <a:pt x="4324452" y="1511369"/>
                    <a:pt x="4321456" y="1507773"/>
                  </a:cubicBezTo>
                  <a:cubicBezTo>
                    <a:pt x="4316062" y="1502380"/>
                    <a:pt x="4317860" y="1480207"/>
                    <a:pt x="4323853" y="1470618"/>
                  </a:cubicBezTo>
                  <a:cubicBezTo>
                    <a:pt x="4329845" y="1461030"/>
                    <a:pt x="4332842" y="1454438"/>
                    <a:pt x="4332243" y="1450243"/>
                  </a:cubicBezTo>
                  <a:cubicBezTo>
                    <a:pt x="4331643" y="1446048"/>
                    <a:pt x="4332243" y="1445449"/>
                    <a:pt x="4335239" y="1444850"/>
                  </a:cubicBezTo>
                  <a:cubicBezTo>
                    <a:pt x="4338235" y="1444250"/>
                    <a:pt x="4337636" y="1441254"/>
                    <a:pt x="4341831" y="1440655"/>
                  </a:cubicBezTo>
                  <a:cubicBezTo>
                    <a:pt x="4349022" y="1439456"/>
                    <a:pt x="4348423" y="1444250"/>
                    <a:pt x="4352618" y="1444850"/>
                  </a:cubicBezTo>
                  <a:cubicBezTo>
                    <a:pt x="4356813" y="1445449"/>
                    <a:pt x="4367600" y="1453239"/>
                    <a:pt x="4370596" y="1461629"/>
                  </a:cubicBezTo>
                  <a:cubicBezTo>
                    <a:pt x="4372993" y="1470019"/>
                    <a:pt x="4377787" y="1468821"/>
                    <a:pt x="4374192" y="1459232"/>
                  </a:cubicBezTo>
                  <a:cubicBezTo>
                    <a:pt x="4370596" y="1449644"/>
                    <a:pt x="4361008" y="1446048"/>
                    <a:pt x="4360409" y="1433463"/>
                  </a:cubicBezTo>
                  <a:cubicBezTo>
                    <a:pt x="4359809" y="1420879"/>
                    <a:pt x="4348423" y="1411889"/>
                    <a:pt x="4348423" y="1401702"/>
                  </a:cubicBezTo>
                  <a:cubicBezTo>
                    <a:pt x="4348423" y="1391514"/>
                    <a:pt x="4343029" y="1381926"/>
                    <a:pt x="4343029" y="1374135"/>
                  </a:cubicBezTo>
                  <a:cubicBezTo>
                    <a:pt x="4343629" y="1366944"/>
                    <a:pt x="4341232" y="1366944"/>
                    <a:pt x="4340033" y="1369341"/>
                  </a:cubicBezTo>
                  <a:cubicBezTo>
                    <a:pt x="4338834" y="1371738"/>
                    <a:pt x="4337636" y="1369341"/>
                    <a:pt x="4339434" y="1364547"/>
                  </a:cubicBezTo>
                  <a:cubicBezTo>
                    <a:pt x="4341232" y="1359753"/>
                    <a:pt x="4340033" y="1356157"/>
                    <a:pt x="4338235" y="1356157"/>
                  </a:cubicBezTo>
                  <a:cubicBezTo>
                    <a:pt x="4336438" y="1356157"/>
                    <a:pt x="4335838" y="1347767"/>
                    <a:pt x="4338235" y="1347767"/>
                  </a:cubicBezTo>
                  <a:cubicBezTo>
                    <a:pt x="4340633" y="1347767"/>
                    <a:pt x="4340633" y="1347168"/>
                    <a:pt x="4338834" y="1342973"/>
                  </a:cubicBezTo>
                  <a:cubicBezTo>
                    <a:pt x="4337636" y="1338778"/>
                    <a:pt x="4338235" y="1333385"/>
                    <a:pt x="4340633" y="1336381"/>
                  </a:cubicBezTo>
                  <a:cubicBezTo>
                    <a:pt x="4343029" y="1339377"/>
                    <a:pt x="4344827" y="1338179"/>
                    <a:pt x="4343029" y="1331587"/>
                  </a:cubicBezTo>
                  <a:cubicBezTo>
                    <a:pt x="4340633" y="1324995"/>
                    <a:pt x="4344228" y="1318403"/>
                    <a:pt x="4340633" y="1316006"/>
                  </a:cubicBezTo>
                  <a:cubicBezTo>
                    <a:pt x="4335239" y="1313009"/>
                    <a:pt x="4335838" y="1298627"/>
                    <a:pt x="4340633" y="1308814"/>
                  </a:cubicBezTo>
                  <a:cubicBezTo>
                    <a:pt x="4344827" y="1318403"/>
                    <a:pt x="4343029" y="1311211"/>
                    <a:pt x="4343629" y="1307616"/>
                  </a:cubicBezTo>
                  <a:cubicBezTo>
                    <a:pt x="4344228" y="1303421"/>
                    <a:pt x="4336438" y="1296829"/>
                    <a:pt x="4335838" y="1292634"/>
                  </a:cubicBezTo>
                  <a:cubicBezTo>
                    <a:pt x="4335239" y="1288439"/>
                    <a:pt x="4333441" y="1284244"/>
                    <a:pt x="4333441" y="1281248"/>
                  </a:cubicBezTo>
                  <a:cubicBezTo>
                    <a:pt x="4334040" y="1278251"/>
                    <a:pt x="4332842" y="1277053"/>
                    <a:pt x="4331044" y="1274656"/>
                  </a:cubicBezTo>
                  <a:cubicBezTo>
                    <a:pt x="4329845" y="1272259"/>
                    <a:pt x="4329246" y="1268663"/>
                    <a:pt x="4330445" y="1266266"/>
                  </a:cubicBezTo>
                  <a:cubicBezTo>
                    <a:pt x="4331044" y="1263869"/>
                    <a:pt x="4329845" y="1260273"/>
                    <a:pt x="4325051" y="1263270"/>
                  </a:cubicBezTo>
                  <a:cubicBezTo>
                    <a:pt x="4320856" y="1266266"/>
                    <a:pt x="4318459" y="1267464"/>
                    <a:pt x="4322654" y="1271659"/>
                  </a:cubicBezTo>
                  <a:cubicBezTo>
                    <a:pt x="4328048" y="1277053"/>
                    <a:pt x="4323253" y="1281847"/>
                    <a:pt x="4326849" y="1286641"/>
                  </a:cubicBezTo>
                  <a:cubicBezTo>
                    <a:pt x="4329246" y="1290237"/>
                    <a:pt x="4318459" y="1311211"/>
                    <a:pt x="4313665" y="1300425"/>
                  </a:cubicBezTo>
                  <a:cubicBezTo>
                    <a:pt x="4311268" y="1295630"/>
                    <a:pt x="4303477" y="1302822"/>
                    <a:pt x="4307073" y="1312410"/>
                  </a:cubicBezTo>
                  <a:cubicBezTo>
                    <a:pt x="4311867" y="1324995"/>
                    <a:pt x="4302878" y="1326793"/>
                    <a:pt x="4305275" y="1335782"/>
                  </a:cubicBezTo>
                  <a:cubicBezTo>
                    <a:pt x="4307672" y="1344771"/>
                    <a:pt x="4305874" y="1349565"/>
                    <a:pt x="4308272" y="1353161"/>
                  </a:cubicBezTo>
                  <a:cubicBezTo>
                    <a:pt x="4313665" y="1361551"/>
                    <a:pt x="4301080" y="1352561"/>
                    <a:pt x="4308272" y="1362749"/>
                  </a:cubicBezTo>
                  <a:cubicBezTo>
                    <a:pt x="4312467" y="1368142"/>
                    <a:pt x="4313665" y="1378929"/>
                    <a:pt x="4313066" y="1387319"/>
                  </a:cubicBezTo>
                  <a:cubicBezTo>
                    <a:pt x="4312467" y="1395709"/>
                    <a:pt x="4313066" y="1414287"/>
                    <a:pt x="4311867" y="1416684"/>
                  </a:cubicBezTo>
                  <a:cubicBezTo>
                    <a:pt x="4310669" y="1419081"/>
                    <a:pt x="4311268" y="1425074"/>
                    <a:pt x="4311268" y="1428669"/>
                  </a:cubicBezTo>
                  <a:cubicBezTo>
                    <a:pt x="4311268" y="1431666"/>
                    <a:pt x="4307672" y="1442453"/>
                    <a:pt x="4307672" y="1442453"/>
                  </a:cubicBezTo>
                  <a:cubicBezTo>
                    <a:pt x="4307672" y="1442453"/>
                    <a:pt x="4301080" y="1453239"/>
                    <a:pt x="4304676" y="1466423"/>
                  </a:cubicBezTo>
                  <a:cubicBezTo>
                    <a:pt x="4309470" y="1483203"/>
                    <a:pt x="4301680" y="1498784"/>
                    <a:pt x="4302279" y="1507773"/>
                  </a:cubicBezTo>
                  <a:cubicBezTo>
                    <a:pt x="4302878" y="1516762"/>
                    <a:pt x="4301080" y="1525152"/>
                    <a:pt x="4298683" y="1528149"/>
                  </a:cubicBezTo>
                  <a:cubicBezTo>
                    <a:pt x="4297485" y="1529946"/>
                    <a:pt x="4297485" y="1543730"/>
                    <a:pt x="4299282" y="1547925"/>
                  </a:cubicBezTo>
                  <a:close/>
                  <a:moveTo>
                    <a:pt x="2735177" y="462040"/>
                  </a:moveTo>
                  <a:cubicBezTo>
                    <a:pt x="2740571" y="460842"/>
                    <a:pt x="2741170" y="460842"/>
                    <a:pt x="2747762" y="462639"/>
                  </a:cubicBezTo>
                  <a:cubicBezTo>
                    <a:pt x="2754354" y="464437"/>
                    <a:pt x="2750159" y="467434"/>
                    <a:pt x="2747163" y="466235"/>
                  </a:cubicBezTo>
                  <a:cubicBezTo>
                    <a:pt x="2744167" y="465037"/>
                    <a:pt x="2741769" y="465636"/>
                    <a:pt x="2736975" y="467434"/>
                  </a:cubicBezTo>
                  <a:cubicBezTo>
                    <a:pt x="2732181" y="469232"/>
                    <a:pt x="2732780" y="471029"/>
                    <a:pt x="2736376" y="471629"/>
                  </a:cubicBezTo>
                  <a:cubicBezTo>
                    <a:pt x="2739372" y="472228"/>
                    <a:pt x="2742369" y="471029"/>
                    <a:pt x="2746564" y="473426"/>
                  </a:cubicBezTo>
                  <a:cubicBezTo>
                    <a:pt x="2750759" y="475824"/>
                    <a:pt x="2751957" y="477621"/>
                    <a:pt x="2761545" y="478820"/>
                  </a:cubicBezTo>
                  <a:cubicBezTo>
                    <a:pt x="2771134" y="479419"/>
                    <a:pt x="2774730" y="482416"/>
                    <a:pt x="2779524" y="481217"/>
                  </a:cubicBezTo>
                  <a:cubicBezTo>
                    <a:pt x="2784318" y="480618"/>
                    <a:pt x="2783719" y="477621"/>
                    <a:pt x="2783119" y="474026"/>
                  </a:cubicBezTo>
                  <a:cubicBezTo>
                    <a:pt x="2782520" y="470430"/>
                    <a:pt x="2782520" y="467434"/>
                    <a:pt x="2785516" y="471029"/>
                  </a:cubicBezTo>
                  <a:cubicBezTo>
                    <a:pt x="2786715" y="472827"/>
                    <a:pt x="2787913" y="475824"/>
                    <a:pt x="2792108" y="474625"/>
                  </a:cubicBezTo>
                  <a:cubicBezTo>
                    <a:pt x="2796303" y="473426"/>
                    <a:pt x="2792108" y="469232"/>
                    <a:pt x="2787913" y="465037"/>
                  </a:cubicBezTo>
                  <a:cubicBezTo>
                    <a:pt x="2783719" y="460842"/>
                    <a:pt x="2790311" y="461441"/>
                    <a:pt x="2793906" y="463838"/>
                  </a:cubicBezTo>
                  <a:cubicBezTo>
                    <a:pt x="2798101" y="466235"/>
                    <a:pt x="2796303" y="468632"/>
                    <a:pt x="2800498" y="469232"/>
                  </a:cubicBezTo>
                  <a:cubicBezTo>
                    <a:pt x="2804693" y="469831"/>
                    <a:pt x="2803495" y="463838"/>
                    <a:pt x="2801098" y="460842"/>
                  </a:cubicBezTo>
                  <a:cubicBezTo>
                    <a:pt x="2798701" y="457845"/>
                    <a:pt x="2799899" y="456047"/>
                    <a:pt x="2803495" y="456647"/>
                  </a:cubicBezTo>
                  <a:cubicBezTo>
                    <a:pt x="2807090" y="457246"/>
                    <a:pt x="2807690" y="455448"/>
                    <a:pt x="2808888" y="462040"/>
                  </a:cubicBezTo>
                  <a:cubicBezTo>
                    <a:pt x="2810686" y="469232"/>
                    <a:pt x="2816679" y="462639"/>
                    <a:pt x="2825069" y="457845"/>
                  </a:cubicBezTo>
                  <a:cubicBezTo>
                    <a:pt x="2833458" y="453650"/>
                    <a:pt x="2829264" y="451253"/>
                    <a:pt x="2828664" y="447658"/>
                  </a:cubicBezTo>
                  <a:cubicBezTo>
                    <a:pt x="2827466" y="442264"/>
                    <a:pt x="2830462" y="444661"/>
                    <a:pt x="2833458" y="447058"/>
                  </a:cubicBezTo>
                  <a:cubicBezTo>
                    <a:pt x="2836455" y="449455"/>
                    <a:pt x="2840650" y="448856"/>
                    <a:pt x="2843646" y="447058"/>
                  </a:cubicBezTo>
                  <a:cubicBezTo>
                    <a:pt x="2846043" y="445261"/>
                    <a:pt x="2847841" y="445261"/>
                    <a:pt x="2849039" y="448257"/>
                  </a:cubicBezTo>
                  <a:cubicBezTo>
                    <a:pt x="2850238" y="451253"/>
                    <a:pt x="2854433" y="451853"/>
                    <a:pt x="2864621" y="448856"/>
                  </a:cubicBezTo>
                  <a:cubicBezTo>
                    <a:pt x="2874808" y="445860"/>
                    <a:pt x="2868815" y="444062"/>
                    <a:pt x="2868815" y="440466"/>
                  </a:cubicBezTo>
                  <a:cubicBezTo>
                    <a:pt x="2868815" y="436871"/>
                    <a:pt x="2877805" y="435073"/>
                    <a:pt x="2882599" y="435672"/>
                  </a:cubicBezTo>
                  <a:cubicBezTo>
                    <a:pt x="2887393" y="436271"/>
                    <a:pt x="2887393" y="436871"/>
                    <a:pt x="2889790" y="435073"/>
                  </a:cubicBezTo>
                  <a:cubicBezTo>
                    <a:pt x="2892187" y="432676"/>
                    <a:pt x="2895184" y="430878"/>
                    <a:pt x="2898779" y="433874"/>
                  </a:cubicBezTo>
                  <a:cubicBezTo>
                    <a:pt x="2902974" y="436871"/>
                    <a:pt x="2904772" y="435672"/>
                    <a:pt x="2912563" y="432077"/>
                  </a:cubicBezTo>
                  <a:cubicBezTo>
                    <a:pt x="2920353" y="428481"/>
                    <a:pt x="2932339" y="429679"/>
                    <a:pt x="2935335" y="428481"/>
                  </a:cubicBezTo>
                  <a:cubicBezTo>
                    <a:pt x="2937732" y="427282"/>
                    <a:pt x="2939530" y="425485"/>
                    <a:pt x="2942526" y="427282"/>
                  </a:cubicBezTo>
                  <a:cubicBezTo>
                    <a:pt x="2944923" y="429080"/>
                    <a:pt x="2946122" y="429080"/>
                    <a:pt x="2952714" y="429679"/>
                  </a:cubicBezTo>
                  <a:cubicBezTo>
                    <a:pt x="2959306" y="430279"/>
                    <a:pt x="2965299" y="429679"/>
                    <a:pt x="2972490" y="426683"/>
                  </a:cubicBezTo>
                  <a:cubicBezTo>
                    <a:pt x="2979681" y="423687"/>
                    <a:pt x="3003053" y="421290"/>
                    <a:pt x="3012641" y="421290"/>
                  </a:cubicBezTo>
                  <a:cubicBezTo>
                    <a:pt x="3022230" y="421290"/>
                    <a:pt x="3034215" y="417095"/>
                    <a:pt x="3043204" y="413499"/>
                  </a:cubicBezTo>
                  <a:cubicBezTo>
                    <a:pt x="3051594" y="409304"/>
                    <a:pt x="3048598" y="405109"/>
                    <a:pt x="3047399" y="398517"/>
                  </a:cubicBezTo>
                  <a:cubicBezTo>
                    <a:pt x="3046201" y="391925"/>
                    <a:pt x="3034215" y="391326"/>
                    <a:pt x="3028222" y="393124"/>
                  </a:cubicBezTo>
                  <a:cubicBezTo>
                    <a:pt x="3022829" y="394922"/>
                    <a:pt x="3016836" y="396719"/>
                    <a:pt x="3012042" y="396719"/>
                  </a:cubicBezTo>
                  <a:cubicBezTo>
                    <a:pt x="3007248" y="396719"/>
                    <a:pt x="3004851" y="396120"/>
                    <a:pt x="3000656" y="400315"/>
                  </a:cubicBezTo>
                  <a:cubicBezTo>
                    <a:pt x="2996461" y="404510"/>
                    <a:pt x="2990468" y="402712"/>
                    <a:pt x="2986872" y="402113"/>
                  </a:cubicBezTo>
                  <a:cubicBezTo>
                    <a:pt x="2982677" y="401514"/>
                    <a:pt x="2977284" y="402712"/>
                    <a:pt x="2970093" y="405109"/>
                  </a:cubicBezTo>
                  <a:cubicBezTo>
                    <a:pt x="2962902" y="407506"/>
                    <a:pt x="2961703" y="409304"/>
                    <a:pt x="2958707" y="406308"/>
                  </a:cubicBezTo>
                  <a:cubicBezTo>
                    <a:pt x="2955710" y="403911"/>
                    <a:pt x="2950916" y="404510"/>
                    <a:pt x="2941927" y="406907"/>
                  </a:cubicBezTo>
                  <a:cubicBezTo>
                    <a:pt x="2933537" y="409304"/>
                    <a:pt x="2932938" y="408106"/>
                    <a:pt x="2932938" y="404510"/>
                  </a:cubicBezTo>
                  <a:cubicBezTo>
                    <a:pt x="2932938" y="400914"/>
                    <a:pt x="2926945" y="400315"/>
                    <a:pt x="2918555" y="399116"/>
                  </a:cubicBezTo>
                  <a:cubicBezTo>
                    <a:pt x="2910165" y="397918"/>
                    <a:pt x="2908368" y="402113"/>
                    <a:pt x="2907768" y="405708"/>
                  </a:cubicBezTo>
                  <a:cubicBezTo>
                    <a:pt x="2907169" y="409304"/>
                    <a:pt x="2903573" y="409304"/>
                    <a:pt x="2899978" y="409903"/>
                  </a:cubicBezTo>
                  <a:cubicBezTo>
                    <a:pt x="2895783" y="410503"/>
                    <a:pt x="2895783" y="409304"/>
                    <a:pt x="2897581" y="406308"/>
                  </a:cubicBezTo>
                  <a:cubicBezTo>
                    <a:pt x="2899978" y="403311"/>
                    <a:pt x="2895783" y="400914"/>
                    <a:pt x="2892786" y="406907"/>
                  </a:cubicBezTo>
                  <a:cubicBezTo>
                    <a:pt x="2889790" y="413499"/>
                    <a:pt x="2880801" y="412300"/>
                    <a:pt x="2876606" y="411701"/>
                  </a:cubicBezTo>
                  <a:cubicBezTo>
                    <a:pt x="2872411" y="411102"/>
                    <a:pt x="2864621" y="413499"/>
                    <a:pt x="2858029" y="414098"/>
                  </a:cubicBezTo>
                  <a:cubicBezTo>
                    <a:pt x="2851437" y="414698"/>
                    <a:pt x="2850837" y="412300"/>
                    <a:pt x="2847841" y="411102"/>
                  </a:cubicBezTo>
                  <a:cubicBezTo>
                    <a:pt x="2844844" y="409903"/>
                    <a:pt x="2840650" y="408106"/>
                    <a:pt x="2844844" y="414098"/>
                  </a:cubicBezTo>
                  <a:cubicBezTo>
                    <a:pt x="2849039" y="420091"/>
                    <a:pt x="2839451" y="416495"/>
                    <a:pt x="2835855" y="415896"/>
                  </a:cubicBezTo>
                  <a:cubicBezTo>
                    <a:pt x="2831661" y="415297"/>
                    <a:pt x="2829264" y="416495"/>
                    <a:pt x="2832260" y="422488"/>
                  </a:cubicBezTo>
                  <a:cubicBezTo>
                    <a:pt x="2835256" y="427882"/>
                    <a:pt x="2829863" y="424885"/>
                    <a:pt x="2828065" y="420690"/>
                  </a:cubicBezTo>
                  <a:cubicBezTo>
                    <a:pt x="2825668" y="416495"/>
                    <a:pt x="2820274" y="418893"/>
                    <a:pt x="2817877" y="423087"/>
                  </a:cubicBezTo>
                  <a:cubicBezTo>
                    <a:pt x="2815480" y="427282"/>
                    <a:pt x="2804693" y="427282"/>
                    <a:pt x="2804693" y="427282"/>
                  </a:cubicBezTo>
                  <a:cubicBezTo>
                    <a:pt x="2804693" y="427282"/>
                    <a:pt x="2800498" y="424885"/>
                    <a:pt x="2797502" y="425485"/>
                  </a:cubicBezTo>
                  <a:cubicBezTo>
                    <a:pt x="2793906" y="426084"/>
                    <a:pt x="2790311" y="427882"/>
                    <a:pt x="2796903" y="430279"/>
                  </a:cubicBezTo>
                  <a:cubicBezTo>
                    <a:pt x="2803495" y="432676"/>
                    <a:pt x="2798701" y="433874"/>
                    <a:pt x="2793307" y="433275"/>
                  </a:cubicBezTo>
                  <a:cubicBezTo>
                    <a:pt x="2787913" y="432676"/>
                    <a:pt x="2785516" y="435672"/>
                    <a:pt x="2789112" y="436271"/>
                  </a:cubicBezTo>
                  <a:cubicBezTo>
                    <a:pt x="2793307" y="436871"/>
                    <a:pt x="2797502" y="437470"/>
                    <a:pt x="2799300" y="441066"/>
                  </a:cubicBezTo>
                  <a:cubicBezTo>
                    <a:pt x="2801697" y="444661"/>
                    <a:pt x="2795105" y="442863"/>
                    <a:pt x="2790910" y="441665"/>
                  </a:cubicBezTo>
                  <a:cubicBezTo>
                    <a:pt x="2786116" y="440466"/>
                    <a:pt x="2783119" y="439268"/>
                    <a:pt x="2780123" y="439867"/>
                  </a:cubicBezTo>
                  <a:cubicBezTo>
                    <a:pt x="2777127" y="440466"/>
                    <a:pt x="2774730" y="440466"/>
                    <a:pt x="2778924" y="445860"/>
                  </a:cubicBezTo>
                  <a:cubicBezTo>
                    <a:pt x="2781322" y="449455"/>
                    <a:pt x="2782520" y="451253"/>
                    <a:pt x="2773531" y="447058"/>
                  </a:cubicBezTo>
                  <a:cubicBezTo>
                    <a:pt x="2766939" y="444062"/>
                    <a:pt x="2773531" y="451253"/>
                    <a:pt x="2768137" y="450055"/>
                  </a:cubicBezTo>
                  <a:cubicBezTo>
                    <a:pt x="2762744" y="448856"/>
                    <a:pt x="2765141" y="451853"/>
                    <a:pt x="2770535" y="456047"/>
                  </a:cubicBezTo>
                  <a:cubicBezTo>
                    <a:pt x="2775928" y="460242"/>
                    <a:pt x="2769935" y="460242"/>
                    <a:pt x="2765740" y="457246"/>
                  </a:cubicBezTo>
                  <a:cubicBezTo>
                    <a:pt x="2761545" y="454250"/>
                    <a:pt x="2759748" y="455448"/>
                    <a:pt x="2755553" y="457845"/>
                  </a:cubicBezTo>
                  <a:cubicBezTo>
                    <a:pt x="2751358" y="460242"/>
                    <a:pt x="2745964" y="459643"/>
                    <a:pt x="2736975" y="459044"/>
                  </a:cubicBezTo>
                  <a:cubicBezTo>
                    <a:pt x="2727986" y="458445"/>
                    <a:pt x="2729784" y="459643"/>
                    <a:pt x="2729784" y="462040"/>
                  </a:cubicBezTo>
                  <a:cubicBezTo>
                    <a:pt x="2729784" y="462639"/>
                    <a:pt x="2729784" y="463838"/>
                    <a:pt x="2735177" y="462040"/>
                  </a:cubicBezTo>
                  <a:close/>
                  <a:moveTo>
                    <a:pt x="3519627" y="352373"/>
                  </a:moveTo>
                  <a:cubicBezTo>
                    <a:pt x="3528017" y="348777"/>
                    <a:pt x="3530414" y="354171"/>
                    <a:pt x="3529215" y="358366"/>
                  </a:cubicBezTo>
                  <a:cubicBezTo>
                    <a:pt x="3528017" y="362561"/>
                    <a:pt x="3531013" y="367954"/>
                    <a:pt x="3538204" y="366756"/>
                  </a:cubicBezTo>
                  <a:cubicBezTo>
                    <a:pt x="3545396" y="365557"/>
                    <a:pt x="3547194" y="376344"/>
                    <a:pt x="3557381" y="375146"/>
                  </a:cubicBezTo>
                  <a:cubicBezTo>
                    <a:pt x="3567569" y="373947"/>
                    <a:pt x="3570565" y="378741"/>
                    <a:pt x="3575360" y="382337"/>
                  </a:cubicBezTo>
                  <a:cubicBezTo>
                    <a:pt x="3579555" y="385333"/>
                    <a:pt x="3592139" y="385932"/>
                    <a:pt x="3604724" y="384734"/>
                  </a:cubicBezTo>
                  <a:cubicBezTo>
                    <a:pt x="3617309" y="383535"/>
                    <a:pt x="3620904" y="377543"/>
                    <a:pt x="3613713" y="370351"/>
                  </a:cubicBezTo>
                  <a:cubicBezTo>
                    <a:pt x="3606522" y="363160"/>
                    <a:pt x="3610716" y="363160"/>
                    <a:pt x="3614911" y="363160"/>
                  </a:cubicBezTo>
                  <a:cubicBezTo>
                    <a:pt x="3619106" y="363160"/>
                    <a:pt x="3622103" y="357767"/>
                    <a:pt x="3623301" y="352972"/>
                  </a:cubicBezTo>
                  <a:cubicBezTo>
                    <a:pt x="3624500" y="347579"/>
                    <a:pt x="3629893" y="341586"/>
                    <a:pt x="3622702" y="340388"/>
                  </a:cubicBezTo>
                  <a:cubicBezTo>
                    <a:pt x="3615511" y="339189"/>
                    <a:pt x="3609518" y="339189"/>
                    <a:pt x="3606522" y="341586"/>
                  </a:cubicBezTo>
                  <a:cubicBezTo>
                    <a:pt x="3603525" y="343983"/>
                    <a:pt x="3602327" y="343983"/>
                    <a:pt x="3599330" y="343983"/>
                  </a:cubicBezTo>
                  <a:cubicBezTo>
                    <a:pt x="3596933" y="343983"/>
                    <a:pt x="3593338" y="344583"/>
                    <a:pt x="3590941" y="348178"/>
                  </a:cubicBezTo>
                  <a:cubicBezTo>
                    <a:pt x="3588544" y="351774"/>
                    <a:pt x="3572962" y="353572"/>
                    <a:pt x="3584948" y="346980"/>
                  </a:cubicBezTo>
                  <a:cubicBezTo>
                    <a:pt x="3595735" y="340987"/>
                    <a:pt x="3607121" y="328402"/>
                    <a:pt x="3593338" y="330799"/>
                  </a:cubicBezTo>
                  <a:cubicBezTo>
                    <a:pt x="3576558" y="333796"/>
                    <a:pt x="3553785" y="331998"/>
                    <a:pt x="3553785" y="331998"/>
                  </a:cubicBezTo>
                  <a:cubicBezTo>
                    <a:pt x="3553785" y="331998"/>
                    <a:pt x="3542399" y="331399"/>
                    <a:pt x="3539403" y="334994"/>
                  </a:cubicBezTo>
                  <a:cubicBezTo>
                    <a:pt x="3537006" y="338590"/>
                    <a:pt x="3535208" y="339788"/>
                    <a:pt x="3538804" y="341586"/>
                  </a:cubicBezTo>
                  <a:cubicBezTo>
                    <a:pt x="3541800" y="343384"/>
                    <a:pt x="3536407" y="342785"/>
                    <a:pt x="3532212" y="341586"/>
                  </a:cubicBezTo>
                  <a:cubicBezTo>
                    <a:pt x="3527418" y="339788"/>
                    <a:pt x="3524421" y="348777"/>
                    <a:pt x="3514234" y="347579"/>
                  </a:cubicBezTo>
                  <a:cubicBezTo>
                    <a:pt x="3505244" y="347579"/>
                    <a:pt x="3511237" y="356568"/>
                    <a:pt x="3519627" y="352373"/>
                  </a:cubicBezTo>
                  <a:close/>
                  <a:moveTo>
                    <a:pt x="4278907" y="560321"/>
                  </a:moveTo>
                  <a:cubicBezTo>
                    <a:pt x="4284301" y="564516"/>
                    <a:pt x="4292691" y="567512"/>
                    <a:pt x="4296885" y="558523"/>
                  </a:cubicBezTo>
                  <a:cubicBezTo>
                    <a:pt x="4301080" y="550134"/>
                    <a:pt x="4304676" y="551332"/>
                    <a:pt x="4307073" y="556126"/>
                  </a:cubicBezTo>
                  <a:cubicBezTo>
                    <a:pt x="4309470" y="560920"/>
                    <a:pt x="4314264" y="559123"/>
                    <a:pt x="4317261" y="558523"/>
                  </a:cubicBezTo>
                  <a:cubicBezTo>
                    <a:pt x="4320257" y="557924"/>
                    <a:pt x="4332243" y="557924"/>
                    <a:pt x="4338235" y="554328"/>
                  </a:cubicBezTo>
                  <a:cubicBezTo>
                    <a:pt x="4344228" y="550134"/>
                    <a:pt x="4354416" y="551931"/>
                    <a:pt x="4348423" y="554928"/>
                  </a:cubicBezTo>
                  <a:cubicBezTo>
                    <a:pt x="4343029" y="557924"/>
                    <a:pt x="4349622" y="560920"/>
                    <a:pt x="4358011" y="558523"/>
                  </a:cubicBezTo>
                  <a:cubicBezTo>
                    <a:pt x="4366401" y="556126"/>
                    <a:pt x="4367600" y="560920"/>
                    <a:pt x="4371195" y="554928"/>
                  </a:cubicBezTo>
                  <a:cubicBezTo>
                    <a:pt x="4374791" y="548336"/>
                    <a:pt x="4362206" y="548935"/>
                    <a:pt x="4357412" y="547736"/>
                  </a:cubicBezTo>
                  <a:cubicBezTo>
                    <a:pt x="4352618" y="547137"/>
                    <a:pt x="4346026" y="537549"/>
                    <a:pt x="4350221" y="530357"/>
                  </a:cubicBezTo>
                  <a:cubicBezTo>
                    <a:pt x="4354416" y="523166"/>
                    <a:pt x="4362206" y="526163"/>
                    <a:pt x="4363405" y="529159"/>
                  </a:cubicBezTo>
                  <a:cubicBezTo>
                    <a:pt x="4364603" y="531556"/>
                    <a:pt x="4364004" y="533354"/>
                    <a:pt x="4359809" y="534552"/>
                  </a:cubicBezTo>
                  <a:cubicBezTo>
                    <a:pt x="4355614" y="536350"/>
                    <a:pt x="4356813" y="539347"/>
                    <a:pt x="4363405" y="542942"/>
                  </a:cubicBezTo>
                  <a:cubicBezTo>
                    <a:pt x="4369997" y="546538"/>
                    <a:pt x="4376589" y="545939"/>
                    <a:pt x="4380184" y="548336"/>
                  </a:cubicBezTo>
                  <a:cubicBezTo>
                    <a:pt x="4384379" y="550733"/>
                    <a:pt x="4388574" y="548935"/>
                    <a:pt x="4393968" y="547736"/>
                  </a:cubicBezTo>
                  <a:cubicBezTo>
                    <a:pt x="4399361" y="545939"/>
                    <a:pt x="4402358" y="542343"/>
                    <a:pt x="4401758" y="539946"/>
                  </a:cubicBezTo>
                  <a:cubicBezTo>
                    <a:pt x="4401159" y="537549"/>
                    <a:pt x="4407751" y="532755"/>
                    <a:pt x="4401159" y="530957"/>
                  </a:cubicBezTo>
                  <a:cubicBezTo>
                    <a:pt x="4393968" y="528560"/>
                    <a:pt x="4382582" y="519571"/>
                    <a:pt x="4373593" y="523166"/>
                  </a:cubicBezTo>
                  <a:cubicBezTo>
                    <a:pt x="4365203" y="526762"/>
                    <a:pt x="4358011" y="518971"/>
                    <a:pt x="4355015" y="517773"/>
                  </a:cubicBezTo>
                  <a:cubicBezTo>
                    <a:pt x="4352019" y="515975"/>
                    <a:pt x="4350221" y="518372"/>
                    <a:pt x="4343629" y="512379"/>
                  </a:cubicBezTo>
                  <a:cubicBezTo>
                    <a:pt x="4338834" y="508784"/>
                    <a:pt x="4329845" y="508184"/>
                    <a:pt x="4336438" y="513578"/>
                  </a:cubicBezTo>
                  <a:cubicBezTo>
                    <a:pt x="4343029" y="518971"/>
                    <a:pt x="4334040" y="517773"/>
                    <a:pt x="4331643" y="514776"/>
                  </a:cubicBezTo>
                  <a:cubicBezTo>
                    <a:pt x="4329246" y="512379"/>
                    <a:pt x="4323253" y="517773"/>
                    <a:pt x="4326849" y="521968"/>
                  </a:cubicBezTo>
                  <a:cubicBezTo>
                    <a:pt x="4332243" y="528560"/>
                    <a:pt x="4320257" y="529758"/>
                    <a:pt x="4318459" y="525563"/>
                  </a:cubicBezTo>
                  <a:cubicBezTo>
                    <a:pt x="4316062" y="519571"/>
                    <a:pt x="4308272" y="521368"/>
                    <a:pt x="4307672" y="518372"/>
                  </a:cubicBezTo>
                  <a:cubicBezTo>
                    <a:pt x="4307073" y="515376"/>
                    <a:pt x="4299882" y="512979"/>
                    <a:pt x="4297485" y="512979"/>
                  </a:cubicBezTo>
                  <a:cubicBezTo>
                    <a:pt x="4295087" y="512979"/>
                    <a:pt x="4291492" y="506986"/>
                    <a:pt x="4292091" y="504589"/>
                  </a:cubicBezTo>
                  <a:cubicBezTo>
                    <a:pt x="4292691" y="502192"/>
                    <a:pt x="4283702" y="502192"/>
                    <a:pt x="4281903" y="505787"/>
                  </a:cubicBezTo>
                  <a:cubicBezTo>
                    <a:pt x="4280106" y="509982"/>
                    <a:pt x="4279507" y="509982"/>
                    <a:pt x="4277109" y="508784"/>
                  </a:cubicBezTo>
                  <a:cubicBezTo>
                    <a:pt x="4274712" y="508184"/>
                    <a:pt x="4272315" y="511181"/>
                    <a:pt x="4271716" y="513578"/>
                  </a:cubicBezTo>
                  <a:cubicBezTo>
                    <a:pt x="4271117" y="515975"/>
                    <a:pt x="4267521" y="517173"/>
                    <a:pt x="4266322" y="517173"/>
                  </a:cubicBezTo>
                  <a:cubicBezTo>
                    <a:pt x="4265124" y="517173"/>
                    <a:pt x="4262127" y="517773"/>
                    <a:pt x="4265723" y="521368"/>
                  </a:cubicBezTo>
                  <a:cubicBezTo>
                    <a:pt x="4268720" y="524365"/>
                    <a:pt x="4266322" y="524964"/>
                    <a:pt x="4263326" y="523765"/>
                  </a:cubicBezTo>
                  <a:cubicBezTo>
                    <a:pt x="4259731" y="523166"/>
                    <a:pt x="4254936" y="529159"/>
                    <a:pt x="4257333" y="532755"/>
                  </a:cubicBezTo>
                  <a:cubicBezTo>
                    <a:pt x="4259731" y="536350"/>
                    <a:pt x="4257932" y="536350"/>
                    <a:pt x="4256135" y="535152"/>
                  </a:cubicBezTo>
                  <a:cubicBezTo>
                    <a:pt x="4254337" y="534552"/>
                    <a:pt x="4250741" y="538747"/>
                    <a:pt x="4257932" y="545939"/>
                  </a:cubicBezTo>
                  <a:cubicBezTo>
                    <a:pt x="4263925" y="553130"/>
                    <a:pt x="4274113" y="556126"/>
                    <a:pt x="4278907" y="560321"/>
                  </a:cubicBezTo>
                  <a:close/>
                  <a:moveTo>
                    <a:pt x="1492883" y="1934456"/>
                  </a:moveTo>
                  <a:lnTo>
                    <a:pt x="1494680" y="1933258"/>
                  </a:lnTo>
                  <a:cubicBezTo>
                    <a:pt x="1494081" y="1932659"/>
                    <a:pt x="1493482" y="1933258"/>
                    <a:pt x="1492883" y="1934456"/>
                  </a:cubicBezTo>
                  <a:close/>
                  <a:moveTo>
                    <a:pt x="940951" y="924680"/>
                  </a:moveTo>
                  <a:cubicBezTo>
                    <a:pt x="943348" y="924680"/>
                    <a:pt x="945146" y="926478"/>
                    <a:pt x="942150" y="928875"/>
                  </a:cubicBezTo>
                  <a:cubicBezTo>
                    <a:pt x="939153" y="931272"/>
                    <a:pt x="939753" y="931871"/>
                    <a:pt x="942749" y="933070"/>
                  </a:cubicBezTo>
                  <a:cubicBezTo>
                    <a:pt x="945745" y="933669"/>
                    <a:pt x="946944" y="934268"/>
                    <a:pt x="943948" y="936066"/>
                  </a:cubicBezTo>
                  <a:cubicBezTo>
                    <a:pt x="941550" y="937864"/>
                    <a:pt x="944547" y="939662"/>
                    <a:pt x="948143" y="939662"/>
                  </a:cubicBezTo>
                  <a:cubicBezTo>
                    <a:pt x="952337" y="939662"/>
                    <a:pt x="958929" y="942658"/>
                    <a:pt x="958929" y="942658"/>
                  </a:cubicBezTo>
                  <a:cubicBezTo>
                    <a:pt x="958929" y="942658"/>
                    <a:pt x="966121" y="944456"/>
                    <a:pt x="969716" y="943257"/>
                  </a:cubicBezTo>
                  <a:cubicBezTo>
                    <a:pt x="973312" y="942658"/>
                    <a:pt x="973911" y="942658"/>
                    <a:pt x="973911" y="938463"/>
                  </a:cubicBezTo>
                  <a:cubicBezTo>
                    <a:pt x="973312" y="934268"/>
                    <a:pt x="978705" y="939662"/>
                    <a:pt x="982301" y="940860"/>
                  </a:cubicBezTo>
                  <a:cubicBezTo>
                    <a:pt x="986496" y="941459"/>
                    <a:pt x="990092" y="940261"/>
                    <a:pt x="994886" y="935467"/>
                  </a:cubicBezTo>
                  <a:cubicBezTo>
                    <a:pt x="999680" y="931272"/>
                    <a:pt x="1007471" y="931272"/>
                    <a:pt x="1014662" y="933070"/>
                  </a:cubicBezTo>
                  <a:cubicBezTo>
                    <a:pt x="1021853" y="934867"/>
                    <a:pt x="1029044" y="937864"/>
                    <a:pt x="1029644" y="931871"/>
                  </a:cubicBezTo>
                  <a:cubicBezTo>
                    <a:pt x="1030243" y="925878"/>
                    <a:pt x="1033239" y="927676"/>
                    <a:pt x="1038034" y="923481"/>
                  </a:cubicBezTo>
                  <a:cubicBezTo>
                    <a:pt x="1043427" y="919286"/>
                    <a:pt x="1046423" y="916290"/>
                    <a:pt x="1051218" y="914492"/>
                  </a:cubicBezTo>
                  <a:cubicBezTo>
                    <a:pt x="1056012" y="912694"/>
                    <a:pt x="1054214" y="909099"/>
                    <a:pt x="1055413" y="904304"/>
                  </a:cubicBezTo>
                  <a:cubicBezTo>
                    <a:pt x="1056611" y="899510"/>
                    <a:pt x="1057210" y="899510"/>
                    <a:pt x="1059607" y="900110"/>
                  </a:cubicBezTo>
                  <a:cubicBezTo>
                    <a:pt x="1062005" y="900709"/>
                    <a:pt x="1063802" y="895915"/>
                    <a:pt x="1068597" y="888723"/>
                  </a:cubicBezTo>
                  <a:cubicBezTo>
                    <a:pt x="1073990" y="881532"/>
                    <a:pt x="1075788" y="876738"/>
                    <a:pt x="1082380" y="873741"/>
                  </a:cubicBezTo>
                  <a:cubicBezTo>
                    <a:pt x="1083578" y="873142"/>
                    <a:pt x="1084777" y="872543"/>
                    <a:pt x="1085376" y="871944"/>
                  </a:cubicBezTo>
                  <a:cubicBezTo>
                    <a:pt x="1090770" y="868947"/>
                    <a:pt x="1094965" y="867149"/>
                    <a:pt x="1099759" y="867749"/>
                  </a:cubicBezTo>
                  <a:cubicBezTo>
                    <a:pt x="1105152" y="868348"/>
                    <a:pt x="1105152" y="864752"/>
                    <a:pt x="1106351" y="862355"/>
                  </a:cubicBezTo>
                  <a:cubicBezTo>
                    <a:pt x="1106950" y="859958"/>
                    <a:pt x="1109347" y="861157"/>
                    <a:pt x="1108748" y="864153"/>
                  </a:cubicBezTo>
                  <a:cubicBezTo>
                    <a:pt x="1108149" y="867149"/>
                    <a:pt x="1112943" y="864752"/>
                    <a:pt x="1112943" y="856962"/>
                  </a:cubicBezTo>
                  <a:cubicBezTo>
                    <a:pt x="1112943" y="849770"/>
                    <a:pt x="1112344" y="852767"/>
                    <a:pt x="1115340" y="845576"/>
                  </a:cubicBezTo>
                  <a:cubicBezTo>
                    <a:pt x="1118936" y="838384"/>
                    <a:pt x="1117138" y="832991"/>
                    <a:pt x="1110546" y="832392"/>
                  </a:cubicBezTo>
                  <a:cubicBezTo>
                    <a:pt x="1105752" y="831792"/>
                    <a:pt x="1099759" y="831193"/>
                    <a:pt x="1098560" y="829395"/>
                  </a:cubicBezTo>
                  <a:cubicBezTo>
                    <a:pt x="1098560" y="829395"/>
                    <a:pt x="1098560" y="829395"/>
                    <a:pt x="1097961" y="829395"/>
                  </a:cubicBezTo>
                  <a:lnTo>
                    <a:pt x="1097961" y="829395"/>
                  </a:lnTo>
                  <a:cubicBezTo>
                    <a:pt x="1097362" y="828796"/>
                    <a:pt x="1097961" y="828197"/>
                    <a:pt x="1099160" y="827597"/>
                  </a:cubicBezTo>
                  <a:cubicBezTo>
                    <a:pt x="1104553" y="825200"/>
                    <a:pt x="1103354" y="821005"/>
                    <a:pt x="1096763" y="822803"/>
                  </a:cubicBezTo>
                  <a:cubicBezTo>
                    <a:pt x="1090170" y="824601"/>
                    <a:pt x="1088373" y="829395"/>
                    <a:pt x="1083578" y="829395"/>
                  </a:cubicBezTo>
                  <a:cubicBezTo>
                    <a:pt x="1079384" y="829395"/>
                    <a:pt x="1076986" y="829395"/>
                    <a:pt x="1083578" y="825800"/>
                  </a:cubicBezTo>
                  <a:cubicBezTo>
                    <a:pt x="1090170" y="822204"/>
                    <a:pt x="1088972" y="820406"/>
                    <a:pt x="1084777" y="821605"/>
                  </a:cubicBezTo>
                  <a:cubicBezTo>
                    <a:pt x="1080582" y="822803"/>
                    <a:pt x="1073990" y="816211"/>
                    <a:pt x="1070394" y="822204"/>
                  </a:cubicBezTo>
                  <a:cubicBezTo>
                    <a:pt x="1066799" y="828197"/>
                    <a:pt x="1062604" y="832991"/>
                    <a:pt x="1057210" y="833590"/>
                  </a:cubicBezTo>
                  <a:cubicBezTo>
                    <a:pt x="1051817" y="834189"/>
                    <a:pt x="1052416" y="834189"/>
                    <a:pt x="1052416" y="836586"/>
                  </a:cubicBezTo>
                  <a:cubicBezTo>
                    <a:pt x="1052416" y="838984"/>
                    <a:pt x="1054813" y="837186"/>
                    <a:pt x="1056611" y="839583"/>
                  </a:cubicBezTo>
                  <a:cubicBezTo>
                    <a:pt x="1059008" y="841980"/>
                    <a:pt x="1060806" y="844976"/>
                    <a:pt x="1052416" y="846774"/>
                  </a:cubicBezTo>
                  <a:cubicBezTo>
                    <a:pt x="1044026" y="849171"/>
                    <a:pt x="1043427" y="847973"/>
                    <a:pt x="1042229" y="851568"/>
                  </a:cubicBezTo>
                  <a:cubicBezTo>
                    <a:pt x="1041030" y="855164"/>
                    <a:pt x="1039831" y="855164"/>
                    <a:pt x="1036835" y="852168"/>
                  </a:cubicBezTo>
                  <a:cubicBezTo>
                    <a:pt x="1033239" y="849770"/>
                    <a:pt x="1030842" y="851568"/>
                    <a:pt x="1027247" y="846774"/>
                  </a:cubicBezTo>
                  <a:cubicBezTo>
                    <a:pt x="1023651" y="842579"/>
                    <a:pt x="1021254" y="841381"/>
                    <a:pt x="1015860" y="841381"/>
                  </a:cubicBezTo>
                  <a:cubicBezTo>
                    <a:pt x="1010467" y="841980"/>
                    <a:pt x="1008669" y="843778"/>
                    <a:pt x="1011666" y="845576"/>
                  </a:cubicBezTo>
                  <a:cubicBezTo>
                    <a:pt x="1014662" y="846774"/>
                    <a:pt x="1012864" y="847973"/>
                    <a:pt x="1011066" y="849770"/>
                  </a:cubicBezTo>
                  <a:cubicBezTo>
                    <a:pt x="1009268" y="852168"/>
                    <a:pt x="1006871" y="853965"/>
                    <a:pt x="1006871" y="856962"/>
                  </a:cubicBezTo>
                  <a:cubicBezTo>
                    <a:pt x="1007471" y="859958"/>
                    <a:pt x="1007471" y="861157"/>
                    <a:pt x="1005074" y="860557"/>
                  </a:cubicBezTo>
                  <a:cubicBezTo>
                    <a:pt x="1002676" y="859958"/>
                    <a:pt x="1002676" y="862355"/>
                    <a:pt x="1002077" y="862954"/>
                  </a:cubicBezTo>
                  <a:cubicBezTo>
                    <a:pt x="1001478" y="863554"/>
                    <a:pt x="1000879" y="863554"/>
                    <a:pt x="997882" y="862954"/>
                  </a:cubicBezTo>
                  <a:cubicBezTo>
                    <a:pt x="995485" y="862355"/>
                    <a:pt x="993088" y="868348"/>
                    <a:pt x="994287" y="873142"/>
                  </a:cubicBezTo>
                  <a:cubicBezTo>
                    <a:pt x="995485" y="877936"/>
                    <a:pt x="1000279" y="885128"/>
                    <a:pt x="994287" y="885128"/>
                  </a:cubicBezTo>
                  <a:cubicBezTo>
                    <a:pt x="988294" y="885128"/>
                    <a:pt x="987095" y="888124"/>
                    <a:pt x="982900" y="892319"/>
                  </a:cubicBezTo>
                  <a:cubicBezTo>
                    <a:pt x="978705" y="896514"/>
                    <a:pt x="973911" y="900709"/>
                    <a:pt x="970915" y="902507"/>
                  </a:cubicBezTo>
                  <a:cubicBezTo>
                    <a:pt x="968518" y="903705"/>
                    <a:pt x="973312" y="906702"/>
                    <a:pt x="976308" y="907301"/>
                  </a:cubicBezTo>
                  <a:cubicBezTo>
                    <a:pt x="979305" y="907900"/>
                    <a:pt x="986496" y="912095"/>
                    <a:pt x="973911" y="910297"/>
                  </a:cubicBezTo>
                  <a:cubicBezTo>
                    <a:pt x="961327" y="908499"/>
                    <a:pt x="960727" y="907900"/>
                    <a:pt x="958929" y="912694"/>
                  </a:cubicBezTo>
                  <a:cubicBezTo>
                    <a:pt x="957132" y="916889"/>
                    <a:pt x="955334" y="919286"/>
                    <a:pt x="950540" y="915691"/>
                  </a:cubicBezTo>
                  <a:cubicBezTo>
                    <a:pt x="945146" y="912095"/>
                    <a:pt x="943948" y="908499"/>
                    <a:pt x="941550" y="911496"/>
                  </a:cubicBezTo>
                  <a:cubicBezTo>
                    <a:pt x="939153" y="913893"/>
                    <a:pt x="939753" y="915091"/>
                    <a:pt x="942150" y="916290"/>
                  </a:cubicBezTo>
                  <a:cubicBezTo>
                    <a:pt x="944547" y="917488"/>
                    <a:pt x="943948" y="918687"/>
                    <a:pt x="939753" y="920485"/>
                  </a:cubicBezTo>
                  <a:cubicBezTo>
                    <a:pt x="937955" y="921683"/>
                    <a:pt x="938554" y="924680"/>
                    <a:pt x="940951" y="924680"/>
                  </a:cubicBezTo>
                  <a:close/>
                  <a:moveTo>
                    <a:pt x="1275346" y="978614"/>
                  </a:moveTo>
                  <a:cubicBezTo>
                    <a:pt x="1271151" y="980412"/>
                    <a:pt x="1275945" y="982809"/>
                    <a:pt x="1275945" y="982809"/>
                  </a:cubicBezTo>
                  <a:cubicBezTo>
                    <a:pt x="1275945" y="982809"/>
                    <a:pt x="1275945" y="982809"/>
                    <a:pt x="1278942" y="980412"/>
                  </a:cubicBezTo>
                  <a:cubicBezTo>
                    <a:pt x="1282537" y="978015"/>
                    <a:pt x="1280140" y="976817"/>
                    <a:pt x="1275346" y="978614"/>
                  </a:cubicBezTo>
                  <a:close/>
                  <a:moveTo>
                    <a:pt x="1278342" y="949250"/>
                  </a:moveTo>
                  <a:cubicBezTo>
                    <a:pt x="1274148" y="953445"/>
                    <a:pt x="1278342" y="953445"/>
                    <a:pt x="1278342" y="953445"/>
                  </a:cubicBezTo>
                  <a:cubicBezTo>
                    <a:pt x="1278342" y="953445"/>
                    <a:pt x="1278342" y="953445"/>
                    <a:pt x="1282537" y="950449"/>
                  </a:cubicBezTo>
                  <a:cubicBezTo>
                    <a:pt x="1286133" y="947452"/>
                    <a:pt x="1283137" y="945055"/>
                    <a:pt x="1278342" y="949250"/>
                  </a:cubicBezTo>
                  <a:close/>
                  <a:moveTo>
                    <a:pt x="8089091" y="2772241"/>
                  </a:moveTo>
                  <a:cubicBezTo>
                    <a:pt x="8086095" y="2768646"/>
                    <a:pt x="8087293" y="2766848"/>
                    <a:pt x="8084296" y="2768646"/>
                  </a:cubicBezTo>
                  <a:cubicBezTo>
                    <a:pt x="8081300" y="2770444"/>
                    <a:pt x="8081300" y="2770444"/>
                    <a:pt x="8081300" y="2770444"/>
                  </a:cubicBezTo>
                  <a:cubicBezTo>
                    <a:pt x="8081300" y="2770444"/>
                    <a:pt x="8078304" y="2773440"/>
                    <a:pt x="8083098" y="2774638"/>
                  </a:cubicBezTo>
                  <a:cubicBezTo>
                    <a:pt x="8087293" y="2775238"/>
                    <a:pt x="8092087" y="2775837"/>
                    <a:pt x="8089091" y="2772241"/>
                  </a:cubicBezTo>
                  <a:close/>
                  <a:moveTo>
                    <a:pt x="8806421" y="4170947"/>
                  </a:moveTo>
                  <a:cubicBezTo>
                    <a:pt x="8802826" y="4172745"/>
                    <a:pt x="8802826" y="4172745"/>
                    <a:pt x="8802826" y="4172745"/>
                  </a:cubicBezTo>
                  <a:cubicBezTo>
                    <a:pt x="8802826" y="4172745"/>
                    <a:pt x="8800429" y="4177539"/>
                    <a:pt x="8805223" y="4176940"/>
                  </a:cubicBezTo>
                  <a:cubicBezTo>
                    <a:pt x="8810617" y="4176340"/>
                    <a:pt x="8810017" y="4174542"/>
                    <a:pt x="8810017" y="4172745"/>
                  </a:cubicBezTo>
                  <a:cubicBezTo>
                    <a:pt x="8810617" y="4170347"/>
                    <a:pt x="8810017" y="4169149"/>
                    <a:pt x="8806421" y="4170947"/>
                  </a:cubicBezTo>
                  <a:close/>
                  <a:moveTo>
                    <a:pt x="8911893" y="3069481"/>
                  </a:moveTo>
                  <a:cubicBezTo>
                    <a:pt x="8911893" y="3069481"/>
                    <a:pt x="8916089" y="3071279"/>
                    <a:pt x="8919684" y="3073676"/>
                  </a:cubicBezTo>
                  <a:cubicBezTo>
                    <a:pt x="8923879" y="3076073"/>
                    <a:pt x="8924479" y="3074276"/>
                    <a:pt x="8927475" y="3068882"/>
                  </a:cubicBezTo>
                  <a:cubicBezTo>
                    <a:pt x="8930471" y="3063489"/>
                    <a:pt x="8922081" y="3064687"/>
                    <a:pt x="8913691" y="3064687"/>
                  </a:cubicBezTo>
                  <a:cubicBezTo>
                    <a:pt x="8905301" y="3065286"/>
                    <a:pt x="8911893" y="3069481"/>
                    <a:pt x="8911893" y="3069481"/>
                  </a:cubicBezTo>
                  <a:close/>
                  <a:moveTo>
                    <a:pt x="8932269" y="3073676"/>
                  </a:moveTo>
                  <a:cubicBezTo>
                    <a:pt x="8937063" y="3076073"/>
                    <a:pt x="8938861" y="3074875"/>
                    <a:pt x="8940659" y="3073077"/>
                  </a:cubicBezTo>
                  <a:cubicBezTo>
                    <a:pt x="8942457" y="3070680"/>
                    <a:pt x="8941258" y="3068882"/>
                    <a:pt x="8938262" y="3068283"/>
                  </a:cubicBezTo>
                  <a:cubicBezTo>
                    <a:pt x="8935864" y="3067683"/>
                    <a:pt x="8931670" y="3068283"/>
                    <a:pt x="8931670" y="3068283"/>
                  </a:cubicBezTo>
                  <a:cubicBezTo>
                    <a:pt x="8931670" y="3068283"/>
                    <a:pt x="8927475" y="3071279"/>
                    <a:pt x="8932269" y="3073676"/>
                  </a:cubicBezTo>
                  <a:close/>
                  <a:moveTo>
                    <a:pt x="8905901" y="2977792"/>
                  </a:moveTo>
                  <a:cubicBezTo>
                    <a:pt x="8907100" y="2980789"/>
                    <a:pt x="8907100" y="2981987"/>
                    <a:pt x="8910096" y="2979590"/>
                  </a:cubicBezTo>
                  <a:cubicBezTo>
                    <a:pt x="8913092" y="2977193"/>
                    <a:pt x="8911294" y="2972998"/>
                    <a:pt x="8910695" y="2971200"/>
                  </a:cubicBezTo>
                  <a:cubicBezTo>
                    <a:pt x="8910096" y="2968803"/>
                    <a:pt x="8910695" y="2965807"/>
                    <a:pt x="8906500" y="2967005"/>
                  </a:cubicBezTo>
                  <a:cubicBezTo>
                    <a:pt x="8902305" y="2967605"/>
                    <a:pt x="8903504" y="2971800"/>
                    <a:pt x="8903504" y="2971800"/>
                  </a:cubicBezTo>
                  <a:cubicBezTo>
                    <a:pt x="8903504" y="2971800"/>
                    <a:pt x="8904702" y="2974796"/>
                    <a:pt x="8905901" y="2977792"/>
                  </a:cubicBezTo>
                  <a:close/>
                  <a:moveTo>
                    <a:pt x="8889720" y="3081467"/>
                  </a:moveTo>
                  <a:cubicBezTo>
                    <a:pt x="8889720" y="3081467"/>
                    <a:pt x="8889121" y="3083864"/>
                    <a:pt x="8887323" y="3088658"/>
                  </a:cubicBezTo>
                  <a:cubicBezTo>
                    <a:pt x="8884926" y="3093452"/>
                    <a:pt x="8886724" y="3092254"/>
                    <a:pt x="8889121" y="3089857"/>
                  </a:cubicBezTo>
                  <a:cubicBezTo>
                    <a:pt x="8891519" y="3087459"/>
                    <a:pt x="8891519" y="3088658"/>
                    <a:pt x="8893316" y="3084463"/>
                  </a:cubicBezTo>
                  <a:cubicBezTo>
                    <a:pt x="8894515" y="3079669"/>
                    <a:pt x="8889720" y="3081467"/>
                    <a:pt x="8889720" y="3081467"/>
                  </a:cubicBezTo>
                  <a:close/>
                  <a:moveTo>
                    <a:pt x="8901706" y="3073676"/>
                  </a:moveTo>
                  <a:cubicBezTo>
                    <a:pt x="8897511" y="3073676"/>
                    <a:pt x="8895713" y="3076673"/>
                    <a:pt x="8895713" y="3076673"/>
                  </a:cubicBezTo>
                  <a:cubicBezTo>
                    <a:pt x="8895713" y="3076673"/>
                    <a:pt x="8892118" y="3080868"/>
                    <a:pt x="8896911" y="3079070"/>
                  </a:cubicBezTo>
                  <a:cubicBezTo>
                    <a:pt x="8901706" y="3077272"/>
                    <a:pt x="8905301" y="3073676"/>
                    <a:pt x="8901706" y="3073676"/>
                  </a:cubicBezTo>
                  <a:close/>
                  <a:moveTo>
                    <a:pt x="8907699" y="3059294"/>
                  </a:moveTo>
                  <a:cubicBezTo>
                    <a:pt x="8907699" y="3059294"/>
                    <a:pt x="8903504" y="3061691"/>
                    <a:pt x="8905301" y="3063489"/>
                  </a:cubicBezTo>
                  <a:cubicBezTo>
                    <a:pt x="8906500" y="3065886"/>
                    <a:pt x="8908897" y="3064088"/>
                    <a:pt x="8909497" y="3062290"/>
                  </a:cubicBezTo>
                  <a:cubicBezTo>
                    <a:pt x="8910096" y="3060492"/>
                    <a:pt x="8907699" y="3059294"/>
                    <a:pt x="8907699" y="3059294"/>
                  </a:cubicBezTo>
                  <a:close/>
                  <a:moveTo>
                    <a:pt x="8667989" y="4312376"/>
                  </a:moveTo>
                  <a:lnTo>
                    <a:pt x="8666791" y="4318368"/>
                  </a:lnTo>
                  <a:cubicBezTo>
                    <a:pt x="8666791" y="4318368"/>
                    <a:pt x="8664394" y="4329155"/>
                    <a:pt x="8664993" y="4331552"/>
                  </a:cubicBezTo>
                  <a:cubicBezTo>
                    <a:pt x="8665592" y="4333949"/>
                    <a:pt x="8667390" y="4327357"/>
                    <a:pt x="8669787" y="4319567"/>
                  </a:cubicBezTo>
                  <a:cubicBezTo>
                    <a:pt x="8672184" y="4311776"/>
                    <a:pt x="8667989" y="4312376"/>
                    <a:pt x="8667989" y="4312376"/>
                  </a:cubicBezTo>
                  <a:close/>
                  <a:moveTo>
                    <a:pt x="9277450" y="3420656"/>
                  </a:moveTo>
                  <a:cubicBezTo>
                    <a:pt x="9276851" y="3424851"/>
                    <a:pt x="9273256" y="3436836"/>
                    <a:pt x="9269660" y="3440432"/>
                  </a:cubicBezTo>
                  <a:cubicBezTo>
                    <a:pt x="9266065" y="3444627"/>
                    <a:pt x="9266664" y="3448822"/>
                    <a:pt x="9267263" y="3453616"/>
                  </a:cubicBezTo>
                  <a:cubicBezTo>
                    <a:pt x="9267862" y="3457811"/>
                    <a:pt x="9270859" y="3459009"/>
                    <a:pt x="9254079" y="3498562"/>
                  </a:cubicBezTo>
                  <a:cubicBezTo>
                    <a:pt x="9237299" y="3538113"/>
                    <a:pt x="9231307" y="3539911"/>
                    <a:pt x="9228909" y="3547702"/>
                  </a:cubicBezTo>
                  <a:cubicBezTo>
                    <a:pt x="9226512" y="3554893"/>
                    <a:pt x="9217523" y="3565680"/>
                    <a:pt x="9213328" y="3573471"/>
                  </a:cubicBezTo>
                  <a:cubicBezTo>
                    <a:pt x="9209134" y="3581860"/>
                    <a:pt x="9206137" y="3579464"/>
                    <a:pt x="9202541" y="3586055"/>
                  </a:cubicBezTo>
                  <a:cubicBezTo>
                    <a:pt x="9198347" y="3592648"/>
                    <a:pt x="9196548" y="3592648"/>
                    <a:pt x="9194152" y="3592648"/>
                  </a:cubicBezTo>
                  <a:cubicBezTo>
                    <a:pt x="9191755" y="3592648"/>
                    <a:pt x="9189957" y="3595044"/>
                    <a:pt x="9186361" y="3599839"/>
                  </a:cubicBezTo>
                  <a:cubicBezTo>
                    <a:pt x="9182166" y="3604034"/>
                    <a:pt x="9179769" y="3602236"/>
                    <a:pt x="9182166" y="3607030"/>
                  </a:cubicBezTo>
                  <a:cubicBezTo>
                    <a:pt x="9184563" y="3611824"/>
                    <a:pt x="9181567" y="3614820"/>
                    <a:pt x="9177971" y="3620214"/>
                  </a:cubicBezTo>
                  <a:cubicBezTo>
                    <a:pt x="9173776" y="3625608"/>
                    <a:pt x="9171379" y="3630402"/>
                    <a:pt x="9171379" y="3633997"/>
                  </a:cubicBezTo>
                  <a:cubicBezTo>
                    <a:pt x="9171379" y="3637593"/>
                    <a:pt x="9170181" y="3644185"/>
                    <a:pt x="9165386" y="3650777"/>
                  </a:cubicBezTo>
                  <a:cubicBezTo>
                    <a:pt x="9160592" y="3657369"/>
                    <a:pt x="9156997" y="3666358"/>
                    <a:pt x="9152802" y="3675347"/>
                  </a:cubicBezTo>
                  <a:cubicBezTo>
                    <a:pt x="9148607" y="3684336"/>
                    <a:pt x="9145610" y="3677744"/>
                    <a:pt x="9143214" y="3674149"/>
                  </a:cubicBezTo>
                  <a:cubicBezTo>
                    <a:pt x="9140816" y="3670553"/>
                    <a:pt x="9134225" y="3671152"/>
                    <a:pt x="9133026" y="3673550"/>
                  </a:cubicBezTo>
                  <a:cubicBezTo>
                    <a:pt x="9131827" y="3675946"/>
                    <a:pt x="9131228" y="3676546"/>
                    <a:pt x="9128232" y="3674748"/>
                  </a:cubicBezTo>
                  <a:cubicBezTo>
                    <a:pt x="9125235" y="3672950"/>
                    <a:pt x="9126434" y="3675347"/>
                    <a:pt x="9128232" y="3679542"/>
                  </a:cubicBezTo>
                  <a:cubicBezTo>
                    <a:pt x="9130029" y="3683737"/>
                    <a:pt x="9131827" y="3684936"/>
                    <a:pt x="9128831" y="3685535"/>
                  </a:cubicBezTo>
                  <a:cubicBezTo>
                    <a:pt x="9125835" y="3686134"/>
                    <a:pt x="9126434" y="3685535"/>
                    <a:pt x="9126434" y="3689131"/>
                  </a:cubicBezTo>
                  <a:cubicBezTo>
                    <a:pt x="9126434" y="3692726"/>
                    <a:pt x="9125835" y="3693326"/>
                    <a:pt x="9124036" y="3693326"/>
                  </a:cubicBezTo>
                  <a:cubicBezTo>
                    <a:pt x="9122239" y="3693925"/>
                    <a:pt x="9119842" y="3696322"/>
                    <a:pt x="9120441" y="3698719"/>
                  </a:cubicBezTo>
                  <a:cubicBezTo>
                    <a:pt x="9121040" y="3701116"/>
                    <a:pt x="9119243" y="3702914"/>
                    <a:pt x="9118044" y="3704712"/>
                  </a:cubicBezTo>
                  <a:cubicBezTo>
                    <a:pt x="9116845" y="3707109"/>
                    <a:pt x="9118643" y="3710105"/>
                    <a:pt x="9117445" y="3717896"/>
                  </a:cubicBezTo>
                  <a:cubicBezTo>
                    <a:pt x="9116246" y="3725087"/>
                    <a:pt x="9110853" y="3728083"/>
                    <a:pt x="9107257" y="3726286"/>
                  </a:cubicBezTo>
                  <a:cubicBezTo>
                    <a:pt x="9103661" y="3724488"/>
                    <a:pt x="9104860" y="3725686"/>
                    <a:pt x="9103661" y="3729282"/>
                  </a:cubicBezTo>
                  <a:cubicBezTo>
                    <a:pt x="9103062" y="3733477"/>
                    <a:pt x="9105459" y="3733477"/>
                    <a:pt x="9106058" y="3737672"/>
                  </a:cubicBezTo>
                  <a:cubicBezTo>
                    <a:pt x="9106657" y="3742466"/>
                    <a:pt x="9105459" y="3740069"/>
                    <a:pt x="9109055" y="3741267"/>
                  </a:cubicBezTo>
                  <a:cubicBezTo>
                    <a:pt x="9112650" y="3742466"/>
                    <a:pt x="9112051" y="3740668"/>
                    <a:pt x="9113250" y="3737072"/>
                  </a:cubicBezTo>
                  <a:cubicBezTo>
                    <a:pt x="9113849" y="3732878"/>
                    <a:pt x="9117445" y="3732878"/>
                    <a:pt x="9117445" y="3737072"/>
                  </a:cubicBezTo>
                  <a:cubicBezTo>
                    <a:pt x="9117445" y="3741267"/>
                    <a:pt x="9110254" y="3753253"/>
                    <a:pt x="9107856" y="3757448"/>
                  </a:cubicBezTo>
                  <a:cubicBezTo>
                    <a:pt x="9105459" y="3761643"/>
                    <a:pt x="9100665" y="3772430"/>
                    <a:pt x="9100665" y="3777224"/>
                  </a:cubicBezTo>
                  <a:cubicBezTo>
                    <a:pt x="9100665" y="3782018"/>
                    <a:pt x="9098867" y="3794004"/>
                    <a:pt x="9094073" y="3802993"/>
                  </a:cubicBezTo>
                  <a:cubicBezTo>
                    <a:pt x="9089279" y="3811383"/>
                    <a:pt x="9089878" y="3820372"/>
                    <a:pt x="9089878" y="3826364"/>
                  </a:cubicBezTo>
                  <a:cubicBezTo>
                    <a:pt x="9089878" y="3832357"/>
                    <a:pt x="9084485" y="3842545"/>
                    <a:pt x="9079690" y="3847339"/>
                  </a:cubicBezTo>
                  <a:cubicBezTo>
                    <a:pt x="9075495" y="3852133"/>
                    <a:pt x="9064708" y="3880898"/>
                    <a:pt x="9061113" y="3889288"/>
                  </a:cubicBezTo>
                  <a:cubicBezTo>
                    <a:pt x="9056918" y="3897678"/>
                    <a:pt x="9055719" y="3912061"/>
                    <a:pt x="9055719" y="3912061"/>
                  </a:cubicBezTo>
                  <a:cubicBezTo>
                    <a:pt x="9055719" y="3912061"/>
                    <a:pt x="9052124" y="3916855"/>
                    <a:pt x="9043734" y="3924046"/>
                  </a:cubicBezTo>
                  <a:cubicBezTo>
                    <a:pt x="9035344" y="3931237"/>
                    <a:pt x="9029352" y="3964197"/>
                    <a:pt x="9024557" y="3977981"/>
                  </a:cubicBezTo>
                  <a:cubicBezTo>
                    <a:pt x="9019763" y="3991764"/>
                    <a:pt x="9016766" y="3992363"/>
                    <a:pt x="9014969" y="3995359"/>
                  </a:cubicBezTo>
                  <a:cubicBezTo>
                    <a:pt x="9010774" y="4001952"/>
                    <a:pt x="9004781" y="4006746"/>
                    <a:pt x="8998788" y="4012739"/>
                  </a:cubicBezTo>
                  <a:cubicBezTo>
                    <a:pt x="8992795" y="4018132"/>
                    <a:pt x="8983806" y="4036110"/>
                    <a:pt x="8983207" y="4041504"/>
                  </a:cubicBezTo>
                  <a:cubicBezTo>
                    <a:pt x="8982608" y="4046897"/>
                    <a:pt x="8976016" y="4053489"/>
                    <a:pt x="8973020" y="4052890"/>
                  </a:cubicBezTo>
                  <a:cubicBezTo>
                    <a:pt x="8970622" y="4052290"/>
                    <a:pt x="8966428" y="4057085"/>
                    <a:pt x="8965229" y="4060680"/>
                  </a:cubicBezTo>
                  <a:cubicBezTo>
                    <a:pt x="8964031" y="4064875"/>
                    <a:pt x="8961034" y="4069070"/>
                    <a:pt x="8956839" y="4072666"/>
                  </a:cubicBezTo>
                  <a:cubicBezTo>
                    <a:pt x="8952644" y="4075662"/>
                    <a:pt x="8946652" y="4082854"/>
                    <a:pt x="8945453" y="4096637"/>
                  </a:cubicBezTo>
                  <a:cubicBezTo>
                    <a:pt x="8944853" y="4109821"/>
                    <a:pt x="8929272" y="4116413"/>
                    <a:pt x="8916089" y="4122406"/>
                  </a:cubicBezTo>
                  <a:cubicBezTo>
                    <a:pt x="8902904" y="4128998"/>
                    <a:pt x="8904702" y="4130796"/>
                    <a:pt x="8905901" y="4136788"/>
                  </a:cubicBezTo>
                  <a:cubicBezTo>
                    <a:pt x="8906500" y="4142781"/>
                    <a:pt x="8906500" y="4141582"/>
                    <a:pt x="8903504" y="4144579"/>
                  </a:cubicBezTo>
                  <a:cubicBezTo>
                    <a:pt x="8900508" y="4147575"/>
                    <a:pt x="8896312" y="4143980"/>
                    <a:pt x="8887922" y="4143980"/>
                  </a:cubicBezTo>
                  <a:cubicBezTo>
                    <a:pt x="8879533" y="4143380"/>
                    <a:pt x="8878334" y="4138586"/>
                    <a:pt x="8875937" y="4140384"/>
                  </a:cubicBezTo>
                  <a:cubicBezTo>
                    <a:pt x="8873540" y="4142781"/>
                    <a:pt x="8865750" y="4145777"/>
                    <a:pt x="8859158" y="4145777"/>
                  </a:cubicBezTo>
                  <a:cubicBezTo>
                    <a:pt x="8852566" y="4145178"/>
                    <a:pt x="8853764" y="4143380"/>
                    <a:pt x="8857360" y="4141582"/>
                  </a:cubicBezTo>
                  <a:cubicBezTo>
                    <a:pt x="8861555" y="4139785"/>
                    <a:pt x="8860955" y="4137387"/>
                    <a:pt x="8854962" y="4138586"/>
                  </a:cubicBezTo>
                  <a:cubicBezTo>
                    <a:pt x="8849569" y="4139185"/>
                    <a:pt x="8847771" y="4140983"/>
                    <a:pt x="8842977" y="4138586"/>
                  </a:cubicBezTo>
                  <a:cubicBezTo>
                    <a:pt x="8838183" y="4136189"/>
                    <a:pt x="8838183" y="4140384"/>
                    <a:pt x="8833988" y="4142781"/>
                  </a:cubicBezTo>
                  <a:cubicBezTo>
                    <a:pt x="8829793" y="4145178"/>
                    <a:pt x="8831591" y="4146976"/>
                    <a:pt x="8830991" y="4152969"/>
                  </a:cubicBezTo>
                  <a:cubicBezTo>
                    <a:pt x="8830392" y="4158962"/>
                    <a:pt x="8815410" y="4166152"/>
                    <a:pt x="8811216" y="4165553"/>
                  </a:cubicBezTo>
                  <a:cubicBezTo>
                    <a:pt x="8807020" y="4164954"/>
                    <a:pt x="8807020" y="4169748"/>
                    <a:pt x="8804024" y="4170947"/>
                  </a:cubicBezTo>
                  <a:cubicBezTo>
                    <a:pt x="8801028" y="4172145"/>
                    <a:pt x="8797432" y="4170347"/>
                    <a:pt x="8788443" y="4178737"/>
                  </a:cubicBezTo>
                  <a:cubicBezTo>
                    <a:pt x="8779454" y="4187127"/>
                    <a:pt x="8780653" y="4182333"/>
                    <a:pt x="8775259" y="4182932"/>
                  </a:cubicBezTo>
                  <a:cubicBezTo>
                    <a:pt x="8769866" y="4183532"/>
                    <a:pt x="8763274" y="4188326"/>
                    <a:pt x="8758479" y="4193120"/>
                  </a:cubicBezTo>
                  <a:cubicBezTo>
                    <a:pt x="8753686" y="4197914"/>
                    <a:pt x="8742299" y="4208701"/>
                    <a:pt x="8735707" y="4211698"/>
                  </a:cubicBezTo>
                  <a:cubicBezTo>
                    <a:pt x="8728516" y="4214694"/>
                    <a:pt x="8724321" y="4218889"/>
                    <a:pt x="8720726" y="4224882"/>
                  </a:cubicBezTo>
                  <a:cubicBezTo>
                    <a:pt x="8716530" y="4230275"/>
                    <a:pt x="8713534" y="4233271"/>
                    <a:pt x="8712935" y="4229676"/>
                  </a:cubicBezTo>
                  <a:cubicBezTo>
                    <a:pt x="8712336" y="4225481"/>
                    <a:pt x="8707541" y="4227279"/>
                    <a:pt x="8703946" y="4227279"/>
                  </a:cubicBezTo>
                  <a:cubicBezTo>
                    <a:pt x="8700350" y="4226680"/>
                    <a:pt x="8701548" y="4227279"/>
                    <a:pt x="8702147" y="4232672"/>
                  </a:cubicBezTo>
                  <a:cubicBezTo>
                    <a:pt x="8702747" y="4238065"/>
                    <a:pt x="8702147" y="4242260"/>
                    <a:pt x="8699151" y="4242860"/>
                  </a:cubicBezTo>
                  <a:cubicBezTo>
                    <a:pt x="8696155" y="4243459"/>
                    <a:pt x="8696755" y="4245257"/>
                    <a:pt x="8696755" y="4247654"/>
                  </a:cubicBezTo>
                  <a:cubicBezTo>
                    <a:pt x="8696155" y="4250051"/>
                    <a:pt x="8696755" y="4250650"/>
                    <a:pt x="8695556" y="4256044"/>
                  </a:cubicBezTo>
                  <a:cubicBezTo>
                    <a:pt x="8694357" y="4261437"/>
                    <a:pt x="8692559" y="4263235"/>
                    <a:pt x="8688365" y="4262036"/>
                  </a:cubicBezTo>
                  <a:cubicBezTo>
                    <a:pt x="8684169" y="4260838"/>
                    <a:pt x="8684169" y="4266231"/>
                    <a:pt x="8682971" y="4274022"/>
                  </a:cubicBezTo>
                  <a:cubicBezTo>
                    <a:pt x="8681773" y="4281813"/>
                    <a:pt x="8678176" y="4287806"/>
                    <a:pt x="8673982" y="4293199"/>
                  </a:cubicBezTo>
                  <a:cubicBezTo>
                    <a:pt x="8669787" y="4298592"/>
                    <a:pt x="8668588" y="4303387"/>
                    <a:pt x="8670386" y="4305184"/>
                  </a:cubicBezTo>
                  <a:cubicBezTo>
                    <a:pt x="8672184" y="4306383"/>
                    <a:pt x="8674581" y="4308780"/>
                    <a:pt x="8670985" y="4309379"/>
                  </a:cubicBezTo>
                  <a:cubicBezTo>
                    <a:pt x="8667390" y="4309978"/>
                    <a:pt x="8668588" y="4312975"/>
                    <a:pt x="8666791" y="4315372"/>
                  </a:cubicBezTo>
                  <a:cubicBezTo>
                    <a:pt x="8665592" y="4317769"/>
                    <a:pt x="8659599" y="4326159"/>
                    <a:pt x="8659000" y="4334549"/>
                  </a:cubicBezTo>
                  <a:cubicBezTo>
                    <a:pt x="8658401" y="4342938"/>
                    <a:pt x="8651809" y="4349531"/>
                    <a:pt x="8650011" y="4354924"/>
                  </a:cubicBezTo>
                  <a:cubicBezTo>
                    <a:pt x="8648213" y="4360318"/>
                    <a:pt x="8647015" y="4359119"/>
                    <a:pt x="8646415" y="4356722"/>
                  </a:cubicBezTo>
                  <a:cubicBezTo>
                    <a:pt x="8645816" y="4354325"/>
                    <a:pt x="8644018" y="4352527"/>
                    <a:pt x="8644018" y="4356722"/>
                  </a:cubicBezTo>
                  <a:cubicBezTo>
                    <a:pt x="8644617" y="4360917"/>
                    <a:pt x="8643419" y="4360318"/>
                    <a:pt x="8639824" y="4362115"/>
                  </a:cubicBezTo>
                  <a:cubicBezTo>
                    <a:pt x="8636227" y="4364513"/>
                    <a:pt x="8635628" y="4366310"/>
                    <a:pt x="8620646" y="4378296"/>
                  </a:cubicBezTo>
                  <a:cubicBezTo>
                    <a:pt x="8598473" y="4395675"/>
                    <a:pt x="8572105" y="4435826"/>
                    <a:pt x="8559521" y="4455003"/>
                  </a:cubicBezTo>
                  <a:cubicBezTo>
                    <a:pt x="8546936" y="4474180"/>
                    <a:pt x="8508582" y="4494555"/>
                    <a:pt x="8500792" y="4496353"/>
                  </a:cubicBezTo>
                  <a:cubicBezTo>
                    <a:pt x="8496597" y="4496952"/>
                    <a:pt x="8496597" y="4492158"/>
                    <a:pt x="8492402" y="4496353"/>
                  </a:cubicBezTo>
                  <a:cubicBezTo>
                    <a:pt x="8490005" y="4498750"/>
                    <a:pt x="8487009" y="4502945"/>
                    <a:pt x="8487009" y="4502945"/>
                  </a:cubicBezTo>
                  <a:cubicBezTo>
                    <a:pt x="8484012" y="4506541"/>
                    <a:pt x="8478619" y="4512533"/>
                    <a:pt x="8473225" y="4523919"/>
                  </a:cubicBezTo>
                  <a:cubicBezTo>
                    <a:pt x="8467831" y="4535905"/>
                    <a:pt x="8452850" y="4549688"/>
                    <a:pt x="8446857" y="4552085"/>
                  </a:cubicBezTo>
                  <a:cubicBezTo>
                    <a:pt x="8443861" y="4553284"/>
                    <a:pt x="8439067" y="4555681"/>
                    <a:pt x="8434871" y="4558677"/>
                  </a:cubicBezTo>
                  <a:cubicBezTo>
                    <a:pt x="8434871" y="4558677"/>
                    <a:pt x="8434871" y="4558677"/>
                    <a:pt x="8434871" y="4558078"/>
                  </a:cubicBezTo>
                  <a:cubicBezTo>
                    <a:pt x="8434871" y="4558677"/>
                    <a:pt x="8434871" y="4558677"/>
                    <a:pt x="8435471" y="4559277"/>
                  </a:cubicBezTo>
                  <a:cubicBezTo>
                    <a:pt x="8430677" y="4562273"/>
                    <a:pt x="8426481" y="4565868"/>
                    <a:pt x="8423485" y="4569464"/>
                  </a:cubicBezTo>
                  <a:cubicBezTo>
                    <a:pt x="8418092" y="4576655"/>
                    <a:pt x="8414496" y="4582648"/>
                    <a:pt x="8408503" y="4583248"/>
                  </a:cubicBezTo>
                  <a:cubicBezTo>
                    <a:pt x="8402510" y="4583847"/>
                    <a:pt x="8401911" y="4586244"/>
                    <a:pt x="8392323" y="4593435"/>
                  </a:cubicBezTo>
                  <a:cubicBezTo>
                    <a:pt x="8382735" y="4600626"/>
                    <a:pt x="8375543" y="4598828"/>
                    <a:pt x="8373147" y="4597031"/>
                  </a:cubicBezTo>
                  <a:cubicBezTo>
                    <a:pt x="8370750" y="4594633"/>
                    <a:pt x="8371349" y="4594034"/>
                    <a:pt x="8362360" y="4593435"/>
                  </a:cubicBezTo>
                  <a:cubicBezTo>
                    <a:pt x="8353371" y="4592836"/>
                    <a:pt x="8341385" y="4580251"/>
                    <a:pt x="8338988" y="4575457"/>
                  </a:cubicBezTo>
                  <a:cubicBezTo>
                    <a:pt x="8336591" y="4571262"/>
                    <a:pt x="8329400" y="4570063"/>
                    <a:pt x="8322808" y="4567067"/>
                  </a:cubicBezTo>
                  <a:cubicBezTo>
                    <a:pt x="8316216" y="4564071"/>
                    <a:pt x="8317414" y="4557479"/>
                    <a:pt x="8316216" y="4552085"/>
                  </a:cubicBezTo>
                  <a:cubicBezTo>
                    <a:pt x="8315616" y="4546692"/>
                    <a:pt x="8315616" y="4542497"/>
                    <a:pt x="8318013" y="4540100"/>
                  </a:cubicBezTo>
                  <a:cubicBezTo>
                    <a:pt x="8320411" y="4537702"/>
                    <a:pt x="8324605" y="4528713"/>
                    <a:pt x="8325804" y="4525118"/>
                  </a:cubicBezTo>
                  <a:cubicBezTo>
                    <a:pt x="8327002" y="4520923"/>
                    <a:pt x="8330598" y="4514930"/>
                    <a:pt x="8327601" y="4514930"/>
                  </a:cubicBezTo>
                  <a:cubicBezTo>
                    <a:pt x="8324605" y="4515530"/>
                    <a:pt x="8322209" y="4522121"/>
                    <a:pt x="8321609" y="4526316"/>
                  </a:cubicBezTo>
                  <a:cubicBezTo>
                    <a:pt x="8321010" y="4530511"/>
                    <a:pt x="8316815" y="4537702"/>
                    <a:pt x="8313819" y="4539501"/>
                  </a:cubicBezTo>
                  <a:cubicBezTo>
                    <a:pt x="8310822" y="4541298"/>
                    <a:pt x="8310822" y="4543695"/>
                    <a:pt x="8309623" y="4547890"/>
                  </a:cubicBezTo>
                  <a:cubicBezTo>
                    <a:pt x="8309024" y="4552684"/>
                    <a:pt x="8306627" y="4556280"/>
                    <a:pt x="8304230" y="4562872"/>
                  </a:cubicBezTo>
                  <a:cubicBezTo>
                    <a:pt x="8301833" y="4569464"/>
                    <a:pt x="8307826" y="4585644"/>
                    <a:pt x="8312620" y="4590439"/>
                  </a:cubicBezTo>
                  <a:cubicBezTo>
                    <a:pt x="8317414" y="4595233"/>
                    <a:pt x="8317414" y="4600626"/>
                    <a:pt x="8316216" y="4602424"/>
                  </a:cubicBezTo>
                  <a:cubicBezTo>
                    <a:pt x="8315017" y="4604222"/>
                    <a:pt x="8311421" y="4610215"/>
                    <a:pt x="8304830" y="4616807"/>
                  </a:cubicBezTo>
                  <a:cubicBezTo>
                    <a:pt x="8297638" y="4623399"/>
                    <a:pt x="8297638" y="4625197"/>
                    <a:pt x="8296440" y="4629392"/>
                  </a:cubicBezTo>
                  <a:cubicBezTo>
                    <a:pt x="8295840" y="4633586"/>
                    <a:pt x="8297039" y="4643774"/>
                    <a:pt x="8302432" y="4645572"/>
                  </a:cubicBezTo>
                  <a:cubicBezTo>
                    <a:pt x="8307826" y="4647370"/>
                    <a:pt x="8307826" y="4649168"/>
                    <a:pt x="8306028" y="4651565"/>
                  </a:cubicBezTo>
                  <a:cubicBezTo>
                    <a:pt x="8303631" y="4653962"/>
                    <a:pt x="8305429" y="4653363"/>
                    <a:pt x="8303631" y="4659355"/>
                  </a:cubicBezTo>
                  <a:cubicBezTo>
                    <a:pt x="8301833" y="4665348"/>
                    <a:pt x="8295241" y="4672539"/>
                    <a:pt x="8290447" y="4677334"/>
                  </a:cubicBezTo>
                  <a:cubicBezTo>
                    <a:pt x="8285652" y="4681528"/>
                    <a:pt x="8270670" y="4693514"/>
                    <a:pt x="8265877" y="4698308"/>
                  </a:cubicBezTo>
                  <a:cubicBezTo>
                    <a:pt x="8261082" y="4703701"/>
                    <a:pt x="8256888" y="4705499"/>
                    <a:pt x="8249097" y="4713290"/>
                  </a:cubicBezTo>
                  <a:cubicBezTo>
                    <a:pt x="8241906" y="4721081"/>
                    <a:pt x="8225126" y="4726474"/>
                    <a:pt x="8218534" y="4727073"/>
                  </a:cubicBezTo>
                  <a:cubicBezTo>
                    <a:pt x="8211942" y="4727672"/>
                    <a:pt x="8199357" y="4732467"/>
                    <a:pt x="8188570" y="4731867"/>
                  </a:cubicBezTo>
                  <a:cubicBezTo>
                    <a:pt x="8177783" y="4731268"/>
                    <a:pt x="8171191" y="4730070"/>
                    <a:pt x="8158007" y="4731867"/>
                  </a:cubicBezTo>
                  <a:cubicBezTo>
                    <a:pt x="8144823" y="4733665"/>
                    <a:pt x="8142426" y="4731268"/>
                    <a:pt x="8138231" y="4726474"/>
                  </a:cubicBezTo>
                  <a:cubicBezTo>
                    <a:pt x="8134036" y="4722279"/>
                    <a:pt x="8131639" y="4719882"/>
                    <a:pt x="8126246" y="4724077"/>
                  </a:cubicBezTo>
                  <a:cubicBezTo>
                    <a:pt x="8120852" y="4728272"/>
                    <a:pt x="8122051" y="4731268"/>
                    <a:pt x="8123848" y="4736661"/>
                  </a:cubicBezTo>
                  <a:cubicBezTo>
                    <a:pt x="8125646" y="4742055"/>
                    <a:pt x="8111863" y="4754640"/>
                    <a:pt x="8108267" y="4754041"/>
                  </a:cubicBezTo>
                  <a:cubicBezTo>
                    <a:pt x="8104073" y="4753441"/>
                    <a:pt x="8100477" y="4769022"/>
                    <a:pt x="8096881" y="4773817"/>
                  </a:cubicBezTo>
                  <a:cubicBezTo>
                    <a:pt x="8093286" y="4778611"/>
                    <a:pt x="8091488" y="4781008"/>
                    <a:pt x="8092686" y="4784004"/>
                  </a:cubicBezTo>
                  <a:cubicBezTo>
                    <a:pt x="8094485" y="4787600"/>
                    <a:pt x="8093286" y="4788199"/>
                    <a:pt x="8090289" y="4791795"/>
                  </a:cubicBezTo>
                  <a:cubicBezTo>
                    <a:pt x="8087293" y="4795990"/>
                    <a:pt x="8084896" y="4797188"/>
                    <a:pt x="8066318" y="4796589"/>
                  </a:cubicBezTo>
                  <a:cubicBezTo>
                    <a:pt x="8048340" y="4795990"/>
                    <a:pt x="8046543" y="4789398"/>
                    <a:pt x="8038752" y="4785802"/>
                  </a:cubicBezTo>
                  <a:cubicBezTo>
                    <a:pt x="8030961" y="4782207"/>
                    <a:pt x="8025568" y="4783405"/>
                    <a:pt x="8030362" y="4782207"/>
                  </a:cubicBezTo>
                  <a:cubicBezTo>
                    <a:pt x="8035156" y="4781607"/>
                    <a:pt x="8032759" y="4778012"/>
                    <a:pt x="8024968" y="4781008"/>
                  </a:cubicBezTo>
                  <a:cubicBezTo>
                    <a:pt x="8017178" y="4784004"/>
                    <a:pt x="8017777" y="4794791"/>
                    <a:pt x="8015979" y="4799585"/>
                  </a:cubicBezTo>
                  <a:cubicBezTo>
                    <a:pt x="8014182" y="4804379"/>
                    <a:pt x="8009986" y="4815766"/>
                    <a:pt x="8005792" y="4821159"/>
                  </a:cubicBezTo>
                  <a:cubicBezTo>
                    <a:pt x="8001597" y="4826553"/>
                    <a:pt x="8001597" y="4831347"/>
                    <a:pt x="8005193" y="4833744"/>
                  </a:cubicBezTo>
                  <a:cubicBezTo>
                    <a:pt x="8008788" y="4836141"/>
                    <a:pt x="8011784" y="4834343"/>
                    <a:pt x="8009986" y="4841534"/>
                  </a:cubicBezTo>
                  <a:cubicBezTo>
                    <a:pt x="8008189" y="4848726"/>
                    <a:pt x="8009387" y="4846928"/>
                    <a:pt x="8014182" y="4844531"/>
                  </a:cubicBezTo>
                  <a:cubicBezTo>
                    <a:pt x="8018376" y="4842134"/>
                    <a:pt x="8016579" y="4840935"/>
                    <a:pt x="8016579" y="4836740"/>
                  </a:cubicBezTo>
                  <a:cubicBezTo>
                    <a:pt x="8016579" y="4832545"/>
                    <a:pt x="8017777" y="4834343"/>
                    <a:pt x="8023171" y="4833744"/>
                  </a:cubicBezTo>
                  <a:cubicBezTo>
                    <a:pt x="8028564" y="4833145"/>
                    <a:pt x="8028564" y="4833145"/>
                    <a:pt x="8029763" y="4836141"/>
                  </a:cubicBezTo>
                  <a:cubicBezTo>
                    <a:pt x="8030362" y="4839138"/>
                    <a:pt x="8029164" y="4843332"/>
                    <a:pt x="8026167" y="4845729"/>
                  </a:cubicBezTo>
                  <a:cubicBezTo>
                    <a:pt x="8023770" y="4848127"/>
                    <a:pt x="8022572" y="4855318"/>
                    <a:pt x="8018376" y="4860112"/>
                  </a:cubicBezTo>
                  <a:cubicBezTo>
                    <a:pt x="8014182" y="4864906"/>
                    <a:pt x="8005193" y="4860112"/>
                    <a:pt x="8003394" y="4854719"/>
                  </a:cubicBezTo>
                  <a:cubicBezTo>
                    <a:pt x="8002196" y="4849325"/>
                    <a:pt x="7998601" y="4846928"/>
                    <a:pt x="7993806" y="4849924"/>
                  </a:cubicBezTo>
                  <a:cubicBezTo>
                    <a:pt x="7989012" y="4852921"/>
                    <a:pt x="7990810" y="4855917"/>
                    <a:pt x="7996203" y="4861310"/>
                  </a:cubicBezTo>
                  <a:cubicBezTo>
                    <a:pt x="8001597" y="4866704"/>
                    <a:pt x="7993207" y="4867903"/>
                    <a:pt x="7987214" y="4868502"/>
                  </a:cubicBezTo>
                  <a:cubicBezTo>
                    <a:pt x="7972832" y="4870300"/>
                    <a:pt x="7959048" y="4884682"/>
                    <a:pt x="7957251" y="4889476"/>
                  </a:cubicBezTo>
                  <a:cubicBezTo>
                    <a:pt x="7955453" y="4894870"/>
                    <a:pt x="7953655" y="4901462"/>
                    <a:pt x="7951258" y="4903859"/>
                  </a:cubicBezTo>
                  <a:cubicBezTo>
                    <a:pt x="7948861" y="4906256"/>
                    <a:pt x="7947662" y="4908054"/>
                    <a:pt x="7947063" y="4911050"/>
                  </a:cubicBezTo>
                  <a:cubicBezTo>
                    <a:pt x="7946463" y="4913447"/>
                    <a:pt x="7944666" y="4914646"/>
                    <a:pt x="7943467" y="4918241"/>
                  </a:cubicBezTo>
                  <a:cubicBezTo>
                    <a:pt x="7942269" y="4921837"/>
                    <a:pt x="7941670" y="4920639"/>
                    <a:pt x="7937474" y="4920639"/>
                  </a:cubicBezTo>
                  <a:cubicBezTo>
                    <a:pt x="7933280" y="4921238"/>
                    <a:pt x="7932681" y="4923036"/>
                    <a:pt x="7932081" y="4926631"/>
                  </a:cubicBezTo>
                  <a:cubicBezTo>
                    <a:pt x="7931482" y="4930227"/>
                    <a:pt x="7929684" y="4932025"/>
                    <a:pt x="7920695" y="4930826"/>
                  </a:cubicBezTo>
                  <a:cubicBezTo>
                    <a:pt x="7911706" y="4929628"/>
                    <a:pt x="7908710" y="4931426"/>
                    <a:pt x="7908110" y="4935021"/>
                  </a:cubicBezTo>
                  <a:cubicBezTo>
                    <a:pt x="7907511" y="4938617"/>
                    <a:pt x="7902717" y="4940415"/>
                    <a:pt x="7899121" y="4936819"/>
                  </a:cubicBezTo>
                  <a:cubicBezTo>
                    <a:pt x="7895525" y="4932624"/>
                    <a:pt x="7874551" y="4948805"/>
                    <a:pt x="7859569" y="4966183"/>
                  </a:cubicBezTo>
                  <a:cubicBezTo>
                    <a:pt x="7844587" y="4984162"/>
                    <a:pt x="7853576" y="4987158"/>
                    <a:pt x="7854775" y="4994949"/>
                  </a:cubicBezTo>
                  <a:cubicBezTo>
                    <a:pt x="7855973" y="5002739"/>
                    <a:pt x="7855973" y="5002140"/>
                    <a:pt x="7857771" y="5002739"/>
                  </a:cubicBezTo>
                  <a:cubicBezTo>
                    <a:pt x="7859569" y="5003338"/>
                    <a:pt x="7860168" y="5004537"/>
                    <a:pt x="7865561" y="5006335"/>
                  </a:cubicBezTo>
                  <a:cubicBezTo>
                    <a:pt x="7870955" y="5008133"/>
                    <a:pt x="7873951" y="5014725"/>
                    <a:pt x="7869757" y="5016523"/>
                  </a:cubicBezTo>
                  <a:cubicBezTo>
                    <a:pt x="7865561" y="5018320"/>
                    <a:pt x="7863764" y="5031504"/>
                    <a:pt x="7855374" y="5032703"/>
                  </a:cubicBezTo>
                  <a:cubicBezTo>
                    <a:pt x="7846984" y="5033902"/>
                    <a:pt x="7851179" y="5035100"/>
                    <a:pt x="7852977" y="5036898"/>
                  </a:cubicBezTo>
                  <a:cubicBezTo>
                    <a:pt x="7855374" y="5038096"/>
                    <a:pt x="7855374" y="5039894"/>
                    <a:pt x="7851779" y="5041093"/>
                  </a:cubicBezTo>
                  <a:cubicBezTo>
                    <a:pt x="7847583" y="5042291"/>
                    <a:pt x="7849381" y="5044089"/>
                    <a:pt x="7846385" y="5044688"/>
                  </a:cubicBezTo>
                  <a:cubicBezTo>
                    <a:pt x="7843389" y="5045288"/>
                    <a:pt x="7843988" y="5045288"/>
                    <a:pt x="7840392" y="5047685"/>
                  </a:cubicBezTo>
                  <a:cubicBezTo>
                    <a:pt x="7836797" y="5050082"/>
                    <a:pt x="7834999" y="5050681"/>
                    <a:pt x="7832601" y="5051280"/>
                  </a:cubicBezTo>
                  <a:cubicBezTo>
                    <a:pt x="7830204" y="5051880"/>
                    <a:pt x="7817620" y="5056074"/>
                    <a:pt x="7814623" y="5056674"/>
                  </a:cubicBezTo>
                  <a:cubicBezTo>
                    <a:pt x="7811028" y="5057273"/>
                    <a:pt x="7804436" y="5062067"/>
                    <a:pt x="7801439" y="5063266"/>
                  </a:cubicBezTo>
                  <a:cubicBezTo>
                    <a:pt x="7798443" y="5063865"/>
                    <a:pt x="7794248" y="5067461"/>
                    <a:pt x="7788255" y="5070457"/>
                  </a:cubicBezTo>
                  <a:cubicBezTo>
                    <a:pt x="7782862" y="5073454"/>
                    <a:pt x="7778068" y="5077649"/>
                    <a:pt x="7783461" y="5077649"/>
                  </a:cubicBezTo>
                  <a:cubicBezTo>
                    <a:pt x="7788855" y="5077049"/>
                    <a:pt x="7784659" y="5081244"/>
                    <a:pt x="7784659" y="5081244"/>
                  </a:cubicBezTo>
                  <a:cubicBezTo>
                    <a:pt x="7784659" y="5081244"/>
                    <a:pt x="7776269" y="5087836"/>
                    <a:pt x="7768479" y="5094428"/>
                  </a:cubicBezTo>
                  <a:cubicBezTo>
                    <a:pt x="7760689" y="5101619"/>
                    <a:pt x="7753498" y="5100421"/>
                    <a:pt x="7748703" y="5096226"/>
                  </a:cubicBezTo>
                  <a:cubicBezTo>
                    <a:pt x="7743909" y="5092031"/>
                    <a:pt x="7745108" y="5096825"/>
                    <a:pt x="7745108" y="5099822"/>
                  </a:cubicBezTo>
                  <a:cubicBezTo>
                    <a:pt x="7745108" y="5102818"/>
                    <a:pt x="7742710" y="5107013"/>
                    <a:pt x="7734320" y="5109410"/>
                  </a:cubicBezTo>
                  <a:cubicBezTo>
                    <a:pt x="7725931" y="5111807"/>
                    <a:pt x="7721137" y="5117800"/>
                    <a:pt x="7718140" y="5121395"/>
                  </a:cubicBezTo>
                  <a:cubicBezTo>
                    <a:pt x="7715144" y="5124991"/>
                    <a:pt x="7712747" y="5127388"/>
                    <a:pt x="7707353" y="5127987"/>
                  </a:cubicBezTo>
                  <a:cubicBezTo>
                    <a:pt x="7701960" y="5128587"/>
                    <a:pt x="7703757" y="5132182"/>
                    <a:pt x="7706754" y="5132182"/>
                  </a:cubicBezTo>
                  <a:cubicBezTo>
                    <a:pt x="7709151" y="5132182"/>
                    <a:pt x="7708552" y="5135179"/>
                    <a:pt x="7708552" y="5135179"/>
                  </a:cubicBezTo>
                  <a:cubicBezTo>
                    <a:pt x="7708552" y="5135179"/>
                    <a:pt x="7707953" y="5137576"/>
                    <a:pt x="7705556" y="5144168"/>
                  </a:cubicBezTo>
                  <a:cubicBezTo>
                    <a:pt x="7703158" y="5151359"/>
                    <a:pt x="7703158" y="5150760"/>
                    <a:pt x="7699563" y="5150760"/>
                  </a:cubicBezTo>
                  <a:cubicBezTo>
                    <a:pt x="7695967" y="5150760"/>
                    <a:pt x="7683382" y="5151359"/>
                    <a:pt x="7683382" y="5151359"/>
                  </a:cubicBezTo>
                  <a:cubicBezTo>
                    <a:pt x="7683382" y="5151359"/>
                    <a:pt x="7686378" y="5152558"/>
                    <a:pt x="7691772" y="5154356"/>
                  </a:cubicBezTo>
                  <a:cubicBezTo>
                    <a:pt x="7697166" y="5156153"/>
                    <a:pt x="7697166" y="5159749"/>
                    <a:pt x="7695368" y="5163345"/>
                  </a:cubicBezTo>
                  <a:cubicBezTo>
                    <a:pt x="7693570" y="5166940"/>
                    <a:pt x="7693570" y="5171135"/>
                    <a:pt x="7695368" y="5175330"/>
                  </a:cubicBezTo>
                  <a:cubicBezTo>
                    <a:pt x="7697166" y="5178326"/>
                    <a:pt x="7697166" y="5180724"/>
                    <a:pt x="7695368" y="5181922"/>
                  </a:cubicBezTo>
                  <a:cubicBezTo>
                    <a:pt x="7695368" y="5181922"/>
                    <a:pt x="7694768" y="5181323"/>
                    <a:pt x="7694768" y="5180724"/>
                  </a:cubicBezTo>
                  <a:cubicBezTo>
                    <a:pt x="7694768" y="5181323"/>
                    <a:pt x="7694768" y="5181922"/>
                    <a:pt x="7694768" y="5181922"/>
                  </a:cubicBezTo>
                  <a:cubicBezTo>
                    <a:pt x="7695368" y="5181922"/>
                    <a:pt x="7695368" y="5181922"/>
                    <a:pt x="7695967" y="5181323"/>
                  </a:cubicBezTo>
                  <a:cubicBezTo>
                    <a:pt x="7695967" y="5181922"/>
                    <a:pt x="7696566" y="5181922"/>
                    <a:pt x="7696566" y="5181922"/>
                  </a:cubicBezTo>
                  <a:lnTo>
                    <a:pt x="7694768" y="5181922"/>
                  </a:lnTo>
                  <a:cubicBezTo>
                    <a:pt x="7694169" y="5182521"/>
                    <a:pt x="7693570" y="5181922"/>
                    <a:pt x="7693570" y="5181922"/>
                  </a:cubicBezTo>
                  <a:cubicBezTo>
                    <a:pt x="7688776" y="5182521"/>
                    <a:pt x="7688776" y="5182521"/>
                    <a:pt x="7685779" y="5177727"/>
                  </a:cubicBezTo>
                  <a:cubicBezTo>
                    <a:pt x="7682783" y="5172933"/>
                    <a:pt x="7678588" y="5172334"/>
                    <a:pt x="7673794" y="5175929"/>
                  </a:cubicBezTo>
                  <a:cubicBezTo>
                    <a:pt x="7669599" y="5179525"/>
                    <a:pt x="7669599" y="5178926"/>
                    <a:pt x="7664805" y="5178926"/>
                  </a:cubicBezTo>
                  <a:cubicBezTo>
                    <a:pt x="7660011" y="5178926"/>
                    <a:pt x="7657614" y="5180124"/>
                    <a:pt x="7654018" y="5178326"/>
                  </a:cubicBezTo>
                  <a:cubicBezTo>
                    <a:pt x="7649823" y="5176529"/>
                    <a:pt x="7647426" y="5181922"/>
                    <a:pt x="7643830" y="5178926"/>
                  </a:cubicBezTo>
                  <a:cubicBezTo>
                    <a:pt x="7639635" y="5175929"/>
                    <a:pt x="7633643" y="5184918"/>
                    <a:pt x="7630646" y="5187915"/>
                  </a:cubicBezTo>
                  <a:cubicBezTo>
                    <a:pt x="7627051" y="5190911"/>
                    <a:pt x="7618062" y="5204695"/>
                    <a:pt x="7612668" y="5213684"/>
                  </a:cubicBezTo>
                  <a:cubicBezTo>
                    <a:pt x="7607275" y="5223272"/>
                    <a:pt x="7599484" y="5222073"/>
                    <a:pt x="7589296" y="5219077"/>
                  </a:cubicBezTo>
                  <a:cubicBezTo>
                    <a:pt x="7579109" y="5216680"/>
                    <a:pt x="7583903" y="5211287"/>
                    <a:pt x="7585102" y="5202897"/>
                  </a:cubicBezTo>
                  <a:cubicBezTo>
                    <a:pt x="7586899" y="5194507"/>
                    <a:pt x="7592293" y="5195706"/>
                    <a:pt x="7590495" y="5202297"/>
                  </a:cubicBezTo>
                  <a:cubicBezTo>
                    <a:pt x="7589296" y="5208290"/>
                    <a:pt x="7591694" y="5205893"/>
                    <a:pt x="7593491" y="5201698"/>
                  </a:cubicBezTo>
                  <a:cubicBezTo>
                    <a:pt x="7595289" y="5197503"/>
                    <a:pt x="7596487" y="5195706"/>
                    <a:pt x="7597686" y="5197503"/>
                  </a:cubicBezTo>
                  <a:cubicBezTo>
                    <a:pt x="7598885" y="5199900"/>
                    <a:pt x="7598285" y="5201698"/>
                    <a:pt x="7594690" y="5205294"/>
                  </a:cubicBezTo>
                  <a:cubicBezTo>
                    <a:pt x="7591094" y="5208889"/>
                    <a:pt x="7589296" y="5210687"/>
                    <a:pt x="7594091" y="5211886"/>
                  </a:cubicBezTo>
                  <a:cubicBezTo>
                    <a:pt x="7598885" y="5213084"/>
                    <a:pt x="7600683" y="5203496"/>
                    <a:pt x="7602480" y="5198702"/>
                  </a:cubicBezTo>
                  <a:cubicBezTo>
                    <a:pt x="7604278" y="5194507"/>
                    <a:pt x="7606675" y="5194507"/>
                    <a:pt x="7613267" y="5192709"/>
                  </a:cubicBezTo>
                  <a:cubicBezTo>
                    <a:pt x="7619859" y="5190312"/>
                    <a:pt x="7618661" y="5186716"/>
                    <a:pt x="7621657" y="5180724"/>
                  </a:cubicBezTo>
                  <a:cubicBezTo>
                    <a:pt x="7625253" y="5175330"/>
                    <a:pt x="7625253" y="5172933"/>
                    <a:pt x="7621657" y="5171735"/>
                  </a:cubicBezTo>
                  <a:cubicBezTo>
                    <a:pt x="7618062" y="5170536"/>
                    <a:pt x="7615665" y="5168139"/>
                    <a:pt x="7611469" y="5169936"/>
                  </a:cubicBezTo>
                  <a:cubicBezTo>
                    <a:pt x="7607275" y="5171735"/>
                    <a:pt x="7606675" y="5170536"/>
                    <a:pt x="7603080" y="5169337"/>
                  </a:cubicBezTo>
                  <a:cubicBezTo>
                    <a:pt x="7598885" y="5168738"/>
                    <a:pt x="7598285" y="5168139"/>
                    <a:pt x="7592892" y="5168738"/>
                  </a:cubicBezTo>
                  <a:cubicBezTo>
                    <a:pt x="7587498" y="5169337"/>
                    <a:pt x="7592293" y="5174731"/>
                    <a:pt x="7592293" y="5174731"/>
                  </a:cubicBezTo>
                  <a:cubicBezTo>
                    <a:pt x="7592293" y="5174731"/>
                    <a:pt x="7591094" y="5175330"/>
                    <a:pt x="7586300" y="5181922"/>
                  </a:cubicBezTo>
                  <a:cubicBezTo>
                    <a:pt x="7581505" y="5187915"/>
                    <a:pt x="7580307" y="5184319"/>
                    <a:pt x="7576712" y="5184918"/>
                  </a:cubicBezTo>
                  <a:cubicBezTo>
                    <a:pt x="7573116" y="5185518"/>
                    <a:pt x="7573715" y="5182521"/>
                    <a:pt x="7577311" y="5179525"/>
                  </a:cubicBezTo>
                  <a:cubicBezTo>
                    <a:pt x="7581505" y="5175929"/>
                    <a:pt x="7582704" y="5172334"/>
                    <a:pt x="7582704" y="5169337"/>
                  </a:cubicBezTo>
                  <a:cubicBezTo>
                    <a:pt x="7583304" y="5166940"/>
                    <a:pt x="7583903" y="5166341"/>
                    <a:pt x="7588098" y="5162745"/>
                  </a:cubicBezTo>
                  <a:cubicBezTo>
                    <a:pt x="7592293" y="5159150"/>
                    <a:pt x="7591094" y="5157352"/>
                    <a:pt x="7590495" y="5151359"/>
                  </a:cubicBezTo>
                  <a:cubicBezTo>
                    <a:pt x="7589895" y="5145366"/>
                    <a:pt x="7594690" y="5148962"/>
                    <a:pt x="7594690" y="5152558"/>
                  </a:cubicBezTo>
                  <a:cubicBezTo>
                    <a:pt x="7594690" y="5156153"/>
                    <a:pt x="7597087" y="5155554"/>
                    <a:pt x="7597087" y="5155554"/>
                  </a:cubicBezTo>
                  <a:cubicBezTo>
                    <a:pt x="7597087" y="5155554"/>
                    <a:pt x="7600683" y="5153157"/>
                    <a:pt x="7604877" y="5152558"/>
                  </a:cubicBezTo>
                  <a:cubicBezTo>
                    <a:pt x="7609073" y="5151958"/>
                    <a:pt x="7609672" y="5156753"/>
                    <a:pt x="7610271" y="5153756"/>
                  </a:cubicBezTo>
                  <a:cubicBezTo>
                    <a:pt x="7610870" y="5151359"/>
                    <a:pt x="7610870" y="5148962"/>
                    <a:pt x="7613866" y="5151359"/>
                  </a:cubicBezTo>
                  <a:cubicBezTo>
                    <a:pt x="7616863" y="5153756"/>
                    <a:pt x="7613267" y="5155554"/>
                    <a:pt x="7609672" y="5161547"/>
                  </a:cubicBezTo>
                  <a:cubicBezTo>
                    <a:pt x="7606076" y="5166940"/>
                    <a:pt x="7611469" y="5163944"/>
                    <a:pt x="7613866" y="5162745"/>
                  </a:cubicBezTo>
                  <a:cubicBezTo>
                    <a:pt x="7616264" y="5162146"/>
                    <a:pt x="7621058" y="5158551"/>
                    <a:pt x="7620458" y="5156153"/>
                  </a:cubicBezTo>
                  <a:cubicBezTo>
                    <a:pt x="7619859" y="5153756"/>
                    <a:pt x="7619859" y="5151958"/>
                    <a:pt x="7622856" y="5146565"/>
                  </a:cubicBezTo>
                  <a:cubicBezTo>
                    <a:pt x="7625852" y="5141171"/>
                    <a:pt x="7628249" y="5132782"/>
                    <a:pt x="7625253" y="5129186"/>
                  </a:cubicBezTo>
                  <a:cubicBezTo>
                    <a:pt x="7621657" y="5125590"/>
                    <a:pt x="7618661" y="5126190"/>
                    <a:pt x="7619859" y="5128587"/>
                  </a:cubicBezTo>
                  <a:cubicBezTo>
                    <a:pt x="7621058" y="5130984"/>
                    <a:pt x="7620458" y="5131583"/>
                    <a:pt x="7615665" y="5133980"/>
                  </a:cubicBezTo>
                  <a:cubicBezTo>
                    <a:pt x="7610271" y="5136377"/>
                    <a:pt x="7612069" y="5134580"/>
                    <a:pt x="7612668" y="5138175"/>
                  </a:cubicBezTo>
                  <a:cubicBezTo>
                    <a:pt x="7613267" y="5141771"/>
                    <a:pt x="7610870" y="5143569"/>
                    <a:pt x="7607874" y="5145366"/>
                  </a:cubicBezTo>
                  <a:cubicBezTo>
                    <a:pt x="7604877" y="5147164"/>
                    <a:pt x="7605476" y="5144168"/>
                    <a:pt x="7607275" y="5139973"/>
                  </a:cubicBezTo>
                  <a:cubicBezTo>
                    <a:pt x="7609672" y="5135778"/>
                    <a:pt x="7607874" y="5136976"/>
                    <a:pt x="7604877" y="5138175"/>
                  </a:cubicBezTo>
                  <a:cubicBezTo>
                    <a:pt x="7601881" y="5139374"/>
                    <a:pt x="7601881" y="5145966"/>
                    <a:pt x="7598885" y="5149561"/>
                  </a:cubicBezTo>
                  <a:cubicBezTo>
                    <a:pt x="7595888" y="5153157"/>
                    <a:pt x="7596487" y="5145966"/>
                    <a:pt x="7598885" y="5142969"/>
                  </a:cubicBezTo>
                  <a:cubicBezTo>
                    <a:pt x="7601282" y="5139973"/>
                    <a:pt x="7600084" y="5136976"/>
                    <a:pt x="7600084" y="5132182"/>
                  </a:cubicBezTo>
                  <a:cubicBezTo>
                    <a:pt x="7600084" y="5127388"/>
                    <a:pt x="7601282" y="5127987"/>
                    <a:pt x="7604877" y="5129785"/>
                  </a:cubicBezTo>
                  <a:cubicBezTo>
                    <a:pt x="7607275" y="5130385"/>
                    <a:pt x="7607874" y="5130984"/>
                    <a:pt x="7607874" y="5131583"/>
                  </a:cubicBezTo>
                  <a:cubicBezTo>
                    <a:pt x="7607874" y="5130984"/>
                    <a:pt x="7607275" y="5124991"/>
                    <a:pt x="7607275" y="5121995"/>
                  </a:cubicBezTo>
                  <a:cubicBezTo>
                    <a:pt x="7607275" y="5118399"/>
                    <a:pt x="7609073" y="5114804"/>
                    <a:pt x="7610271" y="5110009"/>
                  </a:cubicBezTo>
                  <a:cubicBezTo>
                    <a:pt x="7611469" y="5105215"/>
                    <a:pt x="7612668" y="5105215"/>
                    <a:pt x="7619859" y="5104616"/>
                  </a:cubicBezTo>
                  <a:cubicBezTo>
                    <a:pt x="7627051" y="5104016"/>
                    <a:pt x="7624054" y="5104016"/>
                    <a:pt x="7628249" y="5101619"/>
                  </a:cubicBezTo>
                  <a:cubicBezTo>
                    <a:pt x="7632444" y="5099222"/>
                    <a:pt x="7630646" y="5094428"/>
                    <a:pt x="7627650" y="5096825"/>
                  </a:cubicBezTo>
                  <a:cubicBezTo>
                    <a:pt x="7624654" y="5099222"/>
                    <a:pt x="7625253" y="5098623"/>
                    <a:pt x="7624654" y="5094428"/>
                  </a:cubicBezTo>
                  <a:cubicBezTo>
                    <a:pt x="7624054" y="5090233"/>
                    <a:pt x="7625253" y="5089035"/>
                    <a:pt x="7628848" y="5089035"/>
                  </a:cubicBezTo>
                  <a:cubicBezTo>
                    <a:pt x="7632444" y="5089035"/>
                    <a:pt x="7633044" y="5086038"/>
                    <a:pt x="7629447" y="5078847"/>
                  </a:cubicBezTo>
                  <a:cubicBezTo>
                    <a:pt x="7625253" y="5071656"/>
                    <a:pt x="7635440" y="5066862"/>
                    <a:pt x="7639036" y="5062067"/>
                  </a:cubicBezTo>
                  <a:cubicBezTo>
                    <a:pt x="7642632" y="5056674"/>
                    <a:pt x="7643231" y="5056674"/>
                    <a:pt x="7649224" y="5056674"/>
                  </a:cubicBezTo>
                  <a:cubicBezTo>
                    <a:pt x="7654617" y="5057273"/>
                    <a:pt x="7653418" y="5057273"/>
                    <a:pt x="7653418" y="5054277"/>
                  </a:cubicBezTo>
                  <a:cubicBezTo>
                    <a:pt x="7653418" y="5051880"/>
                    <a:pt x="7653418" y="5050681"/>
                    <a:pt x="7657614" y="5045887"/>
                  </a:cubicBezTo>
                  <a:cubicBezTo>
                    <a:pt x="7661808" y="5040493"/>
                    <a:pt x="7657614" y="5038096"/>
                    <a:pt x="7654018" y="5042891"/>
                  </a:cubicBezTo>
                  <a:cubicBezTo>
                    <a:pt x="7650422" y="5047685"/>
                    <a:pt x="7648625" y="5047085"/>
                    <a:pt x="7648625" y="5047085"/>
                  </a:cubicBezTo>
                  <a:cubicBezTo>
                    <a:pt x="7648625" y="5047085"/>
                    <a:pt x="7654018" y="5036898"/>
                    <a:pt x="7657015" y="5033302"/>
                  </a:cubicBezTo>
                  <a:cubicBezTo>
                    <a:pt x="7660011" y="5029107"/>
                    <a:pt x="7663007" y="5024313"/>
                    <a:pt x="7670198" y="5020118"/>
                  </a:cubicBezTo>
                  <a:cubicBezTo>
                    <a:pt x="7677389" y="5015923"/>
                    <a:pt x="7676191" y="5017721"/>
                    <a:pt x="7672596" y="5015324"/>
                  </a:cubicBezTo>
                  <a:cubicBezTo>
                    <a:pt x="7668400" y="5012927"/>
                    <a:pt x="7664805" y="5008133"/>
                    <a:pt x="7667202" y="5003338"/>
                  </a:cubicBezTo>
                  <a:cubicBezTo>
                    <a:pt x="7669599" y="4997945"/>
                    <a:pt x="7671397" y="5000942"/>
                    <a:pt x="7671397" y="5005736"/>
                  </a:cubicBezTo>
                  <a:cubicBezTo>
                    <a:pt x="7671397" y="5009931"/>
                    <a:pt x="7670198" y="5011728"/>
                    <a:pt x="7675592" y="5007533"/>
                  </a:cubicBezTo>
                  <a:cubicBezTo>
                    <a:pt x="7680986" y="5003338"/>
                    <a:pt x="7681585" y="5006934"/>
                    <a:pt x="7686978" y="5011728"/>
                  </a:cubicBezTo>
                  <a:cubicBezTo>
                    <a:pt x="7692371" y="5017122"/>
                    <a:pt x="7691173" y="5012328"/>
                    <a:pt x="7690574" y="5009331"/>
                  </a:cubicBezTo>
                  <a:cubicBezTo>
                    <a:pt x="7689975" y="5006335"/>
                    <a:pt x="7691173" y="5003938"/>
                    <a:pt x="7694768" y="5003938"/>
                  </a:cubicBezTo>
                  <a:cubicBezTo>
                    <a:pt x="7698364" y="5003938"/>
                    <a:pt x="7698964" y="5003938"/>
                    <a:pt x="7698964" y="5000942"/>
                  </a:cubicBezTo>
                  <a:cubicBezTo>
                    <a:pt x="7698364" y="4997945"/>
                    <a:pt x="7686378" y="4995548"/>
                    <a:pt x="7680986" y="4992552"/>
                  </a:cubicBezTo>
                  <a:cubicBezTo>
                    <a:pt x="7675592" y="4989555"/>
                    <a:pt x="7680986" y="4987757"/>
                    <a:pt x="7689375" y="4988357"/>
                  </a:cubicBezTo>
                  <a:cubicBezTo>
                    <a:pt x="7697765" y="4988956"/>
                    <a:pt x="7691772" y="4985960"/>
                    <a:pt x="7687577" y="4983562"/>
                  </a:cubicBezTo>
                  <a:cubicBezTo>
                    <a:pt x="7683382" y="4981165"/>
                    <a:pt x="7687577" y="4976971"/>
                    <a:pt x="7691173" y="4976971"/>
                  </a:cubicBezTo>
                  <a:cubicBezTo>
                    <a:pt x="7694768" y="4976971"/>
                    <a:pt x="7694768" y="4976371"/>
                    <a:pt x="7699563" y="4975772"/>
                  </a:cubicBezTo>
                  <a:cubicBezTo>
                    <a:pt x="7704956" y="4975172"/>
                    <a:pt x="7704956" y="4972176"/>
                    <a:pt x="7704357" y="4968581"/>
                  </a:cubicBezTo>
                  <a:cubicBezTo>
                    <a:pt x="7703757" y="4964386"/>
                    <a:pt x="7703158" y="4966183"/>
                    <a:pt x="7703757" y="4961989"/>
                  </a:cubicBezTo>
                  <a:cubicBezTo>
                    <a:pt x="7704357" y="4957794"/>
                    <a:pt x="7704357" y="4956595"/>
                    <a:pt x="7701360" y="4956595"/>
                  </a:cubicBezTo>
                  <a:cubicBezTo>
                    <a:pt x="7697765" y="4956595"/>
                    <a:pt x="7697765" y="4952400"/>
                    <a:pt x="7697765" y="4949404"/>
                  </a:cubicBezTo>
                  <a:cubicBezTo>
                    <a:pt x="7697765" y="4946407"/>
                    <a:pt x="7695967" y="4944610"/>
                    <a:pt x="7693570" y="4946407"/>
                  </a:cubicBezTo>
                  <a:cubicBezTo>
                    <a:pt x="7691173" y="4948205"/>
                    <a:pt x="7690574" y="4947606"/>
                    <a:pt x="7685180" y="4948805"/>
                  </a:cubicBezTo>
                  <a:cubicBezTo>
                    <a:pt x="7679787" y="4950003"/>
                    <a:pt x="7678588" y="4951201"/>
                    <a:pt x="7678588" y="4956595"/>
                  </a:cubicBezTo>
                  <a:cubicBezTo>
                    <a:pt x="7678588" y="4961989"/>
                    <a:pt x="7674393" y="4961989"/>
                    <a:pt x="7673794" y="4957794"/>
                  </a:cubicBezTo>
                  <a:cubicBezTo>
                    <a:pt x="7673195" y="4953599"/>
                    <a:pt x="7676191" y="4947606"/>
                    <a:pt x="7678588" y="4945209"/>
                  </a:cubicBezTo>
                  <a:cubicBezTo>
                    <a:pt x="7680986" y="4942812"/>
                    <a:pt x="7683982" y="4942812"/>
                    <a:pt x="7687577" y="4939816"/>
                  </a:cubicBezTo>
                  <a:cubicBezTo>
                    <a:pt x="7691772" y="4937418"/>
                    <a:pt x="7694169" y="4937418"/>
                    <a:pt x="7700761" y="4937418"/>
                  </a:cubicBezTo>
                  <a:cubicBezTo>
                    <a:pt x="7707353" y="4936819"/>
                    <a:pt x="7706754" y="4933223"/>
                    <a:pt x="7705556" y="4931426"/>
                  </a:cubicBezTo>
                  <a:cubicBezTo>
                    <a:pt x="7704357" y="4929029"/>
                    <a:pt x="7703158" y="4929029"/>
                    <a:pt x="7702559" y="4926032"/>
                  </a:cubicBezTo>
                  <a:cubicBezTo>
                    <a:pt x="7701960" y="4922436"/>
                    <a:pt x="7707353" y="4921238"/>
                    <a:pt x="7717541" y="4920639"/>
                  </a:cubicBezTo>
                  <a:cubicBezTo>
                    <a:pt x="7727728" y="4920040"/>
                    <a:pt x="7724133" y="4923635"/>
                    <a:pt x="7724133" y="4929029"/>
                  </a:cubicBezTo>
                  <a:cubicBezTo>
                    <a:pt x="7723534" y="4934422"/>
                    <a:pt x="7713946" y="4939816"/>
                    <a:pt x="7713946" y="4939816"/>
                  </a:cubicBezTo>
                  <a:cubicBezTo>
                    <a:pt x="7713946" y="4939816"/>
                    <a:pt x="7716342" y="4943411"/>
                    <a:pt x="7721137" y="4938018"/>
                  </a:cubicBezTo>
                  <a:cubicBezTo>
                    <a:pt x="7725331" y="4932624"/>
                    <a:pt x="7727129" y="4934422"/>
                    <a:pt x="7725331" y="4938617"/>
                  </a:cubicBezTo>
                  <a:cubicBezTo>
                    <a:pt x="7723534" y="4942812"/>
                    <a:pt x="7720537" y="4944011"/>
                    <a:pt x="7715144" y="4948805"/>
                  </a:cubicBezTo>
                  <a:cubicBezTo>
                    <a:pt x="7709750" y="4953599"/>
                    <a:pt x="7715743" y="4952400"/>
                    <a:pt x="7718739" y="4952400"/>
                  </a:cubicBezTo>
                  <a:cubicBezTo>
                    <a:pt x="7721736" y="4952400"/>
                    <a:pt x="7722935" y="4951801"/>
                    <a:pt x="7724133" y="4950003"/>
                  </a:cubicBezTo>
                  <a:cubicBezTo>
                    <a:pt x="7725331" y="4947606"/>
                    <a:pt x="7727728" y="4945209"/>
                    <a:pt x="7734320" y="4942812"/>
                  </a:cubicBezTo>
                  <a:cubicBezTo>
                    <a:pt x="7740913" y="4940415"/>
                    <a:pt x="7740313" y="4937418"/>
                    <a:pt x="7736118" y="4938617"/>
                  </a:cubicBezTo>
                  <a:cubicBezTo>
                    <a:pt x="7731924" y="4939816"/>
                    <a:pt x="7733122" y="4937418"/>
                    <a:pt x="7734920" y="4934422"/>
                  </a:cubicBezTo>
                  <a:cubicBezTo>
                    <a:pt x="7736718" y="4931426"/>
                    <a:pt x="7737317" y="4927830"/>
                    <a:pt x="7743909" y="4924834"/>
                  </a:cubicBezTo>
                  <a:cubicBezTo>
                    <a:pt x="7750501" y="4921837"/>
                    <a:pt x="7748703" y="4921837"/>
                    <a:pt x="7748104" y="4919440"/>
                  </a:cubicBezTo>
                  <a:cubicBezTo>
                    <a:pt x="7747505" y="4917043"/>
                    <a:pt x="7747505" y="4912249"/>
                    <a:pt x="7753498" y="4912848"/>
                  </a:cubicBezTo>
                  <a:cubicBezTo>
                    <a:pt x="7759490" y="4913447"/>
                    <a:pt x="7760689" y="4912848"/>
                    <a:pt x="7757692" y="4909852"/>
                  </a:cubicBezTo>
                  <a:cubicBezTo>
                    <a:pt x="7754696" y="4906855"/>
                    <a:pt x="7755895" y="4905657"/>
                    <a:pt x="7758291" y="4902660"/>
                  </a:cubicBezTo>
                  <a:cubicBezTo>
                    <a:pt x="7760689" y="4900263"/>
                    <a:pt x="7773273" y="4896668"/>
                    <a:pt x="7779266" y="4894270"/>
                  </a:cubicBezTo>
                  <a:cubicBezTo>
                    <a:pt x="7784659" y="4891874"/>
                    <a:pt x="7788855" y="4891874"/>
                    <a:pt x="7789454" y="4888877"/>
                  </a:cubicBezTo>
                  <a:cubicBezTo>
                    <a:pt x="7790053" y="4886480"/>
                    <a:pt x="7788855" y="4887079"/>
                    <a:pt x="7793049" y="4882285"/>
                  </a:cubicBezTo>
                  <a:cubicBezTo>
                    <a:pt x="7797244" y="4877491"/>
                    <a:pt x="7793649" y="4878090"/>
                    <a:pt x="7791851" y="4876292"/>
                  </a:cubicBezTo>
                  <a:cubicBezTo>
                    <a:pt x="7790053" y="4874495"/>
                    <a:pt x="7790053" y="4875693"/>
                    <a:pt x="7783461" y="4871498"/>
                  </a:cubicBezTo>
                  <a:cubicBezTo>
                    <a:pt x="7776869" y="4867303"/>
                    <a:pt x="7788255" y="4862509"/>
                    <a:pt x="7793049" y="4859513"/>
                  </a:cubicBezTo>
                  <a:cubicBezTo>
                    <a:pt x="7797844" y="4857116"/>
                    <a:pt x="7796645" y="4857116"/>
                    <a:pt x="7798443" y="4854119"/>
                  </a:cubicBezTo>
                  <a:cubicBezTo>
                    <a:pt x="7800240" y="4851722"/>
                    <a:pt x="7800840" y="4849325"/>
                    <a:pt x="7800240" y="4845729"/>
                  </a:cubicBezTo>
                  <a:cubicBezTo>
                    <a:pt x="7799641" y="4841534"/>
                    <a:pt x="7801439" y="4839737"/>
                    <a:pt x="7805634" y="4838538"/>
                  </a:cubicBezTo>
                  <a:cubicBezTo>
                    <a:pt x="7809829" y="4837339"/>
                    <a:pt x="7815222" y="4832545"/>
                    <a:pt x="7818219" y="4821758"/>
                  </a:cubicBezTo>
                  <a:cubicBezTo>
                    <a:pt x="7821215" y="4811571"/>
                    <a:pt x="7823612" y="4810972"/>
                    <a:pt x="7827208" y="4811571"/>
                  </a:cubicBezTo>
                  <a:cubicBezTo>
                    <a:pt x="7830804" y="4812170"/>
                    <a:pt x="7830204" y="4809773"/>
                    <a:pt x="7830204" y="4804979"/>
                  </a:cubicBezTo>
                  <a:cubicBezTo>
                    <a:pt x="7830204" y="4800185"/>
                    <a:pt x="7834999" y="4800784"/>
                    <a:pt x="7834999" y="4805578"/>
                  </a:cubicBezTo>
                  <a:cubicBezTo>
                    <a:pt x="7834999" y="4810372"/>
                    <a:pt x="7837995" y="4804979"/>
                    <a:pt x="7839193" y="4801383"/>
                  </a:cubicBezTo>
                  <a:cubicBezTo>
                    <a:pt x="7840392" y="4797788"/>
                    <a:pt x="7843389" y="4795990"/>
                    <a:pt x="7840991" y="4791196"/>
                  </a:cubicBezTo>
                  <a:cubicBezTo>
                    <a:pt x="7838594" y="4786401"/>
                    <a:pt x="7841590" y="4785203"/>
                    <a:pt x="7845186" y="4784603"/>
                  </a:cubicBezTo>
                  <a:cubicBezTo>
                    <a:pt x="7848182" y="4784004"/>
                    <a:pt x="7847583" y="4785203"/>
                    <a:pt x="7852977" y="4781008"/>
                  </a:cubicBezTo>
                  <a:cubicBezTo>
                    <a:pt x="7858370" y="4776813"/>
                    <a:pt x="7855374" y="4773817"/>
                    <a:pt x="7851779" y="4776813"/>
                  </a:cubicBezTo>
                  <a:cubicBezTo>
                    <a:pt x="7848182" y="4779809"/>
                    <a:pt x="7848782" y="4778611"/>
                    <a:pt x="7846984" y="4773817"/>
                  </a:cubicBezTo>
                  <a:cubicBezTo>
                    <a:pt x="7845186" y="4769022"/>
                    <a:pt x="7839793" y="4772618"/>
                    <a:pt x="7838594" y="4778012"/>
                  </a:cubicBezTo>
                  <a:cubicBezTo>
                    <a:pt x="7837396" y="4783405"/>
                    <a:pt x="7830204" y="4780408"/>
                    <a:pt x="7825410" y="4779809"/>
                  </a:cubicBezTo>
                  <a:cubicBezTo>
                    <a:pt x="7820616" y="4779210"/>
                    <a:pt x="7823013" y="4774416"/>
                    <a:pt x="7826010" y="4772618"/>
                  </a:cubicBezTo>
                  <a:cubicBezTo>
                    <a:pt x="7829006" y="4770820"/>
                    <a:pt x="7828407" y="4770820"/>
                    <a:pt x="7827208" y="4764827"/>
                  </a:cubicBezTo>
                  <a:cubicBezTo>
                    <a:pt x="7826010" y="4758835"/>
                    <a:pt x="7837396" y="4749246"/>
                    <a:pt x="7840392" y="4741456"/>
                  </a:cubicBezTo>
                  <a:cubicBezTo>
                    <a:pt x="7842789" y="4733665"/>
                    <a:pt x="7848782" y="4727672"/>
                    <a:pt x="7851779" y="4724077"/>
                  </a:cubicBezTo>
                  <a:cubicBezTo>
                    <a:pt x="7854775" y="4720481"/>
                    <a:pt x="7857771" y="4709694"/>
                    <a:pt x="7862565" y="4707297"/>
                  </a:cubicBezTo>
                  <a:cubicBezTo>
                    <a:pt x="7867360" y="4704900"/>
                    <a:pt x="7869757" y="4700705"/>
                    <a:pt x="7874551" y="4695911"/>
                  </a:cubicBezTo>
                  <a:cubicBezTo>
                    <a:pt x="7879345" y="4691117"/>
                    <a:pt x="7883540" y="4680929"/>
                    <a:pt x="7884739" y="4672539"/>
                  </a:cubicBezTo>
                  <a:cubicBezTo>
                    <a:pt x="7885937" y="4664149"/>
                    <a:pt x="7889532" y="4656359"/>
                    <a:pt x="7894327" y="4649767"/>
                  </a:cubicBezTo>
                  <a:cubicBezTo>
                    <a:pt x="7899121" y="4643175"/>
                    <a:pt x="7905713" y="4623998"/>
                    <a:pt x="7909309" y="4614410"/>
                  </a:cubicBezTo>
                  <a:cubicBezTo>
                    <a:pt x="7912904" y="4604821"/>
                    <a:pt x="7917099" y="4609016"/>
                    <a:pt x="7920695" y="4610215"/>
                  </a:cubicBezTo>
                  <a:cubicBezTo>
                    <a:pt x="7924291" y="4610814"/>
                    <a:pt x="7926688" y="4606020"/>
                    <a:pt x="7928485" y="4601825"/>
                  </a:cubicBezTo>
                  <a:cubicBezTo>
                    <a:pt x="7930283" y="4597630"/>
                    <a:pt x="7933879" y="4592836"/>
                    <a:pt x="7936875" y="4589839"/>
                  </a:cubicBezTo>
                  <a:cubicBezTo>
                    <a:pt x="7940471" y="4587443"/>
                    <a:pt x="7948861" y="4576056"/>
                    <a:pt x="7952456" y="4570063"/>
                  </a:cubicBezTo>
                  <a:cubicBezTo>
                    <a:pt x="7956652" y="4564670"/>
                    <a:pt x="7962644" y="4559277"/>
                    <a:pt x="7963843" y="4555681"/>
                  </a:cubicBezTo>
                  <a:cubicBezTo>
                    <a:pt x="7964442" y="4552085"/>
                    <a:pt x="7963243" y="4548490"/>
                    <a:pt x="7965041" y="4547890"/>
                  </a:cubicBezTo>
                  <a:cubicBezTo>
                    <a:pt x="7966839" y="4547291"/>
                    <a:pt x="7967438" y="4547291"/>
                    <a:pt x="7970434" y="4544894"/>
                  </a:cubicBezTo>
                  <a:cubicBezTo>
                    <a:pt x="7972832" y="4542497"/>
                    <a:pt x="7974630" y="4540699"/>
                    <a:pt x="7981821" y="4536504"/>
                  </a:cubicBezTo>
                  <a:cubicBezTo>
                    <a:pt x="7989012" y="4531710"/>
                    <a:pt x="7989012" y="4528114"/>
                    <a:pt x="7990810" y="4524519"/>
                  </a:cubicBezTo>
                  <a:cubicBezTo>
                    <a:pt x="7992608" y="4521522"/>
                    <a:pt x="7998601" y="4511335"/>
                    <a:pt x="8002795" y="4505342"/>
                  </a:cubicBezTo>
                  <a:cubicBezTo>
                    <a:pt x="8006990" y="4499948"/>
                    <a:pt x="8005193" y="4493956"/>
                    <a:pt x="8006990" y="4493356"/>
                  </a:cubicBezTo>
                  <a:cubicBezTo>
                    <a:pt x="8008788" y="4492757"/>
                    <a:pt x="8011185" y="4492158"/>
                    <a:pt x="8012384" y="4489161"/>
                  </a:cubicBezTo>
                  <a:cubicBezTo>
                    <a:pt x="8014182" y="4486764"/>
                    <a:pt x="8014182" y="4487963"/>
                    <a:pt x="8020774" y="4481371"/>
                  </a:cubicBezTo>
                  <a:cubicBezTo>
                    <a:pt x="8027365" y="4474779"/>
                    <a:pt x="8036355" y="4452006"/>
                    <a:pt x="8040550" y="4446613"/>
                  </a:cubicBezTo>
                  <a:cubicBezTo>
                    <a:pt x="8044744" y="4441220"/>
                    <a:pt x="8045943" y="4433429"/>
                    <a:pt x="8047741" y="4428635"/>
                  </a:cubicBezTo>
                  <a:cubicBezTo>
                    <a:pt x="8049539" y="4423840"/>
                    <a:pt x="8050138" y="4418447"/>
                    <a:pt x="8057928" y="4404664"/>
                  </a:cubicBezTo>
                  <a:cubicBezTo>
                    <a:pt x="8065719" y="4391480"/>
                    <a:pt x="8066318" y="4379494"/>
                    <a:pt x="8068116" y="4375899"/>
                  </a:cubicBezTo>
                  <a:cubicBezTo>
                    <a:pt x="8069914" y="4371704"/>
                    <a:pt x="8072311" y="4359718"/>
                    <a:pt x="8075906" y="4351928"/>
                  </a:cubicBezTo>
                  <a:cubicBezTo>
                    <a:pt x="8079503" y="4344137"/>
                    <a:pt x="8081300" y="4344737"/>
                    <a:pt x="8084896" y="4344737"/>
                  </a:cubicBezTo>
                  <a:cubicBezTo>
                    <a:pt x="8088492" y="4345336"/>
                    <a:pt x="8090289" y="4342339"/>
                    <a:pt x="8090289" y="4339343"/>
                  </a:cubicBezTo>
                  <a:cubicBezTo>
                    <a:pt x="8090888" y="4336946"/>
                    <a:pt x="8093286" y="4329155"/>
                    <a:pt x="8096282" y="4328556"/>
                  </a:cubicBezTo>
                  <a:cubicBezTo>
                    <a:pt x="8101676" y="4326758"/>
                    <a:pt x="8099278" y="4320166"/>
                    <a:pt x="8099877" y="4315372"/>
                  </a:cubicBezTo>
                  <a:cubicBezTo>
                    <a:pt x="8100477" y="4311177"/>
                    <a:pt x="8101076" y="4298592"/>
                    <a:pt x="8102275" y="4295596"/>
                  </a:cubicBezTo>
                  <a:cubicBezTo>
                    <a:pt x="8102874" y="4292000"/>
                    <a:pt x="8112463" y="4276419"/>
                    <a:pt x="8119055" y="4271026"/>
                  </a:cubicBezTo>
                  <a:cubicBezTo>
                    <a:pt x="8125646" y="4265632"/>
                    <a:pt x="8120253" y="4260838"/>
                    <a:pt x="8134036" y="4249452"/>
                  </a:cubicBezTo>
                  <a:cubicBezTo>
                    <a:pt x="8147220" y="4237466"/>
                    <a:pt x="8146022" y="4232672"/>
                    <a:pt x="8146022" y="4229676"/>
                  </a:cubicBezTo>
                  <a:cubicBezTo>
                    <a:pt x="8146022" y="4226680"/>
                    <a:pt x="8149018" y="4226080"/>
                    <a:pt x="8152614" y="4224282"/>
                  </a:cubicBezTo>
                  <a:cubicBezTo>
                    <a:pt x="8156209" y="4222485"/>
                    <a:pt x="8156808" y="4217091"/>
                    <a:pt x="8161004" y="4209900"/>
                  </a:cubicBezTo>
                  <a:cubicBezTo>
                    <a:pt x="8165798" y="4202709"/>
                    <a:pt x="8169993" y="4190723"/>
                    <a:pt x="8171191" y="4185329"/>
                  </a:cubicBezTo>
                  <a:cubicBezTo>
                    <a:pt x="8171790" y="4179936"/>
                    <a:pt x="8175387" y="4168550"/>
                    <a:pt x="8183177" y="4160759"/>
                  </a:cubicBezTo>
                  <a:cubicBezTo>
                    <a:pt x="8190967" y="4153568"/>
                    <a:pt x="8193365" y="4139185"/>
                    <a:pt x="8193964" y="4135590"/>
                  </a:cubicBezTo>
                  <a:cubicBezTo>
                    <a:pt x="8194563" y="4131994"/>
                    <a:pt x="8201754" y="4095438"/>
                    <a:pt x="8211343" y="4088247"/>
                  </a:cubicBezTo>
                  <a:cubicBezTo>
                    <a:pt x="8220931" y="4081056"/>
                    <a:pt x="8218534" y="4082254"/>
                    <a:pt x="8213739" y="4081056"/>
                  </a:cubicBezTo>
                  <a:cubicBezTo>
                    <a:pt x="8208946" y="4079857"/>
                    <a:pt x="8210144" y="4073865"/>
                    <a:pt x="8212541" y="4068471"/>
                  </a:cubicBezTo>
                  <a:cubicBezTo>
                    <a:pt x="8214938" y="4063078"/>
                    <a:pt x="8215538" y="4063078"/>
                    <a:pt x="8219732" y="4064276"/>
                  </a:cubicBezTo>
                  <a:cubicBezTo>
                    <a:pt x="8223928" y="4064875"/>
                    <a:pt x="8224527" y="4058283"/>
                    <a:pt x="8226325" y="4056485"/>
                  </a:cubicBezTo>
                  <a:cubicBezTo>
                    <a:pt x="8229920" y="4052890"/>
                    <a:pt x="8228122" y="4046897"/>
                    <a:pt x="8232318" y="4039706"/>
                  </a:cubicBezTo>
                  <a:cubicBezTo>
                    <a:pt x="8236512" y="4032514"/>
                    <a:pt x="8240108" y="4019330"/>
                    <a:pt x="8243703" y="4012739"/>
                  </a:cubicBezTo>
                  <a:cubicBezTo>
                    <a:pt x="8247299" y="4006147"/>
                    <a:pt x="8249097" y="3996558"/>
                    <a:pt x="8249696" y="3992963"/>
                  </a:cubicBezTo>
                  <a:cubicBezTo>
                    <a:pt x="8250296" y="3988768"/>
                    <a:pt x="8253891" y="3964797"/>
                    <a:pt x="8264079" y="3952212"/>
                  </a:cubicBezTo>
                  <a:cubicBezTo>
                    <a:pt x="8274267" y="3939627"/>
                    <a:pt x="8269472" y="3927642"/>
                    <a:pt x="8274866" y="3919851"/>
                  </a:cubicBezTo>
                  <a:cubicBezTo>
                    <a:pt x="8280259" y="3912660"/>
                    <a:pt x="8278461" y="3904869"/>
                    <a:pt x="8277862" y="3898876"/>
                  </a:cubicBezTo>
                  <a:cubicBezTo>
                    <a:pt x="8277263" y="3893483"/>
                    <a:pt x="8279660" y="3885692"/>
                    <a:pt x="8284454" y="3880898"/>
                  </a:cubicBezTo>
                  <a:cubicBezTo>
                    <a:pt x="8289249" y="3876703"/>
                    <a:pt x="8288649" y="3869512"/>
                    <a:pt x="8285053" y="3864718"/>
                  </a:cubicBezTo>
                  <a:cubicBezTo>
                    <a:pt x="8281458" y="3859924"/>
                    <a:pt x="8280859" y="3857526"/>
                    <a:pt x="8280859" y="3852732"/>
                  </a:cubicBezTo>
                  <a:cubicBezTo>
                    <a:pt x="8280259" y="3847938"/>
                    <a:pt x="8278461" y="3846140"/>
                    <a:pt x="8273068" y="3843144"/>
                  </a:cubicBezTo>
                  <a:cubicBezTo>
                    <a:pt x="8267674" y="3840148"/>
                    <a:pt x="8267674" y="3834754"/>
                    <a:pt x="8267674" y="3827563"/>
                  </a:cubicBezTo>
                  <a:cubicBezTo>
                    <a:pt x="8267674" y="3820372"/>
                    <a:pt x="8263479" y="3812581"/>
                    <a:pt x="8259884" y="3803592"/>
                  </a:cubicBezTo>
                  <a:cubicBezTo>
                    <a:pt x="8256288" y="3795202"/>
                    <a:pt x="8246700" y="3789209"/>
                    <a:pt x="8241906" y="3786213"/>
                  </a:cubicBezTo>
                  <a:cubicBezTo>
                    <a:pt x="8237710" y="3783217"/>
                    <a:pt x="8237111" y="3777224"/>
                    <a:pt x="8234714" y="3774228"/>
                  </a:cubicBezTo>
                  <a:cubicBezTo>
                    <a:pt x="8232318" y="3771830"/>
                    <a:pt x="8231718" y="3770632"/>
                    <a:pt x="8229321" y="3766437"/>
                  </a:cubicBezTo>
                  <a:cubicBezTo>
                    <a:pt x="8226924" y="3762242"/>
                    <a:pt x="8225126" y="3756249"/>
                    <a:pt x="8219133" y="3753852"/>
                  </a:cubicBezTo>
                  <a:cubicBezTo>
                    <a:pt x="8212541" y="3751455"/>
                    <a:pt x="8207747" y="3738271"/>
                    <a:pt x="8203552" y="3735275"/>
                  </a:cubicBezTo>
                  <a:cubicBezTo>
                    <a:pt x="8199357" y="3732278"/>
                    <a:pt x="8198158" y="3730481"/>
                    <a:pt x="8198158" y="3727484"/>
                  </a:cubicBezTo>
                  <a:cubicBezTo>
                    <a:pt x="8198158" y="3724488"/>
                    <a:pt x="8196361" y="3722091"/>
                    <a:pt x="8193964" y="3711304"/>
                  </a:cubicBezTo>
                  <a:cubicBezTo>
                    <a:pt x="8191567" y="3701116"/>
                    <a:pt x="8189768" y="3703513"/>
                    <a:pt x="8189768" y="3699318"/>
                  </a:cubicBezTo>
                  <a:cubicBezTo>
                    <a:pt x="8190368" y="3695123"/>
                    <a:pt x="8189169" y="3695123"/>
                    <a:pt x="8187372" y="3692726"/>
                  </a:cubicBezTo>
                  <a:cubicBezTo>
                    <a:pt x="8184975" y="3690329"/>
                    <a:pt x="8183776" y="3689730"/>
                    <a:pt x="8184975" y="3687333"/>
                  </a:cubicBezTo>
                  <a:cubicBezTo>
                    <a:pt x="8186173" y="3684936"/>
                    <a:pt x="8186772" y="3677145"/>
                    <a:pt x="8182578" y="3675946"/>
                  </a:cubicBezTo>
                  <a:cubicBezTo>
                    <a:pt x="8178383" y="3674748"/>
                    <a:pt x="8178982" y="3673550"/>
                    <a:pt x="8178383" y="3668156"/>
                  </a:cubicBezTo>
                  <a:cubicBezTo>
                    <a:pt x="8177783" y="3662762"/>
                    <a:pt x="8177783" y="3661564"/>
                    <a:pt x="8180779" y="3661564"/>
                  </a:cubicBezTo>
                  <a:cubicBezTo>
                    <a:pt x="8183776" y="3661564"/>
                    <a:pt x="8184376" y="3662163"/>
                    <a:pt x="8186173" y="3654373"/>
                  </a:cubicBezTo>
                  <a:cubicBezTo>
                    <a:pt x="8188570" y="3647181"/>
                    <a:pt x="8186772" y="3635196"/>
                    <a:pt x="8186173" y="3631001"/>
                  </a:cubicBezTo>
                  <a:cubicBezTo>
                    <a:pt x="8185574" y="3626806"/>
                    <a:pt x="8184975" y="3624409"/>
                    <a:pt x="8185574" y="3617817"/>
                  </a:cubicBezTo>
                  <a:cubicBezTo>
                    <a:pt x="8186173" y="3611225"/>
                    <a:pt x="8184975" y="3608229"/>
                    <a:pt x="8183177" y="3602835"/>
                  </a:cubicBezTo>
                  <a:cubicBezTo>
                    <a:pt x="8180779" y="3597442"/>
                    <a:pt x="8178982" y="3594445"/>
                    <a:pt x="8178982" y="3586055"/>
                  </a:cubicBezTo>
                  <a:cubicBezTo>
                    <a:pt x="8179581" y="3577666"/>
                    <a:pt x="8177783" y="3568077"/>
                    <a:pt x="8175986" y="3562684"/>
                  </a:cubicBezTo>
                  <a:cubicBezTo>
                    <a:pt x="8174188" y="3557290"/>
                    <a:pt x="8172390" y="3552496"/>
                    <a:pt x="8175387" y="3547702"/>
                  </a:cubicBezTo>
                  <a:cubicBezTo>
                    <a:pt x="8178383" y="3542908"/>
                    <a:pt x="8175986" y="3541709"/>
                    <a:pt x="8174787" y="3538713"/>
                  </a:cubicBezTo>
                  <a:cubicBezTo>
                    <a:pt x="8172989" y="3535717"/>
                    <a:pt x="8173588" y="3532121"/>
                    <a:pt x="8172989" y="3527926"/>
                  </a:cubicBezTo>
                  <a:cubicBezTo>
                    <a:pt x="8172390" y="3523731"/>
                    <a:pt x="8171191" y="3517738"/>
                    <a:pt x="8167596" y="3512345"/>
                  </a:cubicBezTo>
                  <a:cubicBezTo>
                    <a:pt x="8164000" y="3506951"/>
                    <a:pt x="8162801" y="3497962"/>
                    <a:pt x="8165198" y="3491370"/>
                  </a:cubicBezTo>
                  <a:cubicBezTo>
                    <a:pt x="8167596" y="3484179"/>
                    <a:pt x="8164599" y="3481182"/>
                    <a:pt x="8164599" y="3476388"/>
                  </a:cubicBezTo>
                  <a:cubicBezTo>
                    <a:pt x="8164599" y="3471594"/>
                    <a:pt x="8162202" y="3461406"/>
                    <a:pt x="8160405" y="3455414"/>
                  </a:cubicBezTo>
                  <a:cubicBezTo>
                    <a:pt x="8158607" y="3450020"/>
                    <a:pt x="8158007" y="3451219"/>
                    <a:pt x="8159805" y="3446425"/>
                  </a:cubicBezTo>
                  <a:cubicBezTo>
                    <a:pt x="8161603" y="3441031"/>
                    <a:pt x="8159805" y="3436836"/>
                    <a:pt x="8160405" y="3430244"/>
                  </a:cubicBezTo>
                  <a:cubicBezTo>
                    <a:pt x="8161004" y="3423652"/>
                    <a:pt x="8159206" y="3422454"/>
                    <a:pt x="8156209" y="3419457"/>
                  </a:cubicBezTo>
                  <a:cubicBezTo>
                    <a:pt x="8153213" y="3416461"/>
                    <a:pt x="8153812" y="3415262"/>
                    <a:pt x="8149018" y="3409270"/>
                  </a:cubicBezTo>
                  <a:cubicBezTo>
                    <a:pt x="8144224" y="3403277"/>
                    <a:pt x="8143625" y="3402678"/>
                    <a:pt x="8146621" y="3399082"/>
                  </a:cubicBezTo>
                  <a:cubicBezTo>
                    <a:pt x="8149617" y="3395486"/>
                    <a:pt x="8149018" y="3392490"/>
                    <a:pt x="8149617" y="3385898"/>
                  </a:cubicBezTo>
                  <a:cubicBezTo>
                    <a:pt x="8150217" y="3379306"/>
                    <a:pt x="8146022" y="3375111"/>
                    <a:pt x="8144224" y="3370317"/>
                  </a:cubicBezTo>
                  <a:cubicBezTo>
                    <a:pt x="8142426" y="3365523"/>
                    <a:pt x="8133437" y="3354736"/>
                    <a:pt x="8129242" y="3348743"/>
                  </a:cubicBezTo>
                  <a:cubicBezTo>
                    <a:pt x="8125047" y="3342750"/>
                    <a:pt x="8114260" y="3340953"/>
                    <a:pt x="8109466" y="3340353"/>
                  </a:cubicBezTo>
                  <a:cubicBezTo>
                    <a:pt x="8104073" y="3339754"/>
                    <a:pt x="8109466" y="3334360"/>
                    <a:pt x="8109466" y="3323573"/>
                  </a:cubicBezTo>
                  <a:cubicBezTo>
                    <a:pt x="8109466" y="3313386"/>
                    <a:pt x="8111863" y="3321776"/>
                    <a:pt x="8117256" y="3323573"/>
                  </a:cubicBezTo>
                  <a:cubicBezTo>
                    <a:pt x="8122650" y="3325371"/>
                    <a:pt x="8124448" y="3319978"/>
                    <a:pt x="8124448" y="3315183"/>
                  </a:cubicBezTo>
                  <a:cubicBezTo>
                    <a:pt x="8125047" y="3310389"/>
                    <a:pt x="8119055" y="3306794"/>
                    <a:pt x="8115459" y="3304996"/>
                  </a:cubicBezTo>
                  <a:cubicBezTo>
                    <a:pt x="8111264" y="3303198"/>
                    <a:pt x="8110066" y="3296606"/>
                    <a:pt x="8111863" y="3292411"/>
                  </a:cubicBezTo>
                  <a:cubicBezTo>
                    <a:pt x="8113661" y="3288216"/>
                    <a:pt x="8109466" y="3276830"/>
                    <a:pt x="8111264" y="3270837"/>
                  </a:cubicBezTo>
                  <a:cubicBezTo>
                    <a:pt x="8113062" y="3264845"/>
                    <a:pt x="8113661" y="3263646"/>
                    <a:pt x="8113661" y="3259451"/>
                  </a:cubicBezTo>
                  <a:cubicBezTo>
                    <a:pt x="8114260" y="3255256"/>
                    <a:pt x="8119055" y="3252260"/>
                    <a:pt x="8120852" y="3247466"/>
                  </a:cubicBezTo>
                  <a:cubicBezTo>
                    <a:pt x="8122650" y="3242671"/>
                    <a:pt x="8124448" y="3241473"/>
                    <a:pt x="8128044" y="3239076"/>
                  </a:cubicBezTo>
                  <a:cubicBezTo>
                    <a:pt x="8131639" y="3236679"/>
                    <a:pt x="8132238" y="3231285"/>
                    <a:pt x="8133437" y="3226491"/>
                  </a:cubicBezTo>
                  <a:cubicBezTo>
                    <a:pt x="8134636" y="3221697"/>
                    <a:pt x="8138231" y="3221098"/>
                    <a:pt x="8140029" y="3216303"/>
                  </a:cubicBezTo>
                  <a:cubicBezTo>
                    <a:pt x="8140628" y="3213906"/>
                    <a:pt x="8141227" y="3212708"/>
                    <a:pt x="8141827" y="3212109"/>
                  </a:cubicBezTo>
                  <a:cubicBezTo>
                    <a:pt x="8142426" y="3211509"/>
                    <a:pt x="8143625" y="3211509"/>
                    <a:pt x="8146022" y="3211509"/>
                  </a:cubicBezTo>
                  <a:cubicBezTo>
                    <a:pt x="8150217" y="3210910"/>
                    <a:pt x="8150816" y="3209711"/>
                    <a:pt x="8152614" y="3206116"/>
                  </a:cubicBezTo>
                  <a:cubicBezTo>
                    <a:pt x="8154412" y="3201921"/>
                    <a:pt x="8153812" y="3200722"/>
                    <a:pt x="8158007" y="3194130"/>
                  </a:cubicBezTo>
                  <a:cubicBezTo>
                    <a:pt x="8162202" y="3186939"/>
                    <a:pt x="8162202" y="3180946"/>
                    <a:pt x="8159206" y="3172556"/>
                  </a:cubicBezTo>
                  <a:cubicBezTo>
                    <a:pt x="8156808" y="3164167"/>
                    <a:pt x="8156209" y="3173156"/>
                    <a:pt x="8152015" y="3176751"/>
                  </a:cubicBezTo>
                  <a:cubicBezTo>
                    <a:pt x="8147819" y="3180347"/>
                    <a:pt x="8144224" y="3183343"/>
                    <a:pt x="8142426" y="3188737"/>
                  </a:cubicBezTo>
                  <a:cubicBezTo>
                    <a:pt x="8140628" y="3194130"/>
                    <a:pt x="8138231" y="3192332"/>
                    <a:pt x="8135834" y="3189336"/>
                  </a:cubicBezTo>
                  <a:cubicBezTo>
                    <a:pt x="8133437" y="3186939"/>
                    <a:pt x="8135235" y="3182744"/>
                    <a:pt x="8130441" y="3177350"/>
                  </a:cubicBezTo>
                  <a:cubicBezTo>
                    <a:pt x="8125646" y="3171957"/>
                    <a:pt x="8128044" y="3170759"/>
                    <a:pt x="8131639" y="3167163"/>
                  </a:cubicBezTo>
                  <a:cubicBezTo>
                    <a:pt x="8135834" y="3162968"/>
                    <a:pt x="8134036" y="3159972"/>
                    <a:pt x="8132837" y="3155178"/>
                  </a:cubicBezTo>
                  <a:cubicBezTo>
                    <a:pt x="8131639" y="3150383"/>
                    <a:pt x="8132238" y="3146788"/>
                    <a:pt x="8133437" y="3143192"/>
                  </a:cubicBezTo>
                  <a:cubicBezTo>
                    <a:pt x="8134636" y="3139596"/>
                    <a:pt x="8134636" y="3136001"/>
                    <a:pt x="8132837" y="3133004"/>
                  </a:cubicBezTo>
                  <a:cubicBezTo>
                    <a:pt x="8130441" y="3130008"/>
                    <a:pt x="8130441" y="3127611"/>
                    <a:pt x="8130441" y="3123416"/>
                  </a:cubicBezTo>
                  <a:cubicBezTo>
                    <a:pt x="8131040" y="3119221"/>
                    <a:pt x="8132238" y="3118023"/>
                    <a:pt x="8136434" y="3117423"/>
                  </a:cubicBezTo>
                  <a:cubicBezTo>
                    <a:pt x="8140628" y="3116824"/>
                    <a:pt x="8140628" y="3113228"/>
                    <a:pt x="8141827" y="3109033"/>
                  </a:cubicBezTo>
                  <a:cubicBezTo>
                    <a:pt x="8143026" y="3104838"/>
                    <a:pt x="8142426" y="3104838"/>
                    <a:pt x="8140029" y="3102441"/>
                  </a:cubicBezTo>
                  <a:cubicBezTo>
                    <a:pt x="8137632" y="3100044"/>
                    <a:pt x="8138830" y="3097647"/>
                    <a:pt x="8140029" y="3094651"/>
                  </a:cubicBezTo>
                  <a:cubicBezTo>
                    <a:pt x="8141227" y="3091654"/>
                    <a:pt x="8138830" y="3088059"/>
                    <a:pt x="8143625" y="3085063"/>
                  </a:cubicBezTo>
                  <a:cubicBezTo>
                    <a:pt x="8148419" y="3082066"/>
                    <a:pt x="8147819" y="3073676"/>
                    <a:pt x="8147819" y="3068882"/>
                  </a:cubicBezTo>
                  <a:cubicBezTo>
                    <a:pt x="8148419" y="3064088"/>
                    <a:pt x="8147819" y="3061691"/>
                    <a:pt x="8152614" y="3061092"/>
                  </a:cubicBezTo>
                  <a:cubicBezTo>
                    <a:pt x="8157408" y="3060492"/>
                    <a:pt x="8155610" y="3058694"/>
                    <a:pt x="8152015" y="3056297"/>
                  </a:cubicBezTo>
                  <a:cubicBezTo>
                    <a:pt x="8148419" y="3053900"/>
                    <a:pt x="8150217" y="3051503"/>
                    <a:pt x="8148419" y="3047308"/>
                  </a:cubicBezTo>
                  <a:cubicBezTo>
                    <a:pt x="8146621" y="3043113"/>
                    <a:pt x="8147220" y="3035922"/>
                    <a:pt x="8152614" y="3035922"/>
                  </a:cubicBezTo>
                  <a:cubicBezTo>
                    <a:pt x="8158007" y="3035922"/>
                    <a:pt x="8160405" y="3031727"/>
                    <a:pt x="8163401" y="3030529"/>
                  </a:cubicBezTo>
                  <a:cubicBezTo>
                    <a:pt x="8166397" y="3028731"/>
                    <a:pt x="8169993" y="3025135"/>
                    <a:pt x="8175387" y="3021539"/>
                  </a:cubicBezTo>
                  <a:cubicBezTo>
                    <a:pt x="8180779" y="3017344"/>
                    <a:pt x="8178982" y="3015547"/>
                    <a:pt x="8177783" y="3013150"/>
                  </a:cubicBezTo>
                  <a:cubicBezTo>
                    <a:pt x="8176585" y="3010752"/>
                    <a:pt x="8175387" y="3009554"/>
                    <a:pt x="8177783" y="3005359"/>
                  </a:cubicBezTo>
                  <a:cubicBezTo>
                    <a:pt x="8180180" y="3001164"/>
                    <a:pt x="8180180" y="3004161"/>
                    <a:pt x="8186772" y="3004760"/>
                  </a:cubicBezTo>
                  <a:cubicBezTo>
                    <a:pt x="8193365" y="3005359"/>
                    <a:pt x="8186772" y="2999966"/>
                    <a:pt x="8183177" y="2996370"/>
                  </a:cubicBezTo>
                  <a:cubicBezTo>
                    <a:pt x="8179581" y="2992774"/>
                    <a:pt x="8182578" y="2975395"/>
                    <a:pt x="8188570" y="2970601"/>
                  </a:cubicBezTo>
                  <a:cubicBezTo>
                    <a:pt x="8193964" y="2966406"/>
                    <a:pt x="8198158" y="2968204"/>
                    <a:pt x="8198158" y="2968204"/>
                  </a:cubicBezTo>
                  <a:cubicBezTo>
                    <a:pt x="8198158" y="2968204"/>
                    <a:pt x="8198758" y="2975395"/>
                    <a:pt x="8201754" y="2972399"/>
                  </a:cubicBezTo>
                  <a:cubicBezTo>
                    <a:pt x="8204750" y="2969403"/>
                    <a:pt x="8206548" y="2972399"/>
                    <a:pt x="8210144" y="2974197"/>
                  </a:cubicBezTo>
                  <a:cubicBezTo>
                    <a:pt x="8214339" y="2975995"/>
                    <a:pt x="8210743" y="2973598"/>
                    <a:pt x="8209545" y="2970002"/>
                  </a:cubicBezTo>
                  <a:cubicBezTo>
                    <a:pt x="8207747" y="2967005"/>
                    <a:pt x="8208946" y="2964608"/>
                    <a:pt x="8211343" y="2962211"/>
                  </a:cubicBezTo>
                  <a:cubicBezTo>
                    <a:pt x="8213739" y="2959814"/>
                    <a:pt x="8211942" y="2959215"/>
                    <a:pt x="8211343" y="2955020"/>
                  </a:cubicBezTo>
                  <a:cubicBezTo>
                    <a:pt x="8210743" y="2950825"/>
                    <a:pt x="8211343" y="2947829"/>
                    <a:pt x="8213739" y="2944832"/>
                  </a:cubicBezTo>
                  <a:cubicBezTo>
                    <a:pt x="8216137" y="2941836"/>
                    <a:pt x="8214339" y="2940637"/>
                    <a:pt x="8214938" y="2936442"/>
                  </a:cubicBezTo>
                  <a:cubicBezTo>
                    <a:pt x="8215538" y="2931648"/>
                    <a:pt x="8214938" y="2927453"/>
                    <a:pt x="8217935" y="2922659"/>
                  </a:cubicBezTo>
                  <a:cubicBezTo>
                    <a:pt x="8220931" y="2917865"/>
                    <a:pt x="8219133" y="2914869"/>
                    <a:pt x="8217336" y="2914269"/>
                  </a:cubicBezTo>
                  <a:cubicBezTo>
                    <a:pt x="8214938" y="2913670"/>
                    <a:pt x="8214339" y="2911872"/>
                    <a:pt x="8216736" y="2908876"/>
                  </a:cubicBezTo>
                  <a:cubicBezTo>
                    <a:pt x="8219133" y="2905280"/>
                    <a:pt x="8215538" y="2907677"/>
                    <a:pt x="8210743" y="2904681"/>
                  </a:cubicBezTo>
                  <a:cubicBezTo>
                    <a:pt x="8205949" y="2902284"/>
                    <a:pt x="8211343" y="2892096"/>
                    <a:pt x="8213739" y="2887901"/>
                  </a:cubicBezTo>
                  <a:cubicBezTo>
                    <a:pt x="8216137" y="2883706"/>
                    <a:pt x="8213140" y="2872320"/>
                    <a:pt x="8210743" y="2866328"/>
                  </a:cubicBezTo>
                  <a:cubicBezTo>
                    <a:pt x="8208347" y="2860335"/>
                    <a:pt x="8208347" y="2861533"/>
                    <a:pt x="8208347" y="2856140"/>
                  </a:cubicBezTo>
                  <a:cubicBezTo>
                    <a:pt x="8208946" y="2850746"/>
                    <a:pt x="8205949" y="2847750"/>
                    <a:pt x="8201754" y="2844754"/>
                  </a:cubicBezTo>
                  <a:cubicBezTo>
                    <a:pt x="8197559" y="2841757"/>
                    <a:pt x="8198758" y="2840559"/>
                    <a:pt x="8202953" y="2839959"/>
                  </a:cubicBezTo>
                  <a:cubicBezTo>
                    <a:pt x="8207148" y="2839360"/>
                    <a:pt x="8207148" y="2837562"/>
                    <a:pt x="8207747" y="2832768"/>
                  </a:cubicBezTo>
                  <a:cubicBezTo>
                    <a:pt x="8208347" y="2828573"/>
                    <a:pt x="8208347" y="2824378"/>
                    <a:pt x="8204750" y="2818985"/>
                  </a:cubicBezTo>
                  <a:cubicBezTo>
                    <a:pt x="8200556" y="2813591"/>
                    <a:pt x="8202354" y="2809996"/>
                    <a:pt x="8202953" y="2806400"/>
                  </a:cubicBezTo>
                  <a:cubicBezTo>
                    <a:pt x="8203552" y="2802804"/>
                    <a:pt x="8202953" y="2799209"/>
                    <a:pt x="8200556" y="2798010"/>
                  </a:cubicBezTo>
                  <a:cubicBezTo>
                    <a:pt x="8198158" y="2796212"/>
                    <a:pt x="8198158" y="2792617"/>
                    <a:pt x="8195162" y="2790220"/>
                  </a:cubicBezTo>
                  <a:cubicBezTo>
                    <a:pt x="8192765" y="2787823"/>
                    <a:pt x="8191567" y="2787223"/>
                    <a:pt x="8191567" y="2784227"/>
                  </a:cubicBezTo>
                  <a:cubicBezTo>
                    <a:pt x="8191567" y="2782429"/>
                    <a:pt x="8190967" y="2781231"/>
                    <a:pt x="8189768" y="2779433"/>
                  </a:cubicBezTo>
                  <a:cubicBezTo>
                    <a:pt x="8188570" y="2778234"/>
                    <a:pt x="8187372" y="2776436"/>
                    <a:pt x="8186173" y="2774039"/>
                  </a:cubicBezTo>
                  <a:cubicBezTo>
                    <a:pt x="8182578" y="2768646"/>
                    <a:pt x="8177184" y="2760855"/>
                    <a:pt x="8175986" y="2756061"/>
                  </a:cubicBezTo>
                  <a:cubicBezTo>
                    <a:pt x="8175387" y="2751267"/>
                    <a:pt x="8174787" y="2748870"/>
                    <a:pt x="8172390" y="2745274"/>
                  </a:cubicBezTo>
                  <a:cubicBezTo>
                    <a:pt x="8169993" y="2741079"/>
                    <a:pt x="8168794" y="2736884"/>
                    <a:pt x="8171191" y="2735086"/>
                  </a:cubicBezTo>
                  <a:cubicBezTo>
                    <a:pt x="8173588" y="2733289"/>
                    <a:pt x="8172390" y="2733888"/>
                    <a:pt x="8172390" y="2729693"/>
                  </a:cubicBezTo>
                  <a:cubicBezTo>
                    <a:pt x="8172390" y="2725498"/>
                    <a:pt x="8174188" y="2723101"/>
                    <a:pt x="8175387" y="2725498"/>
                  </a:cubicBezTo>
                  <a:cubicBezTo>
                    <a:pt x="8176585" y="2727895"/>
                    <a:pt x="8177783" y="2726697"/>
                    <a:pt x="8177783" y="2721902"/>
                  </a:cubicBezTo>
                  <a:cubicBezTo>
                    <a:pt x="8177184" y="2717108"/>
                    <a:pt x="8174188" y="2713513"/>
                    <a:pt x="8174188" y="2715910"/>
                  </a:cubicBezTo>
                  <a:cubicBezTo>
                    <a:pt x="8174188" y="2718307"/>
                    <a:pt x="8176585" y="2719505"/>
                    <a:pt x="8169993" y="2719505"/>
                  </a:cubicBezTo>
                  <a:cubicBezTo>
                    <a:pt x="8163401" y="2719505"/>
                    <a:pt x="8168794" y="2718307"/>
                    <a:pt x="8164000" y="2714711"/>
                  </a:cubicBezTo>
                  <a:cubicBezTo>
                    <a:pt x="8159206" y="2711115"/>
                    <a:pt x="8163401" y="2706321"/>
                    <a:pt x="8158007" y="2706921"/>
                  </a:cubicBezTo>
                  <a:cubicBezTo>
                    <a:pt x="8152614" y="2707520"/>
                    <a:pt x="8150816" y="2702726"/>
                    <a:pt x="8145423" y="2698531"/>
                  </a:cubicBezTo>
                  <a:cubicBezTo>
                    <a:pt x="8140029" y="2693737"/>
                    <a:pt x="8133437" y="2702726"/>
                    <a:pt x="8133437" y="2706321"/>
                  </a:cubicBezTo>
                  <a:cubicBezTo>
                    <a:pt x="8132837" y="2710516"/>
                    <a:pt x="8131040" y="2717108"/>
                    <a:pt x="8133437" y="2720704"/>
                  </a:cubicBezTo>
                  <a:cubicBezTo>
                    <a:pt x="8135834" y="2724300"/>
                    <a:pt x="8135235" y="2724300"/>
                    <a:pt x="8132837" y="2724300"/>
                  </a:cubicBezTo>
                  <a:cubicBezTo>
                    <a:pt x="8130441" y="2724300"/>
                    <a:pt x="8127445" y="2727296"/>
                    <a:pt x="8120253" y="2733888"/>
                  </a:cubicBezTo>
                  <a:cubicBezTo>
                    <a:pt x="8113062" y="2740480"/>
                    <a:pt x="8117856" y="2744075"/>
                    <a:pt x="8120852" y="2743476"/>
                  </a:cubicBezTo>
                  <a:cubicBezTo>
                    <a:pt x="8123848" y="2742877"/>
                    <a:pt x="8124448" y="2742278"/>
                    <a:pt x="8123848" y="2747671"/>
                  </a:cubicBezTo>
                  <a:cubicBezTo>
                    <a:pt x="8123249" y="2753065"/>
                    <a:pt x="8128044" y="2757859"/>
                    <a:pt x="8131040" y="2762653"/>
                  </a:cubicBezTo>
                  <a:cubicBezTo>
                    <a:pt x="8134636" y="2766848"/>
                    <a:pt x="8132837" y="2771043"/>
                    <a:pt x="8130441" y="2770444"/>
                  </a:cubicBezTo>
                  <a:cubicBezTo>
                    <a:pt x="8128044" y="2769844"/>
                    <a:pt x="8127445" y="2771043"/>
                    <a:pt x="8125646" y="2774039"/>
                  </a:cubicBezTo>
                  <a:cubicBezTo>
                    <a:pt x="8123848" y="2776436"/>
                    <a:pt x="8124448" y="2776436"/>
                    <a:pt x="8117256" y="2779433"/>
                  </a:cubicBezTo>
                  <a:cubicBezTo>
                    <a:pt x="8110066" y="2783028"/>
                    <a:pt x="8110665" y="2772241"/>
                    <a:pt x="8108267" y="2768646"/>
                  </a:cubicBezTo>
                  <a:cubicBezTo>
                    <a:pt x="8105870" y="2764451"/>
                    <a:pt x="8100477" y="2763852"/>
                    <a:pt x="8099877" y="2753664"/>
                  </a:cubicBezTo>
                  <a:cubicBezTo>
                    <a:pt x="8099278" y="2745873"/>
                    <a:pt x="8094485" y="2751267"/>
                    <a:pt x="8095084" y="2754863"/>
                  </a:cubicBezTo>
                  <a:cubicBezTo>
                    <a:pt x="8095683" y="2759057"/>
                    <a:pt x="8095683" y="2762054"/>
                    <a:pt x="8092087" y="2762054"/>
                  </a:cubicBezTo>
                  <a:cubicBezTo>
                    <a:pt x="8088492" y="2762054"/>
                    <a:pt x="8088492" y="2752465"/>
                    <a:pt x="8086694" y="2744075"/>
                  </a:cubicBezTo>
                  <a:cubicBezTo>
                    <a:pt x="8084896" y="2735686"/>
                    <a:pt x="8082499" y="2738682"/>
                    <a:pt x="8077705" y="2739881"/>
                  </a:cubicBezTo>
                  <a:cubicBezTo>
                    <a:pt x="8072910" y="2741079"/>
                    <a:pt x="8070514" y="2741079"/>
                    <a:pt x="8069914" y="2737484"/>
                  </a:cubicBezTo>
                  <a:cubicBezTo>
                    <a:pt x="8069315" y="2733888"/>
                    <a:pt x="8066318" y="2733888"/>
                    <a:pt x="8065719" y="2735686"/>
                  </a:cubicBezTo>
                  <a:cubicBezTo>
                    <a:pt x="8065120" y="2737484"/>
                    <a:pt x="8062124" y="2736884"/>
                    <a:pt x="8058528" y="2736285"/>
                  </a:cubicBezTo>
                  <a:cubicBezTo>
                    <a:pt x="8054333" y="2735686"/>
                    <a:pt x="8053734" y="2736285"/>
                    <a:pt x="8054333" y="2740480"/>
                  </a:cubicBezTo>
                  <a:cubicBezTo>
                    <a:pt x="8054932" y="2744675"/>
                    <a:pt x="8053734" y="2745873"/>
                    <a:pt x="8050138" y="2744675"/>
                  </a:cubicBezTo>
                  <a:cubicBezTo>
                    <a:pt x="8046543" y="2742877"/>
                    <a:pt x="8049539" y="2738083"/>
                    <a:pt x="8045943" y="2734487"/>
                  </a:cubicBezTo>
                  <a:cubicBezTo>
                    <a:pt x="8042347" y="2730892"/>
                    <a:pt x="8042347" y="2731491"/>
                    <a:pt x="8042347" y="2724899"/>
                  </a:cubicBezTo>
                  <a:cubicBezTo>
                    <a:pt x="8042347" y="2718307"/>
                    <a:pt x="8038752" y="2718307"/>
                    <a:pt x="8035755" y="2718307"/>
                  </a:cubicBezTo>
                  <a:cubicBezTo>
                    <a:pt x="8032759" y="2718307"/>
                    <a:pt x="8034557" y="2719505"/>
                    <a:pt x="8036954" y="2724899"/>
                  </a:cubicBezTo>
                  <a:cubicBezTo>
                    <a:pt x="8039351" y="2730292"/>
                    <a:pt x="8037554" y="2730892"/>
                    <a:pt x="8030961" y="2730292"/>
                  </a:cubicBezTo>
                  <a:cubicBezTo>
                    <a:pt x="8023770" y="2729693"/>
                    <a:pt x="8026766" y="2724300"/>
                    <a:pt x="8026766" y="2720704"/>
                  </a:cubicBezTo>
                  <a:cubicBezTo>
                    <a:pt x="8027365" y="2717108"/>
                    <a:pt x="8027365" y="2713513"/>
                    <a:pt x="8026766" y="2707520"/>
                  </a:cubicBezTo>
                  <a:cubicBezTo>
                    <a:pt x="8026167" y="2701527"/>
                    <a:pt x="8022572" y="2697332"/>
                    <a:pt x="8019575" y="2695534"/>
                  </a:cubicBezTo>
                  <a:cubicBezTo>
                    <a:pt x="8015979" y="2693737"/>
                    <a:pt x="8012983" y="2687144"/>
                    <a:pt x="8007590" y="2683549"/>
                  </a:cubicBezTo>
                  <a:cubicBezTo>
                    <a:pt x="8002196" y="2680553"/>
                    <a:pt x="8000398" y="2678155"/>
                    <a:pt x="7999200" y="2672163"/>
                  </a:cubicBezTo>
                  <a:cubicBezTo>
                    <a:pt x="7998001" y="2666769"/>
                    <a:pt x="7995004" y="2664971"/>
                    <a:pt x="7989012" y="2661975"/>
                  </a:cubicBezTo>
                  <a:cubicBezTo>
                    <a:pt x="7983019" y="2658979"/>
                    <a:pt x="7978824" y="2657780"/>
                    <a:pt x="7978824" y="2661376"/>
                  </a:cubicBezTo>
                  <a:cubicBezTo>
                    <a:pt x="7978225" y="2665571"/>
                    <a:pt x="7987214" y="2669766"/>
                    <a:pt x="7990211" y="2669766"/>
                  </a:cubicBezTo>
                  <a:cubicBezTo>
                    <a:pt x="7992608" y="2670365"/>
                    <a:pt x="7994405" y="2675159"/>
                    <a:pt x="7992608" y="2676957"/>
                  </a:cubicBezTo>
                  <a:cubicBezTo>
                    <a:pt x="7990810" y="2678155"/>
                    <a:pt x="7992008" y="2678155"/>
                    <a:pt x="7990211" y="2682950"/>
                  </a:cubicBezTo>
                  <a:cubicBezTo>
                    <a:pt x="7989012" y="2687744"/>
                    <a:pt x="7987813" y="2690141"/>
                    <a:pt x="7986015" y="2686545"/>
                  </a:cubicBezTo>
                  <a:cubicBezTo>
                    <a:pt x="7984218" y="2682350"/>
                    <a:pt x="7985416" y="2678155"/>
                    <a:pt x="7977626" y="2675758"/>
                  </a:cubicBezTo>
                  <a:cubicBezTo>
                    <a:pt x="7970434" y="2673361"/>
                    <a:pt x="7971034" y="2671563"/>
                    <a:pt x="7969835" y="2668567"/>
                  </a:cubicBezTo>
                  <a:cubicBezTo>
                    <a:pt x="7968637" y="2666170"/>
                    <a:pt x="7967438" y="2665571"/>
                    <a:pt x="7965641" y="2661975"/>
                  </a:cubicBezTo>
                  <a:cubicBezTo>
                    <a:pt x="7963843" y="2658379"/>
                    <a:pt x="7961445" y="2657181"/>
                    <a:pt x="7963843" y="2648791"/>
                  </a:cubicBezTo>
                  <a:cubicBezTo>
                    <a:pt x="7966240" y="2640401"/>
                    <a:pt x="7963243" y="2636206"/>
                    <a:pt x="7960247" y="2634408"/>
                  </a:cubicBezTo>
                  <a:cubicBezTo>
                    <a:pt x="7957850" y="2632611"/>
                    <a:pt x="7957850" y="2629614"/>
                    <a:pt x="7958449" y="2626019"/>
                  </a:cubicBezTo>
                  <a:cubicBezTo>
                    <a:pt x="7958449" y="2624221"/>
                    <a:pt x="7958449" y="2622423"/>
                    <a:pt x="7957850" y="2621224"/>
                  </a:cubicBezTo>
                  <a:lnTo>
                    <a:pt x="7959048" y="2620026"/>
                  </a:lnTo>
                  <a:cubicBezTo>
                    <a:pt x="7957850" y="2616430"/>
                    <a:pt x="7954853" y="2614632"/>
                    <a:pt x="7952456" y="2613434"/>
                  </a:cubicBezTo>
                  <a:cubicBezTo>
                    <a:pt x="7949460" y="2611636"/>
                    <a:pt x="7942269" y="2603845"/>
                    <a:pt x="7935677" y="2600250"/>
                  </a:cubicBezTo>
                  <a:cubicBezTo>
                    <a:pt x="7929084" y="2596654"/>
                    <a:pt x="7923691" y="2583470"/>
                    <a:pt x="7921294" y="2581073"/>
                  </a:cubicBezTo>
                  <a:cubicBezTo>
                    <a:pt x="7918897" y="2578676"/>
                    <a:pt x="7911106" y="2573282"/>
                    <a:pt x="7908710" y="2569088"/>
                  </a:cubicBezTo>
                  <a:cubicBezTo>
                    <a:pt x="7906312" y="2564893"/>
                    <a:pt x="7904514" y="2564293"/>
                    <a:pt x="7900320" y="2560698"/>
                  </a:cubicBezTo>
                  <a:cubicBezTo>
                    <a:pt x="7896124" y="2557102"/>
                    <a:pt x="7890731" y="2552907"/>
                    <a:pt x="7890731" y="2549311"/>
                  </a:cubicBezTo>
                  <a:cubicBezTo>
                    <a:pt x="7890731" y="2545716"/>
                    <a:pt x="7895525" y="2547514"/>
                    <a:pt x="7897922" y="2548113"/>
                  </a:cubicBezTo>
                  <a:cubicBezTo>
                    <a:pt x="7897922" y="2548113"/>
                    <a:pt x="7898522" y="2547514"/>
                    <a:pt x="7898522" y="2546315"/>
                  </a:cubicBezTo>
                  <a:cubicBezTo>
                    <a:pt x="7898522" y="2545117"/>
                    <a:pt x="7897323" y="2542720"/>
                    <a:pt x="7897323" y="2540322"/>
                  </a:cubicBezTo>
                  <a:cubicBezTo>
                    <a:pt x="7896724" y="2535528"/>
                    <a:pt x="7896724" y="2533730"/>
                    <a:pt x="7894327" y="2537326"/>
                  </a:cubicBezTo>
                  <a:cubicBezTo>
                    <a:pt x="7891930" y="2540922"/>
                    <a:pt x="7892529" y="2541521"/>
                    <a:pt x="7891331" y="2537925"/>
                  </a:cubicBezTo>
                  <a:cubicBezTo>
                    <a:pt x="7890132" y="2534330"/>
                    <a:pt x="7890731" y="2533730"/>
                    <a:pt x="7887135" y="2534929"/>
                  </a:cubicBezTo>
                  <a:cubicBezTo>
                    <a:pt x="7884139" y="2535528"/>
                    <a:pt x="7885338" y="2536727"/>
                    <a:pt x="7886536" y="2539124"/>
                  </a:cubicBezTo>
                  <a:cubicBezTo>
                    <a:pt x="7887135" y="2541521"/>
                    <a:pt x="7885338" y="2543319"/>
                    <a:pt x="7879345" y="2542120"/>
                  </a:cubicBezTo>
                  <a:cubicBezTo>
                    <a:pt x="7873951" y="2541521"/>
                    <a:pt x="7872753" y="2539124"/>
                    <a:pt x="7871554" y="2542720"/>
                  </a:cubicBezTo>
                  <a:cubicBezTo>
                    <a:pt x="7870356" y="2546315"/>
                    <a:pt x="7867360" y="2543918"/>
                    <a:pt x="7863764" y="2543918"/>
                  </a:cubicBezTo>
                  <a:cubicBezTo>
                    <a:pt x="7859569" y="2543918"/>
                    <a:pt x="7860168" y="2544517"/>
                    <a:pt x="7860168" y="2541521"/>
                  </a:cubicBezTo>
                  <a:cubicBezTo>
                    <a:pt x="7860168" y="2539124"/>
                    <a:pt x="7858970" y="2539124"/>
                    <a:pt x="7852977" y="2536128"/>
                  </a:cubicBezTo>
                  <a:cubicBezTo>
                    <a:pt x="7847583" y="2533131"/>
                    <a:pt x="7839793" y="2537326"/>
                    <a:pt x="7828407" y="2530135"/>
                  </a:cubicBezTo>
                  <a:cubicBezTo>
                    <a:pt x="7827208" y="2529535"/>
                    <a:pt x="7824811" y="2527738"/>
                    <a:pt x="7823013" y="2525940"/>
                  </a:cubicBezTo>
                  <a:cubicBezTo>
                    <a:pt x="7823013" y="2525940"/>
                    <a:pt x="7823013" y="2525940"/>
                    <a:pt x="7823013" y="2525940"/>
                  </a:cubicBezTo>
                  <a:cubicBezTo>
                    <a:pt x="7815222" y="2521146"/>
                    <a:pt x="7808630" y="2519348"/>
                    <a:pt x="7802039" y="2519348"/>
                  </a:cubicBezTo>
                  <a:cubicBezTo>
                    <a:pt x="7793649" y="2519348"/>
                    <a:pt x="7790053" y="2519947"/>
                    <a:pt x="7786458" y="2515752"/>
                  </a:cubicBezTo>
                  <a:cubicBezTo>
                    <a:pt x="7782862" y="2511557"/>
                    <a:pt x="7781663" y="2510958"/>
                    <a:pt x="7775670" y="2508561"/>
                  </a:cubicBezTo>
                  <a:cubicBezTo>
                    <a:pt x="7769678" y="2506164"/>
                    <a:pt x="7764884" y="2501370"/>
                    <a:pt x="7763685" y="2497774"/>
                  </a:cubicBezTo>
                  <a:lnTo>
                    <a:pt x="7763685" y="2497774"/>
                  </a:lnTo>
                  <a:cubicBezTo>
                    <a:pt x="7760089" y="2493579"/>
                    <a:pt x="7753498" y="2487586"/>
                    <a:pt x="7745108" y="2477399"/>
                  </a:cubicBezTo>
                  <a:cubicBezTo>
                    <a:pt x="7732523" y="2462417"/>
                    <a:pt x="7717541" y="2451630"/>
                    <a:pt x="7711548" y="2448034"/>
                  </a:cubicBezTo>
                  <a:cubicBezTo>
                    <a:pt x="7705556" y="2443839"/>
                    <a:pt x="7710349" y="2440843"/>
                    <a:pt x="7706754" y="2439045"/>
                  </a:cubicBezTo>
                  <a:cubicBezTo>
                    <a:pt x="7703158" y="2436648"/>
                    <a:pt x="7702559" y="2433652"/>
                    <a:pt x="7696566" y="2431255"/>
                  </a:cubicBezTo>
                  <a:cubicBezTo>
                    <a:pt x="7691173" y="2428858"/>
                    <a:pt x="7691173" y="2430056"/>
                    <a:pt x="7696566" y="2434251"/>
                  </a:cubicBezTo>
                  <a:cubicBezTo>
                    <a:pt x="7701960" y="2438446"/>
                    <a:pt x="7694768" y="2436648"/>
                    <a:pt x="7688776" y="2434251"/>
                  </a:cubicBezTo>
                  <a:cubicBezTo>
                    <a:pt x="7682783" y="2431854"/>
                    <a:pt x="7683382" y="2431255"/>
                    <a:pt x="7685180" y="2431255"/>
                  </a:cubicBezTo>
                  <a:cubicBezTo>
                    <a:pt x="7687577" y="2431255"/>
                    <a:pt x="7688177" y="2427060"/>
                    <a:pt x="7684581" y="2426460"/>
                  </a:cubicBezTo>
                  <a:cubicBezTo>
                    <a:pt x="7680986" y="2425861"/>
                    <a:pt x="7681585" y="2426460"/>
                    <a:pt x="7680386" y="2423464"/>
                  </a:cubicBezTo>
                  <a:cubicBezTo>
                    <a:pt x="7679187" y="2420468"/>
                    <a:pt x="7677389" y="2422865"/>
                    <a:pt x="7673794" y="2425861"/>
                  </a:cubicBezTo>
                  <a:cubicBezTo>
                    <a:pt x="7670198" y="2428858"/>
                    <a:pt x="7671397" y="2431255"/>
                    <a:pt x="7674393" y="2433052"/>
                  </a:cubicBezTo>
                  <a:cubicBezTo>
                    <a:pt x="7677389" y="2434251"/>
                    <a:pt x="7674993" y="2436049"/>
                    <a:pt x="7673195" y="2437247"/>
                  </a:cubicBezTo>
                  <a:cubicBezTo>
                    <a:pt x="7671397" y="2438446"/>
                    <a:pt x="7662407" y="2444439"/>
                    <a:pt x="7656415" y="2448633"/>
                  </a:cubicBezTo>
                  <a:cubicBezTo>
                    <a:pt x="7651022" y="2452828"/>
                    <a:pt x="7645628" y="2454027"/>
                    <a:pt x="7643231" y="2454027"/>
                  </a:cubicBezTo>
                  <a:cubicBezTo>
                    <a:pt x="7640834" y="2453428"/>
                    <a:pt x="7636040" y="2453428"/>
                    <a:pt x="7624054" y="2452828"/>
                  </a:cubicBezTo>
                  <a:cubicBezTo>
                    <a:pt x="7612069" y="2452229"/>
                    <a:pt x="7607275" y="2446236"/>
                    <a:pt x="7597087" y="2444439"/>
                  </a:cubicBezTo>
                  <a:cubicBezTo>
                    <a:pt x="7586899" y="2442641"/>
                    <a:pt x="7583903" y="2440244"/>
                    <a:pt x="7581505" y="2436049"/>
                  </a:cubicBezTo>
                  <a:cubicBezTo>
                    <a:pt x="7579109" y="2431255"/>
                    <a:pt x="7576113" y="2431255"/>
                    <a:pt x="7569520" y="2430655"/>
                  </a:cubicBezTo>
                  <a:cubicBezTo>
                    <a:pt x="7563527" y="2430056"/>
                    <a:pt x="7551542" y="2425262"/>
                    <a:pt x="7547946" y="2424063"/>
                  </a:cubicBezTo>
                  <a:cubicBezTo>
                    <a:pt x="7544351" y="2423464"/>
                    <a:pt x="7540755" y="2423464"/>
                    <a:pt x="7537759" y="2419868"/>
                  </a:cubicBezTo>
                  <a:cubicBezTo>
                    <a:pt x="7535362" y="2416273"/>
                    <a:pt x="7525773" y="2411478"/>
                    <a:pt x="7516185" y="2407883"/>
                  </a:cubicBezTo>
                  <a:cubicBezTo>
                    <a:pt x="7505997" y="2404887"/>
                    <a:pt x="7504200" y="2403089"/>
                    <a:pt x="7498207" y="2399493"/>
                  </a:cubicBezTo>
                  <a:cubicBezTo>
                    <a:pt x="7492813" y="2395298"/>
                    <a:pt x="7489817" y="2395298"/>
                    <a:pt x="7488019" y="2389305"/>
                  </a:cubicBezTo>
                  <a:cubicBezTo>
                    <a:pt x="7486221" y="2383313"/>
                    <a:pt x="7480828" y="2382114"/>
                    <a:pt x="7477232" y="2382114"/>
                  </a:cubicBezTo>
                  <a:cubicBezTo>
                    <a:pt x="7473037" y="2381515"/>
                    <a:pt x="7467044" y="2379717"/>
                    <a:pt x="7462251" y="2376721"/>
                  </a:cubicBezTo>
                  <a:cubicBezTo>
                    <a:pt x="7457456" y="2373724"/>
                    <a:pt x="7449066" y="2371327"/>
                    <a:pt x="7446669" y="2371327"/>
                  </a:cubicBezTo>
                  <a:cubicBezTo>
                    <a:pt x="7444272" y="2371327"/>
                    <a:pt x="7430489" y="2366533"/>
                    <a:pt x="7426893" y="2357544"/>
                  </a:cubicBezTo>
                  <a:cubicBezTo>
                    <a:pt x="7422698" y="2348555"/>
                    <a:pt x="7414908" y="2349154"/>
                    <a:pt x="7408915" y="2346158"/>
                  </a:cubicBezTo>
                  <a:cubicBezTo>
                    <a:pt x="7402323" y="2343761"/>
                    <a:pt x="7399327" y="2335970"/>
                    <a:pt x="7389139" y="2332374"/>
                  </a:cubicBezTo>
                  <a:cubicBezTo>
                    <a:pt x="7378951" y="2328179"/>
                    <a:pt x="7367565" y="2307205"/>
                    <a:pt x="7362770" y="2300613"/>
                  </a:cubicBezTo>
                  <a:cubicBezTo>
                    <a:pt x="7357977" y="2294021"/>
                    <a:pt x="7355579" y="2288627"/>
                    <a:pt x="7360973" y="2288028"/>
                  </a:cubicBezTo>
                  <a:cubicBezTo>
                    <a:pt x="7366367" y="2287429"/>
                    <a:pt x="7366966" y="2288028"/>
                    <a:pt x="7367565" y="2285032"/>
                  </a:cubicBezTo>
                  <a:cubicBezTo>
                    <a:pt x="7368164" y="2282035"/>
                    <a:pt x="7366367" y="2282635"/>
                    <a:pt x="7362171" y="2280837"/>
                  </a:cubicBezTo>
                  <a:cubicBezTo>
                    <a:pt x="7357977" y="2279638"/>
                    <a:pt x="7357977" y="2275443"/>
                    <a:pt x="7362770" y="2272447"/>
                  </a:cubicBezTo>
                  <a:cubicBezTo>
                    <a:pt x="7367565" y="2270050"/>
                    <a:pt x="7364569" y="2270050"/>
                    <a:pt x="7365767" y="2265855"/>
                  </a:cubicBezTo>
                  <a:cubicBezTo>
                    <a:pt x="7366966" y="2261660"/>
                    <a:pt x="7365767" y="2255667"/>
                    <a:pt x="7358576" y="2252072"/>
                  </a:cubicBezTo>
                  <a:cubicBezTo>
                    <a:pt x="7351385" y="2247877"/>
                    <a:pt x="7353182" y="2246079"/>
                    <a:pt x="7348988" y="2241884"/>
                  </a:cubicBezTo>
                  <a:cubicBezTo>
                    <a:pt x="7344792" y="2237689"/>
                    <a:pt x="7343594" y="2226303"/>
                    <a:pt x="7341796" y="2220909"/>
                  </a:cubicBezTo>
                  <a:cubicBezTo>
                    <a:pt x="7340598" y="2215516"/>
                    <a:pt x="7331609" y="2210123"/>
                    <a:pt x="7322619" y="2205928"/>
                  </a:cubicBezTo>
                  <a:cubicBezTo>
                    <a:pt x="7314229" y="2201733"/>
                    <a:pt x="7316627" y="2200534"/>
                    <a:pt x="7322020" y="2201133"/>
                  </a:cubicBezTo>
                  <a:cubicBezTo>
                    <a:pt x="7327414" y="2201733"/>
                    <a:pt x="7324418" y="2200534"/>
                    <a:pt x="7321421" y="2198137"/>
                  </a:cubicBezTo>
                  <a:cubicBezTo>
                    <a:pt x="7318425" y="2195740"/>
                    <a:pt x="7317226" y="2193343"/>
                    <a:pt x="7313630" y="2192743"/>
                  </a:cubicBezTo>
                  <a:cubicBezTo>
                    <a:pt x="7309436" y="2192144"/>
                    <a:pt x="7306439" y="2190346"/>
                    <a:pt x="7301046" y="2181957"/>
                  </a:cubicBezTo>
                  <a:cubicBezTo>
                    <a:pt x="7295652" y="2173567"/>
                    <a:pt x="7287861" y="2168772"/>
                    <a:pt x="7281269" y="2166375"/>
                  </a:cubicBezTo>
                  <a:cubicBezTo>
                    <a:pt x="7275277" y="2163978"/>
                    <a:pt x="7280071" y="2159184"/>
                    <a:pt x="7275876" y="2156188"/>
                  </a:cubicBezTo>
                  <a:cubicBezTo>
                    <a:pt x="7271681" y="2152592"/>
                    <a:pt x="7269284" y="2153192"/>
                    <a:pt x="7269883" y="2150794"/>
                  </a:cubicBezTo>
                  <a:cubicBezTo>
                    <a:pt x="7270483" y="2148397"/>
                    <a:pt x="7271681" y="2146000"/>
                    <a:pt x="7264490" y="2146000"/>
                  </a:cubicBezTo>
                  <a:cubicBezTo>
                    <a:pt x="7257298" y="2146000"/>
                    <a:pt x="7257898" y="2141805"/>
                    <a:pt x="7255501" y="2138809"/>
                  </a:cubicBezTo>
                  <a:cubicBezTo>
                    <a:pt x="7253104" y="2135812"/>
                    <a:pt x="7250707" y="2134614"/>
                    <a:pt x="7251306" y="2131618"/>
                  </a:cubicBezTo>
                  <a:cubicBezTo>
                    <a:pt x="7251905" y="2128022"/>
                    <a:pt x="7247710" y="2123228"/>
                    <a:pt x="7242317" y="2119632"/>
                  </a:cubicBezTo>
                  <a:cubicBezTo>
                    <a:pt x="7236923" y="2115437"/>
                    <a:pt x="7236324" y="2116036"/>
                    <a:pt x="7234526" y="2112441"/>
                  </a:cubicBezTo>
                  <a:cubicBezTo>
                    <a:pt x="7232728" y="2108246"/>
                    <a:pt x="7229133" y="2107047"/>
                    <a:pt x="7224338" y="2110044"/>
                  </a:cubicBezTo>
                  <a:cubicBezTo>
                    <a:pt x="7219545" y="2113040"/>
                    <a:pt x="7218945" y="2108246"/>
                    <a:pt x="7221342" y="2105250"/>
                  </a:cubicBezTo>
                  <a:cubicBezTo>
                    <a:pt x="7223739" y="2102253"/>
                    <a:pt x="7220743" y="2099257"/>
                    <a:pt x="7217746" y="2102253"/>
                  </a:cubicBezTo>
                  <a:cubicBezTo>
                    <a:pt x="7215349" y="2105250"/>
                    <a:pt x="7213552" y="2104650"/>
                    <a:pt x="7207559" y="2102852"/>
                  </a:cubicBezTo>
                  <a:cubicBezTo>
                    <a:pt x="7201566" y="2101055"/>
                    <a:pt x="7202765" y="2097459"/>
                    <a:pt x="7202166" y="2093863"/>
                  </a:cubicBezTo>
                  <a:cubicBezTo>
                    <a:pt x="7201566" y="2090268"/>
                    <a:pt x="7199768" y="2087870"/>
                    <a:pt x="7200367" y="2083676"/>
                  </a:cubicBezTo>
                  <a:cubicBezTo>
                    <a:pt x="7200967" y="2079481"/>
                    <a:pt x="7202765" y="2083076"/>
                    <a:pt x="7206959" y="2085473"/>
                  </a:cubicBezTo>
                  <a:cubicBezTo>
                    <a:pt x="7211155" y="2087870"/>
                    <a:pt x="7209956" y="2083676"/>
                    <a:pt x="7208757" y="2081279"/>
                  </a:cubicBezTo>
                  <a:cubicBezTo>
                    <a:pt x="7207559" y="2078881"/>
                    <a:pt x="7208158" y="2075885"/>
                    <a:pt x="7202765" y="2076484"/>
                  </a:cubicBezTo>
                  <a:cubicBezTo>
                    <a:pt x="7197371" y="2077084"/>
                    <a:pt x="7199768" y="2075286"/>
                    <a:pt x="7197970" y="2068694"/>
                  </a:cubicBezTo>
                  <a:cubicBezTo>
                    <a:pt x="7196173" y="2062102"/>
                    <a:pt x="7190779" y="2062701"/>
                    <a:pt x="7187184" y="2063300"/>
                  </a:cubicBezTo>
                  <a:cubicBezTo>
                    <a:pt x="7182988" y="2063899"/>
                    <a:pt x="7179393" y="2063300"/>
                    <a:pt x="7176996" y="2056109"/>
                  </a:cubicBezTo>
                  <a:cubicBezTo>
                    <a:pt x="7174599" y="2048918"/>
                    <a:pt x="7172801" y="2050716"/>
                    <a:pt x="7168606" y="2050716"/>
                  </a:cubicBezTo>
                  <a:cubicBezTo>
                    <a:pt x="7164411" y="2051315"/>
                    <a:pt x="7163213" y="2043524"/>
                    <a:pt x="7159017" y="2042326"/>
                  </a:cubicBezTo>
                  <a:cubicBezTo>
                    <a:pt x="7154823" y="2041127"/>
                    <a:pt x="7157220" y="2037531"/>
                    <a:pt x="7157819" y="2029142"/>
                  </a:cubicBezTo>
                  <a:cubicBezTo>
                    <a:pt x="7158418" y="2020752"/>
                    <a:pt x="7144036" y="2024348"/>
                    <a:pt x="7138643" y="2023748"/>
                  </a:cubicBezTo>
                  <a:cubicBezTo>
                    <a:pt x="7133249" y="2023149"/>
                    <a:pt x="7132650" y="2021351"/>
                    <a:pt x="7129654" y="2016557"/>
                  </a:cubicBezTo>
                  <a:cubicBezTo>
                    <a:pt x="7126657" y="2011163"/>
                    <a:pt x="7121863" y="2009965"/>
                    <a:pt x="7116469" y="2006968"/>
                  </a:cubicBezTo>
                  <a:cubicBezTo>
                    <a:pt x="7111075" y="2003972"/>
                    <a:pt x="7115870" y="1997979"/>
                    <a:pt x="7110476" y="1997979"/>
                  </a:cubicBezTo>
                  <a:cubicBezTo>
                    <a:pt x="7105083" y="1997979"/>
                    <a:pt x="7098491" y="1993785"/>
                    <a:pt x="7097892" y="1987792"/>
                  </a:cubicBezTo>
                  <a:cubicBezTo>
                    <a:pt x="7097293" y="1981200"/>
                    <a:pt x="7094296" y="1979402"/>
                    <a:pt x="7091300" y="1978803"/>
                  </a:cubicBezTo>
                  <a:cubicBezTo>
                    <a:pt x="7088303" y="1978203"/>
                    <a:pt x="7087704" y="1977604"/>
                    <a:pt x="7088903" y="1974608"/>
                  </a:cubicBezTo>
                  <a:cubicBezTo>
                    <a:pt x="7089502" y="1972211"/>
                    <a:pt x="7088303" y="1970413"/>
                    <a:pt x="7083509" y="1967417"/>
                  </a:cubicBezTo>
                  <a:cubicBezTo>
                    <a:pt x="7078115" y="1964420"/>
                    <a:pt x="7073921" y="1957229"/>
                    <a:pt x="7074520" y="1953034"/>
                  </a:cubicBezTo>
                  <a:cubicBezTo>
                    <a:pt x="7075119" y="1948839"/>
                    <a:pt x="7072123" y="1946442"/>
                    <a:pt x="7068527" y="1944644"/>
                  </a:cubicBezTo>
                  <a:cubicBezTo>
                    <a:pt x="7064333" y="1942247"/>
                    <a:pt x="7066130" y="1940449"/>
                    <a:pt x="7055343" y="1933258"/>
                  </a:cubicBezTo>
                  <a:cubicBezTo>
                    <a:pt x="7044556" y="1926066"/>
                    <a:pt x="7048152" y="1921872"/>
                    <a:pt x="7051148" y="1916478"/>
                  </a:cubicBezTo>
                  <a:cubicBezTo>
                    <a:pt x="7053545" y="1911085"/>
                    <a:pt x="7043957" y="1908088"/>
                    <a:pt x="7039762" y="1907489"/>
                  </a:cubicBezTo>
                  <a:cubicBezTo>
                    <a:pt x="7035567" y="1906890"/>
                    <a:pt x="7027177" y="1897301"/>
                    <a:pt x="7023582" y="1901496"/>
                  </a:cubicBezTo>
                  <a:cubicBezTo>
                    <a:pt x="7019986" y="1905691"/>
                    <a:pt x="7015192" y="1902096"/>
                    <a:pt x="7007401" y="1897301"/>
                  </a:cubicBezTo>
                  <a:cubicBezTo>
                    <a:pt x="6999611" y="1893106"/>
                    <a:pt x="6997213" y="1894904"/>
                    <a:pt x="7002008" y="1898500"/>
                  </a:cubicBezTo>
                  <a:cubicBezTo>
                    <a:pt x="7006802" y="1902695"/>
                    <a:pt x="7007401" y="1916478"/>
                    <a:pt x="7013993" y="1924269"/>
                  </a:cubicBezTo>
                  <a:cubicBezTo>
                    <a:pt x="7020585" y="1932059"/>
                    <a:pt x="7015192" y="1948839"/>
                    <a:pt x="7025979" y="1956629"/>
                  </a:cubicBezTo>
                  <a:cubicBezTo>
                    <a:pt x="7036766" y="1963821"/>
                    <a:pt x="7030173" y="1970413"/>
                    <a:pt x="7036166" y="1969814"/>
                  </a:cubicBezTo>
                  <a:cubicBezTo>
                    <a:pt x="7045155" y="1968615"/>
                    <a:pt x="7043957" y="1974008"/>
                    <a:pt x="7052946" y="1975207"/>
                  </a:cubicBezTo>
                  <a:cubicBezTo>
                    <a:pt x="7061336" y="1977005"/>
                    <a:pt x="7067329" y="1993785"/>
                    <a:pt x="7066130" y="1997979"/>
                  </a:cubicBezTo>
                  <a:cubicBezTo>
                    <a:pt x="7065531" y="2002174"/>
                    <a:pt x="7067928" y="2002174"/>
                    <a:pt x="7072722" y="2000377"/>
                  </a:cubicBezTo>
                  <a:cubicBezTo>
                    <a:pt x="7077516" y="1999178"/>
                    <a:pt x="7079913" y="1999777"/>
                    <a:pt x="7079913" y="2005770"/>
                  </a:cubicBezTo>
                  <a:cubicBezTo>
                    <a:pt x="7080513" y="2011763"/>
                    <a:pt x="7082311" y="2014759"/>
                    <a:pt x="7087104" y="2013561"/>
                  </a:cubicBezTo>
                  <a:cubicBezTo>
                    <a:pt x="7092498" y="2012362"/>
                    <a:pt x="7093697" y="2014160"/>
                    <a:pt x="7095494" y="2018355"/>
                  </a:cubicBezTo>
                  <a:cubicBezTo>
                    <a:pt x="7097892" y="2022550"/>
                    <a:pt x="7097892" y="2024348"/>
                    <a:pt x="7096693" y="2027943"/>
                  </a:cubicBezTo>
                  <a:cubicBezTo>
                    <a:pt x="7095494" y="2031539"/>
                    <a:pt x="7097293" y="2032737"/>
                    <a:pt x="7099090" y="2038131"/>
                  </a:cubicBezTo>
                  <a:cubicBezTo>
                    <a:pt x="7101487" y="2043524"/>
                    <a:pt x="7106282" y="2047120"/>
                    <a:pt x="7109278" y="2046521"/>
                  </a:cubicBezTo>
                  <a:cubicBezTo>
                    <a:pt x="7112274" y="2045921"/>
                    <a:pt x="7114672" y="2047719"/>
                    <a:pt x="7116469" y="2050716"/>
                  </a:cubicBezTo>
                  <a:cubicBezTo>
                    <a:pt x="7118866" y="2053113"/>
                    <a:pt x="7123661" y="2057907"/>
                    <a:pt x="7123661" y="2059705"/>
                  </a:cubicBezTo>
                  <a:cubicBezTo>
                    <a:pt x="7123661" y="2062102"/>
                    <a:pt x="7126057" y="2064499"/>
                    <a:pt x="7129054" y="2065697"/>
                  </a:cubicBezTo>
                  <a:cubicBezTo>
                    <a:pt x="7131451" y="2066896"/>
                    <a:pt x="7135046" y="2072889"/>
                    <a:pt x="7138043" y="2074087"/>
                  </a:cubicBezTo>
                  <a:cubicBezTo>
                    <a:pt x="7141039" y="2075885"/>
                    <a:pt x="7139841" y="2071690"/>
                    <a:pt x="7137444" y="2068094"/>
                  </a:cubicBezTo>
                  <a:cubicBezTo>
                    <a:pt x="7135046" y="2064499"/>
                    <a:pt x="7132050" y="2062701"/>
                    <a:pt x="7135046" y="2062701"/>
                  </a:cubicBezTo>
                  <a:cubicBezTo>
                    <a:pt x="7137444" y="2062102"/>
                    <a:pt x="7139242" y="2064499"/>
                    <a:pt x="7144036" y="2069293"/>
                  </a:cubicBezTo>
                  <a:cubicBezTo>
                    <a:pt x="7148830" y="2074087"/>
                    <a:pt x="7151227" y="2086073"/>
                    <a:pt x="7152425" y="2098058"/>
                  </a:cubicBezTo>
                  <a:cubicBezTo>
                    <a:pt x="7154224" y="2110044"/>
                    <a:pt x="7166209" y="2119632"/>
                    <a:pt x="7175198" y="2127423"/>
                  </a:cubicBezTo>
                  <a:cubicBezTo>
                    <a:pt x="7183588" y="2134614"/>
                    <a:pt x="7185386" y="2138809"/>
                    <a:pt x="7185386" y="2144202"/>
                  </a:cubicBezTo>
                  <a:cubicBezTo>
                    <a:pt x="7184786" y="2149596"/>
                    <a:pt x="7193176" y="2160982"/>
                    <a:pt x="7197371" y="2166975"/>
                  </a:cubicBezTo>
                  <a:cubicBezTo>
                    <a:pt x="7201566" y="2172967"/>
                    <a:pt x="7199768" y="2165177"/>
                    <a:pt x="7199768" y="2160383"/>
                  </a:cubicBezTo>
                  <a:cubicBezTo>
                    <a:pt x="7199768" y="2155589"/>
                    <a:pt x="7199169" y="2156188"/>
                    <a:pt x="7202166" y="2156188"/>
                  </a:cubicBezTo>
                  <a:cubicBezTo>
                    <a:pt x="7205162" y="2155589"/>
                    <a:pt x="7210555" y="2161581"/>
                    <a:pt x="7213552" y="2165776"/>
                  </a:cubicBezTo>
                  <a:cubicBezTo>
                    <a:pt x="7215948" y="2169971"/>
                    <a:pt x="7220743" y="2171170"/>
                    <a:pt x="7223739" y="2177762"/>
                  </a:cubicBezTo>
                  <a:cubicBezTo>
                    <a:pt x="7226736" y="2183754"/>
                    <a:pt x="7230930" y="2184953"/>
                    <a:pt x="7233327" y="2190946"/>
                  </a:cubicBezTo>
                  <a:cubicBezTo>
                    <a:pt x="7235725" y="2196938"/>
                    <a:pt x="7238721" y="2204130"/>
                    <a:pt x="7230930" y="2215516"/>
                  </a:cubicBezTo>
                  <a:cubicBezTo>
                    <a:pt x="7223140" y="2226902"/>
                    <a:pt x="7212952" y="2205328"/>
                    <a:pt x="7209956" y="2195141"/>
                  </a:cubicBezTo>
                  <a:cubicBezTo>
                    <a:pt x="7207559" y="2184953"/>
                    <a:pt x="7202765" y="2185552"/>
                    <a:pt x="7197970" y="2184354"/>
                  </a:cubicBezTo>
                  <a:cubicBezTo>
                    <a:pt x="7192577" y="2183155"/>
                    <a:pt x="7190180" y="2174166"/>
                    <a:pt x="7187184" y="2172368"/>
                  </a:cubicBezTo>
                  <a:cubicBezTo>
                    <a:pt x="7184187" y="2170570"/>
                    <a:pt x="7180592" y="2165776"/>
                    <a:pt x="7174599" y="2163379"/>
                  </a:cubicBezTo>
                  <a:cubicBezTo>
                    <a:pt x="7168606" y="2160982"/>
                    <a:pt x="7167407" y="2157986"/>
                    <a:pt x="7166808" y="2154390"/>
                  </a:cubicBezTo>
                  <a:cubicBezTo>
                    <a:pt x="7166209" y="2150195"/>
                    <a:pt x="7165610" y="2151394"/>
                    <a:pt x="7162614" y="2150794"/>
                  </a:cubicBezTo>
                  <a:cubicBezTo>
                    <a:pt x="7160216" y="2150195"/>
                    <a:pt x="7158418" y="2148997"/>
                    <a:pt x="7155422" y="2144802"/>
                  </a:cubicBezTo>
                  <a:cubicBezTo>
                    <a:pt x="7152425" y="2140607"/>
                    <a:pt x="7151227" y="2140607"/>
                    <a:pt x="7151227" y="2143603"/>
                  </a:cubicBezTo>
                  <a:cubicBezTo>
                    <a:pt x="7150628" y="2146000"/>
                    <a:pt x="7149429" y="2146000"/>
                    <a:pt x="7145234" y="2144802"/>
                  </a:cubicBezTo>
                  <a:cubicBezTo>
                    <a:pt x="7141039" y="2144202"/>
                    <a:pt x="7144635" y="2139408"/>
                    <a:pt x="7145234" y="2135213"/>
                  </a:cubicBezTo>
                  <a:cubicBezTo>
                    <a:pt x="7145834" y="2131018"/>
                    <a:pt x="7142837" y="2120231"/>
                    <a:pt x="7140440" y="2116636"/>
                  </a:cubicBezTo>
                  <a:cubicBezTo>
                    <a:pt x="7138043" y="2113040"/>
                    <a:pt x="7131451" y="2101055"/>
                    <a:pt x="7131451" y="2098058"/>
                  </a:cubicBezTo>
                  <a:cubicBezTo>
                    <a:pt x="7131451" y="2095062"/>
                    <a:pt x="7129654" y="2092665"/>
                    <a:pt x="7127256" y="2092065"/>
                  </a:cubicBezTo>
                  <a:cubicBezTo>
                    <a:pt x="7124859" y="2091466"/>
                    <a:pt x="7118866" y="2086672"/>
                    <a:pt x="7109278" y="2082477"/>
                  </a:cubicBezTo>
                  <a:cubicBezTo>
                    <a:pt x="7099690" y="2078282"/>
                    <a:pt x="7098491" y="2072889"/>
                    <a:pt x="7098491" y="2066896"/>
                  </a:cubicBezTo>
                  <a:cubicBezTo>
                    <a:pt x="7098491" y="2060903"/>
                    <a:pt x="7094895" y="2062701"/>
                    <a:pt x="7094296" y="2065697"/>
                  </a:cubicBezTo>
                  <a:cubicBezTo>
                    <a:pt x="7093697" y="2068094"/>
                    <a:pt x="7094895" y="2072289"/>
                    <a:pt x="7093697" y="2071091"/>
                  </a:cubicBezTo>
                  <a:cubicBezTo>
                    <a:pt x="7091899" y="2070492"/>
                    <a:pt x="7091300" y="2070492"/>
                    <a:pt x="7087104" y="2072289"/>
                  </a:cubicBezTo>
                  <a:cubicBezTo>
                    <a:pt x="7082910" y="2074687"/>
                    <a:pt x="7079913" y="2071690"/>
                    <a:pt x="7082311" y="2066896"/>
                  </a:cubicBezTo>
                  <a:cubicBezTo>
                    <a:pt x="7084708" y="2062102"/>
                    <a:pt x="7081712" y="2062701"/>
                    <a:pt x="7076917" y="2063300"/>
                  </a:cubicBezTo>
                  <a:cubicBezTo>
                    <a:pt x="7072123" y="2063899"/>
                    <a:pt x="7069726" y="2059705"/>
                    <a:pt x="7066130" y="2057907"/>
                  </a:cubicBezTo>
                  <a:cubicBezTo>
                    <a:pt x="7061935" y="2055510"/>
                    <a:pt x="7058939" y="2053712"/>
                    <a:pt x="7055343" y="2049517"/>
                  </a:cubicBezTo>
                  <a:cubicBezTo>
                    <a:pt x="7051748" y="2044723"/>
                    <a:pt x="7043957" y="2043524"/>
                    <a:pt x="7039762" y="2038730"/>
                  </a:cubicBezTo>
                  <a:cubicBezTo>
                    <a:pt x="7035567" y="2033936"/>
                    <a:pt x="7043957" y="2036932"/>
                    <a:pt x="7047553" y="2036932"/>
                  </a:cubicBezTo>
                  <a:cubicBezTo>
                    <a:pt x="7051148" y="2036932"/>
                    <a:pt x="7052946" y="2036932"/>
                    <a:pt x="7053545" y="2039329"/>
                  </a:cubicBezTo>
                  <a:cubicBezTo>
                    <a:pt x="7054144" y="2041726"/>
                    <a:pt x="7055343" y="2041726"/>
                    <a:pt x="7058340" y="2040528"/>
                  </a:cubicBezTo>
                  <a:cubicBezTo>
                    <a:pt x="7061336" y="2039929"/>
                    <a:pt x="7060137" y="2036932"/>
                    <a:pt x="7060137" y="2036932"/>
                  </a:cubicBezTo>
                  <a:cubicBezTo>
                    <a:pt x="7060137" y="2036932"/>
                    <a:pt x="7058340" y="2034535"/>
                    <a:pt x="7058340" y="2032138"/>
                  </a:cubicBezTo>
                  <a:cubicBezTo>
                    <a:pt x="7058340" y="2029741"/>
                    <a:pt x="7060137" y="2026745"/>
                    <a:pt x="7060737" y="2028542"/>
                  </a:cubicBezTo>
                  <a:cubicBezTo>
                    <a:pt x="7061336" y="2030340"/>
                    <a:pt x="7063134" y="2030340"/>
                    <a:pt x="7064333" y="2028542"/>
                  </a:cubicBezTo>
                  <a:cubicBezTo>
                    <a:pt x="7065531" y="2026745"/>
                    <a:pt x="7064932" y="2024348"/>
                    <a:pt x="7061935" y="2021950"/>
                  </a:cubicBezTo>
                  <a:cubicBezTo>
                    <a:pt x="7058939" y="2019553"/>
                    <a:pt x="7054744" y="2011163"/>
                    <a:pt x="7049351" y="2006369"/>
                  </a:cubicBezTo>
                  <a:cubicBezTo>
                    <a:pt x="7043957" y="2001575"/>
                    <a:pt x="7038563" y="1997979"/>
                    <a:pt x="7039163" y="1994384"/>
                  </a:cubicBezTo>
                  <a:cubicBezTo>
                    <a:pt x="7039762" y="1990189"/>
                    <a:pt x="7037365" y="1991387"/>
                    <a:pt x="7034369" y="1989590"/>
                  </a:cubicBezTo>
                  <a:cubicBezTo>
                    <a:pt x="7031372" y="1987792"/>
                    <a:pt x="7026578" y="1984196"/>
                    <a:pt x="7019986" y="1982398"/>
                  </a:cubicBezTo>
                  <a:cubicBezTo>
                    <a:pt x="7013394" y="1981200"/>
                    <a:pt x="7010398" y="1975207"/>
                    <a:pt x="7005603" y="1972211"/>
                  </a:cubicBezTo>
                  <a:cubicBezTo>
                    <a:pt x="7000810" y="1969814"/>
                    <a:pt x="6997813" y="1960824"/>
                    <a:pt x="6995416" y="1956030"/>
                  </a:cubicBezTo>
                  <a:cubicBezTo>
                    <a:pt x="6993019" y="1951236"/>
                    <a:pt x="6992420" y="1948839"/>
                    <a:pt x="6988224" y="1950637"/>
                  </a:cubicBezTo>
                  <a:cubicBezTo>
                    <a:pt x="6984030" y="1952435"/>
                    <a:pt x="6982831" y="1948240"/>
                    <a:pt x="6982831" y="1945243"/>
                  </a:cubicBezTo>
                  <a:cubicBezTo>
                    <a:pt x="6982232" y="1941648"/>
                    <a:pt x="6981033" y="1933258"/>
                    <a:pt x="6978636" y="1933258"/>
                  </a:cubicBezTo>
                  <a:cubicBezTo>
                    <a:pt x="6976239" y="1932659"/>
                    <a:pt x="6973242" y="1932059"/>
                    <a:pt x="6973242" y="1927265"/>
                  </a:cubicBezTo>
                  <a:cubicBezTo>
                    <a:pt x="6972643" y="1922471"/>
                    <a:pt x="6969048" y="1916478"/>
                    <a:pt x="6964853" y="1912283"/>
                  </a:cubicBezTo>
                  <a:cubicBezTo>
                    <a:pt x="6960658" y="1908088"/>
                    <a:pt x="6957661" y="1903893"/>
                    <a:pt x="6959460" y="1902695"/>
                  </a:cubicBezTo>
                  <a:cubicBezTo>
                    <a:pt x="6961257" y="1901496"/>
                    <a:pt x="6964253" y="1898500"/>
                    <a:pt x="6955264" y="1897301"/>
                  </a:cubicBezTo>
                  <a:cubicBezTo>
                    <a:pt x="6950470" y="1896702"/>
                    <a:pt x="6943279" y="1888312"/>
                    <a:pt x="6936088" y="1878125"/>
                  </a:cubicBezTo>
                  <a:lnTo>
                    <a:pt x="6942080" y="1874529"/>
                  </a:lnTo>
                  <a:cubicBezTo>
                    <a:pt x="6939084" y="1875128"/>
                    <a:pt x="6937286" y="1875727"/>
                    <a:pt x="6937286" y="1875727"/>
                  </a:cubicBezTo>
                  <a:cubicBezTo>
                    <a:pt x="6930095" y="1866139"/>
                    <a:pt x="6922904" y="1858349"/>
                    <a:pt x="6919908" y="1852955"/>
                  </a:cubicBezTo>
                  <a:cubicBezTo>
                    <a:pt x="6914514" y="1842168"/>
                    <a:pt x="6903128" y="1840370"/>
                    <a:pt x="6897135" y="1837973"/>
                  </a:cubicBezTo>
                  <a:cubicBezTo>
                    <a:pt x="6891741" y="1835576"/>
                    <a:pt x="6868969" y="1825988"/>
                    <a:pt x="6861179" y="1820594"/>
                  </a:cubicBezTo>
                  <a:cubicBezTo>
                    <a:pt x="6853388" y="1815201"/>
                    <a:pt x="6843200" y="1816399"/>
                    <a:pt x="6836009" y="1815800"/>
                  </a:cubicBezTo>
                  <a:cubicBezTo>
                    <a:pt x="6828818" y="1815201"/>
                    <a:pt x="6826420" y="1814002"/>
                    <a:pt x="6824623" y="1804414"/>
                  </a:cubicBezTo>
                  <a:cubicBezTo>
                    <a:pt x="6822825" y="1794826"/>
                    <a:pt x="6817431" y="1791829"/>
                    <a:pt x="6814435" y="1788233"/>
                  </a:cubicBezTo>
                  <a:cubicBezTo>
                    <a:pt x="6810839" y="1784039"/>
                    <a:pt x="6796457" y="1772652"/>
                    <a:pt x="6792262" y="1770255"/>
                  </a:cubicBezTo>
                  <a:cubicBezTo>
                    <a:pt x="6788067" y="1767858"/>
                    <a:pt x="6779078" y="1752876"/>
                    <a:pt x="6773685" y="1748682"/>
                  </a:cubicBezTo>
                  <a:cubicBezTo>
                    <a:pt x="6768291" y="1744487"/>
                    <a:pt x="6766493" y="1738494"/>
                    <a:pt x="6769489" y="1734898"/>
                  </a:cubicBezTo>
                  <a:cubicBezTo>
                    <a:pt x="6772486" y="1730703"/>
                    <a:pt x="6767093" y="1725909"/>
                    <a:pt x="6761699" y="1726508"/>
                  </a:cubicBezTo>
                  <a:cubicBezTo>
                    <a:pt x="6756306" y="1727108"/>
                    <a:pt x="6749714" y="1721714"/>
                    <a:pt x="6749714" y="1721714"/>
                  </a:cubicBezTo>
                  <a:cubicBezTo>
                    <a:pt x="6736529" y="1706732"/>
                    <a:pt x="6746717" y="1706732"/>
                    <a:pt x="6745518" y="1701938"/>
                  </a:cubicBezTo>
                  <a:cubicBezTo>
                    <a:pt x="6744919" y="1697144"/>
                    <a:pt x="6749714" y="1692350"/>
                    <a:pt x="6749714" y="1692350"/>
                  </a:cubicBezTo>
                  <a:lnTo>
                    <a:pt x="6749714" y="1688155"/>
                  </a:lnTo>
                  <a:cubicBezTo>
                    <a:pt x="6741923" y="1685758"/>
                    <a:pt x="6738327" y="1688754"/>
                    <a:pt x="6738327" y="1694747"/>
                  </a:cubicBezTo>
                  <a:cubicBezTo>
                    <a:pt x="6738327" y="1700140"/>
                    <a:pt x="6734732" y="1698342"/>
                    <a:pt x="6733533" y="1695945"/>
                  </a:cubicBezTo>
                  <a:cubicBezTo>
                    <a:pt x="6732335" y="1693548"/>
                    <a:pt x="6729338" y="1687556"/>
                    <a:pt x="6726342" y="1692949"/>
                  </a:cubicBezTo>
                  <a:cubicBezTo>
                    <a:pt x="6722746" y="1698342"/>
                    <a:pt x="6721547" y="1694148"/>
                    <a:pt x="6722147" y="1689353"/>
                  </a:cubicBezTo>
                  <a:cubicBezTo>
                    <a:pt x="6722746" y="1684559"/>
                    <a:pt x="6719750" y="1682162"/>
                    <a:pt x="6716754" y="1679166"/>
                  </a:cubicBezTo>
                  <a:cubicBezTo>
                    <a:pt x="6713757" y="1675570"/>
                    <a:pt x="6695779" y="1654595"/>
                    <a:pt x="6692184" y="1650400"/>
                  </a:cubicBezTo>
                  <a:cubicBezTo>
                    <a:pt x="6689187" y="1646206"/>
                    <a:pt x="6687988" y="1643209"/>
                    <a:pt x="6678999" y="1637217"/>
                  </a:cubicBezTo>
                  <a:cubicBezTo>
                    <a:pt x="6670010" y="1631224"/>
                    <a:pt x="6660422" y="1620437"/>
                    <a:pt x="6661620" y="1613246"/>
                  </a:cubicBezTo>
                  <a:cubicBezTo>
                    <a:pt x="6663418" y="1603657"/>
                    <a:pt x="6657425" y="1607253"/>
                    <a:pt x="6656826" y="1598264"/>
                  </a:cubicBezTo>
                  <a:cubicBezTo>
                    <a:pt x="6656826" y="1594069"/>
                    <a:pt x="6653231" y="1585080"/>
                    <a:pt x="6650834" y="1582083"/>
                  </a:cubicBezTo>
                  <a:cubicBezTo>
                    <a:pt x="6648436" y="1579686"/>
                    <a:pt x="6643642" y="1574293"/>
                    <a:pt x="6642444" y="1568899"/>
                  </a:cubicBezTo>
                  <a:cubicBezTo>
                    <a:pt x="6641245" y="1563506"/>
                    <a:pt x="6637050" y="1558712"/>
                    <a:pt x="6632256" y="1552120"/>
                  </a:cubicBezTo>
                  <a:cubicBezTo>
                    <a:pt x="6627462" y="1546127"/>
                    <a:pt x="6623866" y="1534141"/>
                    <a:pt x="6623866" y="1526351"/>
                  </a:cubicBezTo>
                  <a:cubicBezTo>
                    <a:pt x="6623866" y="1518560"/>
                    <a:pt x="6618473" y="1486199"/>
                    <a:pt x="6613678" y="1477810"/>
                  </a:cubicBezTo>
                  <a:cubicBezTo>
                    <a:pt x="6608884" y="1469420"/>
                    <a:pt x="6606487" y="1462228"/>
                    <a:pt x="6606487" y="1459232"/>
                  </a:cubicBezTo>
                  <a:cubicBezTo>
                    <a:pt x="6606487" y="1456236"/>
                    <a:pt x="6605888" y="1452041"/>
                    <a:pt x="6599296" y="1444850"/>
                  </a:cubicBezTo>
                  <a:cubicBezTo>
                    <a:pt x="6592703" y="1437658"/>
                    <a:pt x="6607685" y="1443052"/>
                    <a:pt x="6601093" y="1437059"/>
                  </a:cubicBezTo>
                  <a:cubicBezTo>
                    <a:pt x="6596899" y="1433463"/>
                    <a:pt x="6599296" y="1429868"/>
                    <a:pt x="6593902" y="1429268"/>
                  </a:cubicBezTo>
                  <a:cubicBezTo>
                    <a:pt x="6587910" y="1428669"/>
                    <a:pt x="6594502" y="1425673"/>
                    <a:pt x="6591505" y="1419680"/>
                  </a:cubicBezTo>
                  <a:cubicBezTo>
                    <a:pt x="6588509" y="1413687"/>
                    <a:pt x="6595700" y="1414886"/>
                    <a:pt x="6599895" y="1414287"/>
                  </a:cubicBezTo>
                  <a:cubicBezTo>
                    <a:pt x="6604689" y="1413687"/>
                    <a:pt x="6611881" y="1414287"/>
                    <a:pt x="6605289" y="1410092"/>
                  </a:cubicBezTo>
                  <a:cubicBezTo>
                    <a:pt x="6598696" y="1405897"/>
                    <a:pt x="6597498" y="1413088"/>
                    <a:pt x="6590307" y="1410691"/>
                  </a:cubicBezTo>
                  <a:cubicBezTo>
                    <a:pt x="6583115" y="1408294"/>
                    <a:pt x="6586112" y="1404099"/>
                    <a:pt x="6587910" y="1405297"/>
                  </a:cubicBezTo>
                  <a:cubicBezTo>
                    <a:pt x="6589707" y="1405897"/>
                    <a:pt x="6591505" y="1404698"/>
                    <a:pt x="6591505" y="1402900"/>
                  </a:cubicBezTo>
                  <a:cubicBezTo>
                    <a:pt x="6591505" y="1400503"/>
                    <a:pt x="6587910" y="1395709"/>
                    <a:pt x="6584913" y="1396908"/>
                  </a:cubicBezTo>
                  <a:cubicBezTo>
                    <a:pt x="6582516" y="1397507"/>
                    <a:pt x="6579520" y="1393312"/>
                    <a:pt x="6580119" y="1390915"/>
                  </a:cubicBezTo>
                  <a:cubicBezTo>
                    <a:pt x="6580718" y="1388518"/>
                    <a:pt x="6580718" y="1384922"/>
                    <a:pt x="6577722" y="1385521"/>
                  </a:cubicBezTo>
                  <a:cubicBezTo>
                    <a:pt x="6575325" y="1386121"/>
                    <a:pt x="6573527" y="1386121"/>
                    <a:pt x="6573527" y="1383724"/>
                  </a:cubicBezTo>
                  <a:cubicBezTo>
                    <a:pt x="6573527" y="1381326"/>
                    <a:pt x="6569332" y="1375933"/>
                    <a:pt x="6563939" y="1371738"/>
                  </a:cubicBezTo>
                  <a:cubicBezTo>
                    <a:pt x="6558545" y="1367543"/>
                    <a:pt x="6551953" y="1359153"/>
                    <a:pt x="6544162" y="1350764"/>
                  </a:cubicBezTo>
                  <a:cubicBezTo>
                    <a:pt x="6536372" y="1342374"/>
                    <a:pt x="6543563" y="1343572"/>
                    <a:pt x="6546560" y="1345370"/>
                  </a:cubicBezTo>
                  <a:cubicBezTo>
                    <a:pt x="6549556" y="1347168"/>
                    <a:pt x="6568133" y="1348366"/>
                    <a:pt x="6573527" y="1345969"/>
                  </a:cubicBezTo>
                  <a:cubicBezTo>
                    <a:pt x="6578921" y="1343572"/>
                    <a:pt x="6581917" y="1347168"/>
                    <a:pt x="6586711" y="1347168"/>
                  </a:cubicBezTo>
                  <a:cubicBezTo>
                    <a:pt x="6591505" y="1347168"/>
                    <a:pt x="6590906" y="1354958"/>
                    <a:pt x="6590307" y="1363348"/>
                  </a:cubicBezTo>
                  <a:cubicBezTo>
                    <a:pt x="6589707" y="1371738"/>
                    <a:pt x="6592104" y="1368742"/>
                    <a:pt x="6592703" y="1363948"/>
                  </a:cubicBezTo>
                  <a:cubicBezTo>
                    <a:pt x="6593303" y="1358554"/>
                    <a:pt x="6595700" y="1361551"/>
                    <a:pt x="6596899" y="1356756"/>
                  </a:cubicBezTo>
                  <a:cubicBezTo>
                    <a:pt x="6598097" y="1347168"/>
                    <a:pt x="6601093" y="1357955"/>
                    <a:pt x="6601693" y="1361551"/>
                  </a:cubicBezTo>
                  <a:cubicBezTo>
                    <a:pt x="6602292" y="1365146"/>
                    <a:pt x="6602292" y="1372337"/>
                    <a:pt x="6598097" y="1371738"/>
                  </a:cubicBezTo>
                  <a:cubicBezTo>
                    <a:pt x="6593902" y="1371139"/>
                    <a:pt x="6595700" y="1375933"/>
                    <a:pt x="6598696" y="1378929"/>
                  </a:cubicBezTo>
                  <a:cubicBezTo>
                    <a:pt x="6601693" y="1381326"/>
                    <a:pt x="6602892" y="1379529"/>
                    <a:pt x="6604689" y="1377731"/>
                  </a:cubicBezTo>
                  <a:cubicBezTo>
                    <a:pt x="6607086" y="1375334"/>
                    <a:pt x="6608285" y="1370540"/>
                    <a:pt x="6608285" y="1367543"/>
                  </a:cubicBezTo>
                  <a:cubicBezTo>
                    <a:pt x="6608285" y="1365146"/>
                    <a:pt x="6605888" y="1359153"/>
                    <a:pt x="6608884" y="1352561"/>
                  </a:cubicBezTo>
                  <a:cubicBezTo>
                    <a:pt x="6611282" y="1345969"/>
                    <a:pt x="6608285" y="1347168"/>
                    <a:pt x="6606487" y="1347168"/>
                  </a:cubicBezTo>
                  <a:cubicBezTo>
                    <a:pt x="6604689" y="1347168"/>
                    <a:pt x="6600494" y="1347168"/>
                    <a:pt x="6601093" y="1344771"/>
                  </a:cubicBezTo>
                  <a:cubicBezTo>
                    <a:pt x="6601693" y="1340576"/>
                    <a:pt x="6596899" y="1340576"/>
                    <a:pt x="6596899" y="1340576"/>
                  </a:cubicBezTo>
                  <a:cubicBezTo>
                    <a:pt x="6594502" y="1342374"/>
                    <a:pt x="6593303" y="1335182"/>
                    <a:pt x="6596899" y="1334583"/>
                  </a:cubicBezTo>
                  <a:cubicBezTo>
                    <a:pt x="6600494" y="1333984"/>
                    <a:pt x="6598696" y="1331587"/>
                    <a:pt x="6593902" y="1332186"/>
                  </a:cubicBezTo>
                  <a:cubicBezTo>
                    <a:pt x="6589108" y="1332785"/>
                    <a:pt x="6587910" y="1329789"/>
                    <a:pt x="6590906" y="1327991"/>
                  </a:cubicBezTo>
                  <a:cubicBezTo>
                    <a:pt x="6593902" y="1326793"/>
                    <a:pt x="6592703" y="1323796"/>
                    <a:pt x="6592703" y="1322598"/>
                  </a:cubicBezTo>
                  <a:cubicBezTo>
                    <a:pt x="6592703" y="1320800"/>
                    <a:pt x="6592703" y="1317204"/>
                    <a:pt x="6586711" y="1318403"/>
                  </a:cubicBezTo>
                  <a:cubicBezTo>
                    <a:pt x="6580718" y="1320201"/>
                    <a:pt x="6578921" y="1316006"/>
                    <a:pt x="6580718" y="1313009"/>
                  </a:cubicBezTo>
                  <a:cubicBezTo>
                    <a:pt x="6581318" y="1311811"/>
                    <a:pt x="6581917" y="1311211"/>
                    <a:pt x="6581917" y="1310612"/>
                  </a:cubicBezTo>
                  <a:cubicBezTo>
                    <a:pt x="6580718" y="1311211"/>
                    <a:pt x="6578921" y="1311211"/>
                    <a:pt x="6577722" y="1311811"/>
                  </a:cubicBezTo>
                  <a:lnTo>
                    <a:pt x="6578322" y="1308814"/>
                  </a:lnTo>
                  <a:cubicBezTo>
                    <a:pt x="6577123" y="1308814"/>
                    <a:pt x="6574725" y="1309414"/>
                    <a:pt x="6572329" y="1310013"/>
                  </a:cubicBezTo>
                  <a:cubicBezTo>
                    <a:pt x="6559743" y="1313609"/>
                    <a:pt x="6573527" y="1303421"/>
                    <a:pt x="6571130" y="1298627"/>
                  </a:cubicBezTo>
                  <a:cubicBezTo>
                    <a:pt x="6566336" y="1290237"/>
                    <a:pt x="6563939" y="1292035"/>
                    <a:pt x="6562740" y="1295630"/>
                  </a:cubicBezTo>
                  <a:cubicBezTo>
                    <a:pt x="6561542" y="1299226"/>
                    <a:pt x="6555549" y="1298027"/>
                    <a:pt x="6556148" y="1301024"/>
                  </a:cubicBezTo>
                  <a:cubicBezTo>
                    <a:pt x="6556747" y="1304619"/>
                    <a:pt x="6553751" y="1304020"/>
                    <a:pt x="6545961" y="1301024"/>
                  </a:cubicBezTo>
                  <a:cubicBezTo>
                    <a:pt x="6538769" y="1298027"/>
                    <a:pt x="6540567" y="1294432"/>
                    <a:pt x="6544162" y="1295630"/>
                  </a:cubicBezTo>
                  <a:cubicBezTo>
                    <a:pt x="6548358" y="1296829"/>
                    <a:pt x="6551354" y="1296230"/>
                    <a:pt x="6545961" y="1292035"/>
                  </a:cubicBezTo>
                  <a:cubicBezTo>
                    <a:pt x="6540567" y="1287840"/>
                    <a:pt x="6545361" y="1275255"/>
                    <a:pt x="6541166" y="1275854"/>
                  </a:cubicBezTo>
                  <a:cubicBezTo>
                    <a:pt x="6536971" y="1276454"/>
                    <a:pt x="6540567" y="1282446"/>
                    <a:pt x="6535772" y="1288439"/>
                  </a:cubicBezTo>
                  <a:cubicBezTo>
                    <a:pt x="6530979" y="1294432"/>
                    <a:pt x="6526184" y="1289038"/>
                    <a:pt x="6523787" y="1286042"/>
                  </a:cubicBezTo>
                  <a:cubicBezTo>
                    <a:pt x="6521390" y="1283046"/>
                    <a:pt x="6520791" y="1278851"/>
                    <a:pt x="6521990" y="1269262"/>
                  </a:cubicBezTo>
                  <a:cubicBezTo>
                    <a:pt x="6523188" y="1259674"/>
                    <a:pt x="6518993" y="1262071"/>
                    <a:pt x="6517794" y="1263869"/>
                  </a:cubicBezTo>
                  <a:cubicBezTo>
                    <a:pt x="6517195" y="1265667"/>
                    <a:pt x="6514798" y="1269862"/>
                    <a:pt x="6510603" y="1268663"/>
                  </a:cubicBezTo>
                  <a:cubicBezTo>
                    <a:pt x="6504611" y="1266865"/>
                    <a:pt x="6505210" y="1266266"/>
                    <a:pt x="6501614" y="1265667"/>
                  </a:cubicBezTo>
                  <a:cubicBezTo>
                    <a:pt x="6497420" y="1265067"/>
                    <a:pt x="6493224" y="1269262"/>
                    <a:pt x="6490827" y="1268064"/>
                  </a:cubicBezTo>
                  <a:cubicBezTo>
                    <a:pt x="6488430" y="1267464"/>
                    <a:pt x="6487831" y="1267464"/>
                    <a:pt x="6480640" y="1268663"/>
                  </a:cubicBezTo>
                  <a:cubicBezTo>
                    <a:pt x="6473449" y="1269262"/>
                    <a:pt x="6477643" y="1263270"/>
                    <a:pt x="6481838" y="1262071"/>
                  </a:cubicBezTo>
                  <a:cubicBezTo>
                    <a:pt x="6486033" y="1260872"/>
                    <a:pt x="6489030" y="1254280"/>
                    <a:pt x="6490228" y="1250086"/>
                  </a:cubicBezTo>
                  <a:cubicBezTo>
                    <a:pt x="6490827" y="1245891"/>
                    <a:pt x="6483037" y="1242295"/>
                    <a:pt x="6483037" y="1236902"/>
                  </a:cubicBezTo>
                  <a:cubicBezTo>
                    <a:pt x="6483037" y="1231508"/>
                    <a:pt x="6479441" y="1232707"/>
                    <a:pt x="6478841" y="1236302"/>
                  </a:cubicBezTo>
                  <a:cubicBezTo>
                    <a:pt x="6478242" y="1239898"/>
                    <a:pt x="6483037" y="1241096"/>
                    <a:pt x="6486033" y="1248887"/>
                  </a:cubicBezTo>
                  <a:cubicBezTo>
                    <a:pt x="6488430" y="1256678"/>
                    <a:pt x="6478242" y="1259674"/>
                    <a:pt x="6476445" y="1257876"/>
                  </a:cubicBezTo>
                  <a:cubicBezTo>
                    <a:pt x="6474647" y="1256078"/>
                    <a:pt x="6472849" y="1255479"/>
                    <a:pt x="6471051" y="1257277"/>
                  </a:cubicBezTo>
                  <a:cubicBezTo>
                    <a:pt x="6468654" y="1259075"/>
                    <a:pt x="6464459" y="1260273"/>
                    <a:pt x="6463260" y="1257277"/>
                  </a:cubicBezTo>
                  <a:cubicBezTo>
                    <a:pt x="6462062" y="1254280"/>
                    <a:pt x="6459066" y="1253681"/>
                    <a:pt x="6457268" y="1255479"/>
                  </a:cubicBezTo>
                  <a:cubicBezTo>
                    <a:pt x="6455470" y="1257277"/>
                    <a:pt x="6453073" y="1260273"/>
                    <a:pt x="6447679" y="1256078"/>
                  </a:cubicBezTo>
                  <a:cubicBezTo>
                    <a:pt x="6442286" y="1251883"/>
                    <a:pt x="6439889" y="1254280"/>
                    <a:pt x="6434496" y="1250685"/>
                  </a:cubicBezTo>
                  <a:cubicBezTo>
                    <a:pt x="6429102" y="1247089"/>
                    <a:pt x="6437492" y="1245291"/>
                    <a:pt x="6444683" y="1248288"/>
                  </a:cubicBezTo>
                  <a:cubicBezTo>
                    <a:pt x="6451874" y="1251883"/>
                    <a:pt x="6455470" y="1249486"/>
                    <a:pt x="6454271" y="1246490"/>
                  </a:cubicBezTo>
                  <a:cubicBezTo>
                    <a:pt x="6453073" y="1243493"/>
                    <a:pt x="6447679" y="1244093"/>
                    <a:pt x="6437492" y="1244093"/>
                  </a:cubicBezTo>
                  <a:cubicBezTo>
                    <a:pt x="6427304" y="1244093"/>
                    <a:pt x="6429102" y="1239898"/>
                    <a:pt x="6431499" y="1238699"/>
                  </a:cubicBezTo>
                  <a:cubicBezTo>
                    <a:pt x="6433896" y="1238100"/>
                    <a:pt x="6433896" y="1236902"/>
                    <a:pt x="6435694" y="1232707"/>
                  </a:cubicBezTo>
                  <a:cubicBezTo>
                    <a:pt x="6436892" y="1228512"/>
                    <a:pt x="6439889" y="1222519"/>
                    <a:pt x="6429701" y="1230909"/>
                  </a:cubicBezTo>
                  <a:cubicBezTo>
                    <a:pt x="6422510" y="1236902"/>
                    <a:pt x="6423109" y="1220122"/>
                    <a:pt x="6425507" y="1218324"/>
                  </a:cubicBezTo>
                  <a:cubicBezTo>
                    <a:pt x="6427903" y="1216526"/>
                    <a:pt x="6430300" y="1211133"/>
                    <a:pt x="6427903" y="1203941"/>
                  </a:cubicBezTo>
                  <a:cubicBezTo>
                    <a:pt x="6425507" y="1196750"/>
                    <a:pt x="6423109" y="1199147"/>
                    <a:pt x="6420712" y="1204541"/>
                  </a:cubicBezTo>
                  <a:cubicBezTo>
                    <a:pt x="6418315" y="1209934"/>
                    <a:pt x="6412921" y="1211732"/>
                    <a:pt x="6411124" y="1209934"/>
                  </a:cubicBezTo>
                  <a:cubicBezTo>
                    <a:pt x="6409326" y="1207537"/>
                    <a:pt x="6409326" y="1204541"/>
                    <a:pt x="6405730" y="1209335"/>
                  </a:cubicBezTo>
                  <a:cubicBezTo>
                    <a:pt x="6402135" y="1214129"/>
                    <a:pt x="6400337" y="1209934"/>
                    <a:pt x="6401536" y="1207537"/>
                  </a:cubicBezTo>
                  <a:cubicBezTo>
                    <a:pt x="6402734" y="1205140"/>
                    <a:pt x="6402734" y="1204541"/>
                    <a:pt x="6400936" y="1195552"/>
                  </a:cubicBezTo>
                  <a:cubicBezTo>
                    <a:pt x="6399138" y="1186562"/>
                    <a:pt x="6395543" y="1187162"/>
                    <a:pt x="6394943" y="1189559"/>
                  </a:cubicBezTo>
                  <a:cubicBezTo>
                    <a:pt x="6394344" y="1191956"/>
                    <a:pt x="6390748" y="1191956"/>
                    <a:pt x="6388950" y="1189559"/>
                  </a:cubicBezTo>
                  <a:cubicBezTo>
                    <a:pt x="6386554" y="1187162"/>
                    <a:pt x="6382958" y="1185364"/>
                    <a:pt x="6375167" y="1182368"/>
                  </a:cubicBezTo>
                  <a:cubicBezTo>
                    <a:pt x="6363182" y="1177573"/>
                    <a:pt x="6372770" y="1175176"/>
                    <a:pt x="6382358" y="1177573"/>
                  </a:cubicBezTo>
                  <a:cubicBezTo>
                    <a:pt x="6387752" y="1178173"/>
                    <a:pt x="6393146" y="1177573"/>
                    <a:pt x="6394943" y="1178173"/>
                  </a:cubicBezTo>
                  <a:cubicBezTo>
                    <a:pt x="6405131" y="1181169"/>
                    <a:pt x="6400337" y="1177573"/>
                    <a:pt x="6397340" y="1175776"/>
                  </a:cubicBezTo>
                  <a:cubicBezTo>
                    <a:pt x="6393745" y="1173978"/>
                    <a:pt x="6394344" y="1172180"/>
                    <a:pt x="6384157" y="1173378"/>
                  </a:cubicBezTo>
                  <a:cubicBezTo>
                    <a:pt x="6373969" y="1174577"/>
                    <a:pt x="6367976" y="1167985"/>
                    <a:pt x="6367976" y="1157198"/>
                  </a:cubicBezTo>
                  <a:cubicBezTo>
                    <a:pt x="6367377" y="1144613"/>
                    <a:pt x="6364979" y="1150007"/>
                    <a:pt x="6363781" y="1155400"/>
                  </a:cubicBezTo>
                  <a:cubicBezTo>
                    <a:pt x="6362583" y="1160794"/>
                    <a:pt x="6358388" y="1163790"/>
                    <a:pt x="6359587" y="1168584"/>
                  </a:cubicBezTo>
                  <a:cubicBezTo>
                    <a:pt x="6360785" y="1173978"/>
                    <a:pt x="6355391" y="1169783"/>
                    <a:pt x="6353594" y="1166786"/>
                  </a:cubicBezTo>
                  <a:cubicBezTo>
                    <a:pt x="6351796" y="1164389"/>
                    <a:pt x="6352395" y="1164389"/>
                    <a:pt x="6345803" y="1161393"/>
                  </a:cubicBezTo>
                  <a:cubicBezTo>
                    <a:pt x="6339211" y="1158397"/>
                    <a:pt x="6341608" y="1151805"/>
                    <a:pt x="6336814" y="1150606"/>
                  </a:cubicBezTo>
                  <a:cubicBezTo>
                    <a:pt x="6332019" y="1150007"/>
                    <a:pt x="6333817" y="1143415"/>
                    <a:pt x="6325427" y="1139819"/>
                  </a:cubicBezTo>
                  <a:cubicBezTo>
                    <a:pt x="6318836" y="1136823"/>
                    <a:pt x="6326027" y="1130830"/>
                    <a:pt x="6324828" y="1127834"/>
                  </a:cubicBezTo>
                  <a:cubicBezTo>
                    <a:pt x="6323630" y="1125437"/>
                    <a:pt x="6320634" y="1124837"/>
                    <a:pt x="6320634" y="1117047"/>
                  </a:cubicBezTo>
                  <a:cubicBezTo>
                    <a:pt x="6320634" y="1112253"/>
                    <a:pt x="6319435" y="1111653"/>
                    <a:pt x="6318236" y="1112253"/>
                  </a:cubicBezTo>
                  <a:cubicBezTo>
                    <a:pt x="6318236" y="1112253"/>
                    <a:pt x="6293666" y="1086484"/>
                    <a:pt x="6284677" y="1087083"/>
                  </a:cubicBezTo>
                  <a:cubicBezTo>
                    <a:pt x="6275088" y="1087682"/>
                    <a:pt x="6237334" y="1069704"/>
                    <a:pt x="6222353" y="1046332"/>
                  </a:cubicBezTo>
                  <a:cubicBezTo>
                    <a:pt x="6202576" y="1015170"/>
                    <a:pt x="6207371" y="1037943"/>
                    <a:pt x="6192988" y="1019365"/>
                  </a:cubicBezTo>
                  <a:cubicBezTo>
                    <a:pt x="6178006" y="1001387"/>
                    <a:pt x="6172013" y="1013372"/>
                    <a:pt x="6154634" y="1000188"/>
                  </a:cubicBezTo>
                  <a:cubicBezTo>
                    <a:pt x="6137256" y="987004"/>
                    <a:pt x="6130064" y="987004"/>
                    <a:pt x="6119277" y="1006181"/>
                  </a:cubicBezTo>
                  <a:cubicBezTo>
                    <a:pt x="6107891" y="1025358"/>
                    <a:pt x="6091112" y="1000787"/>
                    <a:pt x="6091112" y="1000787"/>
                  </a:cubicBezTo>
                  <a:cubicBezTo>
                    <a:pt x="6096505" y="992398"/>
                    <a:pt x="6090512" y="992398"/>
                    <a:pt x="6085718" y="987004"/>
                  </a:cubicBezTo>
                  <a:cubicBezTo>
                    <a:pt x="6080325" y="981611"/>
                    <a:pt x="6078527" y="987603"/>
                    <a:pt x="6083321" y="990600"/>
                  </a:cubicBezTo>
                  <a:cubicBezTo>
                    <a:pt x="6086317" y="992398"/>
                    <a:pt x="6087516" y="994795"/>
                    <a:pt x="6086917" y="998390"/>
                  </a:cubicBezTo>
                  <a:cubicBezTo>
                    <a:pt x="6086917" y="998390"/>
                    <a:pt x="6086917" y="998390"/>
                    <a:pt x="6086917" y="998390"/>
                  </a:cubicBezTo>
                  <a:cubicBezTo>
                    <a:pt x="6086317" y="1000787"/>
                    <a:pt x="6084520" y="1003185"/>
                    <a:pt x="6081523" y="1006181"/>
                  </a:cubicBezTo>
                  <a:cubicBezTo>
                    <a:pt x="6073732" y="1013972"/>
                    <a:pt x="6068339" y="1009777"/>
                    <a:pt x="6070137" y="1006181"/>
                  </a:cubicBezTo>
                  <a:cubicBezTo>
                    <a:pt x="6071935" y="1002585"/>
                    <a:pt x="6068938" y="998390"/>
                    <a:pt x="6063545" y="1004982"/>
                  </a:cubicBezTo>
                  <a:cubicBezTo>
                    <a:pt x="6058151" y="1011574"/>
                    <a:pt x="6052159" y="1006780"/>
                    <a:pt x="6052159" y="1004383"/>
                  </a:cubicBezTo>
                  <a:cubicBezTo>
                    <a:pt x="6052159" y="1001986"/>
                    <a:pt x="6053357" y="998990"/>
                    <a:pt x="6049162" y="995993"/>
                  </a:cubicBezTo>
                  <a:cubicBezTo>
                    <a:pt x="6044967" y="993596"/>
                    <a:pt x="6044967" y="988802"/>
                    <a:pt x="6048563" y="988802"/>
                  </a:cubicBezTo>
                  <a:cubicBezTo>
                    <a:pt x="6052159" y="988203"/>
                    <a:pt x="6053357" y="990600"/>
                    <a:pt x="6055754" y="997192"/>
                  </a:cubicBezTo>
                  <a:cubicBezTo>
                    <a:pt x="6058151" y="1003784"/>
                    <a:pt x="6066541" y="997791"/>
                    <a:pt x="6059949" y="994795"/>
                  </a:cubicBezTo>
                  <a:cubicBezTo>
                    <a:pt x="6056953" y="993596"/>
                    <a:pt x="6055155" y="991798"/>
                    <a:pt x="6059350" y="990600"/>
                  </a:cubicBezTo>
                  <a:cubicBezTo>
                    <a:pt x="6063545" y="990001"/>
                    <a:pt x="6061747" y="987004"/>
                    <a:pt x="6059350" y="986405"/>
                  </a:cubicBezTo>
                  <a:cubicBezTo>
                    <a:pt x="6056953" y="985806"/>
                    <a:pt x="6053357" y="986405"/>
                    <a:pt x="6047964" y="981012"/>
                  </a:cubicBezTo>
                  <a:cubicBezTo>
                    <a:pt x="6042570" y="975618"/>
                    <a:pt x="6039574" y="981012"/>
                    <a:pt x="6040772" y="985206"/>
                  </a:cubicBezTo>
                  <a:cubicBezTo>
                    <a:pt x="6041372" y="989401"/>
                    <a:pt x="6040173" y="990600"/>
                    <a:pt x="6038375" y="992398"/>
                  </a:cubicBezTo>
                  <a:cubicBezTo>
                    <a:pt x="6036578" y="994196"/>
                    <a:pt x="6031783" y="1001387"/>
                    <a:pt x="6025191" y="997791"/>
                  </a:cubicBezTo>
                  <a:cubicBezTo>
                    <a:pt x="6018600" y="994196"/>
                    <a:pt x="6018000" y="999589"/>
                    <a:pt x="6013206" y="997192"/>
                  </a:cubicBezTo>
                  <a:cubicBezTo>
                    <a:pt x="6006015" y="993596"/>
                    <a:pt x="6012607" y="990001"/>
                    <a:pt x="6010809" y="987004"/>
                  </a:cubicBezTo>
                  <a:cubicBezTo>
                    <a:pt x="6007812" y="981012"/>
                    <a:pt x="6006614" y="983409"/>
                    <a:pt x="6004816" y="987603"/>
                  </a:cubicBezTo>
                  <a:cubicBezTo>
                    <a:pt x="6003018" y="991798"/>
                    <a:pt x="5996426" y="991798"/>
                    <a:pt x="5992830" y="988802"/>
                  </a:cubicBezTo>
                  <a:cubicBezTo>
                    <a:pt x="5988636" y="986405"/>
                    <a:pt x="5979647" y="985206"/>
                    <a:pt x="5975452" y="988203"/>
                  </a:cubicBezTo>
                  <a:cubicBezTo>
                    <a:pt x="5971257" y="990600"/>
                    <a:pt x="5954477" y="993596"/>
                    <a:pt x="5952679" y="992398"/>
                  </a:cubicBezTo>
                  <a:cubicBezTo>
                    <a:pt x="5950282" y="990600"/>
                    <a:pt x="5948484" y="988203"/>
                    <a:pt x="5944289" y="988203"/>
                  </a:cubicBezTo>
                  <a:cubicBezTo>
                    <a:pt x="5940094" y="988203"/>
                    <a:pt x="5935300" y="986405"/>
                    <a:pt x="5938297" y="981012"/>
                  </a:cubicBezTo>
                  <a:cubicBezTo>
                    <a:pt x="5941293" y="975618"/>
                    <a:pt x="5932903" y="977416"/>
                    <a:pt x="5931105" y="980412"/>
                  </a:cubicBezTo>
                  <a:cubicBezTo>
                    <a:pt x="5929308" y="982809"/>
                    <a:pt x="5925712" y="985806"/>
                    <a:pt x="5922716" y="985206"/>
                  </a:cubicBezTo>
                  <a:cubicBezTo>
                    <a:pt x="5920318" y="984607"/>
                    <a:pt x="5913127" y="985206"/>
                    <a:pt x="5910730" y="985806"/>
                  </a:cubicBezTo>
                  <a:cubicBezTo>
                    <a:pt x="5908333" y="986405"/>
                    <a:pt x="5902939" y="988802"/>
                    <a:pt x="5907134" y="980412"/>
                  </a:cubicBezTo>
                  <a:cubicBezTo>
                    <a:pt x="5911928" y="972022"/>
                    <a:pt x="5904737" y="974419"/>
                    <a:pt x="5901741" y="979813"/>
                  </a:cubicBezTo>
                  <a:cubicBezTo>
                    <a:pt x="5899344" y="983409"/>
                    <a:pt x="5889756" y="979214"/>
                    <a:pt x="5894550" y="974419"/>
                  </a:cubicBezTo>
                  <a:cubicBezTo>
                    <a:pt x="5897546" y="971423"/>
                    <a:pt x="5888557" y="977416"/>
                    <a:pt x="5889156" y="972022"/>
                  </a:cubicBezTo>
                  <a:cubicBezTo>
                    <a:pt x="5889756" y="968427"/>
                    <a:pt x="5885561" y="961235"/>
                    <a:pt x="5887958" y="959438"/>
                  </a:cubicBezTo>
                  <a:cubicBezTo>
                    <a:pt x="5892752" y="955842"/>
                    <a:pt x="5885561" y="955842"/>
                    <a:pt x="5882564" y="960636"/>
                  </a:cubicBezTo>
                  <a:cubicBezTo>
                    <a:pt x="5880167" y="965430"/>
                    <a:pt x="5879568" y="962434"/>
                    <a:pt x="5873575" y="966629"/>
                  </a:cubicBezTo>
                  <a:cubicBezTo>
                    <a:pt x="5868182" y="970225"/>
                    <a:pt x="5868182" y="967827"/>
                    <a:pt x="5868182" y="967228"/>
                  </a:cubicBezTo>
                  <a:cubicBezTo>
                    <a:pt x="5868781" y="973221"/>
                    <a:pt x="5860990" y="972622"/>
                    <a:pt x="5856796" y="970225"/>
                  </a:cubicBezTo>
                  <a:cubicBezTo>
                    <a:pt x="5852601" y="967827"/>
                    <a:pt x="5854398" y="966030"/>
                    <a:pt x="5856196" y="961235"/>
                  </a:cubicBezTo>
                  <a:cubicBezTo>
                    <a:pt x="5857994" y="955842"/>
                    <a:pt x="5854398" y="955842"/>
                    <a:pt x="5853200" y="958838"/>
                  </a:cubicBezTo>
                  <a:cubicBezTo>
                    <a:pt x="5852001" y="961235"/>
                    <a:pt x="5852601" y="963033"/>
                    <a:pt x="5846008" y="960636"/>
                  </a:cubicBezTo>
                  <a:cubicBezTo>
                    <a:pt x="5839416" y="958239"/>
                    <a:pt x="5843012" y="963633"/>
                    <a:pt x="5843012" y="963633"/>
                  </a:cubicBezTo>
                  <a:cubicBezTo>
                    <a:pt x="5843012" y="963633"/>
                    <a:pt x="5846008" y="967228"/>
                    <a:pt x="5842413" y="968427"/>
                  </a:cubicBezTo>
                  <a:cubicBezTo>
                    <a:pt x="5842413" y="968427"/>
                    <a:pt x="5839416" y="970824"/>
                    <a:pt x="5839416" y="976817"/>
                  </a:cubicBezTo>
                  <a:cubicBezTo>
                    <a:pt x="5838817" y="987004"/>
                    <a:pt x="5847806" y="969625"/>
                    <a:pt x="5850803" y="976817"/>
                  </a:cubicBezTo>
                  <a:cubicBezTo>
                    <a:pt x="5853799" y="984008"/>
                    <a:pt x="5850203" y="981012"/>
                    <a:pt x="5844810" y="987004"/>
                  </a:cubicBezTo>
                  <a:cubicBezTo>
                    <a:pt x="5839416" y="992997"/>
                    <a:pt x="5844211" y="994196"/>
                    <a:pt x="5846008" y="991199"/>
                  </a:cubicBezTo>
                  <a:cubicBezTo>
                    <a:pt x="5847806" y="988802"/>
                    <a:pt x="5850803" y="988203"/>
                    <a:pt x="5854398" y="984607"/>
                  </a:cubicBezTo>
                  <a:cubicBezTo>
                    <a:pt x="5857994" y="981012"/>
                    <a:pt x="5859792" y="986405"/>
                    <a:pt x="5858593" y="988802"/>
                  </a:cubicBezTo>
                  <a:cubicBezTo>
                    <a:pt x="5856796" y="991199"/>
                    <a:pt x="5856196" y="993596"/>
                    <a:pt x="5857395" y="1000787"/>
                  </a:cubicBezTo>
                  <a:cubicBezTo>
                    <a:pt x="5858593" y="1007979"/>
                    <a:pt x="5853799" y="1008578"/>
                    <a:pt x="5847806" y="1011574"/>
                  </a:cubicBezTo>
                  <a:cubicBezTo>
                    <a:pt x="5841814" y="1014571"/>
                    <a:pt x="5843012" y="1006181"/>
                    <a:pt x="5837619" y="1001986"/>
                  </a:cubicBezTo>
                  <a:cubicBezTo>
                    <a:pt x="5832225" y="997791"/>
                    <a:pt x="5835221" y="1006181"/>
                    <a:pt x="5837019" y="1009777"/>
                  </a:cubicBezTo>
                  <a:cubicBezTo>
                    <a:pt x="5838817" y="1014571"/>
                    <a:pt x="5833424" y="1019964"/>
                    <a:pt x="5832225" y="1015170"/>
                  </a:cubicBezTo>
                  <a:cubicBezTo>
                    <a:pt x="5830427" y="1007979"/>
                    <a:pt x="5826832" y="1018166"/>
                    <a:pt x="5826832" y="1018166"/>
                  </a:cubicBezTo>
                  <a:cubicBezTo>
                    <a:pt x="5826832" y="1021762"/>
                    <a:pt x="5824435" y="1027156"/>
                    <a:pt x="5821438" y="1022361"/>
                  </a:cubicBezTo>
                  <a:cubicBezTo>
                    <a:pt x="5818442" y="1017567"/>
                    <a:pt x="5817243" y="1024758"/>
                    <a:pt x="5818442" y="1028354"/>
                  </a:cubicBezTo>
                  <a:cubicBezTo>
                    <a:pt x="5819041" y="1031950"/>
                    <a:pt x="5819041" y="1036744"/>
                    <a:pt x="5814846" y="1033748"/>
                  </a:cubicBezTo>
                  <a:cubicBezTo>
                    <a:pt x="5810651" y="1030152"/>
                    <a:pt x="5808254" y="1038542"/>
                    <a:pt x="5801662" y="1039141"/>
                  </a:cubicBezTo>
                  <a:cubicBezTo>
                    <a:pt x="5794471" y="1039740"/>
                    <a:pt x="5795070" y="1034946"/>
                    <a:pt x="5799265" y="1033148"/>
                  </a:cubicBezTo>
                  <a:cubicBezTo>
                    <a:pt x="5803460" y="1031351"/>
                    <a:pt x="5802861" y="1025957"/>
                    <a:pt x="5807655" y="1021163"/>
                  </a:cubicBezTo>
                  <a:cubicBezTo>
                    <a:pt x="5813048" y="1016968"/>
                    <a:pt x="5810052" y="1015170"/>
                    <a:pt x="5801063" y="1022961"/>
                  </a:cubicBezTo>
                  <a:cubicBezTo>
                    <a:pt x="5792673" y="1030751"/>
                    <a:pt x="5787879" y="1014571"/>
                    <a:pt x="5789677" y="1011574"/>
                  </a:cubicBezTo>
                  <a:cubicBezTo>
                    <a:pt x="5791475" y="1008578"/>
                    <a:pt x="5791475" y="1000787"/>
                    <a:pt x="5789077" y="994795"/>
                  </a:cubicBezTo>
                  <a:cubicBezTo>
                    <a:pt x="5786680" y="988802"/>
                    <a:pt x="5789677" y="985206"/>
                    <a:pt x="5792074" y="978614"/>
                  </a:cubicBezTo>
                  <a:cubicBezTo>
                    <a:pt x="5794471" y="972022"/>
                    <a:pt x="5800464" y="973221"/>
                    <a:pt x="5802261" y="973221"/>
                  </a:cubicBezTo>
                  <a:cubicBezTo>
                    <a:pt x="5803460" y="973221"/>
                    <a:pt x="5807056" y="975618"/>
                    <a:pt x="5809453" y="973820"/>
                  </a:cubicBezTo>
                  <a:cubicBezTo>
                    <a:pt x="5811850" y="972622"/>
                    <a:pt x="5816644" y="972622"/>
                    <a:pt x="5819641" y="973820"/>
                  </a:cubicBezTo>
                  <a:cubicBezTo>
                    <a:pt x="5822637" y="975019"/>
                    <a:pt x="5826832" y="975019"/>
                    <a:pt x="5828030" y="973221"/>
                  </a:cubicBezTo>
                  <a:cubicBezTo>
                    <a:pt x="5829229" y="971423"/>
                    <a:pt x="5823835" y="967827"/>
                    <a:pt x="5817843" y="969625"/>
                  </a:cubicBezTo>
                  <a:cubicBezTo>
                    <a:pt x="5811251" y="971423"/>
                    <a:pt x="5813648" y="968427"/>
                    <a:pt x="5817243" y="960037"/>
                  </a:cubicBezTo>
                  <a:cubicBezTo>
                    <a:pt x="5820839" y="951647"/>
                    <a:pt x="5816644" y="949250"/>
                    <a:pt x="5813648" y="957640"/>
                  </a:cubicBezTo>
                  <a:cubicBezTo>
                    <a:pt x="5810651" y="966030"/>
                    <a:pt x="5808254" y="961235"/>
                    <a:pt x="5801662" y="964232"/>
                  </a:cubicBezTo>
                  <a:cubicBezTo>
                    <a:pt x="5794471" y="967228"/>
                    <a:pt x="5800464" y="960037"/>
                    <a:pt x="5796868" y="955842"/>
                  </a:cubicBezTo>
                  <a:cubicBezTo>
                    <a:pt x="5793872" y="951647"/>
                    <a:pt x="5793272" y="952846"/>
                    <a:pt x="5792673" y="955243"/>
                  </a:cubicBezTo>
                  <a:cubicBezTo>
                    <a:pt x="5792074" y="957640"/>
                    <a:pt x="5790276" y="959438"/>
                    <a:pt x="5787280" y="962434"/>
                  </a:cubicBezTo>
                  <a:cubicBezTo>
                    <a:pt x="5782485" y="967228"/>
                    <a:pt x="5777092" y="975019"/>
                    <a:pt x="5779489" y="979813"/>
                  </a:cubicBezTo>
                  <a:cubicBezTo>
                    <a:pt x="5781886" y="984607"/>
                    <a:pt x="5780088" y="987004"/>
                    <a:pt x="5777691" y="987603"/>
                  </a:cubicBezTo>
                  <a:cubicBezTo>
                    <a:pt x="5775294" y="988203"/>
                    <a:pt x="5773496" y="990001"/>
                    <a:pt x="5772298" y="991798"/>
                  </a:cubicBezTo>
                  <a:cubicBezTo>
                    <a:pt x="5771699" y="993596"/>
                    <a:pt x="5774095" y="1000188"/>
                    <a:pt x="5763908" y="996593"/>
                  </a:cubicBezTo>
                  <a:cubicBezTo>
                    <a:pt x="5753720" y="992398"/>
                    <a:pt x="5762110" y="1000787"/>
                    <a:pt x="5766305" y="1002585"/>
                  </a:cubicBezTo>
                  <a:cubicBezTo>
                    <a:pt x="5770500" y="1004383"/>
                    <a:pt x="5774695" y="1013972"/>
                    <a:pt x="5772298" y="1016369"/>
                  </a:cubicBezTo>
                  <a:cubicBezTo>
                    <a:pt x="5769901" y="1018766"/>
                    <a:pt x="5769901" y="1025957"/>
                    <a:pt x="5768103" y="1028354"/>
                  </a:cubicBezTo>
                  <a:cubicBezTo>
                    <a:pt x="5764507" y="1035545"/>
                    <a:pt x="5759713" y="1031950"/>
                    <a:pt x="5757316" y="1031950"/>
                  </a:cubicBezTo>
                  <a:cubicBezTo>
                    <a:pt x="5751923" y="1031950"/>
                    <a:pt x="5756117" y="1032549"/>
                    <a:pt x="5750724" y="1031351"/>
                  </a:cubicBezTo>
                  <a:cubicBezTo>
                    <a:pt x="5750125" y="1031351"/>
                    <a:pt x="5749525" y="1030751"/>
                    <a:pt x="5749525" y="1030751"/>
                  </a:cubicBezTo>
                  <a:cubicBezTo>
                    <a:pt x="5750125" y="1029553"/>
                    <a:pt x="5749525" y="1030152"/>
                    <a:pt x="5749525" y="1030751"/>
                  </a:cubicBezTo>
                  <a:cubicBezTo>
                    <a:pt x="5749525" y="1031351"/>
                    <a:pt x="5748926" y="1031351"/>
                    <a:pt x="5747728" y="1031950"/>
                  </a:cubicBezTo>
                  <a:cubicBezTo>
                    <a:pt x="5742934" y="1035545"/>
                    <a:pt x="5745930" y="1039141"/>
                    <a:pt x="5747728" y="1037943"/>
                  </a:cubicBezTo>
                  <a:cubicBezTo>
                    <a:pt x="5749525" y="1037343"/>
                    <a:pt x="5754919" y="1036145"/>
                    <a:pt x="5750724" y="1041538"/>
                  </a:cubicBezTo>
                  <a:cubicBezTo>
                    <a:pt x="5746529" y="1046932"/>
                    <a:pt x="5750724" y="1046932"/>
                    <a:pt x="5753121" y="1046332"/>
                  </a:cubicBezTo>
                  <a:cubicBezTo>
                    <a:pt x="5755518" y="1045733"/>
                    <a:pt x="5760312" y="1045733"/>
                    <a:pt x="5765106" y="1048729"/>
                  </a:cubicBezTo>
                  <a:cubicBezTo>
                    <a:pt x="5771699" y="1052924"/>
                    <a:pt x="5766904" y="1063711"/>
                    <a:pt x="5760912" y="1063711"/>
                  </a:cubicBezTo>
                  <a:cubicBezTo>
                    <a:pt x="5754919" y="1063711"/>
                    <a:pt x="5757316" y="1074498"/>
                    <a:pt x="5760312" y="1077495"/>
                  </a:cubicBezTo>
                  <a:cubicBezTo>
                    <a:pt x="5762709" y="1080491"/>
                    <a:pt x="5758514" y="1082888"/>
                    <a:pt x="5756117" y="1079892"/>
                  </a:cubicBezTo>
                  <a:cubicBezTo>
                    <a:pt x="5753720" y="1077495"/>
                    <a:pt x="5751323" y="1079292"/>
                    <a:pt x="5751323" y="1080491"/>
                  </a:cubicBezTo>
                  <a:cubicBezTo>
                    <a:pt x="5751323" y="1082289"/>
                    <a:pt x="5750724" y="1084686"/>
                    <a:pt x="5746529" y="1087682"/>
                  </a:cubicBezTo>
                  <a:cubicBezTo>
                    <a:pt x="5741735" y="1091278"/>
                    <a:pt x="5747128" y="1096072"/>
                    <a:pt x="5741135" y="1094874"/>
                  </a:cubicBezTo>
                  <a:cubicBezTo>
                    <a:pt x="5737540" y="1094274"/>
                    <a:pt x="5735143" y="1100267"/>
                    <a:pt x="5729150" y="1100866"/>
                  </a:cubicBezTo>
                  <a:cubicBezTo>
                    <a:pt x="5723757" y="1101466"/>
                    <a:pt x="5719562" y="1106260"/>
                    <a:pt x="5722558" y="1109256"/>
                  </a:cubicBezTo>
                  <a:cubicBezTo>
                    <a:pt x="5725554" y="1112852"/>
                    <a:pt x="5723157" y="1121242"/>
                    <a:pt x="5717164" y="1126635"/>
                  </a:cubicBezTo>
                  <a:cubicBezTo>
                    <a:pt x="5711771" y="1132029"/>
                    <a:pt x="5708775" y="1130830"/>
                    <a:pt x="5705179" y="1127234"/>
                  </a:cubicBezTo>
                  <a:cubicBezTo>
                    <a:pt x="5701583" y="1123039"/>
                    <a:pt x="5698587" y="1130231"/>
                    <a:pt x="5700984" y="1132628"/>
                  </a:cubicBezTo>
                  <a:cubicBezTo>
                    <a:pt x="5703381" y="1135025"/>
                    <a:pt x="5700385" y="1136823"/>
                    <a:pt x="5698587" y="1135624"/>
                  </a:cubicBezTo>
                  <a:cubicBezTo>
                    <a:pt x="5696789" y="1134426"/>
                    <a:pt x="5691396" y="1133227"/>
                    <a:pt x="5688399" y="1135025"/>
                  </a:cubicBezTo>
                  <a:cubicBezTo>
                    <a:pt x="5683605" y="1137422"/>
                    <a:pt x="5685403" y="1139819"/>
                    <a:pt x="5690797" y="1139819"/>
                  </a:cubicBezTo>
                  <a:cubicBezTo>
                    <a:pt x="5696190" y="1139819"/>
                    <a:pt x="5696190" y="1144014"/>
                    <a:pt x="5691396" y="1143415"/>
                  </a:cubicBezTo>
                  <a:cubicBezTo>
                    <a:pt x="5687201" y="1142816"/>
                    <a:pt x="5685403" y="1146411"/>
                    <a:pt x="5686002" y="1150606"/>
                  </a:cubicBezTo>
                  <a:cubicBezTo>
                    <a:pt x="5686602" y="1154801"/>
                    <a:pt x="5686002" y="1158397"/>
                    <a:pt x="5683006" y="1157797"/>
                  </a:cubicBezTo>
                  <a:cubicBezTo>
                    <a:pt x="5680010" y="1157198"/>
                    <a:pt x="5678212" y="1161992"/>
                    <a:pt x="5672818" y="1164989"/>
                  </a:cubicBezTo>
                  <a:cubicBezTo>
                    <a:pt x="5667425" y="1168584"/>
                    <a:pt x="5670421" y="1170981"/>
                    <a:pt x="5671021" y="1173978"/>
                  </a:cubicBezTo>
                  <a:cubicBezTo>
                    <a:pt x="5672219" y="1180570"/>
                    <a:pt x="5667425" y="1178772"/>
                    <a:pt x="5667425" y="1176375"/>
                  </a:cubicBezTo>
                  <a:cubicBezTo>
                    <a:pt x="5667425" y="1173978"/>
                    <a:pt x="5666226" y="1169783"/>
                    <a:pt x="5663230" y="1166187"/>
                  </a:cubicBezTo>
                  <a:cubicBezTo>
                    <a:pt x="5660233" y="1161992"/>
                    <a:pt x="5659035" y="1173378"/>
                    <a:pt x="5656039" y="1174577"/>
                  </a:cubicBezTo>
                  <a:cubicBezTo>
                    <a:pt x="5652443" y="1176375"/>
                    <a:pt x="5649447" y="1176974"/>
                    <a:pt x="5648847" y="1180570"/>
                  </a:cubicBezTo>
                  <a:cubicBezTo>
                    <a:pt x="5648248" y="1184165"/>
                    <a:pt x="5643454" y="1186562"/>
                    <a:pt x="5641057" y="1186562"/>
                  </a:cubicBezTo>
                  <a:cubicBezTo>
                    <a:pt x="5638660" y="1186562"/>
                    <a:pt x="5636862" y="1185963"/>
                    <a:pt x="5634465" y="1188360"/>
                  </a:cubicBezTo>
                  <a:cubicBezTo>
                    <a:pt x="5632068" y="1190757"/>
                    <a:pt x="5625476" y="1190757"/>
                    <a:pt x="5627273" y="1184765"/>
                  </a:cubicBezTo>
                  <a:cubicBezTo>
                    <a:pt x="5629671" y="1178772"/>
                    <a:pt x="5625476" y="1178772"/>
                    <a:pt x="5622479" y="1180570"/>
                  </a:cubicBezTo>
                  <a:cubicBezTo>
                    <a:pt x="5619483" y="1182368"/>
                    <a:pt x="5615288" y="1188360"/>
                    <a:pt x="5617086" y="1191956"/>
                  </a:cubicBezTo>
                  <a:cubicBezTo>
                    <a:pt x="5618284" y="1195552"/>
                    <a:pt x="5617685" y="1197349"/>
                    <a:pt x="5614689" y="1197349"/>
                  </a:cubicBezTo>
                  <a:cubicBezTo>
                    <a:pt x="5611692" y="1197349"/>
                    <a:pt x="5614090" y="1199747"/>
                    <a:pt x="5609895" y="1200945"/>
                  </a:cubicBezTo>
                  <a:cubicBezTo>
                    <a:pt x="5607497" y="1201544"/>
                    <a:pt x="5606898" y="1202743"/>
                    <a:pt x="5600906" y="1201544"/>
                  </a:cubicBezTo>
                  <a:cubicBezTo>
                    <a:pt x="5594913" y="1199747"/>
                    <a:pt x="5594313" y="1202743"/>
                    <a:pt x="5595512" y="1204541"/>
                  </a:cubicBezTo>
                  <a:cubicBezTo>
                    <a:pt x="5596711" y="1206339"/>
                    <a:pt x="5598508" y="1209934"/>
                    <a:pt x="5596111" y="1211732"/>
                  </a:cubicBezTo>
                  <a:cubicBezTo>
                    <a:pt x="5593714" y="1213530"/>
                    <a:pt x="5592516" y="1208136"/>
                    <a:pt x="5588920" y="1205140"/>
                  </a:cubicBezTo>
                  <a:cubicBezTo>
                    <a:pt x="5585324" y="1202144"/>
                    <a:pt x="5588920" y="1199747"/>
                    <a:pt x="5588321" y="1196750"/>
                  </a:cubicBezTo>
                  <a:cubicBezTo>
                    <a:pt x="5587721" y="1193754"/>
                    <a:pt x="5591916" y="1191956"/>
                    <a:pt x="5591916" y="1194353"/>
                  </a:cubicBezTo>
                  <a:cubicBezTo>
                    <a:pt x="5591916" y="1196750"/>
                    <a:pt x="5594913" y="1196750"/>
                    <a:pt x="5596111" y="1194353"/>
                  </a:cubicBezTo>
                  <a:cubicBezTo>
                    <a:pt x="5596711" y="1191956"/>
                    <a:pt x="5598508" y="1190158"/>
                    <a:pt x="5600906" y="1189559"/>
                  </a:cubicBezTo>
                  <a:cubicBezTo>
                    <a:pt x="5603302" y="1188960"/>
                    <a:pt x="5605700" y="1187162"/>
                    <a:pt x="5606299" y="1183566"/>
                  </a:cubicBezTo>
                  <a:cubicBezTo>
                    <a:pt x="5606898" y="1179371"/>
                    <a:pt x="5611692" y="1176974"/>
                    <a:pt x="5615288" y="1170382"/>
                  </a:cubicBezTo>
                  <a:cubicBezTo>
                    <a:pt x="5619483" y="1163191"/>
                    <a:pt x="5623678" y="1167985"/>
                    <a:pt x="5627873" y="1164989"/>
                  </a:cubicBezTo>
                  <a:cubicBezTo>
                    <a:pt x="5632068" y="1162591"/>
                    <a:pt x="5633266" y="1167386"/>
                    <a:pt x="5632068" y="1173378"/>
                  </a:cubicBezTo>
                  <a:cubicBezTo>
                    <a:pt x="5630869" y="1179371"/>
                    <a:pt x="5638660" y="1177573"/>
                    <a:pt x="5638061" y="1175776"/>
                  </a:cubicBezTo>
                  <a:cubicBezTo>
                    <a:pt x="5637461" y="1173978"/>
                    <a:pt x="5638660" y="1169783"/>
                    <a:pt x="5642855" y="1170382"/>
                  </a:cubicBezTo>
                  <a:cubicBezTo>
                    <a:pt x="5647050" y="1170981"/>
                    <a:pt x="5650046" y="1166187"/>
                    <a:pt x="5644053" y="1167386"/>
                  </a:cubicBezTo>
                  <a:cubicBezTo>
                    <a:pt x="5635663" y="1168584"/>
                    <a:pt x="5639259" y="1162591"/>
                    <a:pt x="5642855" y="1160194"/>
                  </a:cubicBezTo>
                  <a:cubicBezTo>
                    <a:pt x="5646450" y="1157797"/>
                    <a:pt x="5652443" y="1151805"/>
                    <a:pt x="5656039" y="1151205"/>
                  </a:cubicBezTo>
                  <a:cubicBezTo>
                    <a:pt x="5659634" y="1150606"/>
                    <a:pt x="5666826" y="1147010"/>
                    <a:pt x="5668024" y="1142816"/>
                  </a:cubicBezTo>
                  <a:cubicBezTo>
                    <a:pt x="5668623" y="1138021"/>
                    <a:pt x="5671021" y="1134426"/>
                    <a:pt x="5674616" y="1139819"/>
                  </a:cubicBezTo>
                  <a:cubicBezTo>
                    <a:pt x="5678212" y="1145213"/>
                    <a:pt x="5681208" y="1135624"/>
                    <a:pt x="5676414" y="1134426"/>
                  </a:cubicBezTo>
                  <a:cubicBezTo>
                    <a:pt x="5671620" y="1133227"/>
                    <a:pt x="5669223" y="1124238"/>
                    <a:pt x="5674616" y="1121841"/>
                  </a:cubicBezTo>
                  <a:cubicBezTo>
                    <a:pt x="5680010" y="1119444"/>
                    <a:pt x="5676414" y="1118245"/>
                    <a:pt x="5677613" y="1114650"/>
                  </a:cubicBezTo>
                  <a:cubicBezTo>
                    <a:pt x="5678811" y="1111054"/>
                    <a:pt x="5681807" y="1104462"/>
                    <a:pt x="5688999" y="1111653"/>
                  </a:cubicBezTo>
                  <a:cubicBezTo>
                    <a:pt x="5696190" y="1118845"/>
                    <a:pt x="5693193" y="1109855"/>
                    <a:pt x="5688999" y="1106260"/>
                  </a:cubicBezTo>
                  <a:cubicBezTo>
                    <a:pt x="5684804" y="1102065"/>
                    <a:pt x="5681807" y="1091877"/>
                    <a:pt x="5684204" y="1087682"/>
                  </a:cubicBezTo>
                  <a:cubicBezTo>
                    <a:pt x="5686602" y="1083487"/>
                    <a:pt x="5685403" y="1085885"/>
                    <a:pt x="5681807" y="1083487"/>
                  </a:cubicBezTo>
                  <a:cubicBezTo>
                    <a:pt x="5676414" y="1080491"/>
                    <a:pt x="5684204" y="1071502"/>
                    <a:pt x="5688999" y="1065509"/>
                  </a:cubicBezTo>
                  <a:cubicBezTo>
                    <a:pt x="5693793" y="1060116"/>
                    <a:pt x="5691995" y="1055921"/>
                    <a:pt x="5687800" y="1057719"/>
                  </a:cubicBezTo>
                  <a:cubicBezTo>
                    <a:pt x="5683605" y="1059516"/>
                    <a:pt x="5683605" y="1061914"/>
                    <a:pt x="5674616" y="1067906"/>
                  </a:cubicBezTo>
                  <a:cubicBezTo>
                    <a:pt x="5666226" y="1073899"/>
                    <a:pt x="5663829" y="1068506"/>
                    <a:pt x="5659634" y="1065509"/>
                  </a:cubicBezTo>
                  <a:cubicBezTo>
                    <a:pt x="5655439" y="1061914"/>
                    <a:pt x="5655439" y="1060116"/>
                    <a:pt x="5659035" y="1057719"/>
                  </a:cubicBezTo>
                  <a:cubicBezTo>
                    <a:pt x="5662032" y="1055321"/>
                    <a:pt x="5664428" y="1051726"/>
                    <a:pt x="5658436" y="1049329"/>
                  </a:cubicBezTo>
                  <a:cubicBezTo>
                    <a:pt x="5648847" y="1046332"/>
                    <a:pt x="5651244" y="1051726"/>
                    <a:pt x="5653042" y="1053524"/>
                  </a:cubicBezTo>
                  <a:cubicBezTo>
                    <a:pt x="5654241" y="1055921"/>
                    <a:pt x="5653042" y="1063711"/>
                    <a:pt x="5653042" y="1063711"/>
                  </a:cubicBezTo>
                  <a:cubicBezTo>
                    <a:pt x="5650645" y="1066108"/>
                    <a:pt x="5651844" y="1067906"/>
                    <a:pt x="5657237" y="1077495"/>
                  </a:cubicBezTo>
                  <a:cubicBezTo>
                    <a:pt x="5662631" y="1087083"/>
                    <a:pt x="5651844" y="1082289"/>
                    <a:pt x="5648847" y="1075697"/>
                  </a:cubicBezTo>
                  <a:cubicBezTo>
                    <a:pt x="5645851" y="1069105"/>
                    <a:pt x="5638061" y="1068506"/>
                    <a:pt x="5636862" y="1064910"/>
                  </a:cubicBezTo>
                  <a:cubicBezTo>
                    <a:pt x="5636262" y="1061314"/>
                    <a:pt x="5633866" y="1057719"/>
                    <a:pt x="5632068" y="1066108"/>
                  </a:cubicBezTo>
                  <a:cubicBezTo>
                    <a:pt x="5630869" y="1072101"/>
                    <a:pt x="5626075" y="1064910"/>
                    <a:pt x="5623079" y="1063711"/>
                  </a:cubicBezTo>
                  <a:cubicBezTo>
                    <a:pt x="5620082" y="1062513"/>
                    <a:pt x="5618884" y="1061314"/>
                    <a:pt x="5619483" y="1056520"/>
                  </a:cubicBezTo>
                  <a:cubicBezTo>
                    <a:pt x="5620082" y="1051726"/>
                    <a:pt x="5615887" y="1054123"/>
                    <a:pt x="5615887" y="1055921"/>
                  </a:cubicBezTo>
                  <a:cubicBezTo>
                    <a:pt x="5615887" y="1057719"/>
                    <a:pt x="5615887" y="1059516"/>
                    <a:pt x="5612891" y="1060715"/>
                  </a:cubicBezTo>
                  <a:cubicBezTo>
                    <a:pt x="5608696" y="1062513"/>
                    <a:pt x="5608696" y="1066708"/>
                    <a:pt x="5608696" y="1066708"/>
                  </a:cubicBezTo>
                  <a:cubicBezTo>
                    <a:pt x="5608696" y="1066708"/>
                    <a:pt x="5608696" y="1069704"/>
                    <a:pt x="5605101" y="1070303"/>
                  </a:cubicBezTo>
                  <a:cubicBezTo>
                    <a:pt x="5601505" y="1070903"/>
                    <a:pt x="5599108" y="1074498"/>
                    <a:pt x="5597909" y="1076296"/>
                  </a:cubicBezTo>
                  <a:cubicBezTo>
                    <a:pt x="5596711" y="1078094"/>
                    <a:pt x="5594913" y="1084087"/>
                    <a:pt x="5587721" y="1081690"/>
                  </a:cubicBezTo>
                  <a:cubicBezTo>
                    <a:pt x="5580530" y="1079292"/>
                    <a:pt x="5581130" y="1076895"/>
                    <a:pt x="5585324" y="1078094"/>
                  </a:cubicBezTo>
                  <a:cubicBezTo>
                    <a:pt x="5589519" y="1078693"/>
                    <a:pt x="5588920" y="1075098"/>
                    <a:pt x="5584725" y="1070903"/>
                  </a:cubicBezTo>
                  <a:cubicBezTo>
                    <a:pt x="5578732" y="1064910"/>
                    <a:pt x="5591916" y="1058917"/>
                    <a:pt x="5580530" y="1060715"/>
                  </a:cubicBezTo>
                  <a:cubicBezTo>
                    <a:pt x="5572140" y="1061914"/>
                    <a:pt x="5571541" y="1050527"/>
                    <a:pt x="5575137" y="1051726"/>
                  </a:cubicBezTo>
                  <a:cubicBezTo>
                    <a:pt x="5579331" y="1052924"/>
                    <a:pt x="5577534" y="1042137"/>
                    <a:pt x="5569743" y="1034946"/>
                  </a:cubicBezTo>
                  <a:cubicBezTo>
                    <a:pt x="5558956" y="1025358"/>
                    <a:pt x="5554761" y="1014571"/>
                    <a:pt x="5558956" y="1010376"/>
                  </a:cubicBezTo>
                  <a:cubicBezTo>
                    <a:pt x="5563151" y="1006181"/>
                    <a:pt x="5561353" y="1000787"/>
                    <a:pt x="5554162" y="1007979"/>
                  </a:cubicBezTo>
                  <a:cubicBezTo>
                    <a:pt x="5546971" y="1015170"/>
                    <a:pt x="5553563" y="1023560"/>
                    <a:pt x="5553563" y="1033148"/>
                  </a:cubicBezTo>
                  <a:cubicBezTo>
                    <a:pt x="5552964" y="1042737"/>
                    <a:pt x="5544574" y="1042137"/>
                    <a:pt x="5534985" y="1042737"/>
                  </a:cubicBezTo>
                  <a:cubicBezTo>
                    <a:pt x="5525397" y="1043336"/>
                    <a:pt x="5518206" y="1040340"/>
                    <a:pt x="5521202" y="1038542"/>
                  </a:cubicBezTo>
                  <a:cubicBezTo>
                    <a:pt x="5523599" y="1036744"/>
                    <a:pt x="5522400" y="1034946"/>
                    <a:pt x="5518805" y="1034946"/>
                  </a:cubicBezTo>
                  <a:cubicBezTo>
                    <a:pt x="5514610" y="1034946"/>
                    <a:pt x="5512812" y="1033748"/>
                    <a:pt x="5511614" y="1031351"/>
                  </a:cubicBezTo>
                  <a:cubicBezTo>
                    <a:pt x="5510415" y="1028953"/>
                    <a:pt x="5508018" y="1026556"/>
                    <a:pt x="5506819" y="1028354"/>
                  </a:cubicBezTo>
                  <a:cubicBezTo>
                    <a:pt x="5505621" y="1030152"/>
                    <a:pt x="5504422" y="1030751"/>
                    <a:pt x="5497231" y="1027156"/>
                  </a:cubicBezTo>
                  <a:cubicBezTo>
                    <a:pt x="5490040" y="1022961"/>
                    <a:pt x="5493036" y="1020564"/>
                    <a:pt x="5495433" y="1018166"/>
                  </a:cubicBezTo>
                  <a:cubicBezTo>
                    <a:pt x="5497830" y="1015769"/>
                    <a:pt x="5496632" y="1012174"/>
                    <a:pt x="5494834" y="1010975"/>
                  </a:cubicBezTo>
                  <a:cubicBezTo>
                    <a:pt x="5492437" y="1009777"/>
                    <a:pt x="5490639" y="1009177"/>
                    <a:pt x="5490639" y="1004982"/>
                  </a:cubicBezTo>
                  <a:cubicBezTo>
                    <a:pt x="5490639" y="1000787"/>
                    <a:pt x="5481650" y="995394"/>
                    <a:pt x="5478653" y="1000787"/>
                  </a:cubicBezTo>
                  <a:cubicBezTo>
                    <a:pt x="5476856" y="1004982"/>
                    <a:pt x="5469065" y="992398"/>
                    <a:pt x="5471462" y="990600"/>
                  </a:cubicBezTo>
                  <a:cubicBezTo>
                    <a:pt x="5473859" y="988802"/>
                    <a:pt x="5472661" y="987004"/>
                    <a:pt x="5467268" y="987004"/>
                  </a:cubicBezTo>
                  <a:cubicBezTo>
                    <a:pt x="5461874" y="987004"/>
                    <a:pt x="5464271" y="975019"/>
                    <a:pt x="5466668" y="975019"/>
                  </a:cubicBezTo>
                  <a:cubicBezTo>
                    <a:pt x="5469065" y="975618"/>
                    <a:pt x="5470264" y="974419"/>
                    <a:pt x="5468466" y="970225"/>
                  </a:cubicBezTo>
                  <a:cubicBezTo>
                    <a:pt x="5466668" y="966030"/>
                    <a:pt x="5473859" y="960037"/>
                    <a:pt x="5473859" y="957041"/>
                  </a:cubicBezTo>
                  <a:cubicBezTo>
                    <a:pt x="5474459" y="954044"/>
                    <a:pt x="5476856" y="947452"/>
                    <a:pt x="5481650" y="949250"/>
                  </a:cubicBezTo>
                  <a:cubicBezTo>
                    <a:pt x="5489440" y="952246"/>
                    <a:pt x="5482249" y="945654"/>
                    <a:pt x="5485845" y="943856"/>
                  </a:cubicBezTo>
                  <a:cubicBezTo>
                    <a:pt x="5490639" y="941459"/>
                    <a:pt x="5488841" y="938463"/>
                    <a:pt x="5482249" y="941459"/>
                  </a:cubicBezTo>
                  <a:cubicBezTo>
                    <a:pt x="5476257" y="943856"/>
                    <a:pt x="5479852" y="933070"/>
                    <a:pt x="5482848" y="933070"/>
                  </a:cubicBezTo>
                  <a:cubicBezTo>
                    <a:pt x="5486444" y="933070"/>
                    <a:pt x="5488242" y="932470"/>
                    <a:pt x="5483448" y="927676"/>
                  </a:cubicBezTo>
                  <a:cubicBezTo>
                    <a:pt x="5479253" y="922882"/>
                    <a:pt x="5492437" y="922283"/>
                    <a:pt x="5498429" y="926478"/>
                  </a:cubicBezTo>
                  <a:cubicBezTo>
                    <a:pt x="5504422" y="930672"/>
                    <a:pt x="5513411" y="930672"/>
                    <a:pt x="5516408" y="922882"/>
                  </a:cubicBezTo>
                  <a:cubicBezTo>
                    <a:pt x="5518805" y="915691"/>
                    <a:pt x="5524199" y="913294"/>
                    <a:pt x="5527195" y="916290"/>
                  </a:cubicBezTo>
                  <a:cubicBezTo>
                    <a:pt x="5530191" y="919286"/>
                    <a:pt x="5539780" y="916290"/>
                    <a:pt x="5545173" y="913893"/>
                  </a:cubicBezTo>
                  <a:cubicBezTo>
                    <a:pt x="5550566" y="911496"/>
                    <a:pt x="5560155" y="900110"/>
                    <a:pt x="5550566" y="894716"/>
                  </a:cubicBezTo>
                  <a:cubicBezTo>
                    <a:pt x="5540978" y="889323"/>
                    <a:pt x="5546371" y="882731"/>
                    <a:pt x="5537382" y="881532"/>
                  </a:cubicBezTo>
                  <a:cubicBezTo>
                    <a:pt x="5528393" y="879734"/>
                    <a:pt x="5531989" y="874940"/>
                    <a:pt x="5535585" y="875539"/>
                  </a:cubicBezTo>
                  <a:cubicBezTo>
                    <a:pt x="5539780" y="876139"/>
                    <a:pt x="5545173" y="877936"/>
                    <a:pt x="5543375" y="870146"/>
                  </a:cubicBezTo>
                  <a:cubicBezTo>
                    <a:pt x="5541577" y="862355"/>
                    <a:pt x="5534386" y="859958"/>
                    <a:pt x="5531390" y="862954"/>
                  </a:cubicBezTo>
                  <a:cubicBezTo>
                    <a:pt x="5528993" y="866550"/>
                    <a:pt x="5525996" y="867749"/>
                    <a:pt x="5523599" y="867149"/>
                  </a:cubicBezTo>
                  <a:cubicBezTo>
                    <a:pt x="5521202" y="866550"/>
                    <a:pt x="5515209" y="866550"/>
                    <a:pt x="5511614" y="873741"/>
                  </a:cubicBezTo>
                  <a:cubicBezTo>
                    <a:pt x="5508617" y="880933"/>
                    <a:pt x="5504422" y="883929"/>
                    <a:pt x="5500827" y="877936"/>
                  </a:cubicBezTo>
                  <a:cubicBezTo>
                    <a:pt x="5496632" y="871944"/>
                    <a:pt x="5494834" y="875539"/>
                    <a:pt x="5496632" y="878536"/>
                  </a:cubicBezTo>
                  <a:cubicBezTo>
                    <a:pt x="5498429" y="881532"/>
                    <a:pt x="5496033" y="885727"/>
                    <a:pt x="5491838" y="880933"/>
                  </a:cubicBezTo>
                  <a:cubicBezTo>
                    <a:pt x="5487643" y="876139"/>
                    <a:pt x="5472062" y="878536"/>
                    <a:pt x="5463672" y="882131"/>
                  </a:cubicBezTo>
                  <a:cubicBezTo>
                    <a:pt x="5455282" y="885727"/>
                    <a:pt x="5451087" y="881532"/>
                    <a:pt x="5448091" y="882731"/>
                  </a:cubicBezTo>
                  <a:cubicBezTo>
                    <a:pt x="5445094" y="883330"/>
                    <a:pt x="5427116" y="885128"/>
                    <a:pt x="5424719" y="877337"/>
                  </a:cubicBezTo>
                  <a:cubicBezTo>
                    <a:pt x="5422322" y="869547"/>
                    <a:pt x="5419326" y="873142"/>
                    <a:pt x="5414531" y="866550"/>
                  </a:cubicBezTo>
                  <a:cubicBezTo>
                    <a:pt x="5409737" y="859958"/>
                    <a:pt x="5413932" y="859958"/>
                    <a:pt x="5415730" y="861157"/>
                  </a:cubicBezTo>
                  <a:cubicBezTo>
                    <a:pt x="5418127" y="862954"/>
                    <a:pt x="5438502" y="861756"/>
                    <a:pt x="5440300" y="861157"/>
                  </a:cubicBezTo>
                  <a:cubicBezTo>
                    <a:pt x="5442697" y="860557"/>
                    <a:pt x="5445693" y="858760"/>
                    <a:pt x="5449289" y="860557"/>
                  </a:cubicBezTo>
                  <a:cubicBezTo>
                    <a:pt x="5452885" y="862954"/>
                    <a:pt x="5454683" y="862355"/>
                    <a:pt x="5452885" y="859359"/>
                  </a:cubicBezTo>
                  <a:cubicBezTo>
                    <a:pt x="5450488" y="856363"/>
                    <a:pt x="5447491" y="855763"/>
                    <a:pt x="5443896" y="855164"/>
                  </a:cubicBezTo>
                  <a:cubicBezTo>
                    <a:pt x="5440300" y="854565"/>
                    <a:pt x="5428315" y="855164"/>
                    <a:pt x="5422322" y="853366"/>
                  </a:cubicBezTo>
                  <a:cubicBezTo>
                    <a:pt x="5416329" y="851568"/>
                    <a:pt x="5407340" y="849770"/>
                    <a:pt x="5402546" y="850969"/>
                  </a:cubicBezTo>
                  <a:cubicBezTo>
                    <a:pt x="5397752" y="851568"/>
                    <a:pt x="5394156" y="851568"/>
                    <a:pt x="5386965" y="845576"/>
                  </a:cubicBezTo>
                  <a:cubicBezTo>
                    <a:pt x="5379773" y="840182"/>
                    <a:pt x="5382171" y="838984"/>
                    <a:pt x="5387564" y="840781"/>
                  </a:cubicBezTo>
                  <a:cubicBezTo>
                    <a:pt x="5388163" y="840781"/>
                    <a:pt x="5390560" y="840781"/>
                    <a:pt x="5391759" y="835987"/>
                  </a:cubicBezTo>
                  <a:cubicBezTo>
                    <a:pt x="5392358" y="832991"/>
                    <a:pt x="5399549" y="835388"/>
                    <a:pt x="5401947" y="829994"/>
                  </a:cubicBezTo>
                  <a:cubicBezTo>
                    <a:pt x="5404344" y="823402"/>
                    <a:pt x="5411535" y="822204"/>
                    <a:pt x="5414531" y="824002"/>
                  </a:cubicBezTo>
                  <a:cubicBezTo>
                    <a:pt x="5417527" y="825800"/>
                    <a:pt x="5422921" y="826998"/>
                    <a:pt x="5422322" y="823402"/>
                  </a:cubicBezTo>
                  <a:cubicBezTo>
                    <a:pt x="5421722" y="819807"/>
                    <a:pt x="5427715" y="816211"/>
                    <a:pt x="5432509" y="819208"/>
                  </a:cubicBezTo>
                  <a:cubicBezTo>
                    <a:pt x="5437304" y="821605"/>
                    <a:pt x="5442697" y="819807"/>
                    <a:pt x="5445693" y="816810"/>
                  </a:cubicBezTo>
                  <a:cubicBezTo>
                    <a:pt x="5448690" y="813814"/>
                    <a:pt x="5454083" y="812616"/>
                    <a:pt x="5457679" y="812016"/>
                  </a:cubicBezTo>
                  <a:cubicBezTo>
                    <a:pt x="5461275" y="811417"/>
                    <a:pt x="5466668" y="810818"/>
                    <a:pt x="5458878" y="818608"/>
                  </a:cubicBezTo>
                  <a:cubicBezTo>
                    <a:pt x="5451087" y="826399"/>
                    <a:pt x="5463672" y="820406"/>
                    <a:pt x="5472062" y="822803"/>
                  </a:cubicBezTo>
                  <a:cubicBezTo>
                    <a:pt x="5478054" y="824601"/>
                    <a:pt x="5493635" y="819807"/>
                    <a:pt x="5498429" y="821005"/>
                  </a:cubicBezTo>
                  <a:cubicBezTo>
                    <a:pt x="5503224" y="822204"/>
                    <a:pt x="5506819" y="816211"/>
                    <a:pt x="5512812" y="819807"/>
                  </a:cubicBezTo>
                  <a:cubicBezTo>
                    <a:pt x="5518206" y="822803"/>
                    <a:pt x="5523000" y="822204"/>
                    <a:pt x="5517606" y="818608"/>
                  </a:cubicBezTo>
                  <a:cubicBezTo>
                    <a:pt x="5515209" y="816810"/>
                    <a:pt x="5511014" y="814413"/>
                    <a:pt x="5507419" y="815612"/>
                  </a:cubicBezTo>
                  <a:cubicBezTo>
                    <a:pt x="5503823" y="816211"/>
                    <a:pt x="5500228" y="815612"/>
                    <a:pt x="5499628" y="813215"/>
                  </a:cubicBezTo>
                  <a:cubicBezTo>
                    <a:pt x="5499029" y="810818"/>
                    <a:pt x="5494235" y="803626"/>
                    <a:pt x="5486444" y="803027"/>
                  </a:cubicBezTo>
                  <a:cubicBezTo>
                    <a:pt x="5478653" y="802428"/>
                    <a:pt x="5483448" y="797034"/>
                    <a:pt x="5488242" y="798832"/>
                  </a:cubicBezTo>
                  <a:cubicBezTo>
                    <a:pt x="5493036" y="800630"/>
                    <a:pt x="5498429" y="805424"/>
                    <a:pt x="5502025" y="809020"/>
                  </a:cubicBezTo>
                  <a:cubicBezTo>
                    <a:pt x="5505621" y="813215"/>
                    <a:pt x="5517007" y="812016"/>
                    <a:pt x="5521801" y="813215"/>
                  </a:cubicBezTo>
                  <a:cubicBezTo>
                    <a:pt x="5528993" y="815013"/>
                    <a:pt x="5527195" y="804825"/>
                    <a:pt x="5537382" y="812016"/>
                  </a:cubicBezTo>
                  <a:cubicBezTo>
                    <a:pt x="5543974" y="816211"/>
                    <a:pt x="5544574" y="812616"/>
                    <a:pt x="5540978" y="810218"/>
                  </a:cubicBezTo>
                  <a:cubicBezTo>
                    <a:pt x="5537382" y="807821"/>
                    <a:pt x="5536783" y="806023"/>
                    <a:pt x="5541577" y="804226"/>
                  </a:cubicBezTo>
                  <a:cubicBezTo>
                    <a:pt x="5549368" y="801229"/>
                    <a:pt x="5531390" y="800031"/>
                    <a:pt x="5529592" y="803626"/>
                  </a:cubicBezTo>
                  <a:cubicBezTo>
                    <a:pt x="5524798" y="810218"/>
                    <a:pt x="5520004" y="801229"/>
                    <a:pt x="5513411" y="806023"/>
                  </a:cubicBezTo>
                  <a:cubicBezTo>
                    <a:pt x="5506819" y="810818"/>
                    <a:pt x="5495433" y="801229"/>
                    <a:pt x="5497830" y="795836"/>
                  </a:cubicBezTo>
                  <a:cubicBezTo>
                    <a:pt x="5500228" y="790442"/>
                    <a:pt x="5492437" y="788645"/>
                    <a:pt x="5487643" y="791641"/>
                  </a:cubicBezTo>
                  <a:cubicBezTo>
                    <a:pt x="5482249" y="794637"/>
                    <a:pt x="5475657" y="792240"/>
                    <a:pt x="5472661" y="792240"/>
                  </a:cubicBezTo>
                  <a:cubicBezTo>
                    <a:pt x="5469664" y="792240"/>
                    <a:pt x="5457679" y="797634"/>
                    <a:pt x="5451686" y="788045"/>
                  </a:cubicBezTo>
                  <a:cubicBezTo>
                    <a:pt x="5445693" y="778457"/>
                    <a:pt x="5436105" y="777858"/>
                    <a:pt x="5433109" y="776060"/>
                  </a:cubicBezTo>
                  <a:cubicBezTo>
                    <a:pt x="5430112" y="774861"/>
                    <a:pt x="5421123" y="774861"/>
                    <a:pt x="5415131" y="768868"/>
                  </a:cubicBezTo>
                  <a:cubicBezTo>
                    <a:pt x="5411535" y="765273"/>
                    <a:pt x="5405542" y="762876"/>
                    <a:pt x="5403145" y="762876"/>
                  </a:cubicBezTo>
                  <a:cubicBezTo>
                    <a:pt x="5400748" y="762876"/>
                    <a:pt x="5394755" y="762876"/>
                    <a:pt x="5391759" y="760479"/>
                  </a:cubicBezTo>
                  <a:cubicBezTo>
                    <a:pt x="5388762" y="758082"/>
                    <a:pt x="5382171" y="758681"/>
                    <a:pt x="5382770" y="756284"/>
                  </a:cubicBezTo>
                  <a:cubicBezTo>
                    <a:pt x="5383369" y="753887"/>
                    <a:pt x="5394156" y="754486"/>
                    <a:pt x="5391160" y="747894"/>
                  </a:cubicBezTo>
                  <a:cubicBezTo>
                    <a:pt x="5388163" y="740703"/>
                    <a:pt x="5391759" y="738905"/>
                    <a:pt x="5406141" y="737706"/>
                  </a:cubicBezTo>
                  <a:cubicBezTo>
                    <a:pt x="5421123" y="737107"/>
                    <a:pt x="5434907" y="721526"/>
                    <a:pt x="5435506" y="716732"/>
                  </a:cubicBezTo>
                  <a:cubicBezTo>
                    <a:pt x="5436105" y="710739"/>
                    <a:pt x="5440899" y="693959"/>
                    <a:pt x="5445693" y="691562"/>
                  </a:cubicBezTo>
                  <a:cubicBezTo>
                    <a:pt x="5449888" y="689165"/>
                    <a:pt x="5449289" y="686169"/>
                    <a:pt x="5448091" y="684371"/>
                  </a:cubicBezTo>
                  <a:cubicBezTo>
                    <a:pt x="5447491" y="681974"/>
                    <a:pt x="5446892" y="679577"/>
                    <a:pt x="5449289" y="675981"/>
                  </a:cubicBezTo>
                  <a:cubicBezTo>
                    <a:pt x="5451686" y="671786"/>
                    <a:pt x="5455282" y="674183"/>
                    <a:pt x="5454683" y="678378"/>
                  </a:cubicBezTo>
                  <a:cubicBezTo>
                    <a:pt x="5454083" y="682573"/>
                    <a:pt x="5454083" y="684371"/>
                    <a:pt x="5457080" y="681375"/>
                  </a:cubicBezTo>
                  <a:cubicBezTo>
                    <a:pt x="5460076" y="678378"/>
                    <a:pt x="5462473" y="674183"/>
                    <a:pt x="5465469" y="673584"/>
                  </a:cubicBezTo>
                  <a:cubicBezTo>
                    <a:pt x="5468466" y="672985"/>
                    <a:pt x="5470863" y="666992"/>
                    <a:pt x="5480451" y="661598"/>
                  </a:cubicBezTo>
                  <a:cubicBezTo>
                    <a:pt x="5489440" y="656205"/>
                    <a:pt x="5493036" y="668790"/>
                    <a:pt x="5493635" y="677180"/>
                  </a:cubicBezTo>
                  <a:cubicBezTo>
                    <a:pt x="5494235" y="685569"/>
                    <a:pt x="5500228" y="682573"/>
                    <a:pt x="5498429" y="676580"/>
                  </a:cubicBezTo>
                  <a:cubicBezTo>
                    <a:pt x="5497830" y="673584"/>
                    <a:pt x="5496033" y="671187"/>
                    <a:pt x="5500228" y="668190"/>
                  </a:cubicBezTo>
                  <a:cubicBezTo>
                    <a:pt x="5504422" y="664595"/>
                    <a:pt x="5496033" y="665793"/>
                    <a:pt x="5493036" y="661598"/>
                  </a:cubicBezTo>
                  <a:cubicBezTo>
                    <a:pt x="5489440" y="657404"/>
                    <a:pt x="5499029" y="650812"/>
                    <a:pt x="5499628" y="654407"/>
                  </a:cubicBezTo>
                  <a:cubicBezTo>
                    <a:pt x="5500228" y="658003"/>
                    <a:pt x="5508018" y="658003"/>
                    <a:pt x="5512812" y="656804"/>
                  </a:cubicBezTo>
                  <a:cubicBezTo>
                    <a:pt x="5517007" y="655606"/>
                    <a:pt x="5530790" y="644819"/>
                    <a:pt x="5535585" y="637628"/>
                  </a:cubicBezTo>
                  <a:cubicBezTo>
                    <a:pt x="5539780" y="630436"/>
                    <a:pt x="5542177" y="630436"/>
                    <a:pt x="5554761" y="630436"/>
                  </a:cubicBezTo>
                  <a:cubicBezTo>
                    <a:pt x="5567346" y="630436"/>
                    <a:pt x="5561953" y="641822"/>
                    <a:pt x="5554162" y="646017"/>
                  </a:cubicBezTo>
                  <a:cubicBezTo>
                    <a:pt x="5546971" y="650212"/>
                    <a:pt x="5548769" y="652010"/>
                    <a:pt x="5551765" y="651411"/>
                  </a:cubicBezTo>
                  <a:cubicBezTo>
                    <a:pt x="5554162" y="650812"/>
                    <a:pt x="5558357" y="646617"/>
                    <a:pt x="5564949" y="649014"/>
                  </a:cubicBezTo>
                  <a:cubicBezTo>
                    <a:pt x="5573938" y="652609"/>
                    <a:pt x="5572140" y="647216"/>
                    <a:pt x="5569144" y="646017"/>
                  </a:cubicBezTo>
                  <a:cubicBezTo>
                    <a:pt x="5566747" y="644819"/>
                    <a:pt x="5563750" y="640624"/>
                    <a:pt x="5570342" y="634032"/>
                  </a:cubicBezTo>
                  <a:cubicBezTo>
                    <a:pt x="5576935" y="628039"/>
                    <a:pt x="5583526" y="646017"/>
                    <a:pt x="5587122" y="651411"/>
                  </a:cubicBezTo>
                  <a:cubicBezTo>
                    <a:pt x="5590119" y="656804"/>
                    <a:pt x="5595512" y="652609"/>
                    <a:pt x="5598508" y="656804"/>
                  </a:cubicBezTo>
                  <a:cubicBezTo>
                    <a:pt x="5600306" y="659201"/>
                    <a:pt x="5605700" y="657404"/>
                    <a:pt x="5608696" y="656205"/>
                  </a:cubicBezTo>
                  <a:cubicBezTo>
                    <a:pt x="5611692" y="654407"/>
                    <a:pt x="5620082" y="653209"/>
                    <a:pt x="5615288" y="651411"/>
                  </a:cubicBezTo>
                  <a:cubicBezTo>
                    <a:pt x="5610494" y="649613"/>
                    <a:pt x="5611692" y="652010"/>
                    <a:pt x="5602104" y="653209"/>
                  </a:cubicBezTo>
                  <a:cubicBezTo>
                    <a:pt x="5591916" y="654407"/>
                    <a:pt x="5593115" y="647815"/>
                    <a:pt x="5597310" y="647216"/>
                  </a:cubicBezTo>
                  <a:cubicBezTo>
                    <a:pt x="5601505" y="646617"/>
                    <a:pt x="5603302" y="646017"/>
                    <a:pt x="5612292" y="641223"/>
                  </a:cubicBezTo>
                  <a:cubicBezTo>
                    <a:pt x="5620681" y="637028"/>
                    <a:pt x="5642855" y="641223"/>
                    <a:pt x="5636862" y="649014"/>
                  </a:cubicBezTo>
                  <a:cubicBezTo>
                    <a:pt x="5633866" y="653209"/>
                    <a:pt x="5636262" y="653209"/>
                    <a:pt x="5639259" y="652609"/>
                  </a:cubicBezTo>
                  <a:cubicBezTo>
                    <a:pt x="5641656" y="652010"/>
                    <a:pt x="5650046" y="649014"/>
                    <a:pt x="5645851" y="655006"/>
                  </a:cubicBezTo>
                  <a:cubicBezTo>
                    <a:pt x="5641656" y="660400"/>
                    <a:pt x="5657837" y="653808"/>
                    <a:pt x="5662032" y="657404"/>
                  </a:cubicBezTo>
                  <a:cubicBezTo>
                    <a:pt x="5666226" y="660999"/>
                    <a:pt x="5673418" y="658602"/>
                    <a:pt x="5679410" y="655006"/>
                  </a:cubicBezTo>
                  <a:cubicBezTo>
                    <a:pt x="5685403" y="650812"/>
                    <a:pt x="5694392" y="650812"/>
                    <a:pt x="5696190" y="652609"/>
                  </a:cubicBezTo>
                  <a:cubicBezTo>
                    <a:pt x="5697988" y="654407"/>
                    <a:pt x="5703381" y="653209"/>
                    <a:pt x="5704580" y="652609"/>
                  </a:cubicBezTo>
                  <a:cubicBezTo>
                    <a:pt x="5706378" y="652010"/>
                    <a:pt x="5712370" y="650812"/>
                    <a:pt x="5714168" y="652609"/>
                  </a:cubicBezTo>
                  <a:cubicBezTo>
                    <a:pt x="5715966" y="654407"/>
                    <a:pt x="5719562" y="656205"/>
                    <a:pt x="5721359" y="654407"/>
                  </a:cubicBezTo>
                  <a:cubicBezTo>
                    <a:pt x="5723157" y="652609"/>
                    <a:pt x="5730948" y="651411"/>
                    <a:pt x="5733345" y="654407"/>
                  </a:cubicBezTo>
                  <a:cubicBezTo>
                    <a:pt x="5735742" y="657404"/>
                    <a:pt x="5738739" y="658602"/>
                    <a:pt x="5741135" y="656205"/>
                  </a:cubicBezTo>
                  <a:cubicBezTo>
                    <a:pt x="5743533" y="653808"/>
                    <a:pt x="5760912" y="650212"/>
                    <a:pt x="5768702" y="655606"/>
                  </a:cubicBezTo>
                  <a:cubicBezTo>
                    <a:pt x="5776493" y="660999"/>
                    <a:pt x="5787280" y="662797"/>
                    <a:pt x="5790276" y="656205"/>
                  </a:cubicBezTo>
                  <a:cubicBezTo>
                    <a:pt x="5793272" y="649014"/>
                    <a:pt x="5807056" y="649014"/>
                    <a:pt x="5826832" y="656205"/>
                  </a:cubicBezTo>
                  <a:cubicBezTo>
                    <a:pt x="5841214" y="660999"/>
                    <a:pt x="5850803" y="658602"/>
                    <a:pt x="5859192" y="656205"/>
                  </a:cubicBezTo>
                  <a:lnTo>
                    <a:pt x="5859792" y="655606"/>
                  </a:lnTo>
                  <a:cubicBezTo>
                    <a:pt x="5862788" y="655006"/>
                    <a:pt x="5865185" y="653808"/>
                    <a:pt x="5868182" y="653209"/>
                  </a:cubicBezTo>
                  <a:cubicBezTo>
                    <a:pt x="5880167" y="651411"/>
                    <a:pt x="5889156" y="654407"/>
                    <a:pt x="5895748" y="657404"/>
                  </a:cubicBezTo>
                  <a:cubicBezTo>
                    <a:pt x="5902340" y="660400"/>
                    <a:pt x="5913727" y="667591"/>
                    <a:pt x="5912528" y="660999"/>
                  </a:cubicBezTo>
                  <a:cubicBezTo>
                    <a:pt x="5911928" y="653808"/>
                    <a:pt x="5927510" y="663996"/>
                    <a:pt x="5932304" y="667591"/>
                  </a:cubicBezTo>
                  <a:cubicBezTo>
                    <a:pt x="5937098" y="671187"/>
                    <a:pt x="5958672" y="677779"/>
                    <a:pt x="5962867" y="676580"/>
                  </a:cubicBezTo>
                  <a:cubicBezTo>
                    <a:pt x="5967062" y="675981"/>
                    <a:pt x="5970058" y="678977"/>
                    <a:pt x="5976051" y="678977"/>
                  </a:cubicBezTo>
                  <a:cubicBezTo>
                    <a:pt x="5982044" y="678977"/>
                    <a:pt x="5983242" y="676580"/>
                    <a:pt x="5977849" y="674783"/>
                  </a:cubicBezTo>
                  <a:cubicBezTo>
                    <a:pt x="5972455" y="672385"/>
                    <a:pt x="5971856" y="666992"/>
                    <a:pt x="5976650" y="667591"/>
                  </a:cubicBezTo>
                  <a:cubicBezTo>
                    <a:pt x="5981444" y="668190"/>
                    <a:pt x="5983841" y="666393"/>
                    <a:pt x="5981444" y="665194"/>
                  </a:cubicBezTo>
                  <a:cubicBezTo>
                    <a:pt x="5979047" y="664595"/>
                    <a:pt x="5977849" y="663396"/>
                    <a:pt x="5974253" y="663396"/>
                  </a:cubicBezTo>
                  <a:cubicBezTo>
                    <a:pt x="5970058" y="663396"/>
                    <a:pt x="5961668" y="662797"/>
                    <a:pt x="5958672" y="657404"/>
                  </a:cubicBezTo>
                  <a:cubicBezTo>
                    <a:pt x="5953878" y="648414"/>
                    <a:pt x="5968859" y="647216"/>
                    <a:pt x="5968859" y="647216"/>
                  </a:cubicBezTo>
                  <a:cubicBezTo>
                    <a:pt x="5972455" y="652010"/>
                    <a:pt x="5976051" y="644819"/>
                    <a:pt x="5975452" y="649613"/>
                  </a:cubicBezTo>
                  <a:cubicBezTo>
                    <a:pt x="5974852" y="654407"/>
                    <a:pt x="5982643" y="650812"/>
                    <a:pt x="5982044" y="643021"/>
                  </a:cubicBezTo>
                  <a:cubicBezTo>
                    <a:pt x="5981444" y="635230"/>
                    <a:pt x="5984441" y="635830"/>
                    <a:pt x="5986838" y="638826"/>
                  </a:cubicBezTo>
                  <a:cubicBezTo>
                    <a:pt x="5989235" y="641822"/>
                    <a:pt x="5989235" y="647216"/>
                    <a:pt x="5989235" y="658602"/>
                  </a:cubicBezTo>
                  <a:cubicBezTo>
                    <a:pt x="5989235" y="669389"/>
                    <a:pt x="5995827" y="665793"/>
                    <a:pt x="5994029" y="663996"/>
                  </a:cubicBezTo>
                  <a:cubicBezTo>
                    <a:pt x="5992231" y="662198"/>
                    <a:pt x="5993430" y="660999"/>
                    <a:pt x="5993430" y="655606"/>
                  </a:cubicBezTo>
                  <a:cubicBezTo>
                    <a:pt x="5993430" y="650212"/>
                    <a:pt x="5997625" y="649014"/>
                    <a:pt x="6001820" y="650212"/>
                  </a:cubicBezTo>
                  <a:cubicBezTo>
                    <a:pt x="6006614" y="650812"/>
                    <a:pt x="6009011" y="644819"/>
                    <a:pt x="6014405" y="644819"/>
                  </a:cubicBezTo>
                  <a:cubicBezTo>
                    <a:pt x="6019798" y="644819"/>
                    <a:pt x="6022794" y="641223"/>
                    <a:pt x="6013805" y="641223"/>
                  </a:cubicBezTo>
                  <a:cubicBezTo>
                    <a:pt x="6005415" y="641223"/>
                    <a:pt x="6011408" y="636429"/>
                    <a:pt x="6015004" y="636429"/>
                  </a:cubicBezTo>
                  <a:cubicBezTo>
                    <a:pt x="6019199" y="636429"/>
                    <a:pt x="6021596" y="632833"/>
                    <a:pt x="6025191" y="632833"/>
                  </a:cubicBezTo>
                  <a:cubicBezTo>
                    <a:pt x="6028188" y="632833"/>
                    <a:pt x="6034780" y="623245"/>
                    <a:pt x="6039574" y="622046"/>
                  </a:cubicBezTo>
                  <a:cubicBezTo>
                    <a:pt x="6039574" y="622046"/>
                    <a:pt x="6043769" y="615454"/>
                    <a:pt x="6046765" y="616054"/>
                  </a:cubicBezTo>
                  <a:cubicBezTo>
                    <a:pt x="6049162" y="616653"/>
                    <a:pt x="6054556" y="618451"/>
                    <a:pt x="6055754" y="614256"/>
                  </a:cubicBezTo>
                  <a:cubicBezTo>
                    <a:pt x="6056354" y="611259"/>
                    <a:pt x="6059350" y="607065"/>
                    <a:pt x="6064144" y="614855"/>
                  </a:cubicBezTo>
                  <a:cubicBezTo>
                    <a:pt x="6068938" y="622046"/>
                    <a:pt x="6055155" y="631035"/>
                    <a:pt x="6048563" y="632833"/>
                  </a:cubicBezTo>
                  <a:cubicBezTo>
                    <a:pt x="6041971" y="634631"/>
                    <a:pt x="6041372" y="636429"/>
                    <a:pt x="6031783" y="650212"/>
                  </a:cubicBezTo>
                  <a:cubicBezTo>
                    <a:pt x="6022195" y="663996"/>
                    <a:pt x="6019798" y="654407"/>
                    <a:pt x="6015004" y="659801"/>
                  </a:cubicBezTo>
                  <a:cubicBezTo>
                    <a:pt x="6007812" y="668790"/>
                    <a:pt x="6015004" y="665793"/>
                    <a:pt x="6016801" y="667591"/>
                  </a:cubicBezTo>
                  <a:cubicBezTo>
                    <a:pt x="6018600" y="669389"/>
                    <a:pt x="6021596" y="669389"/>
                    <a:pt x="6022195" y="664595"/>
                  </a:cubicBezTo>
                  <a:cubicBezTo>
                    <a:pt x="6022794" y="659801"/>
                    <a:pt x="6031184" y="655006"/>
                    <a:pt x="6034180" y="654407"/>
                  </a:cubicBezTo>
                  <a:cubicBezTo>
                    <a:pt x="6037177" y="653808"/>
                    <a:pt x="6045567" y="649014"/>
                    <a:pt x="6044967" y="644220"/>
                  </a:cubicBezTo>
                  <a:cubicBezTo>
                    <a:pt x="6044368" y="637028"/>
                    <a:pt x="6052159" y="638826"/>
                    <a:pt x="6050361" y="642422"/>
                  </a:cubicBezTo>
                  <a:cubicBezTo>
                    <a:pt x="6047964" y="647216"/>
                    <a:pt x="6056354" y="647815"/>
                    <a:pt x="6056354" y="637028"/>
                  </a:cubicBezTo>
                  <a:cubicBezTo>
                    <a:pt x="6056354" y="626841"/>
                    <a:pt x="6064743" y="629238"/>
                    <a:pt x="6068339" y="625642"/>
                  </a:cubicBezTo>
                  <a:cubicBezTo>
                    <a:pt x="6070736" y="623245"/>
                    <a:pt x="6074931" y="617851"/>
                    <a:pt x="6076729" y="624443"/>
                  </a:cubicBezTo>
                  <a:cubicBezTo>
                    <a:pt x="6078527" y="631635"/>
                    <a:pt x="6082122" y="636429"/>
                    <a:pt x="6082722" y="625043"/>
                  </a:cubicBezTo>
                  <a:cubicBezTo>
                    <a:pt x="6083920" y="613057"/>
                    <a:pt x="6072534" y="610061"/>
                    <a:pt x="6071935" y="607065"/>
                  </a:cubicBezTo>
                  <a:cubicBezTo>
                    <a:pt x="6067740" y="595079"/>
                    <a:pt x="6076130" y="608862"/>
                    <a:pt x="6077328" y="595079"/>
                  </a:cubicBezTo>
                  <a:cubicBezTo>
                    <a:pt x="6077927" y="581895"/>
                    <a:pt x="6084520" y="600473"/>
                    <a:pt x="6101898" y="605866"/>
                  </a:cubicBezTo>
                  <a:cubicBezTo>
                    <a:pt x="6118678" y="611259"/>
                    <a:pt x="6122873" y="628638"/>
                    <a:pt x="6136057" y="626841"/>
                  </a:cubicBezTo>
                  <a:cubicBezTo>
                    <a:pt x="6149241" y="625642"/>
                    <a:pt x="6148043" y="632234"/>
                    <a:pt x="6157032" y="630436"/>
                  </a:cubicBezTo>
                  <a:cubicBezTo>
                    <a:pt x="6166021" y="628638"/>
                    <a:pt x="6167219" y="625043"/>
                    <a:pt x="6159429" y="626841"/>
                  </a:cubicBezTo>
                  <a:cubicBezTo>
                    <a:pt x="6153436" y="628039"/>
                    <a:pt x="6153436" y="622646"/>
                    <a:pt x="6154035" y="620848"/>
                  </a:cubicBezTo>
                  <a:cubicBezTo>
                    <a:pt x="6154634" y="618451"/>
                    <a:pt x="6154634" y="616653"/>
                    <a:pt x="6151039" y="610660"/>
                  </a:cubicBezTo>
                  <a:cubicBezTo>
                    <a:pt x="6146844" y="604667"/>
                    <a:pt x="6150440" y="605866"/>
                    <a:pt x="6152237" y="602270"/>
                  </a:cubicBezTo>
                  <a:cubicBezTo>
                    <a:pt x="6157032" y="594480"/>
                    <a:pt x="6158830" y="603469"/>
                    <a:pt x="6159429" y="606465"/>
                  </a:cubicBezTo>
                  <a:cubicBezTo>
                    <a:pt x="6160028" y="609462"/>
                    <a:pt x="6161226" y="618451"/>
                    <a:pt x="6167819" y="616653"/>
                  </a:cubicBezTo>
                  <a:cubicBezTo>
                    <a:pt x="6175010" y="614855"/>
                    <a:pt x="6179804" y="622646"/>
                    <a:pt x="6175010" y="626241"/>
                  </a:cubicBezTo>
                  <a:cubicBezTo>
                    <a:pt x="6170215" y="629837"/>
                    <a:pt x="6167819" y="633433"/>
                    <a:pt x="6172613" y="633433"/>
                  </a:cubicBezTo>
                  <a:cubicBezTo>
                    <a:pt x="6177407" y="633433"/>
                    <a:pt x="6179804" y="629837"/>
                    <a:pt x="6184598" y="628039"/>
                  </a:cubicBezTo>
                  <a:cubicBezTo>
                    <a:pt x="6189393" y="625642"/>
                    <a:pt x="6194786" y="619649"/>
                    <a:pt x="6191790" y="614855"/>
                  </a:cubicBezTo>
                  <a:cubicBezTo>
                    <a:pt x="6188793" y="610061"/>
                    <a:pt x="6191190" y="608263"/>
                    <a:pt x="6194186" y="608263"/>
                  </a:cubicBezTo>
                  <a:cubicBezTo>
                    <a:pt x="6197183" y="608263"/>
                    <a:pt x="6203175" y="607664"/>
                    <a:pt x="6207970" y="605866"/>
                  </a:cubicBezTo>
                  <a:cubicBezTo>
                    <a:pt x="6212764" y="603469"/>
                    <a:pt x="6228945" y="602870"/>
                    <a:pt x="6236735" y="608263"/>
                  </a:cubicBezTo>
                  <a:cubicBezTo>
                    <a:pt x="6244525" y="613657"/>
                    <a:pt x="6254714" y="611859"/>
                    <a:pt x="6259507" y="610660"/>
                  </a:cubicBezTo>
                  <a:cubicBezTo>
                    <a:pt x="6264302" y="609462"/>
                    <a:pt x="6282280" y="610061"/>
                    <a:pt x="6287674" y="613057"/>
                  </a:cubicBezTo>
                  <a:cubicBezTo>
                    <a:pt x="6293067" y="615454"/>
                    <a:pt x="6300857" y="618451"/>
                    <a:pt x="6307449" y="617851"/>
                  </a:cubicBezTo>
                  <a:cubicBezTo>
                    <a:pt x="6314641" y="617252"/>
                    <a:pt x="6322431" y="619050"/>
                    <a:pt x="6327825" y="620848"/>
                  </a:cubicBezTo>
                  <a:cubicBezTo>
                    <a:pt x="6333218" y="622646"/>
                    <a:pt x="6347001" y="626841"/>
                    <a:pt x="6338012" y="617252"/>
                  </a:cubicBezTo>
                  <a:cubicBezTo>
                    <a:pt x="6329023" y="607664"/>
                    <a:pt x="6357788" y="611859"/>
                    <a:pt x="6362583" y="615454"/>
                  </a:cubicBezTo>
                  <a:cubicBezTo>
                    <a:pt x="6367377" y="619649"/>
                    <a:pt x="6378164" y="615454"/>
                    <a:pt x="6384756" y="625642"/>
                  </a:cubicBezTo>
                  <a:cubicBezTo>
                    <a:pt x="6391348" y="635830"/>
                    <a:pt x="6380561" y="632833"/>
                    <a:pt x="6372770" y="628638"/>
                  </a:cubicBezTo>
                  <a:cubicBezTo>
                    <a:pt x="6364979" y="624443"/>
                    <a:pt x="6367976" y="634032"/>
                    <a:pt x="6370972" y="638227"/>
                  </a:cubicBezTo>
                  <a:cubicBezTo>
                    <a:pt x="6373969" y="642422"/>
                    <a:pt x="6373369" y="646617"/>
                    <a:pt x="6370373" y="645418"/>
                  </a:cubicBezTo>
                  <a:cubicBezTo>
                    <a:pt x="6367377" y="643620"/>
                    <a:pt x="6366178" y="646017"/>
                    <a:pt x="6370373" y="648414"/>
                  </a:cubicBezTo>
                  <a:cubicBezTo>
                    <a:pt x="6374568" y="650812"/>
                    <a:pt x="6377565" y="652010"/>
                    <a:pt x="6381759" y="650812"/>
                  </a:cubicBezTo>
                  <a:cubicBezTo>
                    <a:pt x="6385954" y="650212"/>
                    <a:pt x="6390149" y="649014"/>
                    <a:pt x="6396741" y="649613"/>
                  </a:cubicBezTo>
                  <a:cubicBezTo>
                    <a:pt x="6403932" y="650212"/>
                    <a:pt x="6418315" y="645418"/>
                    <a:pt x="6423709" y="642422"/>
                  </a:cubicBezTo>
                  <a:cubicBezTo>
                    <a:pt x="6429102" y="639425"/>
                    <a:pt x="6436892" y="635830"/>
                    <a:pt x="6439889" y="635830"/>
                  </a:cubicBezTo>
                  <a:cubicBezTo>
                    <a:pt x="6442885" y="635830"/>
                    <a:pt x="6448279" y="637028"/>
                    <a:pt x="6451874" y="628638"/>
                  </a:cubicBezTo>
                  <a:cubicBezTo>
                    <a:pt x="6456069" y="620249"/>
                    <a:pt x="6462062" y="624443"/>
                    <a:pt x="6460264" y="628039"/>
                  </a:cubicBezTo>
                  <a:cubicBezTo>
                    <a:pt x="6459066" y="631635"/>
                    <a:pt x="6460863" y="635230"/>
                    <a:pt x="6465658" y="632833"/>
                  </a:cubicBezTo>
                  <a:cubicBezTo>
                    <a:pt x="6469852" y="630436"/>
                    <a:pt x="6475246" y="634631"/>
                    <a:pt x="6478242" y="635230"/>
                  </a:cubicBezTo>
                  <a:cubicBezTo>
                    <a:pt x="6481838" y="635830"/>
                    <a:pt x="6493823" y="635230"/>
                    <a:pt x="6496221" y="643021"/>
                  </a:cubicBezTo>
                  <a:cubicBezTo>
                    <a:pt x="6498618" y="650812"/>
                    <a:pt x="6510603" y="647815"/>
                    <a:pt x="6518394" y="645418"/>
                  </a:cubicBezTo>
                  <a:cubicBezTo>
                    <a:pt x="6526184" y="643021"/>
                    <a:pt x="6530380" y="652609"/>
                    <a:pt x="6526184" y="652609"/>
                  </a:cubicBezTo>
                  <a:cubicBezTo>
                    <a:pt x="6521990" y="652609"/>
                    <a:pt x="6522589" y="656804"/>
                    <a:pt x="6526184" y="658003"/>
                  </a:cubicBezTo>
                  <a:cubicBezTo>
                    <a:pt x="6529780" y="659801"/>
                    <a:pt x="6531578" y="662198"/>
                    <a:pt x="6538769" y="666393"/>
                  </a:cubicBezTo>
                  <a:cubicBezTo>
                    <a:pt x="6545961" y="671187"/>
                    <a:pt x="6549556" y="666992"/>
                    <a:pt x="6541166" y="662198"/>
                  </a:cubicBezTo>
                  <a:cubicBezTo>
                    <a:pt x="6532776" y="657404"/>
                    <a:pt x="6533376" y="653808"/>
                    <a:pt x="6536372" y="653209"/>
                  </a:cubicBezTo>
                  <a:cubicBezTo>
                    <a:pt x="6538170" y="652609"/>
                    <a:pt x="6535772" y="652010"/>
                    <a:pt x="6532776" y="648414"/>
                  </a:cubicBezTo>
                  <a:cubicBezTo>
                    <a:pt x="6530380" y="645418"/>
                    <a:pt x="6515997" y="632833"/>
                    <a:pt x="6511802" y="626841"/>
                  </a:cubicBezTo>
                  <a:cubicBezTo>
                    <a:pt x="6507607" y="620848"/>
                    <a:pt x="6514199" y="614855"/>
                    <a:pt x="6518394" y="616054"/>
                  </a:cubicBezTo>
                  <a:cubicBezTo>
                    <a:pt x="6522589" y="617252"/>
                    <a:pt x="6523787" y="615454"/>
                    <a:pt x="6524986" y="613057"/>
                  </a:cubicBezTo>
                  <a:cubicBezTo>
                    <a:pt x="6525585" y="610660"/>
                    <a:pt x="6527383" y="605267"/>
                    <a:pt x="6532776" y="604667"/>
                  </a:cubicBezTo>
                  <a:cubicBezTo>
                    <a:pt x="6538170" y="604068"/>
                    <a:pt x="6541765" y="604068"/>
                    <a:pt x="6541166" y="599274"/>
                  </a:cubicBezTo>
                  <a:cubicBezTo>
                    <a:pt x="6540567" y="595079"/>
                    <a:pt x="6529181" y="597476"/>
                    <a:pt x="6528581" y="595079"/>
                  </a:cubicBezTo>
                  <a:cubicBezTo>
                    <a:pt x="6527982" y="592682"/>
                    <a:pt x="6526184" y="594480"/>
                    <a:pt x="6525585" y="596877"/>
                  </a:cubicBezTo>
                  <a:cubicBezTo>
                    <a:pt x="6524986" y="599274"/>
                    <a:pt x="6521390" y="604068"/>
                    <a:pt x="6517195" y="607664"/>
                  </a:cubicBezTo>
                  <a:cubicBezTo>
                    <a:pt x="6510004" y="614256"/>
                    <a:pt x="6493224" y="612458"/>
                    <a:pt x="6490827" y="612458"/>
                  </a:cubicBezTo>
                  <a:cubicBezTo>
                    <a:pt x="6488430" y="612458"/>
                    <a:pt x="6486632" y="614855"/>
                    <a:pt x="6485434" y="610660"/>
                  </a:cubicBezTo>
                  <a:cubicBezTo>
                    <a:pt x="6484834" y="606465"/>
                    <a:pt x="6491427" y="595079"/>
                    <a:pt x="6496820" y="597476"/>
                  </a:cubicBezTo>
                  <a:cubicBezTo>
                    <a:pt x="6502213" y="599873"/>
                    <a:pt x="6508206" y="599274"/>
                    <a:pt x="6513001" y="592083"/>
                  </a:cubicBezTo>
                  <a:cubicBezTo>
                    <a:pt x="6517794" y="584891"/>
                    <a:pt x="6529780" y="584891"/>
                    <a:pt x="6532776" y="587888"/>
                  </a:cubicBezTo>
                  <a:cubicBezTo>
                    <a:pt x="6535772" y="590884"/>
                    <a:pt x="6542964" y="593281"/>
                    <a:pt x="6547758" y="593281"/>
                  </a:cubicBezTo>
                  <a:cubicBezTo>
                    <a:pt x="6551953" y="592682"/>
                    <a:pt x="6564538" y="593881"/>
                    <a:pt x="6556747" y="598075"/>
                  </a:cubicBezTo>
                  <a:cubicBezTo>
                    <a:pt x="6547159" y="603469"/>
                    <a:pt x="6563939" y="603469"/>
                    <a:pt x="6566935" y="599873"/>
                  </a:cubicBezTo>
                  <a:cubicBezTo>
                    <a:pt x="6569932" y="595678"/>
                    <a:pt x="6571729" y="596278"/>
                    <a:pt x="6574126" y="599873"/>
                  </a:cubicBezTo>
                  <a:cubicBezTo>
                    <a:pt x="6576523" y="603469"/>
                    <a:pt x="6607685" y="605866"/>
                    <a:pt x="6611282" y="605267"/>
                  </a:cubicBezTo>
                  <a:cubicBezTo>
                    <a:pt x="6618473" y="603469"/>
                    <a:pt x="6629260" y="607664"/>
                    <a:pt x="6637050" y="613057"/>
                  </a:cubicBezTo>
                  <a:cubicBezTo>
                    <a:pt x="6645440" y="618451"/>
                    <a:pt x="6653231" y="613657"/>
                    <a:pt x="6656227" y="614855"/>
                  </a:cubicBezTo>
                  <a:cubicBezTo>
                    <a:pt x="6659223" y="616054"/>
                    <a:pt x="6665216" y="614855"/>
                    <a:pt x="6670010" y="612458"/>
                  </a:cubicBezTo>
                  <a:cubicBezTo>
                    <a:pt x="6674804" y="610061"/>
                    <a:pt x="6683194" y="604667"/>
                    <a:pt x="6674804" y="596278"/>
                  </a:cubicBezTo>
                  <a:cubicBezTo>
                    <a:pt x="6666414" y="587888"/>
                    <a:pt x="6675404" y="586689"/>
                    <a:pt x="6677202" y="590884"/>
                  </a:cubicBezTo>
                  <a:cubicBezTo>
                    <a:pt x="6678999" y="595079"/>
                    <a:pt x="6684992" y="596278"/>
                    <a:pt x="6690385" y="598675"/>
                  </a:cubicBezTo>
                  <a:cubicBezTo>
                    <a:pt x="6695779" y="601072"/>
                    <a:pt x="6700573" y="597476"/>
                    <a:pt x="6697576" y="591483"/>
                  </a:cubicBezTo>
                  <a:cubicBezTo>
                    <a:pt x="6694580" y="586090"/>
                    <a:pt x="6690985" y="588487"/>
                    <a:pt x="6686790" y="587289"/>
                  </a:cubicBezTo>
                  <a:cubicBezTo>
                    <a:pt x="6681396" y="585491"/>
                    <a:pt x="6677202" y="583693"/>
                    <a:pt x="6667613" y="583094"/>
                  </a:cubicBezTo>
                  <a:cubicBezTo>
                    <a:pt x="6658024" y="582494"/>
                    <a:pt x="6660422" y="575902"/>
                    <a:pt x="6663418" y="576502"/>
                  </a:cubicBezTo>
                  <a:cubicBezTo>
                    <a:pt x="6666414" y="577101"/>
                    <a:pt x="6670010" y="577101"/>
                    <a:pt x="6670609" y="575303"/>
                  </a:cubicBezTo>
                  <a:cubicBezTo>
                    <a:pt x="6671209" y="572906"/>
                    <a:pt x="6672407" y="570509"/>
                    <a:pt x="6677801" y="571108"/>
                  </a:cubicBezTo>
                  <a:cubicBezTo>
                    <a:pt x="6683194" y="571707"/>
                    <a:pt x="6693981" y="573505"/>
                    <a:pt x="6695779" y="575303"/>
                  </a:cubicBezTo>
                  <a:cubicBezTo>
                    <a:pt x="6698176" y="577101"/>
                    <a:pt x="6710761" y="572906"/>
                    <a:pt x="6711959" y="575902"/>
                  </a:cubicBezTo>
                  <a:cubicBezTo>
                    <a:pt x="6712558" y="578299"/>
                    <a:pt x="6712558" y="583693"/>
                    <a:pt x="6710162" y="586689"/>
                  </a:cubicBezTo>
                  <a:cubicBezTo>
                    <a:pt x="6707765" y="589686"/>
                    <a:pt x="6708963" y="592083"/>
                    <a:pt x="6713757" y="595079"/>
                  </a:cubicBezTo>
                  <a:cubicBezTo>
                    <a:pt x="6718551" y="597476"/>
                    <a:pt x="6720349" y="605267"/>
                    <a:pt x="6723945" y="604667"/>
                  </a:cubicBezTo>
                  <a:cubicBezTo>
                    <a:pt x="6728140" y="604068"/>
                    <a:pt x="6723945" y="604667"/>
                    <a:pt x="6729338" y="607664"/>
                  </a:cubicBezTo>
                  <a:cubicBezTo>
                    <a:pt x="6732335" y="609462"/>
                    <a:pt x="6737129" y="610061"/>
                    <a:pt x="6740125" y="611859"/>
                  </a:cubicBezTo>
                  <a:cubicBezTo>
                    <a:pt x="6743122" y="613657"/>
                    <a:pt x="6737728" y="619050"/>
                    <a:pt x="6742522" y="621447"/>
                  </a:cubicBezTo>
                  <a:cubicBezTo>
                    <a:pt x="6747316" y="623844"/>
                    <a:pt x="6752111" y="619649"/>
                    <a:pt x="6752111" y="619649"/>
                  </a:cubicBezTo>
                  <a:cubicBezTo>
                    <a:pt x="6752111" y="619649"/>
                    <a:pt x="6757504" y="605866"/>
                    <a:pt x="6752111" y="606465"/>
                  </a:cubicBezTo>
                  <a:cubicBezTo>
                    <a:pt x="6752111" y="606465"/>
                    <a:pt x="6740125" y="603469"/>
                    <a:pt x="6737728" y="602270"/>
                  </a:cubicBezTo>
                  <a:cubicBezTo>
                    <a:pt x="6734732" y="600473"/>
                    <a:pt x="6735331" y="599274"/>
                    <a:pt x="6731735" y="598675"/>
                  </a:cubicBezTo>
                  <a:cubicBezTo>
                    <a:pt x="6727540" y="598075"/>
                    <a:pt x="6727540" y="595678"/>
                    <a:pt x="6728140" y="592682"/>
                  </a:cubicBezTo>
                  <a:cubicBezTo>
                    <a:pt x="6728739" y="589686"/>
                    <a:pt x="6731136" y="583693"/>
                    <a:pt x="6728140" y="580697"/>
                  </a:cubicBezTo>
                  <a:cubicBezTo>
                    <a:pt x="6722746" y="576502"/>
                    <a:pt x="6728140" y="575303"/>
                    <a:pt x="6732934" y="575303"/>
                  </a:cubicBezTo>
                  <a:cubicBezTo>
                    <a:pt x="6737728" y="575303"/>
                    <a:pt x="6740125" y="574104"/>
                    <a:pt x="6743721" y="566913"/>
                  </a:cubicBezTo>
                  <a:cubicBezTo>
                    <a:pt x="6747316" y="559722"/>
                    <a:pt x="6752111" y="562119"/>
                    <a:pt x="6752111" y="562119"/>
                  </a:cubicBezTo>
                  <a:cubicBezTo>
                    <a:pt x="6752111" y="562119"/>
                    <a:pt x="6753908" y="560920"/>
                    <a:pt x="6752111" y="556726"/>
                  </a:cubicBezTo>
                  <a:cubicBezTo>
                    <a:pt x="6752111" y="556726"/>
                    <a:pt x="6749714" y="556726"/>
                    <a:pt x="6747916" y="550134"/>
                  </a:cubicBezTo>
                  <a:cubicBezTo>
                    <a:pt x="6746118" y="543541"/>
                    <a:pt x="6743721" y="544141"/>
                    <a:pt x="6737129" y="539946"/>
                  </a:cubicBezTo>
                  <a:cubicBezTo>
                    <a:pt x="6730536" y="535751"/>
                    <a:pt x="6729937" y="542343"/>
                    <a:pt x="6732934" y="542343"/>
                  </a:cubicBezTo>
                  <a:cubicBezTo>
                    <a:pt x="6736529" y="542942"/>
                    <a:pt x="6735930" y="547736"/>
                    <a:pt x="6731735" y="549534"/>
                  </a:cubicBezTo>
                  <a:cubicBezTo>
                    <a:pt x="6727540" y="550733"/>
                    <a:pt x="6726342" y="555527"/>
                    <a:pt x="6723945" y="553729"/>
                  </a:cubicBezTo>
                  <a:cubicBezTo>
                    <a:pt x="6721547" y="551931"/>
                    <a:pt x="6724544" y="548336"/>
                    <a:pt x="6721547" y="545339"/>
                  </a:cubicBezTo>
                  <a:cubicBezTo>
                    <a:pt x="6718551" y="542942"/>
                    <a:pt x="6720948" y="538148"/>
                    <a:pt x="6722746" y="536949"/>
                  </a:cubicBezTo>
                  <a:cubicBezTo>
                    <a:pt x="6725144" y="536350"/>
                    <a:pt x="6726342" y="534552"/>
                    <a:pt x="6726342" y="531556"/>
                  </a:cubicBezTo>
                  <a:cubicBezTo>
                    <a:pt x="6726342" y="529159"/>
                    <a:pt x="6729937" y="526163"/>
                    <a:pt x="6734732" y="527960"/>
                  </a:cubicBezTo>
                  <a:cubicBezTo>
                    <a:pt x="6739526" y="529758"/>
                    <a:pt x="6741923" y="528560"/>
                    <a:pt x="6736529" y="525563"/>
                  </a:cubicBezTo>
                  <a:cubicBezTo>
                    <a:pt x="6731136" y="521968"/>
                    <a:pt x="6726342" y="521368"/>
                    <a:pt x="6725144" y="523765"/>
                  </a:cubicBezTo>
                  <a:cubicBezTo>
                    <a:pt x="6724544" y="526163"/>
                    <a:pt x="6724544" y="529159"/>
                    <a:pt x="6719750" y="530957"/>
                  </a:cubicBezTo>
                  <a:cubicBezTo>
                    <a:pt x="6714956" y="532755"/>
                    <a:pt x="6715555" y="528560"/>
                    <a:pt x="6711360" y="523166"/>
                  </a:cubicBezTo>
                  <a:cubicBezTo>
                    <a:pt x="6707165" y="517773"/>
                    <a:pt x="6701772" y="518971"/>
                    <a:pt x="6703569" y="521968"/>
                  </a:cubicBezTo>
                  <a:cubicBezTo>
                    <a:pt x="6705367" y="524365"/>
                    <a:pt x="6705367" y="526762"/>
                    <a:pt x="6699974" y="524365"/>
                  </a:cubicBezTo>
                  <a:cubicBezTo>
                    <a:pt x="6694580" y="521968"/>
                    <a:pt x="6692184" y="525563"/>
                    <a:pt x="6689786" y="523765"/>
                  </a:cubicBezTo>
                  <a:cubicBezTo>
                    <a:pt x="6687389" y="521368"/>
                    <a:pt x="6681396" y="520170"/>
                    <a:pt x="6676602" y="520170"/>
                  </a:cubicBezTo>
                  <a:cubicBezTo>
                    <a:pt x="6673006" y="520170"/>
                    <a:pt x="6654429" y="512379"/>
                    <a:pt x="6650234" y="509383"/>
                  </a:cubicBezTo>
                  <a:cubicBezTo>
                    <a:pt x="6642444" y="503989"/>
                    <a:pt x="6645440" y="502192"/>
                    <a:pt x="6652032" y="500394"/>
                  </a:cubicBezTo>
                  <a:cubicBezTo>
                    <a:pt x="6658624" y="497997"/>
                    <a:pt x="6652631" y="495000"/>
                    <a:pt x="6644841" y="496798"/>
                  </a:cubicBezTo>
                  <a:cubicBezTo>
                    <a:pt x="6635253" y="499195"/>
                    <a:pt x="6641245" y="489607"/>
                    <a:pt x="6635253" y="484813"/>
                  </a:cubicBezTo>
                  <a:cubicBezTo>
                    <a:pt x="6628061" y="478820"/>
                    <a:pt x="6637649" y="458445"/>
                    <a:pt x="6641844" y="469232"/>
                  </a:cubicBezTo>
                  <a:cubicBezTo>
                    <a:pt x="6644841" y="476423"/>
                    <a:pt x="6650234" y="461441"/>
                    <a:pt x="6643642" y="463239"/>
                  </a:cubicBezTo>
                  <a:cubicBezTo>
                    <a:pt x="6635253" y="465636"/>
                    <a:pt x="6640046" y="456647"/>
                    <a:pt x="6644841" y="450055"/>
                  </a:cubicBezTo>
                  <a:cubicBezTo>
                    <a:pt x="6649635" y="443463"/>
                    <a:pt x="6655028" y="452452"/>
                    <a:pt x="6659223" y="446459"/>
                  </a:cubicBezTo>
                  <a:cubicBezTo>
                    <a:pt x="6663418" y="441066"/>
                    <a:pt x="6666414" y="448856"/>
                    <a:pt x="6667613" y="450654"/>
                  </a:cubicBezTo>
                  <a:cubicBezTo>
                    <a:pt x="6669411" y="452452"/>
                    <a:pt x="6674804" y="453650"/>
                    <a:pt x="6668812" y="457845"/>
                  </a:cubicBezTo>
                  <a:cubicBezTo>
                    <a:pt x="6662819" y="462040"/>
                    <a:pt x="6667613" y="465037"/>
                    <a:pt x="6671808" y="462040"/>
                  </a:cubicBezTo>
                  <a:cubicBezTo>
                    <a:pt x="6674804" y="459643"/>
                    <a:pt x="6696378" y="466834"/>
                    <a:pt x="6696378" y="469831"/>
                  </a:cubicBezTo>
                  <a:cubicBezTo>
                    <a:pt x="6696378" y="472827"/>
                    <a:pt x="6701173" y="476423"/>
                    <a:pt x="6706566" y="475224"/>
                  </a:cubicBezTo>
                  <a:cubicBezTo>
                    <a:pt x="6711959" y="474625"/>
                    <a:pt x="6723346" y="477022"/>
                    <a:pt x="6724544" y="475824"/>
                  </a:cubicBezTo>
                  <a:cubicBezTo>
                    <a:pt x="6726342" y="475224"/>
                    <a:pt x="6732934" y="475824"/>
                    <a:pt x="6734732" y="478221"/>
                  </a:cubicBezTo>
                  <a:cubicBezTo>
                    <a:pt x="6736529" y="480618"/>
                    <a:pt x="6737728" y="481816"/>
                    <a:pt x="6740725" y="483015"/>
                  </a:cubicBezTo>
                  <a:cubicBezTo>
                    <a:pt x="6743721" y="484213"/>
                    <a:pt x="6749115" y="487210"/>
                    <a:pt x="6738327" y="489008"/>
                  </a:cubicBezTo>
                  <a:cubicBezTo>
                    <a:pt x="6728140" y="490805"/>
                    <a:pt x="6735930" y="495600"/>
                    <a:pt x="6731136" y="499195"/>
                  </a:cubicBezTo>
                  <a:cubicBezTo>
                    <a:pt x="6725144" y="503390"/>
                    <a:pt x="6729338" y="508184"/>
                    <a:pt x="6723346" y="510581"/>
                  </a:cubicBezTo>
                  <a:cubicBezTo>
                    <a:pt x="6718551" y="512979"/>
                    <a:pt x="6722147" y="515376"/>
                    <a:pt x="6725144" y="513578"/>
                  </a:cubicBezTo>
                  <a:cubicBezTo>
                    <a:pt x="6727540" y="512379"/>
                    <a:pt x="6729937" y="509982"/>
                    <a:pt x="6729937" y="506986"/>
                  </a:cubicBezTo>
                  <a:cubicBezTo>
                    <a:pt x="6729937" y="503989"/>
                    <a:pt x="6737129" y="493202"/>
                    <a:pt x="6742522" y="494401"/>
                  </a:cubicBezTo>
                  <a:cubicBezTo>
                    <a:pt x="6746118" y="495000"/>
                    <a:pt x="6746717" y="495000"/>
                    <a:pt x="6742522" y="500394"/>
                  </a:cubicBezTo>
                  <a:cubicBezTo>
                    <a:pt x="6738327" y="505787"/>
                    <a:pt x="6740125" y="512379"/>
                    <a:pt x="6744919" y="509383"/>
                  </a:cubicBezTo>
                  <a:cubicBezTo>
                    <a:pt x="6746717" y="508184"/>
                    <a:pt x="6752111" y="509383"/>
                    <a:pt x="6752111" y="509383"/>
                  </a:cubicBezTo>
                  <a:cubicBezTo>
                    <a:pt x="6752111" y="509383"/>
                    <a:pt x="6755706" y="508184"/>
                    <a:pt x="6758104" y="509383"/>
                  </a:cubicBezTo>
                  <a:cubicBezTo>
                    <a:pt x="6760500" y="510581"/>
                    <a:pt x="6761699" y="509383"/>
                    <a:pt x="6761699" y="506986"/>
                  </a:cubicBezTo>
                  <a:cubicBezTo>
                    <a:pt x="6761699" y="504589"/>
                    <a:pt x="6764096" y="506387"/>
                    <a:pt x="6768890" y="506387"/>
                  </a:cubicBezTo>
                  <a:cubicBezTo>
                    <a:pt x="6773685" y="506387"/>
                    <a:pt x="6779078" y="508184"/>
                    <a:pt x="6771887" y="510581"/>
                  </a:cubicBezTo>
                  <a:cubicBezTo>
                    <a:pt x="6764696" y="512979"/>
                    <a:pt x="6766493" y="515376"/>
                    <a:pt x="6772486" y="515975"/>
                  </a:cubicBezTo>
                  <a:cubicBezTo>
                    <a:pt x="6778478" y="516574"/>
                    <a:pt x="6780277" y="516574"/>
                    <a:pt x="6784471" y="521368"/>
                  </a:cubicBezTo>
                  <a:cubicBezTo>
                    <a:pt x="6788667" y="526163"/>
                    <a:pt x="6791663" y="527960"/>
                    <a:pt x="6794659" y="529758"/>
                  </a:cubicBezTo>
                  <a:cubicBezTo>
                    <a:pt x="6797056" y="531556"/>
                    <a:pt x="6806645" y="533953"/>
                    <a:pt x="6809641" y="537549"/>
                  </a:cubicBezTo>
                  <a:cubicBezTo>
                    <a:pt x="6813237" y="541144"/>
                    <a:pt x="6819828" y="547736"/>
                    <a:pt x="6825821" y="547736"/>
                  </a:cubicBezTo>
                  <a:cubicBezTo>
                    <a:pt x="6831215" y="548336"/>
                    <a:pt x="6831215" y="548336"/>
                    <a:pt x="6833612" y="548935"/>
                  </a:cubicBezTo>
                  <a:cubicBezTo>
                    <a:pt x="6836009" y="549534"/>
                    <a:pt x="6839605" y="548336"/>
                    <a:pt x="6834211" y="545339"/>
                  </a:cubicBezTo>
                  <a:cubicBezTo>
                    <a:pt x="6828818" y="542343"/>
                    <a:pt x="6827020" y="542942"/>
                    <a:pt x="6825821" y="536949"/>
                  </a:cubicBezTo>
                  <a:cubicBezTo>
                    <a:pt x="6824623" y="530957"/>
                    <a:pt x="6825222" y="529159"/>
                    <a:pt x="6819229" y="527960"/>
                  </a:cubicBezTo>
                  <a:cubicBezTo>
                    <a:pt x="6813237" y="526762"/>
                    <a:pt x="6812038" y="520769"/>
                    <a:pt x="6810839" y="515975"/>
                  </a:cubicBezTo>
                  <a:cubicBezTo>
                    <a:pt x="6809641" y="511780"/>
                    <a:pt x="6806645" y="503390"/>
                    <a:pt x="6814435" y="507585"/>
                  </a:cubicBezTo>
                  <a:cubicBezTo>
                    <a:pt x="6821627" y="511780"/>
                    <a:pt x="6831215" y="518971"/>
                    <a:pt x="6839006" y="518372"/>
                  </a:cubicBezTo>
                  <a:cubicBezTo>
                    <a:pt x="6846197" y="517773"/>
                    <a:pt x="6852189" y="519571"/>
                    <a:pt x="6855186" y="526163"/>
                  </a:cubicBezTo>
                  <a:cubicBezTo>
                    <a:pt x="6858182" y="532755"/>
                    <a:pt x="6857583" y="532755"/>
                    <a:pt x="6859380" y="534552"/>
                  </a:cubicBezTo>
                  <a:cubicBezTo>
                    <a:pt x="6861179" y="536949"/>
                    <a:pt x="6862377" y="539347"/>
                    <a:pt x="6858182" y="539347"/>
                  </a:cubicBezTo>
                  <a:cubicBezTo>
                    <a:pt x="6853988" y="539347"/>
                    <a:pt x="6853988" y="541744"/>
                    <a:pt x="6857583" y="547137"/>
                  </a:cubicBezTo>
                  <a:cubicBezTo>
                    <a:pt x="6861179" y="552531"/>
                    <a:pt x="6860579" y="551332"/>
                    <a:pt x="6866572" y="552531"/>
                  </a:cubicBezTo>
                  <a:cubicBezTo>
                    <a:pt x="6872565" y="553729"/>
                    <a:pt x="6873763" y="552531"/>
                    <a:pt x="6884550" y="560920"/>
                  </a:cubicBezTo>
                  <a:cubicBezTo>
                    <a:pt x="6886948" y="562718"/>
                    <a:pt x="6894738" y="565715"/>
                    <a:pt x="6897734" y="569310"/>
                  </a:cubicBezTo>
                  <a:cubicBezTo>
                    <a:pt x="6900131" y="572906"/>
                    <a:pt x="6907922" y="577700"/>
                    <a:pt x="6910319" y="569910"/>
                  </a:cubicBezTo>
                  <a:cubicBezTo>
                    <a:pt x="6912716" y="562119"/>
                    <a:pt x="6912117" y="554928"/>
                    <a:pt x="6904326" y="553130"/>
                  </a:cubicBezTo>
                  <a:cubicBezTo>
                    <a:pt x="6896536" y="550733"/>
                    <a:pt x="6895937" y="543541"/>
                    <a:pt x="6898933" y="539347"/>
                  </a:cubicBezTo>
                  <a:cubicBezTo>
                    <a:pt x="6901929" y="535152"/>
                    <a:pt x="6904326" y="538747"/>
                    <a:pt x="6909120" y="540545"/>
                  </a:cubicBezTo>
                  <a:cubicBezTo>
                    <a:pt x="6914514" y="542942"/>
                    <a:pt x="6917510" y="542343"/>
                    <a:pt x="6913315" y="538148"/>
                  </a:cubicBezTo>
                  <a:cubicBezTo>
                    <a:pt x="6908521" y="533953"/>
                    <a:pt x="6903128" y="532755"/>
                    <a:pt x="6901330" y="527361"/>
                  </a:cubicBezTo>
                  <a:cubicBezTo>
                    <a:pt x="6899532" y="521968"/>
                    <a:pt x="6892340" y="519571"/>
                    <a:pt x="6892940" y="514776"/>
                  </a:cubicBezTo>
                  <a:cubicBezTo>
                    <a:pt x="6893539" y="509982"/>
                    <a:pt x="6895337" y="510581"/>
                    <a:pt x="6898333" y="510581"/>
                  </a:cubicBezTo>
                  <a:cubicBezTo>
                    <a:pt x="6901929" y="510581"/>
                    <a:pt x="6903727" y="509383"/>
                    <a:pt x="6898933" y="506387"/>
                  </a:cubicBezTo>
                  <a:cubicBezTo>
                    <a:pt x="6894139" y="503390"/>
                    <a:pt x="6893539" y="501592"/>
                    <a:pt x="6894139" y="498596"/>
                  </a:cubicBezTo>
                  <a:cubicBezTo>
                    <a:pt x="6894738" y="495600"/>
                    <a:pt x="6894738" y="493202"/>
                    <a:pt x="6890543" y="497997"/>
                  </a:cubicBezTo>
                  <a:cubicBezTo>
                    <a:pt x="6886348" y="502791"/>
                    <a:pt x="6886348" y="503989"/>
                    <a:pt x="6882153" y="501592"/>
                  </a:cubicBezTo>
                  <a:cubicBezTo>
                    <a:pt x="6877359" y="499195"/>
                    <a:pt x="6873763" y="499195"/>
                    <a:pt x="6873763" y="496199"/>
                  </a:cubicBezTo>
                  <a:cubicBezTo>
                    <a:pt x="6874362" y="493202"/>
                    <a:pt x="6873164" y="493802"/>
                    <a:pt x="6868969" y="493802"/>
                  </a:cubicBezTo>
                  <a:cubicBezTo>
                    <a:pt x="6864774" y="493802"/>
                    <a:pt x="6863576" y="491405"/>
                    <a:pt x="6860579" y="488408"/>
                  </a:cubicBezTo>
                  <a:cubicBezTo>
                    <a:pt x="6858182" y="485412"/>
                    <a:pt x="6856384" y="480618"/>
                    <a:pt x="6861179" y="481816"/>
                  </a:cubicBezTo>
                  <a:cubicBezTo>
                    <a:pt x="6866572" y="483015"/>
                    <a:pt x="6868369" y="485412"/>
                    <a:pt x="6878558" y="484213"/>
                  </a:cubicBezTo>
                  <a:cubicBezTo>
                    <a:pt x="6888745" y="483614"/>
                    <a:pt x="6889944" y="484213"/>
                    <a:pt x="6892340" y="480018"/>
                  </a:cubicBezTo>
                  <a:cubicBezTo>
                    <a:pt x="6894738" y="475824"/>
                    <a:pt x="6902529" y="474625"/>
                    <a:pt x="6907322" y="474625"/>
                  </a:cubicBezTo>
                  <a:cubicBezTo>
                    <a:pt x="6912716" y="474026"/>
                    <a:pt x="6922304" y="477022"/>
                    <a:pt x="6913915" y="481816"/>
                  </a:cubicBezTo>
                  <a:cubicBezTo>
                    <a:pt x="6905525" y="486011"/>
                    <a:pt x="6909120" y="486610"/>
                    <a:pt x="6915712" y="486610"/>
                  </a:cubicBezTo>
                  <a:cubicBezTo>
                    <a:pt x="6922304" y="486610"/>
                    <a:pt x="6923503" y="484813"/>
                    <a:pt x="6927099" y="486610"/>
                  </a:cubicBezTo>
                  <a:cubicBezTo>
                    <a:pt x="6930694" y="488408"/>
                    <a:pt x="6931893" y="489008"/>
                    <a:pt x="6934290" y="484813"/>
                  </a:cubicBezTo>
                  <a:cubicBezTo>
                    <a:pt x="6936687" y="480618"/>
                    <a:pt x="6939084" y="478820"/>
                    <a:pt x="6944478" y="480018"/>
                  </a:cubicBezTo>
                  <a:cubicBezTo>
                    <a:pt x="6949871" y="481217"/>
                    <a:pt x="6952868" y="484213"/>
                    <a:pt x="6951669" y="488408"/>
                  </a:cubicBezTo>
                  <a:cubicBezTo>
                    <a:pt x="6950470" y="492603"/>
                    <a:pt x="6949271" y="493802"/>
                    <a:pt x="6954665" y="496798"/>
                  </a:cubicBezTo>
                  <a:cubicBezTo>
                    <a:pt x="6960059" y="499195"/>
                    <a:pt x="6963055" y="505188"/>
                    <a:pt x="6959460" y="507585"/>
                  </a:cubicBezTo>
                  <a:cubicBezTo>
                    <a:pt x="6955264" y="509982"/>
                    <a:pt x="6952868" y="511780"/>
                    <a:pt x="6952268" y="505188"/>
                  </a:cubicBezTo>
                  <a:cubicBezTo>
                    <a:pt x="6951669" y="498596"/>
                    <a:pt x="6946875" y="499795"/>
                    <a:pt x="6946875" y="499795"/>
                  </a:cubicBezTo>
                  <a:cubicBezTo>
                    <a:pt x="6946875" y="499795"/>
                    <a:pt x="6948672" y="505188"/>
                    <a:pt x="6946275" y="509383"/>
                  </a:cubicBezTo>
                  <a:cubicBezTo>
                    <a:pt x="6943879" y="513578"/>
                    <a:pt x="6946875" y="521968"/>
                    <a:pt x="6951669" y="516574"/>
                  </a:cubicBezTo>
                  <a:cubicBezTo>
                    <a:pt x="6956463" y="511181"/>
                    <a:pt x="6962456" y="512379"/>
                    <a:pt x="6959460" y="517173"/>
                  </a:cubicBezTo>
                  <a:cubicBezTo>
                    <a:pt x="6956463" y="521968"/>
                    <a:pt x="6960658" y="518372"/>
                    <a:pt x="6962456" y="522567"/>
                  </a:cubicBezTo>
                  <a:cubicBezTo>
                    <a:pt x="6964253" y="526762"/>
                    <a:pt x="6966051" y="524964"/>
                    <a:pt x="6967850" y="523166"/>
                  </a:cubicBezTo>
                  <a:cubicBezTo>
                    <a:pt x="6969647" y="520769"/>
                    <a:pt x="6972044" y="523166"/>
                    <a:pt x="6973242" y="527361"/>
                  </a:cubicBezTo>
                  <a:cubicBezTo>
                    <a:pt x="6973842" y="531556"/>
                    <a:pt x="6980434" y="538148"/>
                    <a:pt x="6988224" y="532755"/>
                  </a:cubicBezTo>
                  <a:cubicBezTo>
                    <a:pt x="6993618" y="529159"/>
                    <a:pt x="7005603" y="532755"/>
                    <a:pt x="7008600" y="536949"/>
                  </a:cubicBezTo>
                  <a:cubicBezTo>
                    <a:pt x="7011596" y="541144"/>
                    <a:pt x="7015791" y="544141"/>
                    <a:pt x="7015791" y="547137"/>
                  </a:cubicBezTo>
                  <a:cubicBezTo>
                    <a:pt x="7015192" y="550134"/>
                    <a:pt x="7016990" y="552531"/>
                    <a:pt x="7018188" y="555527"/>
                  </a:cubicBezTo>
                  <a:cubicBezTo>
                    <a:pt x="7018788" y="557924"/>
                    <a:pt x="7016391" y="559123"/>
                    <a:pt x="7014592" y="562119"/>
                  </a:cubicBezTo>
                  <a:cubicBezTo>
                    <a:pt x="7012795" y="565115"/>
                    <a:pt x="7012195" y="564516"/>
                    <a:pt x="7012795" y="566314"/>
                  </a:cubicBezTo>
                  <a:cubicBezTo>
                    <a:pt x="7013394" y="568711"/>
                    <a:pt x="7012195" y="569310"/>
                    <a:pt x="7008600" y="568711"/>
                  </a:cubicBezTo>
                  <a:cubicBezTo>
                    <a:pt x="7005004" y="568112"/>
                    <a:pt x="7005004" y="568711"/>
                    <a:pt x="7003206" y="572906"/>
                  </a:cubicBezTo>
                  <a:cubicBezTo>
                    <a:pt x="7001409" y="577101"/>
                    <a:pt x="7000210" y="581296"/>
                    <a:pt x="7000210" y="581296"/>
                  </a:cubicBezTo>
                  <a:cubicBezTo>
                    <a:pt x="7000210" y="581296"/>
                    <a:pt x="6997813" y="585491"/>
                    <a:pt x="6993019" y="579498"/>
                  </a:cubicBezTo>
                  <a:cubicBezTo>
                    <a:pt x="6988224" y="573505"/>
                    <a:pt x="6988224" y="575303"/>
                    <a:pt x="6985828" y="573505"/>
                  </a:cubicBezTo>
                  <a:cubicBezTo>
                    <a:pt x="6983431" y="571707"/>
                    <a:pt x="6982232" y="570509"/>
                    <a:pt x="6982831" y="568112"/>
                  </a:cubicBezTo>
                  <a:cubicBezTo>
                    <a:pt x="6983431" y="565715"/>
                    <a:pt x="6982232" y="563917"/>
                    <a:pt x="6977438" y="569310"/>
                  </a:cubicBezTo>
                  <a:cubicBezTo>
                    <a:pt x="6973242" y="574704"/>
                    <a:pt x="6968449" y="571707"/>
                    <a:pt x="6972044" y="574704"/>
                  </a:cubicBezTo>
                  <a:cubicBezTo>
                    <a:pt x="6975640" y="578299"/>
                    <a:pt x="6977438" y="577700"/>
                    <a:pt x="6983431" y="579498"/>
                  </a:cubicBezTo>
                  <a:cubicBezTo>
                    <a:pt x="6989423" y="581296"/>
                    <a:pt x="6992420" y="583094"/>
                    <a:pt x="6993618" y="586090"/>
                  </a:cubicBezTo>
                  <a:cubicBezTo>
                    <a:pt x="6994217" y="589086"/>
                    <a:pt x="6994217" y="590884"/>
                    <a:pt x="6989423" y="587888"/>
                  </a:cubicBezTo>
                  <a:cubicBezTo>
                    <a:pt x="6984629" y="584891"/>
                    <a:pt x="6984030" y="584292"/>
                    <a:pt x="6979835" y="584891"/>
                  </a:cubicBezTo>
                  <a:cubicBezTo>
                    <a:pt x="6975640" y="585491"/>
                    <a:pt x="6975041" y="586689"/>
                    <a:pt x="6979235" y="589086"/>
                  </a:cubicBezTo>
                  <a:cubicBezTo>
                    <a:pt x="6983431" y="591483"/>
                    <a:pt x="6984629" y="594480"/>
                    <a:pt x="6975640" y="594480"/>
                  </a:cubicBezTo>
                  <a:cubicBezTo>
                    <a:pt x="6967250" y="594480"/>
                    <a:pt x="6964853" y="594480"/>
                    <a:pt x="6960658" y="592083"/>
                  </a:cubicBezTo>
                  <a:cubicBezTo>
                    <a:pt x="6956463" y="589686"/>
                    <a:pt x="6956463" y="587289"/>
                    <a:pt x="6948672" y="590884"/>
                  </a:cubicBezTo>
                  <a:cubicBezTo>
                    <a:pt x="6940882" y="594480"/>
                    <a:pt x="6939084" y="591483"/>
                    <a:pt x="6936687" y="593281"/>
                  </a:cubicBezTo>
                  <a:cubicBezTo>
                    <a:pt x="6934290" y="595079"/>
                    <a:pt x="6931893" y="597476"/>
                    <a:pt x="6942080" y="596877"/>
                  </a:cubicBezTo>
                  <a:cubicBezTo>
                    <a:pt x="6952268" y="596278"/>
                    <a:pt x="6958261" y="594480"/>
                    <a:pt x="6957661" y="599873"/>
                  </a:cubicBezTo>
                  <a:cubicBezTo>
                    <a:pt x="6957062" y="605267"/>
                    <a:pt x="6956463" y="607065"/>
                    <a:pt x="6957062" y="610061"/>
                  </a:cubicBezTo>
                  <a:cubicBezTo>
                    <a:pt x="6957661" y="613057"/>
                    <a:pt x="6957062" y="615454"/>
                    <a:pt x="6954665" y="618451"/>
                  </a:cubicBezTo>
                  <a:cubicBezTo>
                    <a:pt x="6952268" y="622046"/>
                    <a:pt x="6952868" y="628638"/>
                    <a:pt x="6947474" y="629837"/>
                  </a:cubicBezTo>
                  <a:cubicBezTo>
                    <a:pt x="6942080" y="630436"/>
                    <a:pt x="6940282" y="629238"/>
                    <a:pt x="6932492" y="626241"/>
                  </a:cubicBezTo>
                  <a:cubicBezTo>
                    <a:pt x="6924701" y="623245"/>
                    <a:pt x="6921106" y="624443"/>
                    <a:pt x="6917510" y="623245"/>
                  </a:cubicBezTo>
                  <a:cubicBezTo>
                    <a:pt x="6913915" y="622046"/>
                    <a:pt x="6907922" y="617851"/>
                    <a:pt x="6900730" y="619050"/>
                  </a:cubicBezTo>
                  <a:cubicBezTo>
                    <a:pt x="6893539" y="619649"/>
                    <a:pt x="6892940" y="616653"/>
                    <a:pt x="6891741" y="619649"/>
                  </a:cubicBezTo>
                  <a:cubicBezTo>
                    <a:pt x="6890543" y="622646"/>
                    <a:pt x="6888745" y="622046"/>
                    <a:pt x="6885749" y="622046"/>
                  </a:cubicBezTo>
                  <a:cubicBezTo>
                    <a:pt x="6882752" y="622646"/>
                    <a:pt x="6877958" y="623844"/>
                    <a:pt x="6887547" y="625043"/>
                  </a:cubicBezTo>
                  <a:cubicBezTo>
                    <a:pt x="6897135" y="626241"/>
                    <a:pt x="6906124" y="624443"/>
                    <a:pt x="6909720" y="629837"/>
                  </a:cubicBezTo>
                  <a:cubicBezTo>
                    <a:pt x="6913315" y="635230"/>
                    <a:pt x="6921106" y="641822"/>
                    <a:pt x="6927698" y="637028"/>
                  </a:cubicBezTo>
                  <a:cubicBezTo>
                    <a:pt x="6934290" y="632833"/>
                    <a:pt x="6945077" y="634631"/>
                    <a:pt x="6951070" y="631635"/>
                  </a:cubicBezTo>
                  <a:cubicBezTo>
                    <a:pt x="6957062" y="628638"/>
                    <a:pt x="6972044" y="626841"/>
                    <a:pt x="6970846" y="634032"/>
                  </a:cubicBezTo>
                  <a:cubicBezTo>
                    <a:pt x="6970246" y="641223"/>
                    <a:pt x="6972044" y="650812"/>
                    <a:pt x="6974441" y="657404"/>
                  </a:cubicBezTo>
                  <a:cubicBezTo>
                    <a:pt x="6976839" y="663996"/>
                    <a:pt x="6978037" y="666992"/>
                    <a:pt x="6973842" y="669389"/>
                  </a:cubicBezTo>
                  <a:cubicBezTo>
                    <a:pt x="6969647" y="671786"/>
                    <a:pt x="6968449" y="671187"/>
                    <a:pt x="6971445" y="674783"/>
                  </a:cubicBezTo>
                  <a:cubicBezTo>
                    <a:pt x="6974441" y="678378"/>
                    <a:pt x="6972044" y="679577"/>
                    <a:pt x="6972044" y="681974"/>
                  </a:cubicBezTo>
                  <a:cubicBezTo>
                    <a:pt x="6971445" y="684371"/>
                    <a:pt x="6970846" y="686169"/>
                    <a:pt x="6967850" y="684970"/>
                  </a:cubicBezTo>
                  <a:cubicBezTo>
                    <a:pt x="6964853" y="684371"/>
                    <a:pt x="6966051" y="688566"/>
                    <a:pt x="6961257" y="685569"/>
                  </a:cubicBezTo>
                  <a:cubicBezTo>
                    <a:pt x="6956463" y="682573"/>
                    <a:pt x="6951070" y="681375"/>
                    <a:pt x="6948672" y="679577"/>
                  </a:cubicBezTo>
                  <a:cubicBezTo>
                    <a:pt x="6946275" y="677779"/>
                    <a:pt x="6946275" y="678977"/>
                    <a:pt x="6946875" y="681974"/>
                  </a:cubicBezTo>
                  <a:cubicBezTo>
                    <a:pt x="6947474" y="685569"/>
                    <a:pt x="6946875" y="686169"/>
                    <a:pt x="6944478" y="685569"/>
                  </a:cubicBezTo>
                  <a:cubicBezTo>
                    <a:pt x="6942080" y="684970"/>
                    <a:pt x="6940282" y="687967"/>
                    <a:pt x="6943879" y="689764"/>
                  </a:cubicBezTo>
                  <a:cubicBezTo>
                    <a:pt x="6948073" y="692161"/>
                    <a:pt x="6954066" y="691562"/>
                    <a:pt x="6952268" y="696356"/>
                  </a:cubicBezTo>
                  <a:cubicBezTo>
                    <a:pt x="6951070" y="701151"/>
                    <a:pt x="6950470" y="701151"/>
                    <a:pt x="6951070" y="703548"/>
                  </a:cubicBezTo>
                  <a:cubicBezTo>
                    <a:pt x="6951669" y="705945"/>
                    <a:pt x="6952868" y="708941"/>
                    <a:pt x="6946875" y="707143"/>
                  </a:cubicBezTo>
                  <a:cubicBezTo>
                    <a:pt x="6941481" y="704746"/>
                    <a:pt x="6925900" y="699353"/>
                    <a:pt x="6918110" y="699952"/>
                  </a:cubicBezTo>
                  <a:cubicBezTo>
                    <a:pt x="6910319" y="700551"/>
                    <a:pt x="6894738" y="699952"/>
                    <a:pt x="6891142" y="699353"/>
                  </a:cubicBezTo>
                  <a:cubicBezTo>
                    <a:pt x="6887547" y="698753"/>
                    <a:pt x="6883951" y="698154"/>
                    <a:pt x="6882752" y="698753"/>
                  </a:cubicBezTo>
                  <a:cubicBezTo>
                    <a:pt x="6880955" y="699353"/>
                    <a:pt x="6880955" y="700551"/>
                    <a:pt x="6885149" y="702948"/>
                  </a:cubicBezTo>
                  <a:cubicBezTo>
                    <a:pt x="6889344" y="705345"/>
                    <a:pt x="6901929" y="701750"/>
                    <a:pt x="6909120" y="705345"/>
                  </a:cubicBezTo>
                  <a:cubicBezTo>
                    <a:pt x="6916311" y="708941"/>
                    <a:pt x="6920507" y="710739"/>
                    <a:pt x="6922304" y="707743"/>
                  </a:cubicBezTo>
                  <a:cubicBezTo>
                    <a:pt x="6924102" y="705345"/>
                    <a:pt x="6929496" y="704746"/>
                    <a:pt x="6940882" y="707743"/>
                  </a:cubicBezTo>
                  <a:cubicBezTo>
                    <a:pt x="6952268" y="710739"/>
                    <a:pt x="6963654" y="720327"/>
                    <a:pt x="6955864" y="723923"/>
                  </a:cubicBezTo>
                  <a:cubicBezTo>
                    <a:pt x="6947474" y="727519"/>
                    <a:pt x="6943879" y="726919"/>
                    <a:pt x="6941481" y="728118"/>
                  </a:cubicBezTo>
                  <a:cubicBezTo>
                    <a:pt x="6939084" y="728717"/>
                    <a:pt x="6935489" y="732313"/>
                    <a:pt x="6943279" y="732912"/>
                  </a:cubicBezTo>
                  <a:cubicBezTo>
                    <a:pt x="6951070" y="733511"/>
                    <a:pt x="6951070" y="731714"/>
                    <a:pt x="6951669" y="734710"/>
                  </a:cubicBezTo>
                  <a:cubicBezTo>
                    <a:pt x="6952268" y="737706"/>
                    <a:pt x="6950470" y="737706"/>
                    <a:pt x="6946275" y="737107"/>
                  </a:cubicBezTo>
                  <a:cubicBezTo>
                    <a:pt x="6942080" y="736508"/>
                    <a:pt x="6942680" y="739504"/>
                    <a:pt x="6942080" y="741302"/>
                  </a:cubicBezTo>
                  <a:cubicBezTo>
                    <a:pt x="6941481" y="743100"/>
                    <a:pt x="6941481" y="745497"/>
                    <a:pt x="6946275" y="747295"/>
                  </a:cubicBezTo>
                  <a:cubicBezTo>
                    <a:pt x="6950470" y="749692"/>
                    <a:pt x="6950470" y="750890"/>
                    <a:pt x="6949271" y="752688"/>
                  </a:cubicBezTo>
                  <a:cubicBezTo>
                    <a:pt x="6948672" y="754486"/>
                    <a:pt x="6943879" y="756284"/>
                    <a:pt x="6940882" y="757482"/>
                  </a:cubicBezTo>
                  <a:cubicBezTo>
                    <a:pt x="6937886" y="758681"/>
                    <a:pt x="6943279" y="759879"/>
                    <a:pt x="6942080" y="761677"/>
                  </a:cubicBezTo>
                  <a:cubicBezTo>
                    <a:pt x="6940882" y="764074"/>
                    <a:pt x="6940882" y="764074"/>
                    <a:pt x="6938485" y="763475"/>
                  </a:cubicBezTo>
                  <a:cubicBezTo>
                    <a:pt x="6936088" y="762876"/>
                    <a:pt x="6934290" y="765872"/>
                    <a:pt x="6937886" y="767670"/>
                  </a:cubicBezTo>
                  <a:cubicBezTo>
                    <a:pt x="6942080" y="769468"/>
                    <a:pt x="6944478" y="768868"/>
                    <a:pt x="6944478" y="771865"/>
                  </a:cubicBezTo>
                  <a:cubicBezTo>
                    <a:pt x="6944478" y="774861"/>
                    <a:pt x="6943279" y="776060"/>
                    <a:pt x="6944478" y="778457"/>
                  </a:cubicBezTo>
                  <a:cubicBezTo>
                    <a:pt x="6945676" y="780854"/>
                    <a:pt x="6946275" y="783850"/>
                    <a:pt x="6943279" y="785049"/>
                  </a:cubicBezTo>
                  <a:cubicBezTo>
                    <a:pt x="6940282" y="785648"/>
                    <a:pt x="6937286" y="785049"/>
                    <a:pt x="6942680" y="791641"/>
                  </a:cubicBezTo>
                  <a:cubicBezTo>
                    <a:pt x="6948073" y="798233"/>
                    <a:pt x="6949871" y="803626"/>
                    <a:pt x="6947474" y="808421"/>
                  </a:cubicBezTo>
                  <a:cubicBezTo>
                    <a:pt x="6945077" y="813215"/>
                    <a:pt x="6946875" y="813814"/>
                    <a:pt x="6943879" y="815612"/>
                  </a:cubicBezTo>
                  <a:cubicBezTo>
                    <a:pt x="6941481" y="817410"/>
                    <a:pt x="6941481" y="817410"/>
                    <a:pt x="6947474" y="819208"/>
                  </a:cubicBezTo>
                  <a:cubicBezTo>
                    <a:pt x="6953467" y="821005"/>
                    <a:pt x="6957062" y="826399"/>
                    <a:pt x="6963055" y="838984"/>
                  </a:cubicBezTo>
                  <a:cubicBezTo>
                    <a:pt x="6969048" y="850969"/>
                    <a:pt x="6972044" y="851568"/>
                    <a:pt x="6976839" y="853965"/>
                  </a:cubicBezTo>
                  <a:cubicBezTo>
                    <a:pt x="6981632" y="856363"/>
                    <a:pt x="6982232" y="861157"/>
                    <a:pt x="6982831" y="864153"/>
                  </a:cubicBezTo>
                  <a:cubicBezTo>
                    <a:pt x="6983431" y="867749"/>
                    <a:pt x="6983431" y="869547"/>
                    <a:pt x="6988224" y="873741"/>
                  </a:cubicBezTo>
                  <a:cubicBezTo>
                    <a:pt x="6992420" y="877936"/>
                    <a:pt x="6993019" y="883929"/>
                    <a:pt x="6996015" y="880333"/>
                  </a:cubicBezTo>
                  <a:cubicBezTo>
                    <a:pt x="6999012" y="876738"/>
                    <a:pt x="7001409" y="879135"/>
                    <a:pt x="7002607" y="882731"/>
                  </a:cubicBezTo>
                  <a:cubicBezTo>
                    <a:pt x="7003806" y="886925"/>
                    <a:pt x="7008001" y="888124"/>
                    <a:pt x="7008001" y="883330"/>
                  </a:cubicBezTo>
                  <a:cubicBezTo>
                    <a:pt x="7008600" y="878536"/>
                    <a:pt x="7008600" y="876139"/>
                    <a:pt x="7013993" y="873741"/>
                  </a:cubicBezTo>
                  <a:cubicBezTo>
                    <a:pt x="7019387" y="871344"/>
                    <a:pt x="7028975" y="865352"/>
                    <a:pt x="7033770" y="873142"/>
                  </a:cubicBezTo>
                  <a:cubicBezTo>
                    <a:pt x="7038563" y="880333"/>
                    <a:pt x="7037964" y="882131"/>
                    <a:pt x="7043957" y="885128"/>
                  </a:cubicBezTo>
                  <a:cubicBezTo>
                    <a:pt x="7049950" y="888124"/>
                    <a:pt x="7054744" y="897712"/>
                    <a:pt x="7057741" y="901308"/>
                  </a:cubicBezTo>
                  <a:cubicBezTo>
                    <a:pt x="7060737" y="904904"/>
                    <a:pt x="7058939" y="905503"/>
                    <a:pt x="7064932" y="907900"/>
                  </a:cubicBezTo>
                  <a:cubicBezTo>
                    <a:pt x="7070924" y="910297"/>
                    <a:pt x="7075719" y="915091"/>
                    <a:pt x="7075119" y="921084"/>
                  </a:cubicBezTo>
                  <a:cubicBezTo>
                    <a:pt x="7074520" y="927077"/>
                    <a:pt x="7072722" y="934268"/>
                    <a:pt x="7077516" y="927077"/>
                  </a:cubicBezTo>
                  <a:cubicBezTo>
                    <a:pt x="7082910" y="919886"/>
                    <a:pt x="7081712" y="921683"/>
                    <a:pt x="7082910" y="924680"/>
                  </a:cubicBezTo>
                  <a:cubicBezTo>
                    <a:pt x="7084708" y="927676"/>
                    <a:pt x="7086505" y="927077"/>
                    <a:pt x="7091300" y="919286"/>
                  </a:cubicBezTo>
                  <a:cubicBezTo>
                    <a:pt x="7096693" y="911496"/>
                    <a:pt x="7096693" y="905503"/>
                    <a:pt x="7114072" y="912095"/>
                  </a:cubicBezTo>
                  <a:cubicBezTo>
                    <a:pt x="7130852" y="918687"/>
                    <a:pt x="7135046" y="921683"/>
                    <a:pt x="7155422" y="921084"/>
                  </a:cubicBezTo>
                  <a:cubicBezTo>
                    <a:pt x="7175797" y="920485"/>
                    <a:pt x="7194375" y="928875"/>
                    <a:pt x="7196173" y="935467"/>
                  </a:cubicBezTo>
                  <a:cubicBezTo>
                    <a:pt x="7197970" y="942059"/>
                    <a:pt x="7199169" y="941459"/>
                    <a:pt x="7203364" y="937864"/>
                  </a:cubicBezTo>
                  <a:cubicBezTo>
                    <a:pt x="7207559" y="933669"/>
                    <a:pt x="7216548" y="943856"/>
                    <a:pt x="7230930" y="941459"/>
                  </a:cubicBezTo>
                  <a:cubicBezTo>
                    <a:pt x="7245912" y="939062"/>
                    <a:pt x="7252505" y="948651"/>
                    <a:pt x="7259097" y="948651"/>
                  </a:cubicBezTo>
                  <a:cubicBezTo>
                    <a:pt x="7264490" y="948651"/>
                    <a:pt x="7263291" y="951048"/>
                    <a:pt x="7263291" y="952846"/>
                  </a:cubicBezTo>
                  <a:cubicBezTo>
                    <a:pt x="7263291" y="955243"/>
                    <a:pt x="7263890" y="953445"/>
                    <a:pt x="7267487" y="952246"/>
                  </a:cubicBezTo>
                  <a:cubicBezTo>
                    <a:pt x="7271082" y="951048"/>
                    <a:pt x="7310634" y="951048"/>
                    <a:pt x="7315428" y="948051"/>
                  </a:cubicBezTo>
                  <a:cubicBezTo>
                    <a:pt x="7320222" y="945055"/>
                    <a:pt x="7328612" y="942658"/>
                    <a:pt x="7335204" y="955243"/>
                  </a:cubicBezTo>
                  <a:cubicBezTo>
                    <a:pt x="7341796" y="967827"/>
                    <a:pt x="7344193" y="978614"/>
                    <a:pt x="7354381" y="982809"/>
                  </a:cubicBezTo>
                  <a:cubicBezTo>
                    <a:pt x="7364569" y="987004"/>
                    <a:pt x="7364569" y="991199"/>
                    <a:pt x="7367565" y="995394"/>
                  </a:cubicBezTo>
                  <a:cubicBezTo>
                    <a:pt x="7369962" y="999589"/>
                    <a:pt x="7371760" y="1000188"/>
                    <a:pt x="7375356" y="1002585"/>
                  </a:cubicBezTo>
                  <a:cubicBezTo>
                    <a:pt x="7379550" y="1004982"/>
                    <a:pt x="7378951" y="1007979"/>
                    <a:pt x="7377752" y="1010376"/>
                  </a:cubicBezTo>
                  <a:cubicBezTo>
                    <a:pt x="7376554" y="1012773"/>
                    <a:pt x="7372359" y="1013972"/>
                    <a:pt x="7377153" y="1017567"/>
                  </a:cubicBezTo>
                  <a:cubicBezTo>
                    <a:pt x="7381948" y="1021762"/>
                    <a:pt x="7383146" y="1022361"/>
                    <a:pt x="7389139" y="1025358"/>
                  </a:cubicBezTo>
                  <a:cubicBezTo>
                    <a:pt x="7394532" y="1028354"/>
                    <a:pt x="7408915" y="1035545"/>
                    <a:pt x="7409514" y="1042137"/>
                  </a:cubicBezTo>
                  <a:cubicBezTo>
                    <a:pt x="7410113" y="1048130"/>
                    <a:pt x="7408915" y="1048729"/>
                    <a:pt x="7413709" y="1044535"/>
                  </a:cubicBezTo>
                  <a:cubicBezTo>
                    <a:pt x="7417904" y="1040340"/>
                    <a:pt x="7443073" y="1052325"/>
                    <a:pt x="7447269" y="1057719"/>
                  </a:cubicBezTo>
                  <a:cubicBezTo>
                    <a:pt x="7451463" y="1063112"/>
                    <a:pt x="7453861" y="1066708"/>
                    <a:pt x="7454460" y="1069704"/>
                  </a:cubicBezTo>
                  <a:cubicBezTo>
                    <a:pt x="7455059" y="1072101"/>
                    <a:pt x="7458055" y="1075098"/>
                    <a:pt x="7462251" y="1073899"/>
                  </a:cubicBezTo>
                  <a:cubicBezTo>
                    <a:pt x="7466445" y="1073300"/>
                    <a:pt x="7469442" y="1074498"/>
                    <a:pt x="7472438" y="1075098"/>
                  </a:cubicBezTo>
                  <a:cubicBezTo>
                    <a:pt x="7474835" y="1075697"/>
                    <a:pt x="7475434" y="1073899"/>
                    <a:pt x="7474835" y="1069105"/>
                  </a:cubicBezTo>
                  <a:cubicBezTo>
                    <a:pt x="7474236" y="1064311"/>
                    <a:pt x="7479030" y="1058917"/>
                    <a:pt x="7480229" y="1063112"/>
                  </a:cubicBezTo>
                  <a:cubicBezTo>
                    <a:pt x="7481427" y="1067307"/>
                    <a:pt x="7478431" y="1066108"/>
                    <a:pt x="7484423" y="1067906"/>
                  </a:cubicBezTo>
                  <a:cubicBezTo>
                    <a:pt x="7489817" y="1069704"/>
                    <a:pt x="7491015" y="1068506"/>
                    <a:pt x="7491614" y="1065509"/>
                  </a:cubicBezTo>
                  <a:cubicBezTo>
                    <a:pt x="7492214" y="1062513"/>
                    <a:pt x="7491614" y="1061314"/>
                    <a:pt x="7487420" y="1058318"/>
                  </a:cubicBezTo>
                  <a:cubicBezTo>
                    <a:pt x="7483225" y="1054722"/>
                    <a:pt x="7477232" y="1051127"/>
                    <a:pt x="7477232" y="1040340"/>
                  </a:cubicBezTo>
                  <a:cubicBezTo>
                    <a:pt x="7477232" y="1029553"/>
                    <a:pt x="7473636" y="1027156"/>
                    <a:pt x="7468842" y="1024159"/>
                  </a:cubicBezTo>
                  <a:cubicBezTo>
                    <a:pt x="7464048" y="1021163"/>
                    <a:pt x="7459254" y="1020564"/>
                    <a:pt x="7459254" y="1015170"/>
                  </a:cubicBezTo>
                  <a:cubicBezTo>
                    <a:pt x="7459254" y="1009777"/>
                    <a:pt x="7455658" y="1005582"/>
                    <a:pt x="7452062" y="1003185"/>
                  </a:cubicBezTo>
                  <a:cubicBezTo>
                    <a:pt x="7447868" y="1000787"/>
                    <a:pt x="7441875" y="999589"/>
                    <a:pt x="7440077" y="995394"/>
                  </a:cubicBezTo>
                  <a:cubicBezTo>
                    <a:pt x="7437680" y="991199"/>
                    <a:pt x="7437081" y="991199"/>
                    <a:pt x="7434683" y="990001"/>
                  </a:cubicBezTo>
                  <a:cubicBezTo>
                    <a:pt x="7432287" y="988802"/>
                    <a:pt x="7431088" y="988203"/>
                    <a:pt x="7431088" y="984607"/>
                  </a:cubicBezTo>
                  <a:cubicBezTo>
                    <a:pt x="7431088" y="981012"/>
                    <a:pt x="7429290" y="980412"/>
                    <a:pt x="7425694" y="976217"/>
                  </a:cubicBezTo>
                  <a:cubicBezTo>
                    <a:pt x="7422099" y="972022"/>
                    <a:pt x="7418503" y="970824"/>
                    <a:pt x="7419102" y="968427"/>
                  </a:cubicBezTo>
                  <a:cubicBezTo>
                    <a:pt x="7419702" y="966030"/>
                    <a:pt x="7418503" y="964232"/>
                    <a:pt x="7413709" y="964831"/>
                  </a:cubicBezTo>
                  <a:cubicBezTo>
                    <a:pt x="7408915" y="965430"/>
                    <a:pt x="7408316" y="962434"/>
                    <a:pt x="7405919" y="960037"/>
                  </a:cubicBezTo>
                  <a:cubicBezTo>
                    <a:pt x="7403521" y="957640"/>
                    <a:pt x="7402323" y="956441"/>
                    <a:pt x="7399327" y="955842"/>
                  </a:cubicBezTo>
                  <a:cubicBezTo>
                    <a:pt x="7396330" y="955243"/>
                    <a:pt x="7393933" y="951647"/>
                    <a:pt x="7397529" y="946254"/>
                  </a:cubicBezTo>
                  <a:cubicBezTo>
                    <a:pt x="7401124" y="940860"/>
                    <a:pt x="7402922" y="937864"/>
                    <a:pt x="7404121" y="932470"/>
                  </a:cubicBezTo>
                  <a:cubicBezTo>
                    <a:pt x="7405320" y="927077"/>
                    <a:pt x="7413110" y="919886"/>
                    <a:pt x="7413110" y="909698"/>
                  </a:cubicBezTo>
                  <a:cubicBezTo>
                    <a:pt x="7413110" y="899510"/>
                    <a:pt x="7410113" y="888124"/>
                    <a:pt x="7414309" y="888124"/>
                  </a:cubicBezTo>
                  <a:cubicBezTo>
                    <a:pt x="7418503" y="888124"/>
                    <a:pt x="7420301" y="882731"/>
                    <a:pt x="7417305" y="882131"/>
                  </a:cubicBezTo>
                  <a:cubicBezTo>
                    <a:pt x="7414309" y="881532"/>
                    <a:pt x="7410712" y="879734"/>
                    <a:pt x="7410113" y="882131"/>
                  </a:cubicBezTo>
                  <a:cubicBezTo>
                    <a:pt x="7409514" y="884528"/>
                    <a:pt x="7410113" y="888723"/>
                    <a:pt x="7407716" y="887525"/>
                  </a:cubicBezTo>
                  <a:cubicBezTo>
                    <a:pt x="7405320" y="886925"/>
                    <a:pt x="7401124" y="882131"/>
                    <a:pt x="7397529" y="874341"/>
                  </a:cubicBezTo>
                  <a:cubicBezTo>
                    <a:pt x="7393933" y="866550"/>
                    <a:pt x="7386741" y="856363"/>
                    <a:pt x="7381349" y="855763"/>
                  </a:cubicBezTo>
                  <a:cubicBezTo>
                    <a:pt x="7375955" y="855164"/>
                    <a:pt x="7369363" y="847373"/>
                    <a:pt x="7363370" y="842579"/>
                  </a:cubicBezTo>
                  <a:cubicBezTo>
                    <a:pt x="7357977" y="837785"/>
                    <a:pt x="7351385" y="834189"/>
                    <a:pt x="7347789" y="830594"/>
                  </a:cubicBezTo>
                  <a:cubicBezTo>
                    <a:pt x="7343594" y="826399"/>
                    <a:pt x="7340598" y="822204"/>
                    <a:pt x="7332208" y="821005"/>
                  </a:cubicBezTo>
                  <a:cubicBezTo>
                    <a:pt x="7323818" y="820406"/>
                    <a:pt x="7319024" y="817410"/>
                    <a:pt x="7314229" y="815013"/>
                  </a:cubicBezTo>
                  <a:cubicBezTo>
                    <a:pt x="7309436" y="812616"/>
                    <a:pt x="7311233" y="814413"/>
                    <a:pt x="7307038" y="813215"/>
                  </a:cubicBezTo>
                  <a:cubicBezTo>
                    <a:pt x="7302843" y="812616"/>
                    <a:pt x="7300447" y="810818"/>
                    <a:pt x="7298049" y="807821"/>
                  </a:cubicBezTo>
                  <a:cubicBezTo>
                    <a:pt x="7295652" y="804825"/>
                    <a:pt x="7293854" y="802428"/>
                    <a:pt x="7297450" y="798832"/>
                  </a:cubicBezTo>
                  <a:cubicBezTo>
                    <a:pt x="7301645" y="795237"/>
                    <a:pt x="7308836" y="786847"/>
                    <a:pt x="7302843" y="782652"/>
                  </a:cubicBezTo>
                  <a:cubicBezTo>
                    <a:pt x="7297450" y="778457"/>
                    <a:pt x="7298648" y="777258"/>
                    <a:pt x="7304042" y="777258"/>
                  </a:cubicBezTo>
                  <a:cubicBezTo>
                    <a:pt x="7309436" y="777258"/>
                    <a:pt x="7310035" y="774861"/>
                    <a:pt x="7310035" y="774861"/>
                  </a:cubicBezTo>
                  <a:cubicBezTo>
                    <a:pt x="7310035" y="774861"/>
                    <a:pt x="7310035" y="774262"/>
                    <a:pt x="7306439" y="774262"/>
                  </a:cubicBezTo>
                  <a:cubicBezTo>
                    <a:pt x="7302843" y="774262"/>
                    <a:pt x="7299248" y="770666"/>
                    <a:pt x="7300447" y="764674"/>
                  </a:cubicBezTo>
                  <a:cubicBezTo>
                    <a:pt x="7301046" y="758681"/>
                    <a:pt x="7299248" y="758681"/>
                    <a:pt x="7297450" y="757482"/>
                  </a:cubicBezTo>
                  <a:cubicBezTo>
                    <a:pt x="7295652" y="756284"/>
                    <a:pt x="7284865" y="753287"/>
                    <a:pt x="7281869" y="752688"/>
                  </a:cubicBezTo>
                  <a:cubicBezTo>
                    <a:pt x="7278872" y="752089"/>
                    <a:pt x="7275876" y="750291"/>
                    <a:pt x="7272879" y="747894"/>
                  </a:cubicBezTo>
                  <a:cubicBezTo>
                    <a:pt x="7269883" y="745497"/>
                    <a:pt x="7257898" y="745497"/>
                    <a:pt x="7256100" y="737706"/>
                  </a:cubicBezTo>
                  <a:cubicBezTo>
                    <a:pt x="7254901" y="729916"/>
                    <a:pt x="7252505" y="729316"/>
                    <a:pt x="7249508" y="725721"/>
                  </a:cubicBezTo>
                  <a:cubicBezTo>
                    <a:pt x="7246512" y="722724"/>
                    <a:pt x="7245912" y="719129"/>
                    <a:pt x="7245313" y="716132"/>
                  </a:cubicBezTo>
                  <a:cubicBezTo>
                    <a:pt x="7244714" y="713136"/>
                    <a:pt x="7242916" y="710739"/>
                    <a:pt x="7236324" y="708941"/>
                  </a:cubicBezTo>
                  <a:cubicBezTo>
                    <a:pt x="7229732" y="707743"/>
                    <a:pt x="7230331" y="705345"/>
                    <a:pt x="7223140" y="698753"/>
                  </a:cubicBezTo>
                  <a:cubicBezTo>
                    <a:pt x="7215948" y="692161"/>
                    <a:pt x="7206959" y="688566"/>
                    <a:pt x="7212952" y="681974"/>
                  </a:cubicBezTo>
                  <a:cubicBezTo>
                    <a:pt x="7218346" y="675382"/>
                    <a:pt x="7220743" y="671786"/>
                    <a:pt x="7234526" y="675382"/>
                  </a:cubicBezTo>
                  <a:cubicBezTo>
                    <a:pt x="7248309" y="678977"/>
                    <a:pt x="7252505" y="680176"/>
                    <a:pt x="7257298" y="679577"/>
                  </a:cubicBezTo>
                  <a:cubicBezTo>
                    <a:pt x="7262093" y="678977"/>
                    <a:pt x="7273479" y="677779"/>
                    <a:pt x="7277674" y="680176"/>
                  </a:cubicBezTo>
                  <a:cubicBezTo>
                    <a:pt x="7281869" y="682573"/>
                    <a:pt x="7283067" y="679577"/>
                    <a:pt x="7285465" y="674783"/>
                  </a:cubicBezTo>
                  <a:cubicBezTo>
                    <a:pt x="7287861" y="669988"/>
                    <a:pt x="7292656" y="669389"/>
                    <a:pt x="7298648" y="669988"/>
                  </a:cubicBezTo>
                  <a:cubicBezTo>
                    <a:pt x="7304641" y="670588"/>
                    <a:pt x="7304042" y="669988"/>
                    <a:pt x="7308237" y="672385"/>
                  </a:cubicBezTo>
                  <a:cubicBezTo>
                    <a:pt x="7312432" y="674783"/>
                    <a:pt x="7313031" y="672985"/>
                    <a:pt x="7316627" y="672985"/>
                  </a:cubicBezTo>
                  <a:cubicBezTo>
                    <a:pt x="7320222" y="673584"/>
                    <a:pt x="7324418" y="671187"/>
                    <a:pt x="7325616" y="676580"/>
                  </a:cubicBezTo>
                  <a:cubicBezTo>
                    <a:pt x="7326814" y="682573"/>
                    <a:pt x="7342396" y="682573"/>
                    <a:pt x="7343594" y="687367"/>
                  </a:cubicBezTo>
                  <a:cubicBezTo>
                    <a:pt x="7342995" y="690364"/>
                    <a:pt x="7341796" y="691562"/>
                    <a:pt x="7344193" y="692161"/>
                  </a:cubicBezTo>
                  <a:cubicBezTo>
                    <a:pt x="7346590" y="692761"/>
                    <a:pt x="7347190" y="681375"/>
                    <a:pt x="7354980" y="685569"/>
                  </a:cubicBezTo>
                  <a:cubicBezTo>
                    <a:pt x="7362770" y="689764"/>
                    <a:pt x="7360973" y="703548"/>
                    <a:pt x="7371160" y="698753"/>
                  </a:cubicBezTo>
                  <a:cubicBezTo>
                    <a:pt x="7381349" y="694559"/>
                    <a:pt x="7380749" y="699353"/>
                    <a:pt x="7386741" y="696356"/>
                  </a:cubicBezTo>
                  <a:cubicBezTo>
                    <a:pt x="7392734" y="693360"/>
                    <a:pt x="7397529" y="696956"/>
                    <a:pt x="7400525" y="699353"/>
                  </a:cubicBezTo>
                  <a:cubicBezTo>
                    <a:pt x="7403521" y="701750"/>
                    <a:pt x="7408316" y="705345"/>
                    <a:pt x="7408915" y="698154"/>
                  </a:cubicBezTo>
                  <a:cubicBezTo>
                    <a:pt x="7409514" y="690963"/>
                    <a:pt x="7407117" y="686768"/>
                    <a:pt x="7413110" y="690364"/>
                  </a:cubicBezTo>
                  <a:cubicBezTo>
                    <a:pt x="7418503" y="693959"/>
                    <a:pt x="7422099" y="713136"/>
                    <a:pt x="7430489" y="716732"/>
                  </a:cubicBezTo>
                  <a:cubicBezTo>
                    <a:pt x="7438879" y="720927"/>
                    <a:pt x="7441276" y="721526"/>
                    <a:pt x="7440676" y="723923"/>
                  </a:cubicBezTo>
                  <a:cubicBezTo>
                    <a:pt x="7440077" y="726320"/>
                    <a:pt x="7441875" y="729316"/>
                    <a:pt x="7437081" y="729316"/>
                  </a:cubicBezTo>
                  <a:cubicBezTo>
                    <a:pt x="7432287" y="728717"/>
                    <a:pt x="7428691" y="728717"/>
                    <a:pt x="7426893" y="730515"/>
                  </a:cubicBezTo>
                  <a:cubicBezTo>
                    <a:pt x="7425095" y="732313"/>
                    <a:pt x="7420900" y="735908"/>
                    <a:pt x="7416106" y="734710"/>
                  </a:cubicBezTo>
                  <a:cubicBezTo>
                    <a:pt x="7411312" y="733511"/>
                    <a:pt x="7426893" y="740103"/>
                    <a:pt x="7432886" y="737706"/>
                  </a:cubicBezTo>
                  <a:cubicBezTo>
                    <a:pt x="7438280" y="735309"/>
                    <a:pt x="7455658" y="728717"/>
                    <a:pt x="7455658" y="738306"/>
                  </a:cubicBezTo>
                  <a:cubicBezTo>
                    <a:pt x="7455059" y="748493"/>
                    <a:pt x="7453861" y="764674"/>
                    <a:pt x="7459853" y="753287"/>
                  </a:cubicBezTo>
                  <a:cubicBezTo>
                    <a:pt x="7462850" y="746695"/>
                    <a:pt x="7468243" y="746096"/>
                    <a:pt x="7470041" y="749692"/>
                  </a:cubicBezTo>
                  <a:cubicBezTo>
                    <a:pt x="7472438" y="753287"/>
                    <a:pt x="7473037" y="752089"/>
                    <a:pt x="7477232" y="753287"/>
                  </a:cubicBezTo>
                  <a:cubicBezTo>
                    <a:pt x="7481427" y="753887"/>
                    <a:pt x="7481427" y="755684"/>
                    <a:pt x="7480828" y="758681"/>
                  </a:cubicBezTo>
                  <a:cubicBezTo>
                    <a:pt x="7480229" y="761078"/>
                    <a:pt x="7480828" y="762276"/>
                    <a:pt x="7476033" y="760479"/>
                  </a:cubicBezTo>
                  <a:cubicBezTo>
                    <a:pt x="7471240" y="758681"/>
                    <a:pt x="7465247" y="759879"/>
                    <a:pt x="7470041" y="763475"/>
                  </a:cubicBezTo>
                  <a:cubicBezTo>
                    <a:pt x="7474835" y="767071"/>
                    <a:pt x="7477232" y="768269"/>
                    <a:pt x="7473636" y="771865"/>
                  </a:cubicBezTo>
                  <a:cubicBezTo>
                    <a:pt x="7470041" y="776060"/>
                    <a:pt x="7471240" y="775461"/>
                    <a:pt x="7474835" y="774262"/>
                  </a:cubicBezTo>
                  <a:cubicBezTo>
                    <a:pt x="7478431" y="773663"/>
                    <a:pt x="7480828" y="776659"/>
                    <a:pt x="7482625" y="773063"/>
                  </a:cubicBezTo>
                  <a:cubicBezTo>
                    <a:pt x="7484423" y="768868"/>
                    <a:pt x="7483225" y="767670"/>
                    <a:pt x="7490416" y="767071"/>
                  </a:cubicBezTo>
                  <a:cubicBezTo>
                    <a:pt x="7497607" y="766471"/>
                    <a:pt x="7502402" y="765872"/>
                    <a:pt x="7506596" y="767071"/>
                  </a:cubicBezTo>
                  <a:cubicBezTo>
                    <a:pt x="7510792" y="768269"/>
                    <a:pt x="7513788" y="769468"/>
                    <a:pt x="7514387" y="774262"/>
                  </a:cubicBezTo>
                  <a:cubicBezTo>
                    <a:pt x="7514986" y="779056"/>
                    <a:pt x="7519182" y="783850"/>
                    <a:pt x="7518582" y="787446"/>
                  </a:cubicBezTo>
                  <a:cubicBezTo>
                    <a:pt x="7517983" y="791641"/>
                    <a:pt x="7520979" y="789843"/>
                    <a:pt x="7520979" y="785049"/>
                  </a:cubicBezTo>
                  <a:cubicBezTo>
                    <a:pt x="7520380" y="779655"/>
                    <a:pt x="7516784" y="772464"/>
                    <a:pt x="7525773" y="777858"/>
                  </a:cubicBezTo>
                  <a:cubicBezTo>
                    <a:pt x="7534163" y="783251"/>
                    <a:pt x="7539556" y="788045"/>
                    <a:pt x="7540755" y="792240"/>
                  </a:cubicBezTo>
                  <a:cubicBezTo>
                    <a:pt x="7541354" y="796435"/>
                    <a:pt x="7544950" y="795237"/>
                    <a:pt x="7544351" y="792240"/>
                  </a:cubicBezTo>
                  <a:cubicBezTo>
                    <a:pt x="7543752" y="789244"/>
                    <a:pt x="7536560" y="783850"/>
                    <a:pt x="7537759" y="777858"/>
                  </a:cubicBezTo>
                  <a:cubicBezTo>
                    <a:pt x="7538957" y="772464"/>
                    <a:pt x="7541354" y="774861"/>
                    <a:pt x="7546149" y="776659"/>
                  </a:cubicBezTo>
                  <a:cubicBezTo>
                    <a:pt x="7551542" y="778457"/>
                    <a:pt x="7554538" y="777258"/>
                    <a:pt x="7550344" y="772464"/>
                  </a:cubicBezTo>
                  <a:cubicBezTo>
                    <a:pt x="7545549" y="767670"/>
                    <a:pt x="7548545" y="764074"/>
                    <a:pt x="7553939" y="766471"/>
                  </a:cubicBezTo>
                  <a:cubicBezTo>
                    <a:pt x="7559333" y="768868"/>
                    <a:pt x="7563527" y="773663"/>
                    <a:pt x="7562329" y="770067"/>
                  </a:cubicBezTo>
                  <a:cubicBezTo>
                    <a:pt x="7561730" y="765872"/>
                    <a:pt x="7558733" y="764674"/>
                    <a:pt x="7555737" y="763475"/>
                  </a:cubicBezTo>
                  <a:cubicBezTo>
                    <a:pt x="7552741" y="762276"/>
                    <a:pt x="7550943" y="762876"/>
                    <a:pt x="7551542" y="758082"/>
                  </a:cubicBezTo>
                  <a:cubicBezTo>
                    <a:pt x="7552142" y="753887"/>
                    <a:pt x="7550943" y="755684"/>
                    <a:pt x="7549145" y="752688"/>
                  </a:cubicBezTo>
                  <a:cubicBezTo>
                    <a:pt x="7547347" y="750291"/>
                    <a:pt x="7547946" y="747295"/>
                    <a:pt x="7549744" y="745497"/>
                  </a:cubicBezTo>
                  <a:cubicBezTo>
                    <a:pt x="7552142" y="743699"/>
                    <a:pt x="7553939" y="742500"/>
                    <a:pt x="7548545" y="741302"/>
                  </a:cubicBezTo>
                  <a:cubicBezTo>
                    <a:pt x="7543153" y="740103"/>
                    <a:pt x="7543153" y="739504"/>
                    <a:pt x="7543752" y="737107"/>
                  </a:cubicBezTo>
                  <a:cubicBezTo>
                    <a:pt x="7544351" y="734710"/>
                    <a:pt x="7541354" y="731714"/>
                    <a:pt x="7538358" y="731714"/>
                  </a:cubicBezTo>
                  <a:cubicBezTo>
                    <a:pt x="7535362" y="731714"/>
                    <a:pt x="7532964" y="731114"/>
                    <a:pt x="7533564" y="728717"/>
                  </a:cubicBezTo>
                  <a:cubicBezTo>
                    <a:pt x="7534163" y="726320"/>
                    <a:pt x="7536560" y="727519"/>
                    <a:pt x="7541954" y="728118"/>
                  </a:cubicBezTo>
                  <a:cubicBezTo>
                    <a:pt x="7547347" y="728717"/>
                    <a:pt x="7547946" y="725721"/>
                    <a:pt x="7541354" y="725721"/>
                  </a:cubicBezTo>
                  <a:cubicBezTo>
                    <a:pt x="7534163" y="725122"/>
                    <a:pt x="7530567" y="721526"/>
                    <a:pt x="7529968" y="718530"/>
                  </a:cubicBezTo>
                  <a:cubicBezTo>
                    <a:pt x="7529369" y="716132"/>
                    <a:pt x="7528770" y="713136"/>
                    <a:pt x="7526972" y="711937"/>
                  </a:cubicBezTo>
                  <a:cubicBezTo>
                    <a:pt x="7525174" y="710739"/>
                    <a:pt x="7525773" y="709540"/>
                    <a:pt x="7526373" y="706544"/>
                  </a:cubicBezTo>
                  <a:cubicBezTo>
                    <a:pt x="7526972" y="702948"/>
                    <a:pt x="7526972" y="702948"/>
                    <a:pt x="7525773" y="701151"/>
                  </a:cubicBezTo>
                  <a:cubicBezTo>
                    <a:pt x="7523975" y="698753"/>
                    <a:pt x="7523975" y="695757"/>
                    <a:pt x="7526972" y="695757"/>
                  </a:cubicBezTo>
                  <a:cubicBezTo>
                    <a:pt x="7529968" y="696356"/>
                    <a:pt x="7532365" y="696956"/>
                    <a:pt x="7534163" y="701151"/>
                  </a:cubicBezTo>
                  <a:cubicBezTo>
                    <a:pt x="7536560" y="705345"/>
                    <a:pt x="7538358" y="705345"/>
                    <a:pt x="7543153" y="705945"/>
                  </a:cubicBezTo>
                  <a:cubicBezTo>
                    <a:pt x="7548545" y="706544"/>
                    <a:pt x="7551542" y="708342"/>
                    <a:pt x="7552741" y="711937"/>
                  </a:cubicBezTo>
                  <a:cubicBezTo>
                    <a:pt x="7553340" y="715533"/>
                    <a:pt x="7554538" y="717331"/>
                    <a:pt x="7559932" y="716132"/>
                  </a:cubicBezTo>
                  <a:cubicBezTo>
                    <a:pt x="7565325" y="714335"/>
                    <a:pt x="7571917" y="717930"/>
                    <a:pt x="7571318" y="722125"/>
                  </a:cubicBezTo>
                  <a:cubicBezTo>
                    <a:pt x="7570719" y="726320"/>
                    <a:pt x="7571318" y="728717"/>
                    <a:pt x="7577311" y="725122"/>
                  </a:cubicBezTo>
                  <a:cubicBezTo>
                    <a:pt x="7583304" y="721526"/>
                    <a:pt x="7584502" y="722125"/>
                    <a:pt x="7585701" y="725122"/>
                  </a:cubicBezTo>
                  <a:cubicBezTo>
                    <a:pt x="7587498" y="728118"/>
                    <a:pt x="7598885" y="729316"/>
                    <a:pt x="7600683" y="736508"/>
                  </a:cubicBezTo>
                  <a:cubicBezTo>
                    <a:pt x="7603080" y="743699"/>
                    <a:pt x="7604877" y="744898"/>
                    <a:pt x="7606076" y="740703"/>
                  </a:cubicBezTo>
                  <a:cubicBezTo>
                    <a:pt x="7607275" y="736508"/>
                    <a:pt x="7608473" y="738306"/>
                    <a:pt x="7611469" y="741302"/>
                  </a:cubicBezTo>
                  <a:cubicBezTo>
                    <a:pt x="7613866" y="743699"/>
                    <a:pt x="7613866" y="747894"/>
                    <a:pt x="7610870" y="749092"/>
                  </a:cubicBezTo>
                  <a:cubicBezTo>
                    <a:pt x="7607275" y="750291"/>
                    <a:pt x="7604877" y="748493"/>
                    <a:pt x="7607275" y="752688"/>
                  </a:cubicBezTo>
                  <a:cubicBezTo>
                    <a:pt x="7609672" y="756883"/>
                    <a:pt x="7612069" y="755085"/>
                    <a:pt x="7615665" y="751490"/>
                  </a:cubicBezTo>
                  <a:cubicBezTo>
                    <a:pt x="7619260" y="747295"/>
                    <a:pt x="7621058" y="745497"/>
                    <a:pt x="7624054" y="747295"/>
                  </a:cubicBezTo>
                  <a:cubicBezTo>
                    <a:pt x="7626451" y="749692"/>
                    <a:pt x="7625852" y="752688"/>
                    <a:pt x="7623455" y="755684"/>
                  </a:cubicBezTo>
                  <a:cubicBezTo>
                    <a:pt x="7621058" y="758681"/>
                    <a:pt x="7620458" y="764074"/>
                    <a:pt x="7624654" y="758681"/>
                  </a:cubicBezTo>
                  <a:cubicBezTo>
                    <a:pt x="7628848" y="753287"/>
                    <a:pt x="7641433" y="753887"/>
                    <a:pt x="7641433" y="757482"/>
                  </a:cubicBezTo>
                  <a:cubicBezTo>
                    <a:pt x="7641433" y="761078"/>
                    <a:pt x="7640834" y="761677"/>
                    <a:pt x="7645628" y="759879"/>
                  </a:cubicBezTo>
                  <a:cubicBezTo>
                    <a:pt x="7650422" y="757482"/>
                    <a:pt x="7654617" y="759879"/>
                    <a:pt x="7654018" y="762876"/>
                  </a:cubicBezTo>
                  <a:cubicBezTo>
                    <a:pt x="7653418" y="765872"/>
                    <a:pt x="7653418" y="764074"/>
                    <a:pt x="7656415" y="764074"/>
                  </a:cubicBezTo>
                  <a:cubicBezTo>
                    <a:pt x="7659411" y="764074"/>
                    <a:pt x="7662407" y="765273"/>
                    <a:pt x="7657614" y="771266"/>
                  </a:cubicBezTo>
                  <a:cubicBezTo>
                    <a:pt x="7652819" y="777258"/>
                    <a:pt x="7651022" y="780255"/>
                    <a:pt x="7655216" y="779655"/>
                  </a:cubicBezTo>
                  <a:cubicBezTo>
                    <a:pt x="7659411" y="779056"/>
                    <a:pt x="7663606" y="773663"/>
                    <a:pt x="7667202" y="775461"/>
                  </a:cubicBezTo>
                  <a:cubicBezTo>
                    <a:pt x="7670797" y="777258"/>
                    <a:pt x="7673794" y="776060"/>
                    <a:pt x="7673794" y="779655"/>
                  </a:cubicBezTo>
                  <a:cubicBezTo>
                    <a:pt x="7673794" y="782652"/>
                    <a:pt x="7674993" y="783850"/>
                    <a:pt x="7679187" y="782652"/>
                  </a:cubicBezTo>
                  <a:cubicBezTo>
                    <a:pt x="7683382" y="782053"/>
                    <a:pt x="7691173" y="783251"/>
                    <a:pt x="7689975" y="787446"/>
                  </a:cubicBezTo>
                  <a:cubicBezTo>
                    <a:pt x="7688776" y="791641"/>
                    <a:pt x="7686978" y="792839"/>
                    <a:pt x="7688177" y="795237"/>
                  </a:cubicBezTo>
                  <a:cubicBezTo>
                    <a:pt x="7689375" y="797634"/>
                    <a:pt x="7692371" y="800031"/>
                    <a:pt x="7686978" y="799432"/>
                  </a:cubicBezTo>
                  <a:cubicBezTo>
                    <a:pt x="7681585" y="798832"/>
                    <a:pt x="7682184" y="798832"/>
                    <a:pt x="7679787" y="798832"/>
                  </a:cubicBezTo>
                  <a:cubicBezTo>
                    <a:pt x="7677389" y="798832"/>
                    <a:pt x="7677389" y="798233"/>
                    <a:pt x="7675592" y="795836"/>
                  </a:cubicBezTo>
                  <a:cubicBezTo>
                    <a:pt x="7673794" y="793439"/>
                    <a:pt x="7670198" y="791641"/>
                    <a:pt x="7670797" y="795836"/>
                  </a:cubicBezTo>
                  <a:cubicBezTo>
                    <a:pt x="7671397" y="800031"/>
                    <a:pt x="7673195" y="801229"/>
                    <a:pt x="7680386" y="802428"/>
                  </a:cubicBezTo>
                  <a:cubicBezTo>
                    <a:pt x="7687577" y="803027"/>
                    <a:pt x="7692371" y="806623"/>
                    <a:pt x="7694768" y="809020"/>
                  </a:cubicBezTo>
                  <a:cubicBezTo>
                    <a:pt x="7697166" y="811417"/>
                    <a:pt x="7699563" y="810818"/>
                    <a:pt x="7701960" y="810818"/>
                  </a:cubicBezTo>
                  <a:cubicBezTo>
                    <a:pt x="7704357" y="810818"/>
                    <a:pt x="7706155" y="812016"/>
                    <a:pt x="7699563" y="815612"/>
                  </a:cubicBezTo>
                  <a:cubicBezTo>
                    <a:pt x="7693570" y="819208"/>
                    <a:pt x="7696566" y="821005"/>
                    <a:pt x="7698964" y="819208"/>
                  </a:cubicBezTo>
                  <a:cubicBezTo>
                    <a:pt x="7701360" y="816810"/>
                    <a:pt x="7707953" y="817410"/>
                    <a:pt x="7710949" y="815612"/>
                  </a:cubicBezTo>
                  <a:cubicBezTo>
                    <a:pt x="7713946" y="813814"/>
                    <a:pt x="7717541" y="815013"/>
                    <a:pt x="7718140" y="818608"/>
                  </a:cubicBezTo>
                  <a:cubicBezTo>
                    <a:pt x="7718739" y="822803"/>
                    <a:pt x="7719338" y="824002"/>
                    <a:pt x="7722935" y="823402"/>
                  </a:cubicBezTo>
                  <a:cubicBezTo>
                    <a:pt x="7726530" y="822803"/>
                    <a:pt x="7727728" y="822803"/>
                    <a:pt x="7728328" y="825800"/>
                  </a:cubicBezTo>
                  <a:cubicBezTo>
                    <a:pt x="7728927" y="828197"/>
                    <a:pt x="7728927" y="826399"/>
                    <a:pt x="7736118" y="825200"/>
                  </a:cubicBezTo>
                  <a:cubicBezTo>
                    <a:pt x="7743309" y="824601"/>
                    <a:pt x="7748104" y="824601"/>
                    <a:pt x="7748104" y="829395"/>
                  </a:cubicBezTo>
                  <a:cubicBezTo>
                    <a:pt x="7748104" y="834189"/>
                    <a:pt x="7748703" y="834789"/>
                    <a:pt x="7751100" y="832991"/>
                  </a:cubicBezTo>
                  <a:cubicBezTo>
                    <a:pt x="7753498" y="831193"/>
                    <a:pt x="7755295" y="833590"/>
                    <a:pt x="7756494" y="838984"/>
                  </a:cubicBezTo>
                  <a:cubicBezTo>
                    <a:pt x="7758291" y="844377"/>
                    <a:pt x="7762487" y="853366"/>
                    <a:pt x="7763086" y="846175"/>
                  </a:cubicBezTo>
                  <a:cubicBezTo>
                    <a:pt x="7763685" y="838984"/>
                    <a:pt x="7762487" y="835388"/>
                    <a:pt x="7765483" y="838984"/>
                  </a:cubicBezTo>
                  <a:cubicBezTo>
                    <a:pt x="7768479" y="843179"/>
                    <a:pt x="7773873" y="841381"/>
                    <a:pt x="7778068" y="842579"/>
                  </a:cubicBezTo>
                  <a:cubicBezTo>
                    <a:pt x="7782262" y="843778"/>
                    <a:pt x="7782262" y="846175"/>
                    <a:pt x="7781663" y="850370"/>
                  </a:cubicBezTo>
                  <a:cubicBezTo>
                    <a:pt x="7781064" y="854565"/>
                    <a:pt x="7784060" y="858160"/>
                    <a:pt x="7785259" y="850969"/>
                  </a:cubicBezTo>
                  <a:cubicBezTo>
                    <a:pt x="7786458" y="843778"/>
                    <a:pt x="7786458" y="837785"/>
                    <a:pt x="7791851" y="843179"/>
                  </a:cubicBezTo>
                  <a:cubicBezTo>
                    <a:pt x="7797244" y="848572"/>
                    <a:pt x="7800840" y="849770"/>
                    <a:pt x="7806233" y="849171"/>
                  </a:cubicBezTo>
                  <a:cubicBezTo>
                    <a:pt x="7811627" y="848572"/>
                    <a:pt x="7827208" y="852168"/>
                    <a:pt x="7832002" y="849770"/>
                  </a:cubicBezTo>
                  <a:cubicBezTo>
                    <a:pt x="7836797" y="847373"/>
                    <a:pt x="7844587" y="848572"/>
                    <a:pt x="7840991" y="852168"/>
                  </a:cubicBezTo>
                  <a:cubicBezTo>
                    <a:pt x="7837396" y="856363"/>
                    <a:pt x="7830204" y="858160"/>
                    <a:pt x="7832601" y="861756"/>
                  </a:cubicBezTo>
                  <a:cubicBezTo>
                    <a:pt x="7834999" y="865352"/>
                    <a:pt x="7835598" y="867149"/>
                    <a:pt x="7833201" y="873741"/>
                  </a:cubicBezTo>
                  <a:cubicBezTo>
                    <a:pt x="7830804" y="880933"/>
                    <a:pt x="7825410" y="883929"/>
                    <a:pt x="7821215" y="885727"/>
                  </a:cubicBezTo>
                  <a:cubicBezTo>
                    <a:pt x="7817020" y="888124"/>
                    <a:pt x="7814024" y="891120"/>
                    <a:pt x="7811028" y="890521"/>
                  </a:cubicBezTo>
                  <a:cubicBezTo>
                    <a:pt x="7807432" y="889922"/>
                    <a:pt x="7808630" y="888124"/>
                    <a:pt x="7807432" y="891720"/>
                  </a:cubicBezTo>
                  <a:cubicBezTo>
                    <a:pt x="7806833" y="895315"/>
                    <a:pt x="7802638" y="895915"/>
                    <a:pt x="7806833" y="897113"/>
                  </a:cubicBezTo>
                  <a:cubicBezTo>
                    <a:pt x="7811028" y="897712"/>
                    <a:pt x="7816421" y="897712"/>
                    <a:pt x="7818219" y="902507"/>
                  </a:cubicBezTo>
                  <a:cubicBezTo>
                    <a:pt x="7820017" y="907301"/>
                    <a:pt x="7823013" y="909698"/>
                    <a:pt x="7824811" y="901907"/>
                  </a:cubicBezTo>
                  <a:cubicBezTo>
                    <a:pt x="7826609" y="894117"/>
                    <a:pt x="7828407" y="892319"/>
                    <a:pt x="7832601" y="889323"/>
                  </a:cubicBezTo>
                  <a:cubicBezTo>
                    <a:pt x="7836797" y="886326"/>
                    <a:pt x="7840392" y="879734"/>
                    <a:pt x="7840991" y="876139"/>
                  </a:cubicBezTo>
                  <a:cubicBezTo>
                    <a:pt x="7841590" y="871944"/>
                    <a:pt x="7841590" y="870745"/>
                    <a:pt x="7846385" y="868947"/>
                  </a:cubicBezTo>
                  <a:cubicBezTo>
                    <a:pt x="7850580" y="867149"/>
                    <a:pt x="7850580" y="858760"/>
                    <a:pt x="7854175" y="862954"/>
                  </a:cubicBezTo>
                  <a:cubicBezTo>
                    <a:pt x="7857771" y="867149"/>
                    <a:pt x="7858970" y="867749"/>
                    <a:pt x="7862565" y="868947"/>
                  </a:cubicBezTo>
                  <a:cubicBezTo>
                    <a:pt x="7866161" y="870146"/>
                    <a:pt x="7870955" y="875539"/>
                    <a:pt x="7870955" y="881532"/>
                  </a:cubicBezTo>
                  <a:cubicBezTo>
                    <a:pt x="7870356" y="887525"/>
                    <a:pt x="7870356" y="889922"/>
                    <a:pt x="7873352" y="889922"/>
                  </a:cubicBezTo>
                  <a:cubicBezTo>
                    <a:pt x="7876349" y="889922"/>
                    <a:pt x="7875750" y="885727"/>
                    <a:pt x="7876349" y="880333"/>
                  </a:cubicBezTo>
                  <a:cubicBezTo>
                    <a:pt x="7876948" y="874940"/>
                    <a:pt x="7878746" y="874341"/>
                    <a:pt x="7882941" y="873142"/>
                  </a:cubicBezTo>
                  <a:cubicBezTo>
                    <a:pt x="7887135" y="872543"/>
                    <a:pt x="7898522" y="875539"/>
                    <a:pt x="7901518" y="876139"/>
                  </a:cubicBezTo>
                  <a:cubicBezTo>
                    <a:pt x="7905713" y="879135"/>
                    <a:pt x="7900320" y="880933"/>
                    <a:pt x="7906911" y="883330"/>
                  </a:cubicBezTo>
                  <a:cubicBezTo>
                    <a:pt x="7914102" y="884528"/>
                    <a:pt x="7913503" y="889323"/>
                    <a:pt x="7914102" y="891720"/>
                  </a:cubicBezTo>
                  <a:cubicBezTo>
                    <a:pt x="7914702" y="894117"/>
                    <a:pt x="7916500" y="894117"/>
                    <a:pt x="7920095" y="895315"/>
                  </a:cubicBezTo>
                  <a:cubicBezTo>
                    <a:pt x="7924291" y="895915"/>
                    <a:pt x="7927287" y="901308"/>
                    <a:pt x="7924291" y="902507"/>
                  </a:cubicBezTo>
                  <a:cubicBezTo>
                    <a:pt x="7920695" y="904304"/>
                    <a:pt x="7932081" y="915091"/>
                    <a:pt x="7935077" y="915691"/>
                  </a:cubicBezTo>
                  <a:cubicBezTo>
                    <a:pt x="7935077" y="915691"/>
                    <a:pt x="7941070" y="916290"/>
                    <a:pt x="7943467" y="916889"/>
                  </a:cubicBezTo>
                  <a:cubicBezTo>
                    <a:pt x="7945864" y="917488"/>
                    <a:pt x="7944666" y="925279"/>
                    <a:pt x="7943467" y="928275"/>
                  </a:cubicBezTo>
                  <a:cubicBezTo>
                    <a:pt x="7942269" y="930672"/>
                    <a:pt x="7941670" y="933070"/>
                    <a:pt x="7941070" y="936665"/>
                  </a:cubicBezTo>
                  <a:cubicBezTo>
                    <a:pt x="7940471" y="940261"/>
                    <a:pt x="7940471" y="945055"/>
                    <a:pt x="7935677" y="944456"/>
                  </a:cubicBezTo>
                  <a:cubicBezTo>
                    <a:pt x="7931482" y="943856"/>
                    <a:pt x="7932681" y="943856"/>
                    <a:pt x="7933280" y="946853"/>
                  </a:cubicBezTo>
                  <a:cubicBezTo>
                    <a:pt x="7933879" y="949849"/>
                    <a:pt x="7932681" y="951647"/>
                    <a:pt x="7927287" y="952246"/>
                  </a:cubicBezTo>
                  <a:cubicBezTo>
                    <a:pt x="7921893" y="952846"/>
                    <a:pt x="7915301" y="964232"/>
                    <a:pt x="7911106" y="968427"/>
                  </a:cubicBezTo>
                  <a:cubicBezTo>
                    <a:pt x="7906911" y="972622"/>
                    <a:pt x="7910507" y="974419"/>
                    <a:pt x="7911106" y="978614"/>
                  </a:cubicBezTo>
                  <a:cubicBezTo>
                    <a:pt x="7911706" y="982809"/>
                    <a:pt x="7915301" y="988802"/>
                    <a:pt x="7912305" y="990600"/>
                  </a:cubicBezTo>
                  <a:cubicBezTo>
                    <a:pt x="7909309" y="992997"/>
                    <a:pt x="7910507" y="991798"/>
                    <a:pt x="7909908" y="995993"/>
                  </a:cubicBezTo>
                  <a:cubicBezTo>
                    <a:pt x="7909309" y="1000188"/>
                    <a:pt x="7909309" y="999589"/>
                    <a:pt x="7907511" y="1006780"/>
                  </a:cubicBezTo>
                  <a:cubicBezTo>
                    <a:pt x="7905713" y="1013972"/>
                    <a:pt x="7903915" y="1016968"/>
                    <a:pt x="7902117" y="1017567"/>
                  </a:cubicBezTo>
                  <a:cubicBezTo>
                    <a:pt x="7899721" y="1018166"/>
                    <a:pt x="7896724" y="1020564"/>
                    <a:pt x="7893128" y="1022961"/>
                  </a:cubicBezTo>
                  <a:cubicBezTo>
                    <a:pt x="7888933" y="1025358"/>
                    <a:pt x="7878146" y="1025957"/>
                    <a:pt x="7871554" y="1025358"/>
                  </a:cubicBezTo>
                  <a:cubicBezTo>
                    <a:pt x="7865561" y="1024758"/>
                    <a:pt x="7854175" y="1030152"/>
                    <a:pt x="7845786" y="1030152"/>
                  </a:cubicBezTo>
                  <a:cubicBezTo>
                    <a:pt x="7837396" y="1030152"/>
                    <a:pt x="7826010" y="1033148"/>
                    <a:pt x="7820017" y="1035545"/>
                  </a:cubicBezTo>
                  <a:cubicBezTo>
                    <a:pt x="7813425" y="1037943"/>
                    <a:pt x="7793649" y="1043336"/>
                    <a:pt x="7782862" y="1042737"/>
                  </a:cubicBezTo>
                  <a:cubicBezTo>
                    <a:pt x="7772075" y="1042137"/>
                    <a:pt x="7772674" y="1057719"/>
                    <a:pt x="7774472" y="1065509"/>
                  </a:cubicBezTo>
                  <a:cubicBezTo>
                    <a:pt x="7776869" y="1073300"/>
                    <a:pt x="7772075" y="1081090"/>
                    <a:pt x="7766082" y="1089480"/>
                  </a:cubicBezTo>
                  <a:cubicBezTo>
                    <a:pt x="7760089" y="1097870"/>
                    <a:pt x="7761288" y="1121841"/>
                    <a:pt x="7762487" y="1135025"/>
                  </a:cubicBezTo>
                  <a:cubicBezTo>
                    <a:pt x="7763685" y="1148209"/>
                    <a:pt x="7759490" y="1168584"/>
                    <a:pt x="7757692" y="1177573"/>
                  </a:cubicBezTo>
                  <a:cubicBezTo>
                    <a:pt x="7755895" y="1185963"/>
                    <a:pt x="7760089" y="1184765"/>
                    <a:pt x="7763086" y="1182967"/>
                  </a:cubicBezTo>
                  <a:lnTo>
                    <a:pt x="7763086" y="1182967"/>
                  </a:lnTo>
                  <a:lnTo>
                    <a:pt x="7763086" y="1182967"/>
                  </a:lnTo>
                  <a:lnTo>
                    <a:pt x="7763086" y="1182967"/>
                  </a:lnTo>
                  <a:cubicBezTo>
                    <a:pt x="7765483" y="1181768"/>
                    <a:pt x="7764284" y="1178173"/>
                    <a:pt x="7766082" y="1173978"/>
                  </a:cubicBezTo>
                  <a:cubicBezTo>
                    <a:pt x="7767880" y="1169783"/>
                    <a:pt x="7766681" y="1154801"/>
                    <a:pt x="7768479" y="1152404"/>
                  </a:cubicBezTo>
                  <a:cubicBezTo>
                    <a:pt x="7770277" y="1150007"/>
                    <a:pt x="7772674" y="1144014"/>
                    <a:pt x="7773273" y="1127834"/>
                  </a:cubicBezTo>
                  <a:cubicBezTo>
                    <a:pt x="7773873" y="1111653"/>
                    <a:pt x="7780465" y="1099069"/>
                    <a:pt x="7786458" y="1096072"/>
                  </a:cubicBezTo>
                  <a:cubicBezTo>
                    <a:pt x="7792450" y="1093675"/>
                    <a:pt x="7797244" y="1085285"/>
                    <a:pt x="7806233" y="1076296"/>
                  </a:cubicBezTo>
                  <a:cubicBezTo>
                    <a:pt x="7814623" y="1067906"/>
                    <a:pt x="7832601" y="1073300"/>
                    <a:pt x="7834999" y="1073899"/>
                  </a:cubicBezTo>
                  <a:cubicBezTo>
                    <a:pt x="7837396" y="1074498"/>
                    <a:pt x="7848782" y="1077495"/>
                    <a:pt x="7855973" y="1079292"/>
                  </a:cubicBezTo>
                  <a:cubicBezTo>
                    <a:pt x="7863164" y="1081090"/>
                    <a:pt x="7858370" y="1086484"/>
                    <a:pt x="7861966" y="1088282"/>
                  </a:cubicBezTo>
                  <a:cubicBezTo>
                    <a:pt x="7866161" y="1090679"/>
                    <a:pt x="7867360" y="1098469"/>
                    <a:pt x="7864962" y="1100267"/>
                  </a:cubicBezTo>
                  <a:cubicBezTo>
                    <a:pt x="7862565" y="1102664"/>
                    <a:pt x="7860168" y="1103263"/>
                    <a:pt x="7860768" y="1105660"/>
                  </a:cubicBezTo>
                  <a:cubicBezTo>
                    <a:pt x="7861367" y="1108058"/>
                    <a:pt x="7858370" y="1110455"/>
                    <a:pt x="7855374" y="1112852"/>
                  </a:cubicBezTo>
                  <a:cubicBezTo>
                    <a:pt x="7852378" y="1115249"/>
                    <a:pt x="7849980" y="1118245"/>
                    <a:pt x="7847583" y="1115249"/>
                  </a:cubicBezTo>
                  <a:cubicBezTo>
                    <a:pt x="7845186" y="1112852"/>
                    <a:pt x="7843389" y="1114650"/>
                    <a:pt x="7840392" y="1112852"/>
                  </a:cubicBezTo>
                  <a:cubicBezTo>
                    <a:pt x="7837396" y="1111054"/>
                    <a:pt x="7836197" y="1111054"/>
                    <a:pt x="7835598" y="1115249"/>
                  </a:cubicBezTo>
                  <a:cubicBezTo>
                    <a:pt x="7834999" y="1119444"/>
                    <a:pt x="7834399" y="1116447"/>
                    <a:pt x="7830804" y="1120642"/>
                  </a:cubicBezTo>
                  <a:cubicBezTo>
                    <a:pt x="7827208" y="1124837"/>
                    <a:pt x="7831403" y="1124837"/>
                    <a:pt x="7834999" y="1123639"/>
                  </a:cubicBezTo>
                  <a:cubicBezTo>
                    <a:pt x="7839193" y="1123039"/>
                    <a:pt x="7844587" y="1123039"/>
                    <a:pt x="7852977" y="1126036"/>
                  </a:cubicBezTo>
                  <a:cubicBezTo>
                    <a:pt x="7861367" y="1128433"/>
                    <a:pt x="7858970" y="1124238"/>
                    <a:pt x="7864363" y="1120043"/>
                  </a:cubicBezTo>
                  <a:cubicBezTo>
                    <a:pt x="7869757" y="1115848"/>
                    <a:pt x="7875750" y="1119444"/>
                    <a:pt x="7877547" y="1128433"/>
                  </a:cubicBezTo>
                  <a:cubicBezTo>
                    <a:pt x="7879345" y="1137422"/>
                    <a:pt x="7878746" y="1140418"/>
                    <a:pt x="7876948" y="1144014"/>
                  </a:cubicBezTo>
                  <a:cubicBezTo>
                    <a:pt x="7875150" y="1148209"/>
                    <a:pt x="7873951" y="1148209"/>
                    <a:pt x="7877547" y="1150007"/>
                  </a:cubicBezTo>
                  <a:cubicBezTo>
                    <a:pt x="7881142" y="1151805"/>
                    <a:pt x="7878146" y="1151805"/>
                    <a:pt x="7882941" y="1147610"/>
                  </a:cubicBezTo>
                  <a:cubicBezTo>
                    <a:pt x="7887135" y="1143415"/>
                    <a:pt x="7890132" y="1147610"/>
                    <a:pt x="7890731" y="1151805"/>
                  </a:cubicBezTo>
                  <a:cubicBezTo>
                    <a:pt x="7891331" y="1156000"/>
                    <a:pt x="7894327" y="1158996"/>
                    <a:pt x="7893728" y="1161393"/>
                  </a:cubicBezTo>
                  <a:cubicBezTo>
                    <a:pt x="7893128" y="1163790"/>
                    <a:pt x="7897922" y="1166187"/>
                    <a:pt x="7899121" y="1163790"/>
                  </a:cubicBezTo>
                  <a:cubicBezTo>
                    <a:pt x="7902717" y="1158397"/>
                    <a:pt x="7903316" y="1164389"/>
                    <a:pt x="7908710" y="1169184"/>
                  </a:cubicBezTo>
                  <a:cubicBezTo>
                    <a:pt x="7914102" y="1173378"/>
                    <a:pt x="7926688" y="1177573"/>
                    <a:pt x="7931482" y="1178173"/>
                  </a:cubicBezTo>
                  <a:cubicBezTo>
                    <a:pt x="7936276" y="1178772"/>
                    <a:pt x="7935077" y="1179970"/>
                    <a:pt x="7939872" y="1181169"/>
                  </a:cubicBezTo>
                  <a:cubicBezTo>
                    <a:pt x="7945265" y="1182368"/>
                    <a:pt x="7944066" y="1183566"/>
                    <a:pt x="7947063" y="1184165"/>
                  </a:cubicBezTo>
                  <a:cubicBezTo>
                    <a:pt x="7950059" y="1184765"/>
                    <a:pt x="7950659" y="1184765"/>
                    <a:pt x="7951258" y="1181768"/>
                  </a:cubicBezTo>
                  <a:cubicBezTo>
                    <a:pt x="7951857" y="1178772"/>
                    <a:pt x="7951857" y="1180570"/>
                    <a:pt x="7954853" y="1179970"/>
                  </a:cubicBezTo>
                  <a:cubicBezTo>
                    <a:pt x="7957251" y="1179371"/>
                    <a:pt x="7958449" y="1180570"/>
                    <a:pt x="7960846" y="1183566"/>
                  </a:cubicBezTo>
                  <a:cubicBezTo>
                    <a:pt x="7963243" y="1186562"/>
                    <a:pt x="7965041" y="1182368"/>
                    <a:pt x="7968037" y="1178173"/>
                  </a:cubicBezTo>
                  <a:cubicBezTo>
                    <a:pt x="7970434" y="1173978"/>
                    <a:pt x="7974030" y="1174577"/>
                    <a:pt x="7974030" y="1178772"/>
                  </a:cubicBezTo>
                  <a:cubicBezTo>
                    <a:pt x="7974030" y="1182967"/>
                    <a:pt x="7977026" y="1182967"/>
                    <a:pt x="7980622" y="1179371"/>
                  </a:cubicBezTo>
                  <a:cubicBezTo>
                    <a:pt x="7984218" y="1175776"/>
                    <a:pt x="7986015" y="1177573"/>
                    <a:pt x="7989612" y="1178772"/>
                  </a:cubicBezTo>
                  <a:cubicBezTo>
                    <a:pt x="7993806" y="1179371"/>
                    <a:pt x="7998001" y="1182368"/>
                    <a:pt x="7996803" y="1185963"/>
                  </a:cubicBezTo>
                  <a:cubicBezTo>
                    <a:pt x="7995004" y="1189559"/>
                    <a:pt x="7996803" y="1188360"/>
                    <a:pt x="8002196" y="1188360"/>
                  </a:cubicBezTo>
                  <a:cubicBezTo>
                    <a:pt x="8007590" y="1187761"/>
                    <a:pt x="8000997" y="1197949"/>
                    <a:pt x="7996803" y="1201544"/>
                  </a:cubicBezTo>
                  <a:cubicBezTo>
                    <a:pt x="7992608" y="1205140"/>
                    <a:pt x="7983619" y="1212331"/>
                    <a:pt x="7982420" y="1216526"/>
                  </a:cubicBezTo>
                  <a:cubicBezTo>
                    <a:pt x="7981821" y="1220721"/>
                    <a:pt x="7979423" y="1220721"/>
                    <a:pt x="7976427" y="1223718"/>
                  </a:cubicBezTo>
                  <a:cubicBezTo>
                    <a:pt x="7973431" y="1226714"/>
                    <a:pt x="7967438" y="1233306"/>
                    <a:pt x="7966240" y="1236902"/>
                  </a:cubicBezTo>
                  <a:cubicBezTo>
                    <a:pt x="7965641" y="1241096"/>
                    <a:pt x="7966839" y="1242295"/>
                    <a:pt x="7963843" y="1241096"/>
                  </a:cubicBezTo>
                  <a:cubicBezTo>
                    <a:pt x="7961445" y="1239898"/>
                    <a:pt x="7961445" y="1239299"/>
                    <a:pt x="7959648" y="1241096"/>
                  </a:cubicBezTo>
                  <a:cubicBezTo>
                    <a:pt x="7957251" y="1242894"/>
                    <a:pt x="7961445" y="1244093"/>
                    <a:pt x="7963843" y="1246490"/>
                  </a:cubicBezTo>
                  <a:cubicBezTo>
                    <a:pt x="7966240" y="1248887"/>
                    <a:pt x="7966240" y="1253681"/>
                    <a:pt x="7963243" y="1251883"/>
                  </a:cubicBezTo>
                  <a:cubicBezTo>
                    <a:pt x="7959648" y="1250685"/>
                    <a:pt x="7959648" y="1253082"/>
                    <a:pt x="7960846" y="1259674"/>
                  </a:cubicBezTo>
                  <a:cubicBezTo>
                    <a:pt x="7961445" y="1266266"/>
                    <a:pt x="7959048" y="1268064"/>
                    <a:pt x="7953055" y="1268663"/>
                  </a:cubicBezTo>
                  <a:cubicBezTo>
                    <a:pt x="7947063" y="1269262"/>
                    <a:pt x="7950659" y="1272858"/>
                    <a:pt x="7953655" y="1272858"/>
                  </a:cubicBezTo>
                  <a:cubicBezTo>
                    <a:pt x="7956652" y="1272858"/>
                    <a:pt x="7957850" y="1275854"/>
                    <a:pt x="7954254" y="1279450"/>
                  </a:cubicBezTo>
                  <a:cubicBezTo>
                    <a:pt x="7950659" y="1283046"/>
                    <a:pt x="7945265" y="1280049"/>
                    <a:pt x="7941070" y="1277053"/>
                  </a:cubicBezTo>
                  <a:cubicBezTo>
                    <a:pt x="7936875" y="1273457"/>
                    <a:pt x="7937474" y="1272858"/>
                    <a:pt x="7932681" y="1272858"/>
                  </a:cubicBezTo>
                  <a:cubicBezTo>
                    <a:pt x="7927886" y="1272858"/>
                    <a:pt x="7930283" y="1268663"/>
                    <a:pt x="7929084" y="1265667"/>
                  </a:cubicBezTo>
                  <a:cubicBezTo>
                    <a:pt x="7927886" y="1263270"/>
                    <a:pt x="7924890" y="1257876"/>
                    <a:pt x="7927287" y="1252483"/>
                  </a:cubicBezTo>
                  <a:cubicBezTo>
                    <a:pt x="7929684" y="1247089"/>
                    <a:pt x="7928485" y="1245291"/>
                    <a:pt x="7924890" y="1248288"/>
                  </a:cubicBezTo>
                  <a:cubicBezTo>
                    <a:pt x="7921294" y="1251284"/>
                    <a:pt x="7922492" y="1250086"/>
                    <a:pt x="7922492" y="1250086"/>
                  </a:cubicBezTo>
                  <a:cubicBezTo>
                    <a:pt x="7922492" y="1250086"/>
                    <a:pt x="7921893" y="1244692"/>
                    <a:pt x="7921893" y="1239898"/>
                  </a:cubicBezTo>
                  <a:cubicBezTo>
                    <a:pt x="7921893" y="1235104"/>
                    <a:pt x="7928485" y="1223118"/>
                    <a:pt x="7932681" y="1218324"/>
                  </a:cubicBezTo>
                  <a:cubicBezTo>
                    <a:pt x="7936875" y="1213530"/>
                    <a:pt x="7938673" y="1211732"/>
                    <a:pt x="7936276" y="1210533"/>
                  </a:cubicBezTo>
                  <a:cubicBezTo>
                    <a:pt x="7933879" y="1209335"/>
                    <a:pt x="7932081" y="1209934"/>
                    <a:pt x="7933879" y="1207537"/>
                  </a:cubicBezTo>
                  <a:cubicBezTo>
                    <a:pt x="7935677" y="1205140"/>
                    <a:pt x="7939272" y="1208136"/>
                    <a:pt x="7942269" y="1210533"/>
                  </a:cubicBezTo>
                  <a:cubicBezTo>
                    <a:pt x="7945864" y="1212931"/>
                    <a:pt x="7947063" y="1211133"/>
                    <a:pt x="7950059" y="1206339"/>
                  </a:cubicBezTo>
                  <a:cubicBezTo>
                    <a:pt x="7953055" y="1201544"/>
                    <a:pt x="7956652" y="1202144"/>
                    <a:pt x="7955453" y="1200346"/>
                  </a:cubicBezTo>
                  <a:cubicBezTo>
                    <a:pt x="7954853" y="1197949"/>
                    <a:pt x="7952456" y="1197949"/>
                    <a:pt x="7950059" y="1199747"/>
                  </a:cubicBezTo>
                  <a:cubicBezTo>
                    <a:pt x="7947662" y="1202144"/>
                    <a:pt x="7946463" y="1202743"/>
                    <a:pt x="7939872" y="1200346"/>
                  </a:cubicBezTo>
                  <a:cubicBezTo>
                    <a:pt x="7932681" y="1197949"/>
                    <a:pt x="7930882" y="1199747"/>
                    <a:pt x="7926088" y="1202743"/>
                  </a:cubicBezTo>
                  <a:cubicBezTo>
                    <a:pt x="7921294" y="1206339"/>
                    <a:pt x="7922492" y="1198548"/>
                    <a:pt x="7924890" y="1193754"/>
                  </a:cubicBezTo>
                  <a:cubicBezTo>
                    <a:pt x="7927287" y="1188360"/>
                    <a:pt x="7924890" y="1185364"/>
                    <a:pt x="7921893" y="1185364"/>
                  </a:cubicBezTo>
                  <a:cubicBezTo>
                    <a:pt x="7918897" y="1184765"/>
                    <a:pt x="7919496" y="1187162"/>
                    <a:pt x="7918298" y="1192555"/>
                  </a:cubicBezTo>
                  <a:cubicBezTo>
                    <a:pt x="7917699" y="1197949"/>
                    <a:pt x="7914702" y="1202743"/>
                    <a:pt x="7911106" y="1204541"/>
                  </a:cubicBezTo>
                  <a:cubicBezTo>
                    <a:pt x="7907511" y="1205739"/>
                    <a:pt x="7905713" y="1208736"/>
                    <a:pt x="7902117" y="1211732"/>
                  </a:cubicBezTo>
                  <a:cubicBezTo>
                    <a:pt x="7898522" y="1215328"/>
                    <a:pt x="7899721" y="1215927"/>
                    <a:pt x="7899721" y="1219523"/>
                  </a:cubicBezTo>
                  <a:cubicBezTo>
                    <a:pt x="7899721" y="1223118"/>
                    <a:pt x="7893728" y="1227313"/>
                    <a:pt x="7890731" y="1225515"/>
                  </a:cubicBezTo>
                  <a:cubicBezTo>
                    <a:pt x="7887735" y="1223718"/>
                    <a:pt x="7890132" y="1226714"/>
                    <a:pt x="7883540" y="1227313"/>
                  </a:cubicBezTo>
                  <a:cubicBezTo>
                    <a:pt x="7879944" y="1227313"/>
                    <a:pt x="7878746" y="1227912"/>
                    <a:pt x="7878746" y="1227912"/>
                  </a:cubicBezTo>
                  <a:cubicBezTo>
                    <a:pt x="7878746" y="1227912"/>
                    <a:pt x="7878746" y="1227912"/>
                    <a:pt x="7878746" y="1227912"/>
                  </a:cubicBezTo>
                  <a:cubicBezTo>
                    <a:pt x="7878746" y="1227912"/>
                    <a:pt x="7881742" y="1232107"/>
                    <a:pt x="7885937" y="1232707"/>
                  </a:cubicBezTo>
                  <a:cubicBezTo>
                    <a:pt x="7890132" y="1233306"/>
                    <a:pt x="7888334" y="1237501"/>
                    <a:pt x="7890731" y="1237501"/>
                  </a:cubicBezTo>
                  <a:cubicBezTo>
                    <a:pt x="7893128" y="1237501"/>
                    <a:pt x="7892529" y="1236902"/>
                    <a:pt x="7891331" y="1241096"/>
                  </a:cubicBezTo>
                  <a:cubicBezTo>
                    <a:pt x="7890132" y="1245291"/>
                    <a:pt x="7888334" y="1245291"/>
                    <a:pt x="7888933" y="1248887"/>
                  </a:cubicBezTo>
                  <a:cubicBezTo>
                    <a:pt x="7889532" y="1252483"/>
                    <a:pt x="7887735" y="1251284"/>
                    <a:pt x="7882941" y="1249486"/>
                  </a:cubicBezTo>
                  <a:cubicBezTo>
                    <a:pt x="7878146" y="1248288"/>
                    <a:pt x="7879944" y="1253082"/>
                    <a:pt x="7875750" y="1254280"/>
                  </a:cubicBezTo>
                  <a:cubicBezTo>
                    <a:pt x="7874551" y="1254880"/>
                    <a:pt x="7874551" y="1256078"/>
                    <a:pt x="7872153" y="1256078"/>
                  </a:cubicBezTo>
                  <a:cubicBezTo>
                    <a:pt x="7867959" y="1255479"/>
                    <a:pt x="7867959" y="1256078"/>
                    <a:pt x="7868558" y="1260273"/>
                  </a:cubicBezTo>
                  <a:cubicBezTo>
                    <a:pt x="7869157" y="1264468"/>
                    <a:pt x="7861367" y="1251284"/>
                    <a:pt x="7860168" y="1254280"/>
                  </a:cubicBezTo>
                  <a:cubicBezTo>
                    <a:pt x="7858970" y="1257277"/>
                    <a:pt x="7859569" y="1263270"/>
                    <a:pt x="7861367" y="1271060"/>
                  </a:cubicBezTo>
                  <a:cubicBezTo>
                    <a:pt x="7863764" y="1278251"/>
                    <a:pt x="7858970" y="1283645"/>
                    <a:pt x="7854175" y="1284843"/>
                  </a:cubicBezTo>
                  <a:cubicBezTo>
                    <a:pt x="7849381" y="1286042"/>
                    <a:pt x="7855374" y="1286641"/>
                    <a:pt x="7852977" y="1291435"/>
                  </a:cubicBezTo>
                  <a:cubicBezTo>
                    <a:pt x="7850580" y="1296230"/>
                    <a:pt x="7849381" y="1293833"/>
                    <a:pt x="7846984" y="1292035"/>
                  </a:cubicBezTo>
                  <a:cubicBezTo>
                    <a:pt x="7844587" y="1290836"/>
                    <a:pt x="7845186" y="1291435"/>
                    <a:pt x="7844587" y="1304619"/>
                  </a:cubicBezTo>
                  <a:cubicBezTo>
                    <a:pt x="7843988" y="1317804"/>
                    <a:pt x="7847583" y="1325594"/>
                    <a:pt x="7854175" y="1325594"/>
                  </a:cubicBezTo>
                  <a:cubicBezTo>
                    <a:pt x="7860768" y="1325594"/>
                    <a:pt x="7858370" y="1326793"/>
                    <a:pt x="7856572" y="1329789"/>
                  </a:cubicBezTo>
                  <a:cubicBezTo>
                    <a:pt x="7854775" y="1332186"/>
                    <a:pt x="7855973" y="1332186"/>
                    <a:pt x="7854175" y="1336980"/>
                  </a:cubicBezTo>
                  <a:cubicBezTo>
                    <a:pt x="7852378" y="1341774"/>
                    <a:pt x="7857771" y="1344172"/>
                    <a:pt x="7862565" y="1341175"/>
                  </a:cubicBezTo>
                  <a:cubicBezTo>
                    <a:pt x="7867959" y="1338179"/>
                    <a:pt x="7865561" y="1339977"/>
                    <a:pt x="7866760" y="1341774"/>
                  </a:cubicBezTo>
                  <a:cubicBezTo>
                    <a:pt x="7867959" y="1344172"/>
                    <a:pt x="7869157" y="1347168"/>
                    <a:pt x="7874551" y="1351962"/>
                  </a:cubicBezTo>
                  <a:cubicBezTo>
                    <a:pt x="7879944" y="1356756"/>
                    <a:pt x="7885338" y="1360352"/>
                    <a:pt x="7888933" y="1358554"/>
                  </a:cubicBezTo>
                  <a:cubicBezTo>
                    <a:pt x="7892529" y="1356756"/>
                    <a:pt x="7890731" y="1352561"/>
                    <a:pt x="7885937" y="1348366"/>
                  </a:cubicBezTo>
                  <a:cubicBezTo>
                    <a:pt x="7881142" y="1344172"/>
                    <a:pt x="7883540" y="1344172"/>
                    <a:pt x="7886536" y="1344771"/>
                  </a:cubicBezTo>
                  <a:cubicBezTo>
                    <a:pt x="7890132" y="1345370"/>
                    <a:pt x="7893728" y="1351363"/>
                    <a:pt x="7896724" y="1356756"/>
                  </a:cubicBezTo>
                  <a:cubicBezTo>
                    <a:pt x="7899721" y="1362150"/>
                    <a:pt x="7897323" y="1362749"/>
                    <a:pt x="7894327" y="1362749"/>
                  </a:cubicBezTo>
                  <a:cubicBezTo>
                    <a:pt x="7891331" y="1362749"/>
                    <a:pt x="7890132" y="1363948"/>
                    <a:pt x="7888933" y="1366944"/>
                  </a:cubicBezTo>
                  <a:cubicBezTo>
                    <a:pt x="7887735" y="1369940"/>
                    <a:pt x="7884139" y="1375334"/>
                    <a:pt x="7880543" y="1372337"/>
                  </a:cubicBezTo>
                  <a:cubicBezTo>
                    <a:pt x="7876948" y="1369940"/>
                    <a:pt x="7876349" y="1371738"/>
                    <a:pt x="7876349" y="1378330"/>
                  </a:cubicBezTo>
                  <a:cubicBezTo>
                    <a:pt x="7876349" y="1384922"/>
                    <a:pt x="7869757" y="1373536"/>
                    <a:pt x="7867360" y="1369940"/>
                  </a:cubicBezTo>
                  <a:cubicBezTo>
                    <a:pt x="7864962" y="1366345"/>
                    <a:pt x="7861367" y="1372337"/>
                    <a:pt x="7861367" y="1372337"/>
                  </a:cubicBezTo>
                  <a:cubicBezTo>
                    <a:pt x="7861367" y="1372337"/>
                    <a:pt x="7863764" y="1374135"/>
                    <a:pt x="7868558" y="1381326"/>
                  </a:cubicBezTo>
                  <a:cubicBezTo>
                    <a:pt x="7873951" y="1388518"/>
                    <a:pt x="7866161" y="1389716"/>
                    <a:pt x="7861966" y="1391514"/>
                  </a:cubicBezTo>
                  <a:cubicBezTo>
                    <a:pt x="7857771" y="1393312"/>
                    <a:pt x="7852378" y="1397507"/>
                    <a:pt x="7845186" y="1398106"/>
                  </a:cubicBezTo>
                  <a:cubicBezTo>
                    <a:pt x="7837995" y="1398705"/>
                    <a:pt x="7836797" y="1404099"/>
                    <a:pt x="7832002" y="1411290"/>
                  </a:cubicBezTo>
                  <a:cubicBezTo>
                    <a:pt x="7827208" y="1418482"/>
                    <a:pt x="7834399" y="1414886"/>
                    <a:pt x="7840392" y="1413687"/>
                  </a:cubicBezTo>
                  <a:cubicBezTo>
                    <a:pt x="7846385" y="1413088"/>
                    <a:pt x="7849980" y="1411889"/>
                    <a:pt x="7855374" y="1408294"/>
                  </a:cubicBezTo>
                  <a:cubicBezTo>
                    <a:pt x="7860768" y="1404698"/>
                    <a:pt x="7861367" y="1404099"/>
                    <a:pt x="7861367" y="1407695"/>
                  </a:cubicBezTo>
                  <a:cubicBezTo>
                    <a:pt x="7861367" y="1411290"/>
                    <a:pt x="7863764" y="1409492"/>
                    <a:pt x="7866161" y="1407695"/>
                  </a:cubicBezTo>
                  <a:cubicBezTo>
                    <a:pt x="7868558" y="1405897"/>
                    <a:pt x="7870955" y="1408294"/>
                    <a:pt x="7867360" y="1411290"/>
                  </a:cubicBezTo>
                  <a:cubicBezTo>
                    <a:pt x="7863764" y="1414287"/>
                    <a:pt x="7860768" y="1414287"/>
                    <a:pt x="7857171" y="1415485"/>
                  </a:cubicBezTo>
                  <a:cubicBezTo>
                    <a:pt x="7852977" y="1416084"/>
                    <a:pt x="7833800" y="1426272"/>
                    <a:pt x="7826010" y="1430467"/>
                  </a:cubicBezTo>
                  <a:cubicBezTo>
                    <a:pt x="7818219" y="1434662"/>
                    <a:pt x="7821815" y="1434662"/>
                    <a:pt x="7825410" y="1435261"/>
                  </a:cubicBezTo>
                  <a:cubicBezTo>
                    <a:pt x="7828407" y="1435860"/>
                    <a:pt x="7832002" y="1439456"/>
                    <a:pt x="7833800" y="1443651"/>
                  </a:cubicBezTo>
                  <a:cubicBezTo>
                    <a:pt x="7836197" y="1447846"/>
                    <a:pt x="7839193" y="1455037"/>
                    <a:pt x="7837995" y="1460431"/>
                  </a:cubicBezTo>
                  <a:cubicBezTo>
                    <a:pt x="7837396" y="1465824"/>
                    <a:pt x="7838594" y="1465824"/>
                    <a:pt x="7842190" y="1470019"/>
                  </a:cubicBezTo>
                  <a:cubicBezTo>
                    <a:pt x="7845786" y="1474214"/>
                    <a:pt x="7845786" y="1480806"/>
                    <a:pt x="7842789" y="1487997"/>
                  </a:cubicBezTo>
                  <a:cubicBezTo>
                    <a:pt x="7839793" y="1495189"/>
                    <a:pt x="7839193" y="1490394"/>
                    <a:pt x="7839193" y="1484402"/>
                  </a:cubicBezTo>
                  <a:cubicBezTo>
                    <a:pt x="7839193" y="1478409"/>
                    <a:pt x="7833201" y="1475413"/>
                    <a:pt x="7825410" y="1472416"/>
                  </a:cubicBezTo>
                  <a:cubicBezTo>
                    <a:pt x="7817620" y="1470019"/>
                    <a:pt x="7815822" y="1466423"/>
                    <a:pt x="7813425" y="1459232"/>
                  </a:cubicBezTo>
                  <a:cubicBezTo>
                    <a:pt x="7811028" y="1452041"/>
                    <a:pt x="7811028" y="1456835"/>
                    <a:pt x="7811028" y="1461629"/>
                  </a:cubicBezTo>
                  <a:cubicBezTo>
                    <a:pt x="7810429" y="1467023"/>
                    <a:pt x="7815822" y="1474813"/>
                    <a:pt x="7817620" y="1477210"/>
                  </a:cubicBezTo>
                  <a:cubicBezTo>
                    <a:pt x="7819418" y="1479607"/>
                    <a:pt x="7824811" y="1482005"/>
                    <a:pt x="7829605" y="1489196"/>
                  </a:cubicBezTo>
                  <a:cubicBezTo>
                    <a:pt x="7834399" y="1496387"/>
                    <a:pt x="7835598" y="1497586"/>
                    <a:pt x="7837995" y="1497586"/>
                  </a:cubicBezTo>
                  <a:cubicBezTo>
                    <a:pt x="7840392" y="1497586"/>
                    <a:pt x="7842190" y="1499983"/>
                    <a:pt x="7845786" y="1508373"/>
                  </a:cubicBezTo>
                  <a:cubicBezTo>
                    <a:pt x="7849980" y="1516762"/>
                    <a:pt x="7849381" y="1531145"/>
                    <a:pt x="7846385" y="1540134"/>
                  </a:cubicBezTo>
                  <a:cubicBezTo>
                    <a:pt x="7843389" y="1548524"/>
                    <a:pt x="7851179" y="1557513"/>
                    <a:pt x="7847583" y="1559910"/>
                  </a:cubicBezTo>
                  <a:cubicBezTo>
                    <a:pt x="7843988" y="1562307"/>
                    <a:pt x="7845786" y="1560509"/>
                    <a:pt x="7845186" y="1555715"/>
                  </a:cubicBezTo>
                  <a:cubicBezTo>
                    <a:pt x="7844587" y="1550921"/>
                    <a:pt x="7840991" y="1548524"/>
                    <a:pt x="7837995" y="1545528"/>
                  </a:cubicBezTo>
                  <a:cubicBezTo>
                    <a:pt x="7835598" y="1541932"/>
                    <a:pt x="7836197" y="1535340"/>
                    <a:pt x="7836197" y="1528149"/>
                  </a:cubicBezTo>
                  <a:cubicBezTo>
                    <a:pt x="7836197" y="1520957"/>
                    <a:pt x="7833800" y="1523954"/>
                    <a:pt x="7832601" y="1521557"/>
                  </a:cubicBezTo>
                  <a:cubicBezTo>
                    <a:pt x="7831403" y="1519159"/>
                    <a:pt x="7830204" y="1513167"/>
                    <a:pt x="7827208" y="1509571"/>
                  </a:cubicBezTo>
                  <a:cubicBezTo>
                    <a:pt x="7823612" y="1505975"/>
                    <a:pt x="7821815" y="1507174"/>
                    <a:pt x="7821815" y="1510170"/>
                  </a:cubicBezTo>
                  <a:cubicBezTo>
                    <a:pt x="7821215" y="1513167"/>
                    <a:pt x="7819418" y="1511369"/>
                    <a:pt x="7814623" y="1508972"/>
                  </a:cubicBezTo>
                  <a:cubicBezTo>
                    <a:pt x="7810429" y="1506575"/>
                    <a:pt x="7810429" y="1503578"/>
                    <a:pt x="7814623" y="1501781"/>
                  </a:cubicBezTo>
                  <a:cubicBezTo>
                    <a:pt x="7818819" y="1499983"/>
                    <a:pt x="7821215" y="1496387"/>
                    <a:pt x="7819418" y="1495788"/>
                  </a:cubicBezTo>
                  <a:cubicBezTo>
                    <a:pt x="7817620" y="1495189"/>
                    <a:pt x="7820017" y="1496387"/>
                    <a:pt x="7814024" y="1498185"/>
                  </a:cubicBezTo>
                  <a:cubicBezTo>
                    <a:pt x="7808630" y="1500582"/>
                    <a:pt x="7805634" y="1498784"/>
                    <a:pt x="7803237" y="1497586"/>
                  </a:cubicBezTo>
                  <a:cubicBezTo>
                    <a:pt x="7800840" y="1496387"/>
                    <a:pt x="7802039" y="1490394"/>
                    <a:pt x="7800840" y="1486799"/>
                  </a:cubicBezTo>
                  <a:cubicBezTo>
                    <a:pt x="7799641" y="1483203"/>
                    <a:pt x="7797844" y="1482604"/>
                    <a:pt x="7798443" y="1473015"/>
                  </a:cubicBezTo>
                  <a:cubicBezTo>
                    <a:pt x="7799042" y="1462828"/>
                    <a:pt x="7797844" y="1462228"/>
                    <a:pt x="7795447" y="1462828"/>
                  </a:cubicBezTo>
                  <a:cubicBezTo>
                    <a:pt x="7793049" y="1463427"/>
                    <a:pt x="7795447" y="1465824"/>
                    <a:pt x="7794848" y="1470618"/>
                  </a:cubicBezTo>
                  <a:cubicBezTo>
                    <a:pt x="7794248" y="1475413"/>
                    <a:pt x="7795447" y="1478409"/>
                    <a:pt x="7791851" y="1478409"/>
                  </a:cubicBezTo>
                  <a:cubicBezTo>
                    <a:pt x="7787656" y="1478409"/>
                    <a:pt x="7790053" y="1479607"/>
                    <a:pt x="7792450" y="1483203"/>
                  </a:cubicBezTo>
                  <a:cubicBezTo>
                    <a:pt x="7794848" y="1486799"/>
                    <a:pt x="7794848" y="1485600"/>
                    <a:pt x="7794848" y="1488597"/>
                  </a:cubicBezTo>
                  <a:cubicBezTo>
                    <a:pt x="7795447" y="1491593"/>
                    <a:pt x="7794848" y="1495788"/>
                    <a:pt x="7797244" y="1496986"/>
                  </a:cubicBezTo>
                  <a:cubicBezTo>
                    <a:pt x="7799641" y="1498185"/>
                    <a:pt x="7800840" y="1501181"/>
                    <a:pt x="7802039" y="1504777"/>
                  </a:cubicBezTo>
                  <a:cubicBezTo>
                    <a:pt x="7803237" y="1508373"/>
                    <a:pt x="7803237" y="1509571"/>
                    <a:pt x="7809230" y="1511968"/>
                  </a:cubicBezTo>
                  <a:cubicBezTo>
                    <a:pt x="7815222" y="1514365"/>
                    <a:pt x="7815822" y="1517961"/>
                    <a:pt x="7815822" y="1517961"/>
                  </a:cubicBezTo>
                  <a:cubicBezTo>
                    <a:pt x="7815822" y="1517961"/>
                    <a:pt x="7809829" y="1517362"/>
                    <a:pt x="7803837" y="1516762"/>
                  </a:cubicBezTo>
                  <a:cubicBezTo>
                    <a:pt x="7797844" y="1516163"/>
                    <a:pt x="7797244" y="1512568"/>
                    <a:pt x="7791851" y="1512568"/>
                  </a:cubicBezTo>
                  <a:cubicBezTo>
                    <a:pt x="7786458" y="1511968"/>
                    <a:pt x="7788255" y="1511369"/>
                    <a:pt x="7788255" y="1508373"/>
                  </a:cubicBezTo>
                  <a:cubicBezTo>
                    <a:pt x="7788255" y="1505376"/>
                    <a:pt x="7787656" y="1500582"/>
                    <a:pt x="7785259" y="1501781"/>
                  </a:cubicBezTo>
                  <a:cubicBezTo>
                    <a:pt x="7782862" y="1502979"/>
                    <a:pt x="7784060" y="1503578"/>
                    <a:pt x="7784659" y="1509571"/>
                  </a:cubicBezTo>
                  <a:cubicBezTo>
                    <a:pt x="7785259" y="1515564"/>
                    <a:pt x="7790053" y="1517961"/>
                    <a:pt x="7794248" y="1519759"/>
                  </a:cubicBezTo>
                  <a:cubicBezTo>
                    <a:pt x="7798443" y="1521557"/>
                    <a:pt x="7801439" y="1520957"/>
                    <a:pt x="7815222" y="1523954"/>
                  </a:cubicBezTo>
                  <a:cubicBezTo>
                    <a:pt x="7828407" y="1526351"/>
                    <a:pt x="7829605" y="1534741"/>
                    <a:pt x="7829605" y="1538936"/>
                  </a:cubicBezTo>
                  <a:cubicBezTo>
                    <a:pt x="7829605" y="1543130"/>
                    <a:pt x="7821815" y="1538336"/>
                    <a:pt x="7817020" y="1534141"/>
                  </a:cubicBezTo>
                  <a:cubicBezTo>
                    <a:pt x="7812226" y="1529946"/>
                    <a:pt x="7811627" y="1530546"/>
                    <a:pt x="7811627" y="1532943"/>
                  </a:cubicBezTo>
                  <a:cubicBezTo>
                    <a:pt x="7811627" y="1535340"/>
                    <a:pt x="7817020" y="1540134"/>
                    <a:pt x="7822414" y="1542531"/>
                  </a:cubicBezTo>
                  <a:cubicBezTo>
                    <a:pt x="7827808" y="1544928"/>
                    <a:pt x="7830204" y="1547925"/>
                    <a:pt x="7829605" y="1550921"/>
                  </a:cubicBezTo>
                  <a:cubicBezTo>
                    <a:pt x="7829006" y="1553917"/>
                    <a:pt x="7831403" y="1556315"/>
                    <a:pt x="7834999" y="1560509"/>
                  </a:cubicBezTo>
                  <a:cubicBezTo>
                    <a:pt x="7838594" y="1564704"/>
                    <a:pt x="7837396" y="1566502"/>
                    <a:pt x="7834399" y="1563506"/>
                  </a:cubicBezTo>
                  <a:cubicBezTo>
                    <a:pt x="7831403" y="1560509"/>
                    <a:pt x="7831403" y="1559910"/>
                    <a:pt x="7829006" y="1561109"/>
                  </a:cubicBezTo>
                  <a:cubicBezTo>
                    <a:pt x="7826609" y="1562307"/>
                    <a:pt x="7827808" y="1563506"/>
                    <a:pt x="7831403" y="1568300"/>
                  </a:cubicBezTo>
                  <a:cubicBezTo>
                    <a:pt x="7835598" y="1573094"/>
                    <a:pt x="7846984" y="1576690"/>
                    <a:pt x="7855374" y="1578488"/>
                  </a:cubicBezTo>
                  <a:cubicBezTo>
                    <a:pt x="7863764" y="1580286"/>
                    <a:pt x="7860768" y="1582683"/>
                    <a:pt x="7860768" y="1586878"/>
                  </a:cubicBezTo>
                  <a:cubicBezTo>
                    <a:pt x="7860768" y="1591072"/>
                    <a:pt x="7863164" y="1592271"/>
                    <a:pt x="7865561" y="1592271"/>
                  </a:cubicBezTo>
                  <a:cubicBezTo>
                    <a:pt x="7867959" y="1592870"/>
                    <a:pt x="7868558" y="1592870"/>
                    <a:pt x="7870955" y="1594668"/>
                  </a:cubicBezTo>
                  <a:cubicBezTo>
                    <a:pt x="7873352" y="1597065"/>
                    <a:pt x="7870955" y="1597065"/>
                    <a:pt x="7863764" y="1595867"/>
                  </a:cubicBezTo>
                  <a:cubicBezTo>
                    <a:pt x="7856572" y="1594668"/>
                    <a:pt x="7858370" y="1595867"/>
                    <a:pt x="7858370" y="1598863"/>
                  </a:cubicBezTo>
                  <a:cubicBezTo>
                    <a:pt x="7858370" y="1601859"/>
                    <a:pt x="7858370" y="1601859"/>
                    <a:pt x="7861966" y="1602459"/>
                  </a:cubicBezTo>
                  <a:cubicBezTo>
                    <a:pt x="7865561" y="1603058"/>
                    <a:pt x="7866760" y="1603058"/>
                    <a:pt x="7869757" y="1606654"/>
                  </a:cubicBezTo>
                  <a:cubicBezTo>
                    <a:pt x="7872753" y="1610249"/>
                    <a:pt x="7872753" y="1612646"/>
                    <a:pt x="7874551" y="1613246"/>
                  </a:cubicBezTo>
                  <a:cubicBezTo>
                    <a:pt x="7876349" y="1613845"/>
                    <a:pt x="7875150" y="1607852"/>
                    <a:pt x="7875150" y="1604256"/>
                  </a:cubicBezTo>
                  <a:cubicBezTo>
                    <a:pt x="7875750" y="1600661"/>
                    <a:pt x="7877547" y="1604856"/>
                    <a:pt x="7880543" y="1609650"/>
                  </a:cubicBezTo>
                  <a:cubicBezTo>
                    <a:pt x="7884139" y="1614444"/>
                    <a:pt x="7882941" y="1619838"/>
                    <a:pt x="7880543" y="1619238"/>
                  </a:cubicBezTo>
                  <a:cubicBezTo>
                    <a:pt x="7878146" y="1618639"/>
                    <a:pt x="7878146" y="1618639"/>
                    <a:pt x="7878146" y="1622235"/>
                  </a:cubicBezTo>
                  <a:cubicBezTo>
                    <a:pt x="7877547" y="1625830"/>
                    <a:pt x="7876948" y="1626429"/>
                    <a:pt x="7870955" y="1626429"/>
                  </a:cubicBezTo>
                  <a:cubicBezTo>
                    <a:pt x="7864962" y="1626429"/>
                    <a:pt x="7869157" y="1616242"/>
                    <a:pt x="7866161" y="1616242"/>
                  </a:cubicBezTo>
                  <a:cubicBezTo>
                    <a:pt x="7863164" y="1615643"/>
                    <a:pt x="7865561" y="1615043"/>
                    <a:pt x="7863764" y="1621036"/>
                  </a:cubicBezTo>
                  <a:cubicBezTo>
                    <a:pt x="7862565" y="1627029"/>
                    <a:pt x="7860168" y="1624632"/>
                    <a:pt x="7856572" y="1625830"/>
                  </a:cubicBezTo>
                  <a:cubicBezTo>
                    <a:pt x="7852977" y="1627029"/>
                    <a:pt x="7854775" y="1628227"/>
                    <a:pt x="7857771" y="1628227"/>
                  </a:cubicBezTo>
                  <a:cubicBezTo>
                    <a:pt x="7860768" y="1628227"/>
                    <a:pt x="7862565" y="1628827"/>
                    <a:pt x="7866760" y="1631224"/>
                  </a:cubicBezTo>
                  <a:cubicBezTo>
                    <a:pt x="7870955" y="1633621"/>
                    <a:pt x="7872153" y="1640213"/>
                    <a:pt x="7867360" y="1645007"/>
                  </a:cubicBezTo>
                  <a:cubicBezTo>
                    <a:pt x="7863164" y="1649801"/>
                    <a:pt x="7864962" y="1648603"/>
                    <a:pt x="7869757" y="1649202"/>
                  </a:cubicBezTo>
                  <a:cubicBezTo>
                    <a:pt x="7875150" y="1649801"/>
                    <a:pt x="7873951" y="1648003"/>
                    <a:pt x="7876948" y="1644408"/>
                  </a:cubicBezTo>
                  <a:cubicBezTo>
                    <a:pt x="7880543" y="1640812"/>
                    <a:pt x="7879944" y="1644408"/>
                    <a:pt x="7882341" y="1646805"/>
                  </a:cubicBezTo>
                  <a:cubicBezTo>
                    <a:pt x="7884739" y="1649202"/>
                    <a:pt x="7883540" y="1651000"/>
                    <a:pt x="7882341" y="1653996"/>
                  </a:cubicBezTo>
                  <a:cubicBezTo>
                    <a:pt x="7881142" y="1656393"/>
                    <a:pt x="7879944" y="1658191"/>
                    <a:pt x="7877547" y="1656993"/>
                  </a:cubicBezTo>
                  <a:cubicBezTo>
                    <a:pt x="7875150" y="1655794"/>
                    <a:pt x="7873951" y="1656393"/>
                    <a:pt x="7872153" y="1658790"/>
                  </a:cubicBezTo>
                  <a:cubicBezTo>
                    <a:pt x="7870356" y="1661187"/>
                    <a:pt x="7867360" y="1662985"/>
                    <a:pt x="7860168" y="1659390"/>
                  </a:cubicBezTo>
                  <a:cubicBezTo>
                    <a:pt x="7852977" y="1655794"/>
                    <a:pt x="7857771" y="1659989"/>
                    <a:pt x="7860768" y="1663585"/>
                  </a:cubicBezTo>
                  <a:cubicBezTo>
                    <a:pt x="7863764" y="1667180"/>
                    <a:pt x="7864363" y="1665382"/>
                    <a:pt x="7863164" y="1671974"/>
                  </a:cubicBezTo>
                  <a:cubicBezTo>
                    <a:pt x="7861966" y="1679166"/>
                    <a:pt x="7862565" y="1680364"/>
                    <a:pt x="7862565" y="1686956"/>
                  </a:cubicBezTo>
                  <a:cubicBezTo>
                    <a:pt x="7863164" y="1692949"/>
                    <a:pt x="7863764" y="1694747"/>
                    <a:pt x="7855374" y="1702537"/>
                  </a:cubicBezTo>
                  <a:cubicBezTo>
                    <a:pt x="7846984" y="1710328"/>
                    <a:pt x="7848182" y="1722313"/>
                    <a:pt x="7845786" y="1731302"/>
                  </a:cubicBezTo>
                  <a:cubicBezTo>
                    <a:pt x="7843389" y="1739692"/>
                    <a:pt x="7843988" y="1739692"/>
                    <a:pt x="7845186" y="1743288"/>
                  </a:cubicBezTo>
                  <a:cubicBezTo>
                    <a:pt x="7845786" y="1746284"/>
                    <a:pt x="7846385" y="1745086"/>
                    <a:pt x="7844587" y="1748682"/>
                  </a:cubicBezTo>
                  <a:cubicBezTo>
                    <a:pt x="7842789" y="1752277"/>
                    <a:pt x="7840392" y="1752876"/>
                    <a:pt x="7834999" y="1756472"/>
                  </a:cubicBezTo>
                  <a:cubicBezTo>
                    <a:pt x="7829605" y="1760068"/>
                    <a:pt x="7825410" y="1762465"/>
                    <a:pt x="7829605" y="1767858"/>
                  </a:cubicBezTo>
                  <a:cubicBezTo>
                    <a:pt x="7833800" y="1773252"/>
                    <a:pt x="7832002" y="1779244"/>
                    <a:pt x="7826609" y="1781042"/>
                  </a:cubicBezTo>
                  <a:cubicBezTo>
                    <a:pt x="7821215" y="1783439"/>
                    <a:pt x="7821815" y="1783439"/>
                    <a:pt x="7820616" y="1788833"/>
                  </a:cubicBezTo>
                  <a:cubicBezTo>
                    <a:pt x="7819418" y="1794226"/>
                    <a:pt x="7821215" y="1799021"/>
                    <a:pt x="7824811" y="1802017"/>
                  </a:cubicBezTo>
                  <a:cubicBezTo>
                    <a:pt x="7829006" y="1805013"/>
                    <a:pt x="7829605" y="1806811"/>
                    <a:pt x="7827208" y="1812204"/>
                  </a:cubicBezTo>
                  <a:cubicBezTo>
                    <a:pt x="7824811" y="1817598"/>
                    <a:pt x="7826010" y="1820594"/>
                    <a:pt x="7828407" y="1824190"/>
                  </a:cubicBezTo>
                  <a:cubicBezTo>
                    <a:pt x="7830804" y="1827786"/>
                    <a:pt x="7830804" y="1832580"/>
                    <a:pt x="7830804" y="1836175"/>
                  </a:cubicBezTo>
                  <a:cubicBezTo>
                    <a:pt x="7830804" y="1839771"/>
                    <a:pt x="7837396" y="1842767"/>
                    <a:pt x="7842789" y="1854753"/>
                  </a:cubicBezTo>
                  <a:cubicBezTo>
                    <a:pt x="7848182" y="1866738"/>
                    <a:pt x="7857171" y="1871533"/>
                    <a:pt x="7859569" y="1872132"/>
                  </a:cubicBezTo>
                  <a:cubicBezTo>
                    <a:pt x="7861966" y="1872731"/>
                    <a:pt x="7866161" y="1877525"/>
                    <a:pt x="7866161" y="1877525"/>
                  </a:cubicBezTo>
                  <a:cubicBezTo>
                    <a:pt x="7866161" y="1877525"/>
                    <a:pt x="7861966" y="1876327"/>
                    <a:pt x="7858970" y="1876926"/>
                  </a:cubicBezTo>
                  <a:cubicBezTo>
                    <a:pt x="7855973" y="1877525"/>
                    <a:pt x="7861966" y="1880522"/>
                    <a:pt x="7866760" y="1883518"/>
                  </a:cubicBezTo>
                  <a:cubicBezTo>
                    <a:pt x="7871554" y="1886515"/>
                    <a:pt x="7872753" y="1888912"/>
                    <a:pt x="7873951" y="1892507"/>
                  </a:cubicBezTo>
                  <a:cubicBezTo>
                    <a:pt x="7874551" y="1896103"/>
                    <a:pt x="7878146" y="1901496"/>
                    <a:pt x="7882341" y="1902695"/>
                  </a:cubicBezTo>
                  <a:cubicBezTo>
                    <a:pt x="7886536" y="1903893"/>
                    <a:pt x="7887735" y="1905092"/>
                    <a:pt x="7889532" y="1908088"/>
                  </a:cubicBezTo>
                  <a:cubicBezTo>
                    <a:pt x="7891331" y="1911085"/>
                    <a:pt x="7897323" y="1921272"/>
                    <a:pt x="7896724" y="1923070"/>
                  </a:cubicBezTo>
                  <a:cubicBezTo>
                    <a:pt x="7896124" y="1925467"/>
                    <a:pt x="7891331" y="1918875"/>
                    <a:pt x="7888933" y="1914680"/>
                  </a:cubicBezTo>
                  <a:cubicBezTo>
                    <a:pt x="7886536" y="1910485"/>
                    <a:pt x="7885338" y="1910485"/>
                    <a:pt x="7884139" y="1913482"/>
                  </a:cubicBezTo>
                  <a:cubicBezTo>
                    <a:pt x="7882941" y="1916478"/>
                    <a:pt x="7887135" y="1920673"/>
                    <a:pt x="7890132" y="1923669"/>
                  </a:cubicBezTo>
                  <a:cubicBezTo>
                    <a:pt x="7893128" y="1926666"/>
                    <a:pt x="7896124" y="1932059"/>
                    <a:pt x="7897323" y="1935655"/>
                  </a:cubicBezTo>
                  <a:cubicBezTo>
                    <a:pt x="7897922" y="1939850"/>
                    <a:pt x="7903316" y="1945243"/>
                    <a:pt x="7905113" y="1950637"/>
                  </a:cubicBezTo>
                  <a:cubicBezTo>
                    <a:pt x="7906911" y="1956030"/>
                    <a:pt x="7911706" y="1958427"/>
                    <a:pt x="7917699" y="1964420"/>
                  </a:cubicBezTo>
                  <a:cubicBezTo>
                    <a:pt x="7923691" y="1970413"/>
                    <a:pt x="7923092" y="1971611"/>
                    <a:pt x="7921893" y="1978203"/>
                  </a:cubicBezTo>
                  <a:cubicBezTo>
                    <a:pt x="7921294" y="1984795"/>
                    <a:pt x="7922492" y="1985994"/>
                    <a:pt x="7927287" y="1991387"/>
                  </a:cubicBezTo>
                  <a:cubicBezTo>
                    <a:pt x="7931482" y="1996781"/>
                    <a:pt x="7933879" y="2000377"/>
                    <a:pt x="7933280" y="2004571"/>
                  </a:cubicBezTo>
                  <a:cubicBezTo>
                    <a:pt x="7932681" y="2008766"/>
                    <a:pt x="7932681" y="2009965"/>
                    <a:pt x="7935677" y="2013561"/>
                  </a:cubicBezTo>
                  <a:cubicBezTo>
                    <a:pt x="7938073" y="2017156"/>
                    <a:pt x="7938073" y="2017156"/>
                    <a:pt x="7938673" y="2021351"/>
                  </a:cubicBezTo>
                  <a:cubicBezTo>
                    <a:pt x="7939272" y="2025546"/>
                    <a:pt x="7939872" y="2027943"/>
                    <a:pt x="7940471" y="2032138"/>
                  </a:cubicBezTo>
                  <a:cubicBezTo>
                    <a:pt x="7941070" y="2036333"/>
                    <a:pt x="7942269" y="2038730"/>
                    <a:pt x="7937474" y="2037531"/>
                  </a:cubicBezTo>
                  <a:cubicBezTo>
                    <a:pt x="7932681" y="2036932"/>
                    <a:pt x="7933280" y="2037531"/>
                    <a:pt x="7929684" y="2039929"/>
                  </a:cubicBezTo>
                  <a:cubicBezTo>
                    <a:pt x="7925489" y="2042326"/>
                    <a:pt x="7920695" y="2042326"/>
                    <a:pt x="7917699" y="2039329"/>
                  </a:cubicBezTo>
                  <a:cubicBezTo>
                    <a:pt x="7915301" y="2036333"/>
                    <a:pt x="7918897" y="2037531"/>
                    <a:pt x="7923092" y="2037531"/>
                  </a:cubicBezTo>
                  <a:cubicBezTo>
                    <a:pt x="7927287" y="2037531"/>
                    <a:pt x="7923691" y="2035734"/>
                    <a:pt x="7918897" y="2033337"/>
                  </a:cubicBezTo>
                  <a:cubicBezTo>
                    <a:pt x="7914702" y="2030939"/>
                    <a:pt x="7914702" y="2029142"/>
                    <a:pt x="7915901" y="2026145"/>
                  </a:cubicBezTo>
                  <a:cubicBezTo>
                    <a:pt x="7917099" y="2023748"/>
                    <a:pt x="7915901" y="2022550"/>
                    <a:pt x="7913503" y="2022550"/>
                  </a:cubicBezTo>
                  <a:cubicBezTo>
                    <a:pt x="7911106" y="2022550"/>
                    <a:pt x="7908710" y="2020153"/>
                    <a:pt x="7906312" y="2017156"/>
                  </a:cubicBezTo>
                  <a:cubicBezTo>
                    <a:pt x="7903915" y="2014160"/>
                    <a:pt x="7897922" y="2008766"/>
                    <a:pt x="7893128" y="2003972"/>
                  </a:cubicBezTo>
                  <a:cubicBezTo>
                    <a:pt x="7887735" y="1998579"/>
                    <a:pt x="7885937" y="1989590"/>
                    <a:pt x="7882941" y="1985994"/>
                  </a:cubicBezTo>
                  <a:cubicBezTo>
                    <a:pt x="7879944" y="1982398"/>
                    <a:pt x="7878746" y="1981200"/>
                    <a:pt x="7879944" y="1977005"/>
                  </a:cubicBezTo>
                  <a:cubicBezTo>
                    <a:pt x="7881142" y="1972810"/>
                    <a:pt x="7877547" y="1971611"/>
                    <a:pt x="7874551" y="1975806"/>
                  </a:cubicBezTo>
                  <a:cubicBezTo>
                    <a:pt x="7871554" y="1980001"/>
                    <a:pt x="7869157" y="1980001"/>
                    <a:pt x="7867959" y="1975806"/>
                  </a:cubicBezTo>
                  <a:cubicBezTo>
                    <a:pt x="7866760" y="1971611"/>
                    <a:pt x="7863764" y="1967417"/>
                    <a:pt x="7859569" y="1963222"/>
                  </a:cubicBezTo>
                  <a:cubicBezTo>
                    <a:pt x="7855374" y="1959027"/>
                    <a:pt x="7855973" y="1957828"/>
                    <a:pt x="7858970" y="1956030"/>
                  </a:cubicBezTo>
                  <a:cubicBezTo>
                    <a:pt x="7861367" y="1954832"/>
                    <a:pt x="7861367" y="1954232"/>
                    <a:pt x="7861367" y="1951835"/>
                  </a:cubicBezTo>
                  <a:cubicBezTo>
                    <a:pt x="7861367" y="1949438"/>
                    <a:pt x="7861966" y="1944644"/>
                    <a:pt x="7859569" y="1940449"/>
                  </a:cubicBezTo>
                  <a:cubicBezTo>
                    <a:pt x="7857171" y="1936254"/>
                    <a:pt x="7854775" y="1936254"/>
                    <a:pt x="7850580" y="1936254"/>
                  </a:cubicBezTo>
                  <a:cubicBezTo>
                    <a:pt x="7846385" y="1936254"/>
                    <a:pt x="7846385" y="1936854"/>
                    <a:pt x="7848782" y="1941048"/>
                  </a:cubicBezTo>
                  <a:cubicBezTo>
                    <a:pt x="7851179" y="1945243"/>
                    <a:pt x="7851179" y="1947041"/>
                    <a:pt x="7846385" y="1944644"/>
                  </a:cubicBezTo>
                  <a:cubicBezTo>
                    <a:pt x="7842190" y="1942247"/>
                    <a:pt x="7842190" y="1939850"/>
                    <a:pt x="7841590" y="1935056"/>
                  </a:cubicBezTo>
                  <a:cubicBezTo>
                    <a:pt x="7840991" y="1930261"/>
                    <a:pt x="7840991" y="1921872"/>
                    <a:pt x="7837396" y="1917077"/>
                  </a:cubicBezTo>
                  <a:cubicBezTo>
                    <a:pt x="7833800" y="1911684"/>
                    <a:pt x="7832601" y="1909886"/>
                    <a:pt x="7834399" y="1906890"/>
                  </a:cubicBezTo>
                  <a:cubicBezTo>
                    <a:pt x="7836197" y="1903893"/>
                    <a:pt x="7834999" y="1902695"/>
                    <a:pt x="7832002" y="1900298"/>
                  </a:cubicBezTo>
                  <a:cubicBezTo>
                    <a:pt x="7828407" y="1897901"/>
                    <a:pt x="7829006" y="1896702"/>
                    <a:pt x="7827808" y="1891908"/>
                  </a:cubicBezTo>
                  <a:cubicBezTo>
                    <a:pt x="7827208" y="1887114"/>
                    <a:pt x="7825410" y="1888312"/>
                    <a:pt x="7821815" y="1890709"/>
                  </a:cubicBezTo>
                  <a:cubicBezTo>
                    <a:pt x="7818219" y="1893106"/>
                    <a:pt x="7817620" y="1893106"/>
                    <a:pt x="7815222" y="1888912"/>
                  </a:cubicBezTo>
                  <a:cubicBezTo>
                    <a:pt x="7812826" y="1884717"/>
                    <a:pt x="7811627" y="1884717"/>
                    <a:pt x="7805634" y="1883518"/>
                  </a:cubicBezTo>
                  <a:cubicBezTo>
                    <a:pt x="7799641" y="1882919"/>
                    <a:pt x="7802638" y="1875128"/>
                    <a:pt x="7798443" y="1873330"/>
                  </a:cubicBezTo>
                  <a:cubicBezTo>
                    <a:pt x="7794248" y="1871533"/>
                    <a:pt x="7794248" y="1865540"/>
                    <a:pt x="7786458" y="1861944"/>
                  </a:cubicBezTo>
                  <a:cubicBezTo>
                    <a:pt x="7778667" y="1858349"/>
                    <a:pt x="7778068" y="1857150"/>
                    <a:pt x="7775670" y="1864341"/>
                  </a:cubicBezTo>
                  <a:cubicBezTo>
                    <a:pt x="7773273" y="1871533"/>
                    <a:pt x="7761888" y="1869735"/>
                    <a:pt x="7761288" y="1871533"/>
                  </a:cubicBezTo>
                  <a:cubicBezTo>
                    <a:pt x="7760689" y="1873330"/>
                    <a:pt x="7761888" y="1874529"/>
                    <a:pt x="7756494" y="1873930"/>
                  </a:cubicBezTo>
                  <a:cubicBezTo>
                    <a:pt x="7751100" y="1873330"/>
                    <a:pt x="7752898" y="1874529"/>
                    <a:pt x="7752299" y="1872731"/>
                  </a:cubicBezTo>
                  <a:cubicBezTo>
                    <a:pt x="7751699" y="1870334"/>
                    <a:pt x="7749902" y="1869735"/>
                    <a:pt x="7745707" y="1867338"/>
                  </a:cubicBezTo>
                  <a:cubicBezTo>
                    <a:pt x="7741512" y="1864941"/>
                    <a:pt x="7742710" y="1862544"/>
                    <a:pt x="7746306" y="1861944"/>
                  </a:cubicBezTo>
                  <a:cubicBezTo>
                    <a:pt x="7750501" y="1861345"/>
                    <a:pt x="7746906" y="1859547"/>
                    <a:pt x="7743909" y="1859547"/>
                  </a:cubicBezTo>
                  <a:cubicBezTo>
                    <a:pt x="7740913" y="1858948"/>
                    <a:pt x="7736718" y="1852356"/>
                    <a:pt x="7733122" y="1851757"/>
                  </a:cubicBezTo>
                  <a:cubicBezTo>
                    <a:pt x="7728927" y="1851157"/>
                    <a:pt x="7734320" y="1857150"/>
                    <a:pt x="7734320" y="1857150"/>
                  </a:cubicBezTo>
                  <a:cubicBezTo>
                    <a:pt x="7734320" y="1857150"/>
                    <a:pt x="7729527" y="1856551"/>
                    <a:pt x="7722335" y="1855952"/>
                  </a:cubicBezTo>
                  <a:cubicBezTo>
                    <a:pt x="7715144" y="1855352"/>
                    <a:pt x="7717541" y="1854753"/>
                    <a:pt x="7721137" y="1852955"/>
                  </a:cubicBezTo>
                  <a:cubicBezTo>
                    <a:pt x="7724732" y="1851157"/>
                    <a:pt x="7724732" y="1849359"/>
                    <a:pt x="7722335" y="1848760"/>
                  </a:cubicBezTo>
                  <a:cubicBezTo>
                    <a:pt x="7719938" y="1848161"/>
                    <a:pt x="7718140" y="1848161"/>
                    <a:pt x="7712147" y="1851757"/>
                  </a:cubicBezTo>
                  <a:cubicBezTo>
                    <a:pt x="7706754" y="1855352"/>
                    <a:pt x="7700162" y="1857749"/>
                    <a:pt x="7700761" y="1852955"/>
                  </a:cubicBezTo>
                  <a:cubicBezTo>
                    <a:pt x="7701360" y="1848161"/>
                    <a:pt x="7699563" y="1847562"/>
                    <a:pt x="7696566" y="1852356"/>
                  </a:cubicBezTo>
                  <a:cubicBezTo>
                    <a:pt x="7694169" y="1857749"/>
                    <a:pt x="7682783" y="1853554"/>
                    <a:pt x="7675592" y="1848161"/>
                  </a:cubicBezTo>
                  <a:cubicBezTo>
                    <a:pt x="7668400" y="1842767"/>
                    <a:pt x="7670797" y="1847562"/>
                    <a:pt x="7670797" y="1850558"/>
                  </a:cubicBezTo>
                  <a:cubicBezTo>
                    <a:pt x="7670797" y="1854154"/>
                    <a:pt x="7668400" y="1853554"/>
                    <a:pt x="7658213" y="1858349"/>
                  </a:cubicBezTo>
                  <a:cubicBezTo>
                    <a:pt x="7648025" y="1863143"/>
                    <a:pt x="7643231" y="1873330"/>
                    <a:pt x="7641433" y="1879922"/>
                  </a:cubicBezTo>
                  <a:cubicBezTo>
                    <a:pt x="7639036" y="1886515"/>
                    <a:pt x="7645628" y="1885316"/>
                    <a:pt x="7648625" y="1881720"/>
                  </a:cubicBezTo>
                  <a:cubicBezTo>
                    <a:pt x="7651621" y="1878125"/>
                    <a:pt x="7653418" y="1881121"/>
                    <a:pt x="7651621" y="1887713"/>
                  </a:cubicBezTo>
                  <a:cubicBezTo>
                    <a:pt x="7649823" y="1894904"/>
                    <a:pt x="7656415" y="1897901"/>
                    <a:pt x="7661808" y="1900298"/>
                  </a:cubicBezTo>
                  <a:cubicBezTo>
                    <a:pt x="7667202" y="1902695"/>
                    <a:pt x="7668400" y="1899099"/>
                    <a:pt x="7669000" y="1902096"/>
                  </a:cubicBezTo>
                  <a:cubicBezTo>
                    <a:pt x="7669599" y="1905092"/>
                    <a:pt x="7671397" y="1904493"/>
                    <a:pt x="7671996" y="1908688"/>
                  </a:cubicBezTo>
                  <a:cubicBezTo>
                    <a:pt x="7672596" y="1912883"/>
                    <a:pt x="7671397" y="1914081"/>
                    <a:pt x="7667801" y="1914680"/>
                  </a:cubicBezTo>
                  <a:cubicBezTo>
                    <a:pt x="7664206" y="1915280"/>
                    <a:pt x="7667202" y="1915280"/>
                    <a:pt x="7664206" y="1919475"/>
                  </a:cubicBezTo>
                  <a:cubicBezTo>
                    <a:pt x="7661808" y="1923669"/>
                    <a:pt x="7661209" y="1917077"/>
                    <a:pt x="7661209" y="1913482"/>
                  </a:cubicBezTo>
                  <a:cubicBezTo>
                    <a:pt x="7661209" y="1909287"/>
                    <a:pt x="7654617" y="1908688"/>
                    <a:pt x="7651022" y="1905092"/>
                  </a:cubicBezTo>
                  <a:cubicBezTo>
                    <a:pt x="7646826" y="1901496"/>
                    <a:pt x="7645628" y="1899099"/>
                    <a:pt x="7642033" y="1899099"/>
                  </a:cubicBezTo>
                  <a:cubicBezTo>
                    <a:pt x="7637837" y="1899099"/>
                    <a:pt x="7641433" y="1903294"/>
                    <a:pt x="7642632" y="1907489"/>
                  </a:cubicBezTo>
                  <a:cubicBezTo>
                    <a:pt x="7643830" y="1911684"/>
                    <a:pt x="7641433" y="1913482"/>
                    <a:pt x="7637837" y="1910485"/>
                  </a:cubicBezTo>
                  <a:cubicBezTo>
                    <a:pt x="7634242" y="1907489"/>
                    <a:pt x="7630646" y="1910485"/>
                    <a:pt x="7630047" y="1913482"/>
                  </a:cubicBezTo>
                  <a:cubicBezTo>
                    <a:pt x="7629447" y="1916478"/>
                    <a:pt x="7624054" y="1915879"/>
                    <a:pt x="7621058" y="1913482"/>
                  </a:cubicBezTo>
                  <a:cubicBezTo>
                    <a:pt x="7618062" y="1911085"/>
                    <a:pt x="7612668" y="1907489"/>
                    <a:pt x="7607874" y="1905092"/>
                  </a:cubicBezTo>
                  <a:cubicBezTo>
                    <a:pt x="7603080" y="1902695"/>
                    <a:pt x="7603679" y="1898500"/>
                    <a:pt x="7602480" y="1895504"/>
                  </a:cubicBezTo>
                  <a:cubicBezTo>
                    <a:pt x="7601881" y="1892507"/>
                    <a:pt x="7598285" y="1893706"/>
                    <a:pt x="7593491" y="1893106"/>
                  </a:cubicBezTo>
                  <a:cubicBezTo>
                    <a:pt x="7588697" y="1892507"/>
                    <a:pt x="7587498" y="1894305"/>
                    <a:pt x="7590495" y="1896103"/>
                  </a:cubicBezTo>
                  <a:cubicBezTo>
                    <a:pt x="7593491" y="1897901"/>
                    <a:pt x="7592892" y="1898500"/>
                    <a:pt x="7592892" y="1901496"/>
                  </a:cubicBezTo>
                  <a:cubicBezTo>
                    <a:pt x="7593491" y="1904493"/>
                    <a:pt x="7588697" y="1905092"/>
                    <a:pt x="7583903" y="1904493"/>
                  </a:cubicBezTo>
                  <a:cubicBezTo>
                    <a:pt x="7578509" y="1903893"/>
                    <a:pt x="7573715" y="1902695"/>
                    <a:pt x="7564726" y="1905092"/>
                  </a:cubicBezTo>
                  <a:cubicBezTo>
                    <a:pt x="7556336" y="1907489"/>
                    <a:pt x="7547946" y="1915280"/>
                    <a:pt x="7546149" y="1915879"/>
                  </a:cubicBezTo>
                  <a:cubicBezTo>
                    <a:pt x="7544351" y="1916478"/>
                    <a:pt x="7541954" y="1919475"/>
                    <a:pt x="7537759" y="1926066"/>
                  </a:cubicBezTo>
                  <a:cubicBezTo>
                    <a:pt x="7533564" y="1933258"/>
                    <a:pt x="7532365" y="1928464"/>
                    <a:pt x="7534763" y="1925467"/>
                  </a:cubicBezTo>
                  <a:cubicBezTo>
                    <a:pt x="7537160" y="1922471"/>
                    <a:pt x="7537160" y="1920074"/>
                    <a:pt x="7535362" y="1921272"/>
                  </a:cubicBezTo>
                  <a:cubicBezTo>
                    <a:pt x="7533564" y="1922471"/>
                    <a:pt x="7533564" y="1923669"/>
                    <a:pt x="7531766" y="1921272"/>
                  </a:cubicBezTo>
                  <a:cubicBezTo>
                    <a:pt x="7529968" y="1918875"/>
                    <a:pt x="7529369" y="1918875"/>
                    <a:pt x="7526972" y="1921272"/>
                  </a:cubicBezTo>
                  <a:cubicBezTo>
                    <a:pt x="7524574" y="1923669"/>
                    <a:pt x="7524574" y="1924269"/>
                    <a:pt x="7526373" y="1927265"/>
                  </a:cubicBezTo>
                  <a:cubicBezTo>
                    <a:pt x="7528770" y="1930261"/>
                    <a:pt x="7528171" y="1932659"/>
                    <a:pt x="7526972" y="1934456"/>
                  </a:cubicBezTo>
                  <a:cubicBezTo>
                    <a:pt x="7525773" y="1936254"/>
                    <a:pt x="7522777" y="1944045"/>
                    <a:pt x="7520380" y="1946442"/>
                  </a:cubicBezTo>
                  <a:cubicBezTo>
                    <a:pt x="7517983" y="1948839"/>
                    <a:pt x="7516784" y="1948839"/>
                    <a:pt x="7516185" y="1952435"/>
                  </a:cubicBezTo>
                  <a:cubicBezTo>
                    <a:pt x="7515585" y="1956629"/>
                    <a:pt x="7510192" y="1956030"/>
                    <a:pt x="7507795" y="1953034"/>
                  </a:cubicBezTo>
                  <a:cubicBezTo>
                    <a:pt x="7505398" y="1950037"/>
                    <a:pt x="7503001" y="1954832"/>
                    <a:pt x="7498207" y="1954832"/>
                  </a:cubicBezTo>
                  <a:cubicBezTo>
                    <a:pt x="7493412" y="1954832"/>
                    <a:pt x="7495211" y="1957828"/>
                    <a:pt x="7498207" y="1958427"/>
                  </a:cubicBezTo>
                  <a:cubicBezTo>
                    <a:pt x="7501203" y="1959027"/>
                    <a:pt x="7503001" y="1963821"/>
                    <a:pt x="7503001" y="1963821"/>
                  </a:cubicBezTo>
                  <a:cubicBezTo>
                    <a:pt x="7503001" y="1963821"/>
                    <a:pt x="7500004" y="1968016"/>
                    <a:pt x="7496409" y="1966218"/>
                  </a:cubicBezTo>
                  <a:cubicBezTo>
                    <a:pt x="7492813" y="1963821"/>
                    <a:pt x="7492813" y="1963821"/>
                    <a:pt x="7495211" y="1970413"/>
                  </a:cubicBezTo>
                  <a:cubicBezTo>
                    <a:pt x="7497607" y="1977005"/>
                    <a:pt x="7494611" y="1977005"/>
                    <a:pt x="7494012" y="1974008"/>
                  </a:cubicBezTo>
                  <a:cubicBezTo>
                    <a:pt x="7493412" y="1971012"/>
                    <a:pt x="7491614" y="1970413"/>
                    <a:pt x="7489817" y="1974608"/>
                  </a:cubicBezTo>
                  <a:cubicBezTo>
                    <a:pt x="7488019" y="1978803"/>
                    <a:pt x="7491015" y="1980001"/>
                    <a:pt x="7492214" y="1982398"/>
                  </a:cubicBezTo>
                  <a:cubicBezTo>
                    <a:pt x="7493412" y="1984795"/>
                    <a:pt x="7491614" y="1984795"/>
                    <a:pt x="7488019" y="1984795"/>
                  </a:cubicBezTo>
                  <a:cubicBezTo>
                    <a:pt x="7485023" y="1984795"/>
                    <a:pt x="7484423" y="1988391"/>
                    <a:pt x="7488019" y="1990788"/>
                  </a:cubicBezTo>
                  <a:cubicBezTo>
                    <a:pt x="7491614" y="1993185"/>
                    <a:pt x="7492813" y="1996182"/>
                    <a:pt x="7492214" y="2000976"/>
                  </a:cubicBezTo>
                  <a:cubicBezTo>
                    <a:pt x="7491614" y="2005770"/>
                    <a:pt x="7488019" y="2005171"/>
                    <a:pt x="7484423" y="2003373"/>
                  </a:cubicBezTo>
                  <a:cubicBezTo>
                    <a:pt x="7480229" y="2002174"/>
                    <a:pt x="7480229" y="2002774"/>
                    <a:pt x="7480229" y="2004571"/>
                  </a:cubicBezTo>
                  <a:cubicBezTo>
                    <a:pt x="7480229" y="2006369"/>
                    <a:pt x="7479629" y="2007568"/>
                    <a:pt x="7485023" y="2008167"/>
                  </a:cubicBezTo>
                  <a:cubicBezTo>
                    <a:pt x="7490416" y="2008766"/>
                    <a:pt x="7491015" y="2008766"/>
                    <a:pt x="7493412" y="2012362"/>
                  </a:cubicBezTo>
                  <a:cubicBezTo>
                    <a:pt x="7495810" y="2015958"/>
                    <a:pt x="7495810" y="2019553"/>
                    <a:pt x="7494611" y="2022550"/>
                  </a:cubicBezTo>
                  <a:cubicBezTo>
                    <a:pt x="7494012" y="2025546"/>
                    <a:pt x="7493412" y="2025546"/>
                    <a:pt x="7497008" y="2029741"/>
                  </a:cubicBezTo>
                  <a:cubicBezTo>
                    <a:pt x="7501203" y="2033936"/>
                    <a:pt x="7502402" y="2038131"/>
                    <a:pt x="7503600" y="2042925"/>
                  </a:cubicBezTo>
                  <a:cubicBezTo>
                    <a:pt x="7504200" y="2048319"/>
                    <a:pt x="7504200" y="2049517"/>
                    <a:pt x="7505997" y="2049517"/>
                  </a:cubicBezTo>
                  <a:cubicBezTo>
                    <a:pt x="7507795" y="2049517"/>
                    <a:pt x="7510192" y="2050716"/>
                    <a:pt x="7511990" y="2053712"/>
                  </a:cubicBezTo>
                  <a:cubicBezTo>
                    <a:pt x="7513788" y="2056109"/>
                    <a:pt x="7516784" y="2062701"/>
                    <a:pt x="7516185" y="2065697"/>
                  </a:cubicBezTo>
                  <a:cubicBezTo>
                    <a:pt x="7515585" y="2068694"/>
                    <a:pt x="7518582" y="2069892"/>
                    <a:pt x="7519182" y="2075286"/>
                  </a:cubicBezTo>
                  <a:cubicBezTo>
                    <a:pt x="7519781" y="2080679"/>
                    <a:pt x="7514986" y="2080679"/>
                    <a:pt x="7513189" y="2080080"/>
                  </a:cubicBezTo>
                  <a:cubicBezTo>
                    <a:pt x="7510792" y="2079481"/>
                    <a:pt x="7505997" y="2079481"/>
                    <a:pt x="7508993" y="2084275"/>
                  </a:cubicBezTo>
                  <a:cubicBezTo>
                    <a:pt x="7511990" y="2089069"/>
                    <a:pt x="7513189" y="2090867"/>
                    <a:pt x="7510792" y="2095062"/>
                  </a:cubicBezTo>
                  <a:cubicBezTo>
                    <a:pt x="7508394" y="2099257"/>
                    <a:pt x="7510792" y="2100455"/>
                    <a:pt x="7513788" y="2099257"/>
                  </a:cubicBezTo>
                  <a:cubicBezTo>
                    <a:pt x="7516784" y="2098658"/>
                    <a:pt x="7517983" y="2101654"/>
                    <a:pt x="7518582" y="2105250"/>
                  </a:cubicBezTo>
                  <a:cubicBezTo>
                    <a:pt x="7519182" y="2109444"/>
                    <a:pt x="7520380" y="2111841"/>
                    <a:pt x="7517983" y="2113639"/>
                  </a:cubicBezTo>
                  <a:cubicBezTo>
                    <a:pt x="7515585" y="2116036"/>
                    <a:pt x="7516185" y="2116636"/>
                    <a:pt x="7518582" y="2119033"/>
                  </a:cubicBezTo>
                  <a:cubicBezTo>
                    <a:pt x="7520979" y="2121430"/>
                    <a:pt x="7522777" y="2122629"/>
                    <a:pt x="7522777" y="2126823"/>
                  </a:cubicBezTo>
                  <a:cubicBezTo>
                    <a:pt x="7522777" y="2131018"/>
                    <a:pt x="7526972" y="2147798"/>
                    <a:pt x="7534763" y="2158585"/>
                  </a:cubicBezTo>
                  <a:cubicBezTo>
                    <a:pt x="7543153" y="2168772"/>
                    <a:pt x="7535961" y="2172368"/>
                    <a:pt x="7540156" y="2175365"/>
                  </a:cubicBezTo>
                  <a:cubicBezTo>
                    <a:pt x="7544351" y="2177762"/>
                    <a:pt x="7544351" y="2183754"/>
                    <a:pt x="7543752" y="2192144"/>
                  </a:cubicBezTo>
                  <a:cubicBezTo>
                    <a:pt x="7543153" y="2200534"/>
                    <a:pt x="7555138" y="2217913"/>
                    <a:pt x="7559932" y="2222707"/>
                  </a:cubicBezTo>
                  <a:cubicBezTo>
                    <a:pt x="7564726" y="2227501"/>
                    <a:pt x="7567123" y="2236491"/>
                    <a:pt x="7567123" y="2241884"/>
                  </a:cubicBezTo>
                  <a:cubicBezTo>
                    <a:pt x="7567123" y="2247277"/>
                    <a:pt x="7573116" y="2253869"/>
                    <a:pt x="7577311" y="2259263"/>
                  </a:cubicBezTo>
                  <a:cubicBezTo>
                    <a:pt x="7581505" y="2264656"/>
                    <a:pt x="7582105" y="2268252"/>
                    <a:pt x="7592293" y="2273645"/>
                  </a:cubicBezTo>
                  <a:cubicBezTo>
                    <a:pt x="7602480" y="2279039"/>
                    <a:pt x="7605476" y="2286830"/>
                    <a:pt x="7605476" y="2288627"/>
                  </a:cubicBezTo>
                  <a:cubicBezTo>
                    <a:pt x="7605476" y="2290425"/>
                    <a:pt x="7610870" y="2298815"/>
                    <a:pt x="7613267" y="2308403"/>
                  </a:cubicBezTo>
                  <a:cubicBezTo>
                    <a:pt x="7615665" y="2317393"/>
                    <a:pt x="7624654" y="2322187"/>
                    <a:pt x="7628249" y="2323985"/>
                  </a:cubicBezTo>
                  <a:cubicBezTo>
                    <a:pt x="7631845" y="2325782"/>
                    <a:pt x="7633643" y="2330576"/>
                    <a:pt x="7635440" y="2332374"/>
                  </a:cubicBezTo>
                  <a:cubicBezTo>
                    <a:pt x="7637238" y="2334771"/>
                    <a:pt x="7636040" y="2332974"/>
                    <a:pt x="7634841" y="2336569"/>
                  </a:cubicBezTo>
                  <a:cubicBezTo>
                    <a:pt x="7633643" y="2339566"/>
                    <a:pt x="7636040" y="2340165"/>
                    <a:pt x="7640235" y="2340764"/>
                  </a:cubicBezTo>
                  <a:cubicBezTo>
                    <a:pt x="7644429" y="2341363"/>
                    <a:pt x="7642632" y="2338367"/>
                    <a:pt x="7641433" y="2336569"/>
                  </a:cubicBezTo>
                  <a:cubicBezTo>
                    <a:pt x="7640834" y="2334172"/>
                    <a:pt x="7645628" y="2335970"/>
                    <a:pt x="7648625" y="2337169"/>
                  </a:cubicBezTo>
                  <a:cubicBezTo>
                    <a:pt x="7652220" y="2338367"/>
                    <a:pt x="7656415" y="2338966"/>
                    <a:pt x="7660610" y="2336569"/>
                  </a:cubicBezTo>
                  <a:cubicBezTo>
                    <a:pt x="7664805" y="2334172"/>
                    <a:pt x="7666603" y="2341963"/>
                    <a:pt x="7668400" y="2349154"/>
                  </a:cubicBezTo>
                  <a:cubicBezTo>
                    <a:pt x="7670198" y="2356345"/>
                    <a:pt x="7676191" y="2353349"/>
                    <a:pt x="7680986" y="2349154"/>
                  </a:cubicBezTo>
                  <a:cubicBezTo>
                    <a:pt x="7685779" y="2344959"/>
                    <a:pt x="7686378" y="2347356"/>
                    <a:pt x="7686378" y="2349753"/>
                  </a:cubicBezTo>
                  <a:cubicBezTo>
                    <a:pt x="7686378" y="2352150"/>
                    <a:pt x="7688177" y="2353349"/>
                    <a:pt x="7693570" y="2350353"/>
                  </a:cubicBezTo>
                  <a:cubicBezTo>
                    <a:pt x="7698964" y="2347956"/>
                    <a:pt x="7697166" y="2344959"/>
                    <a:pt x="7694169" y="2344959"/>
                  </a:cubicBezTo>
                  <a:cubicBezTo>
                    <a:pt x="7691173" y="2344360"/>
                    <a:pt x="7693570" y="2342562"/>
                    <a:pt x="7693570" y="2342562"/>
                  </a:cubicBezTo>
                  <a:cubicBezTo>
                    <a:pt x="7693570" y="2342562"/>
                    <a:pt x="7697765" y="2341363"/>
                    <a:pt x="7704956" y="2339566"/>
                  </a:cubicBezTo>
                  <a:cubicBezTo>
                    <a:pt x="7712147" y="2337768"/>
                    <a:pt x="7712147" y="2337768"/>
                    <a:pt x="7714545" y="2334172"/>
                  </a:cubicBezTo>
                  <a:cubicBezTo>
                    <a:pt x="7716942" y="2330576"/>
                    <a:pt x="7719938" y="2330576"/>
                    <a:pt x="7722935" y="2329977"/>
                  </a:cubicBezTo>
                  <a:cubicBezTo>
                    <a:pt x="7725331" y="2329378"/>
                    <a:pt x="7731324" y="2330576"/>
                    <a:pt x="7736718" y="2329977"/>
                  </a:cubicBezTo>
                  <a:cubicBezTo>
                    <a:pt x="7742111" y="2329378"/>
                    <a:pt x="7743309" y="2334172"/>
                    <a:pt x="7738516" y="2334172"/>
                  </a:cubicBezTo>
                  <a:cubicBezTo>
                    <a:pt x="7733721" y="2333573"/>
                    <a:pt x="7738516" y="2335970"/>
                    <a:pt x="7743309" y="2339566"/>
                  </a:cubicBezTo>
                  <a:cubicBezTo>
                    <a:pt x="7748104" y="2343161"/>
                    <a:pt x="7748104" y="2341963"/>
                    <a:pt x="7748703" y="2338966"/>
                  </a:cubicBezTo>
                  <a:cubicBezTo>
                    <a:pt x="7749302" y="2335970"/>
                    <a:pt x="7749302" y="2335970"/>
                    <a:pt x="7751699" y="2334771"/>
                  </a:cubicBezTo>
                  <a:cubicBezTo>
                    <a:pt x="7754097" y="2334172"/>
                    <a:pt x="7755895" y="2332374"/>
                    <a:pt x="7753498" y="2329977"/>
                  </a:cubicBezTo>
                  <a:cubicBezTo>
                    <a:pt x="7751100" y="2327580"/>
                    <a:pt x="7752898" y="2325183"/>
                    <a:pt x="7748104" y="2322786"/>
                  </a:cubicBezTo>
                  <a:cubicBezTo>
                    <a:pt x="7742710" y="2320389"/>
                    <a:pt x="7745707" y="2314396"/>
                    <a:pt x="7752299" y="2306605"/>
                  </a:cubicBezTo>
                  <a:cubicBezTo>
                    <a:pt x="7758891" y="2299414"/>
                    <a:pt x="7755295" y="2291624"/>
                    <a:pt x="7754696" y="2288627"/>
                  </a:cubicBezTo>
                  <a:cubicBezTo>
                    <a:pt x="7754097" y="2286230"/>
                    <a:pt x="7754696" y="2280837"/>
                    <a:pt x="7755295" y="2276642"/>
                  </a:cubicBezTo>
                  <a:cubicBezTo>
                    <a:pt x="7755895" y="2272447"/>
                    <a:pt x="7753498" y="2263458"/>
                    <a:pt x="7751699" y="2259862"/>
                  </a:cubicBezTo>
                  <a:cubicBezTo>
                    <a:pt x="7749902" y="2256267"/>
                    <a:pt x="7749902" y="2251472"/>
                    <a:pt x="7750501" y="2247277"/>
                  </a:cubicBezTo>
                  <a:cubicBezTo>
                    <a:pt x="7751100" y="2243083"/>
                    <a:pt x="7746306" y="2232895"/>
                    <a:pt x="7749302" y="2226902"/>
                  </a:cubicBezTo>
                  <a:cubicBezTo>
                    <a:pt x="7752299" y="2220909"/>
                    <a:pt x="7762487" y="2219112"/>
                    <a:pt x="7772674" y="2219112"/>
                  </a:cubicBezTo>
                  <a:cubicBezTo>
                    <a:pt x="7782862" y="2219112"/>
                    <a:pt x="7784060" y="2213119"/>
                    <a:pt x="7786458" y="2210123"/>
                  </a:cubicBezTo>
                  <a:cubicBezTo>
                    <a:pt x="7788855" y="2207126"/>
                    <a:pt x="7791251" y="2206527"/>
                    <a:pt x="7796645" y="2206527"/>
                  </a:cubicBezTo>
                  <a:cubicBezTo>
                    <a:pt x="7802039" y="2206527"/>
                    <a:pt x="7809829" y="2207126"/>
                    <a:pt x="7813425" y="2209523"/>
                  </a:cubicBezTo>
                  <a:cubicBezTo>
                    <a:pt x="7816421" y="2211920"/>
                    <a:pt x="7818219" y="2213119"/>
                    <a:pt x="7818219" y="2211321"/>
                  </a:cubicBezTo>
                  <a:cubicBezTo>
                    <a:pt x="7818219" y="2209523"/>
                    <a:pt x="7820616" y="2208325"/>
                    <a:pt x="7815222" y="2207126"/>
                  </a:cubicBezTo>
                  <a:cubicBezTo>
                    <a:pt x="7809829" y="2205928"/>
                    <a:pt x="7806833" y="2204729"/>
                    <a:pt x="7810429" y="2204130"/>
                  </a:cubicBezTo>
                  <a:cubicBezTo>
                    <a:pt x="7814623" y="2203530"/>
                    <a:pt x="7815822" y="2203530"/>
                    <a:pt x="7818819" y="2204130"/>
                  </a:cubicBezTo>
                  <a:cubicBezTo>
                    <a:pt x="7821815" y="2204729"/>
                    <a:pt x="7826010" y="2206527"/>
                    <a:pt x="7829006" y="2204130"/>
                  </a:cubicBezTo>
                  <a:cubicBezTo>
                    <a:pt x="7832601" y="2201733"/>
                    <a:pt x="7836797" y="2205928"/>
                    <a:pt x="7836797" y="2208924"/>
                  </a:cubicBezTo>
                  <a:cubicBezTo>
                    <a:pt x="7836797" y="2211920"/>
                    <a:pt x="7838594" y="2219711"/>
                    <a:pt x="7840392" y="2224505"/>
                  </a:cubicBezTo>
                  <a:cubicBezTo>
                    <a:pt x="7842190" y="2229299"/>
                    <a:pt x="7839793" y="2239487"/>
                    <a:pt x="7836197" y="2245480"/>
                  </a:cubicBezTo>
                  <a:cubicBezTo>
                    <a:pt x="7833201" y="2251472"/>
                    <a:pt x="7833800" y="2261660"/>
                    <a:pt x="7836197" y="2266454"/>
                  </a:cubicBezTo>
                  <a:cubicBezTo>
                    <a:pt x="7838594" y="2271248"/>
                    <a:pt x="7838594" y="2275443"/>
                    <a:pt x="7834999" y="2280837"/>
                  </a:cubicBezTo>
                  <a:cubicBezTo>
                    <a:pt x="7830804" y="2286230"/>
                    <a:pt x="7834999" y="2286230"/>
                    <a:pt x="7837396" y="2285032"/>
                  </a:cubicBezTo>
                  <a:cubicBezTo>
                    <a:pt x="7839793" y="2283833"/>
                    <a:pt x="7840392" y="2282635"/>
                    <a:pt x="7841590" y="2284432"/>
                  </a:cubicBezTo>
                  <a:cubicBezTo>
                    <a:pt x="7842789" y="2286230"/>
                    <a:pt x="7842190" y="2287429"/>
                    <a:pt x="7838594" y="2292822"/>
                  </a:cubicBezTo>
                  <a:cubicBezTo>
                    <a:pt x="7834999" y="2298216"/>
                    <a:pt x="7837995" y="2298815"/>
                    <a:pt x="7839793" y="2297017"/>
                  </a:cubicBezTo>
                  <a:cubicBezTo>
                    <a:pt x="7842190" y="2295219"/>
                    <a:pt x="7842789" y="2293422"/>
                    <a:pt x="7842789" y="2296418"/>
                  </a:cubicBezTo>
                  <a:cubicBezTo>
                    <a:pt x="7842789" y="2298815"/>
                    <a:pt x="7842190" y="2303609"/>
                    <a:pt x="7840392" y="2310201"/>
                  </a:cubicBezTo>
                  <a:cubicBezTo>
                    <a:pt x="7839193" y="2317393"/>
                    <a:pt x="7843988" y="2328179"/>
                    <a:pt x="7845786" y="2332974"/>
                  </a:cubicBezTo>
                  <a:cubicBezTo>
                    <a:pt x="7847583" y="2337768"/>
                    <a:pt x="7843988" y="2334172"/>
                    <a:pt x="7839793" y="2331176"/>
                  </a:cubicBezTo>
                  <a:cubicBezTo>
                    <a:pt x="7835598" y="2328179"/>
                    <a:pt x="7837396" y="2327580"/>
                    <a:pt x="7837995" y="2323985"/>
                  </a:cubicBezTo>
                  <a:cubicBezTo>
                    <a:pt x="7838594" y="2320389"/>
                    <a:pt x="7835598" y="2316793"/>
                    <a:pt x="7832601" y="2316194"/>
                  </a:cubicBezTo>
                  <a:cubicBezTo>
                    <a:pt x="7830204" y="2315595"/>
                    <a:pt x="7831403" y="2319190"/>
                    <a:pt x="7831403" y="2322187"/>
                  </a:cubicBezTo>
                  <a:cubicBezTo>
                    <a:pt x="7831403" y="2325183"/>
                    <a:pt x="7830804" y="2327580"/>
                    <a:pt x="7830804" y="2334172"/>
                  </a:cubicBezTo>
                  <a:cubicBezTo>
                    <a:pt x="7830204" y="2340165"/>
                    <a:pt x="7833201" y="2341363"/>
                    <a:pt x="7837995" y="2342562"/>
                  </a:cubicBezTo>
                  <a:cubicBezTo>
                    <a:pt x="7842789" y="2343761"/>
                    <a:pt x="7842190" y="2356945"/>
                    <a:pt x="7842190" y="2360540"/>
                  </a:cubicBezTo>
                  <a:cubicBezTo>
                    <a:pt x="7842190" y="2364735"/>
                    <a:pt x="7843988" y="2381515"/>
                    <a:pt x="7847583" y="2387507"/>
                  </a:cubicBezTo>
                  <a:cubicBezTo>
                    <a:pt x="7851779" y="2392901"/>
                    <a:pt x="7849980" y="2400692"/>
                    <a:pt x="7849381" y="2406085"/>
                  </a:cubicBezTo>
                  <a:cubicBezTo>
                    <a:pt x="7848782" y="2411478"/>
                    <a:pt x="7848782" y="2418070"/>
                    <a:pt x="7845786" y="2425262"/>
                  </a:cubicBezTo>
                  <a:cubicBezTo>
                    <a:pt x="7844587" y="2428858"/>
                    <a:pt x="7845186" y="2431255"/>
                    <a:pt x="7846385" y="2432453"/>
                  </a:cubicBezTo>
                  <a:cubicBezTo>
                    <a:pt x="7847583" y="2434251"/>
                    <a:pt x="7848182" y="2431854"/>
                    <a:pt x="7851179" y="2431255"/>
                  </a:cubicBezTo>
                  <a:cubicBezTo>
                    <a:pt x="7854175" y="2430655"/>
                    <a:pt x="7855374" y="2432453"/>
                    <a:pt x="7859569" y="2435449"/>
                  </a:cubicBezTo>
                  <a:cubicBezTo>
                    <a:pt x="7863764" y="2437847"/>
                    <a:pt x="7867959" y="2437847"/>
                    <a:pt x="7869757" y="2436049"/>
                  </a:cubicBezTo>
                  <a:cubicBezTo>
                    <a:pt x="7871554" y="2434251"/>
                    <a:pt x="7872753" y="2431854"/>
                    <a:pt x="7875750" y="2431854"/>
                  </a:cubicBezTo>
                  <a:cubicBezTo>
                    <a:pt x="7878746" y="2431854"/>
                    <a:pt x="7879944" y="2430655"/>
                    <a:pt x="7881142" y="2432453"/>
                  </a:cubicBezTo>
                  <a:cubicBezTo>
                    <a:pt x="7882341" y="2434850"/>
                    <a:pt x="7881742" y="2434850"/>
                    <a:pt x="7884139" y="2434251"/>
                  </a:cubicBezTo>
                  <a:cubicBezTo>
                    <a:pt x="7886536" y="2433652"/>
                    <a:pt x="7887135" y="2433052"/>
                    <a:pt x="7889532" y="2433052"/>
                  </a:cubicBezTo>
                  <a:cubicBezTo>
                    <a:pt x="7891930" y="2433052"/>
                    <a:pt x="7894327" y="2433652"/>
                    <a:pt x="7897323" y="2432453"/>
                  </a:cubicBezTo>
                  <a:cubicBezTo>
                    <a:pt x="7900320" y="2431255"/>
                    <a:pt x="7904514" y="2431255"/>
                    <a:pt x="7909309" y="2430655"/>
                  </a:cubicBezTo>
                  <a:cubicBezTo>
                    <a:pt x="7914102" y="2430056"/>
                    <a:pt x="7914702" y="2427659"/>
                    <a:pt x="7912904" y="2424663"/>
                  </a:cubicBezTo>
                  <a:cubicBezTo>
                    <a:pt x="7911106" y="2421666"/>
                    <a:pt x="7915301" y="2422265"/>
                    <a:pt x="7918298" y="2424063"/>
                  </a:cubicBezTo>
                  <a:cubicBezTo>
                    <a:pt x="7921893" y="2426460"/>
                    <a:pt x="7928485" y="2427060"/>
                    <a:pt x="7935077" y="2424663"/>
                  </a:cubicBezTo>
                  <a:cubicBezTo>
                    <a:pt x="7942269" y="2422265"/>
                    <a:pt x="7943467" y="2424063"/>
                    <a:pt x="7946463" y="2425262"/>
                  </a:cubicBezTo>
                  <a:cubicBezTo>
                    <a:pt x="7948861" y="2426460"/>
                    <a:pt x="7948861" y="2427659"/>
                    <a:pt x="7954853" y="2425861"/>
                  </a:cubicBezTo>
                  <a:cubicBezTo>
                    <a:pt x="7960247" y="2424663"/>
                    <a:pt x="7964442" y="2428258"/>
                    <a:pt x="7966839" y="2431255"/>
                  </a:cubicBezTo>
                  <a:cubicBezTo>
                    <a:pt x="7969236" y="2434251"/>
                    <a:pt x="7972832" y="2436049"/>
                    <a:pt x="7975229" y="2439644"/>
                  </a:cubicBezTo>
                  <a:cubicBezTo>
                    <a:pt x="7977626" y="2443240"/>
                    <a:pt x="7971633" y="2439644"/>
                    <a:pt x="7965041" y="2435449"/>
                  </a:cubicBezTo>
                  <a:cubicBezTo>
                    <a:pt x="7957850" y="2431255"/>
                    <a:pt x="7960247" y="2434850"/>
                    <a:pt x="7962644" y="2437847"/>
                  </a:cubicBezTo>
                  <a:cubicBezTo>
                    <a:pt x="7965041" y="2440843"/>
                    <a:pt x="7962644" y="2441442"/>
                    <a:pt x="7960247" y="2441442"/>
                  </a:cubicBezTo>
                  <a:cubicBezTo>
                    <a:pt x="7957850" y="2441442"/>
                    <a:pt x="7959648" y="2442041"/>
                    <a:pt x="7964442" y="2446836"/>
                  </a:cubicBezTo>
                  <a:cubicBezTo>
                    <a:pt x="7968637" y="2451031"/>
                    <a:pt x="7976427" y="2454027"/>
                    <a:pt x="7981222" y="2455226"/>
                  </a:cubicBezTo>
                  <a:cubicBezTo>
                    <a:pt x="7986615" y="2457023"/>
                    <a:pt x="7985416" y="2453428"/>
                    <a:pt x="7983019" y="2450431"/>
                  </a:cubicBezTo>
                  <a:cubicBezTo>
                    <a:pt x="7980622" y="2447435"/>
                    <a:pt x="7979423" y="2448034"/>
                    <a:pt x="7983619" y="2448034"/>
                  </a:cubicBezTo>
                  <a:cubicBezTo>
                    <a:pt x="7987813" y="2448034"/>
                    <a:pt x="7990810" y="2450431"/>
                    <a:pt x="7995604" y="2455226"/>
                  </a:cubicBezTo>
                  <a:cubicBezTo>
                    <a:pt x="7996803" y="2456424"/>
                    <a:pt x="7998001" y="2457623"/>
                    <a:pt x="7998601" y="2458821"/>
                  </a:cubicBezTo>
                  <a:cubicBezTo>
                    <a:pt x="7999799" y="2461218"/>
                    <a:pt x="7998601" y="2461818"/>
                    <a:pt x="7996203" y="2464814"/>
                  </a:cubicBezTo>
                  <a:cubicBezTo>
                    <a:pt x="7993207" y="2469009"/>
                    <a:pt x="7995604" y="2471406"/>
                    <a:pt x="7998601" y="2473803"/>
                  </a:cubicBezTo>
                  <a:cubicBezTo>
                    <a:pt x="8002196" y="2476200"/>
                    <a:pt x="8002795" y="2485189"/>
                    <a:pt x="8002795" y="2488785"/>
                  </a:cubicBezTo>
                  <a:cubicBezTo>
                    <a:pt x="8002196" y="2492980"/>
                    <a:pt x="8000398" y="2509760"/>
                    <a:pt x="8001597" y="2515752"/>
                  </a:cubicBezTo>
                  <a:cubicBezTo>
                    <a:pt x="8002196" y="2521146"/>
                    <a:pt x="8000997" y="2522344"/>
                    <a:pt x="8003394" y="2524741"/>
                  </a:cubicBezTo>
                  <a:cubicBezTo>
                    <a:pt x="8005792" y="2527138"/>
                    <a:pt x="8007590" y="2531333"/>
                    <a:pt x="8007590" y="2542120"/>
                  </a:cubicBezTo>
                  <a:cubicBezTo>
                    <a:pt x="8006990" y="2552907"/>
                    <a:pt x="8009986" y="2557102"/>
                    <a:pt x="8012384" y="2560098"/>
                  </a:cubicBezTo>
                  <a:cubicBezTo>
                    <a:pt x="8014781" y="2563095"/>
                    <a:pt x="8016579" y="2569687"/>
                    <a:pt x="8012983" y="2570286"/>
                  </a:cubicBezTo>
                  <a:cubicBezTo>
                    <a:pt x="8009986" y="2570885"/>
                    <a:pt x="8010586" y="2564293"/>
                    <a:pt x="8009387" y="2561297"/>
                  </a:cubicBezTo>
                  <a:cubicBezTo>
                    <a:pt x="8008189" y="2558301"/>
                    <a:pt x="8003394" y="2549911"/>
                    <a:pt x="8002196" y="2551709"/>
                  </a:cubicBezTo>
                  <a:cubicBezTo>
                    <a:pt x="8001597" y="2553506"/>
                    <a:pt x="8002196" y="2555903"/>
                    <a:pt x="8004593" y="2559499"/>
                  </a:cubicBezTo>
                  <a:cubicBezTo>
                    <a:pt x="8006990" y="2563095"/>
                    <a:pt x="8008189" y="2567889"/>
                    <a:pt x="8006990" y="2571485"/>
                  </a:cubicBezTo>
                  <a:cubicBezTo>
                    <a:pt x="8005792" y="2574481"/>
                    <a:pt x="8006990" y="2575080"/>
                    <a:pt x="8009986" y="2575680"/>
                  </a:cubicBezTo>
                  <a:cubicBezTo>
                    <a:pt x="8012983" y="2576279"/>
                    <a:pt x="8012983" y="2576279"/>
                    <a:pt x="8014182" y="2581073"/>
                  </a:cubicBezTo>
                  <a:cubicBezTo>
                    <a:pt x="8015380" y="2585867"/>
                    <a:pt x="8010586" y="2591261"/>
                    <a:pt x="8015380" y="2592459"/>
                  </a:cubicBezTo>
                  <a:cubicBezTo>
                    <a:pt x="8020174" y="2593658"/>
                    <a:pt x="8019575" y="2604445"/>
                    <a:pt x="8015979" y="2613434"/>
                  </a:cubicBezTo>
                  <a:cubicBezTo>
                    <a:pt x="8014182" y="2618827"/>
                    <a:pt x="8016579" y="2623022"/>
                    <a:pt x="8018975" y="2624820"/>
                  </a:cubicBezTo>
                  <a:lnTo>
                    <a:pt x="8020174" y="2625419"/>
                  </a:lnTo>
                  <a:cubicBezTo>
                    <a:pt x="8020174" y="2625419"/>
                    <a:pt x="8020174" y="2625419"/>
                    <a:pt x="8020174" y="2625419"/>
                  </a:cubicBezTo>
                  <a:cubicBezTo>
                    <a:pt x="8021373" y="2626618"/>
                    <a:pt x="8022572" y="2626618"/>
                    <a:pt x="8022572" y="2626618"/>
                  </a:cubicBezTo>
                  <a:cubicBezTo>
                    <a:pt x="8026167" y="2629614"/>
                    <a:pt x="8029763" y="2636206"/>
                    <a:pt x="8029763" y="2641600"/>
                  </a:cubicBezTo>
                  <a:cubicBezTo>
                    <a:pt x="8029763" y="2646993"/>
                    <a:pt x="8041149" y="2654784"/>
                    <a:pt x="8042347" y="2660776"/>
                  </a:cubicBezTo>
                  <a:cubicBezTo>
                    <a:pt x="8043546" y="2666170"/>
                    <a:pt x="8054932" y="2672762"/>
                    <a:pt x="8056131" y="2676358"/>
                  </a:cubicBezTo>
                  <a:cubicBezTo>
                    <a:pt x="8057329" y="2679953"/>
                    <a:pt x="8059127" y="2681751"/>
                    <a:pt x="8063322" y="2685347"/>
                  </a:cubicBezTo>
                  <a:cubicBezTo>
                    <a:pt x="8067517" y="2689542"/>
                    <a:pt x="8068715" y="2694935"/>
                    <a:pt x="8067517" y="2700928"/>
                  </a:cubicBezTo>
                  <a:cubicBezTo>
                    <a:pt x="8066318" y="2706921"/>
                    <a:pt x="8073510" y="2708119"/>
                    <a:pt x="8077705" y="2706921"/>
                  </a:cubicBezTo>
                  <a:cubicBezTo>
                    <a:pt x="8081899" y="2706321"/>
                    <a:pt x="8081899" y="2705722"/>
                    <a:pt x="8078304" y="2701527"/>
                  </a:cubicBezTo>
                  <a:cubicBezTo>
                    <a:pt x="8075307" y="2697332"/>
                    <a:pt x="8078304" y="2699130"/>
                    <a:pt x="8080701" y="2699729"/>
                  </a:cubicBezTo>
                  <a:cubicBezTo>
                    <a:pt x="8083098" y="2700329"/>
                    <a:pt x="8084896" y="2698531"/>
                    <a:pt x="8086095" y="2705722"/>
                  </a:cubicBezTo>
                  <a:cubicBezTo>
                    <a:pt x="8087293" y="2712913"/>
                    <a:pt x="8096881" y="2709917"/>
                    <a:pt x="8104672" y="2708119"/>
                  </a:cubicBezTo>
                  <a:cubicBezTo>
                    <a:pt x="8112463" y="2706321"/>
                    <a:pt x="8108867" y="2704524"/>
                    <a:pt x="8110665" y="2700329"/>
                  </a:cubicBezTo>
                  <a:cubicBezTo>
                    <a:pt x="8112463" y="2696134"/>
                    <a:pt x="8116058" y="2695534"/>
                    <a:pt x="8119055" y="2690740"/>
                  </a:cubicBezTo>
                  <a:cubicBezTo>
                    <a:pt x="8122051" y="2685946"/>
                    <a:pt x="8123249" y="2684747"/>
                    <a:pt x="8126246" y="2684747"/>
                  </a:cubicBezTo>
                  <a:cubicBezTo>
                    <a:pt x="8129242" y="2684747"/>
                    <a:pt x="8128643" y="2691339"/>
                    <a:pt x="8126845" y="2697931"/>
                  </a:cubicBezTo>
                  <a:cubicBezTo>
                    <a:pt x="8125047" y="2704524"/>
                    <a:pt x="8128044" y="2702126"/>
                    <a:pt x="8131040" y="2699729"/>
                  </a:cubicBezTo>
                  <a:cubicBezTo>
                    <a:pt x="8133437" y="2697332"/>
                    <a:pt x="8134636" y="2688343"/>
                    <a:pt x="8133437" y="2684148"/>
                  </a:cubicBezTo>
                  <a:cubicBezTo>
                    <a:pt x="8132238" y="2679953"/>
                    <a:pt x="8131040" y="2674560"/>
                    <a:pt x="8131040" y="2670964"/>
                  </a:cubicBezTo>
                  <a:cubicBezTo>
                    <a:pt x="8131040" y="2666769"/>
                    <a:pt x="8135235" y="2667968"/>
                    <a:pt x="8137632" y="2668567"/>
                  </a:cubicBezTo>
                  <a:cubicBezTo>
                    <a:pt x="8140029" y="2669166"/>
                    <a:pt x="8146621" y="2670365"/>
                    <a:pt x="8152015" y="2669166"/>
                  </a:cubicBezTo>
                  <a:cubicBezTo>
                    <a:pt x="8161004" y="2667368"/>
                    <a:pt x="8158607" y="2669166"/>
                    <a:pt x="8152015" y="2673361"/>
                  </a:cubicBezTo>
                  <a:cubicBezTo>
                    <a:pt x="8145423" y="2677556"/>
                    <a:pt x="8152614" y="2678155"/>
                    <a:pt x="8157408" y="2677556"/>
                  </a:cubicBezTo>
                  <a:cubicBezTo>
                    <a:pt x="8162801" y="2676957"/>
                    <a:pt x="8164000" y="2675758"/>
                    <a:pt x="8167596" y="2675758"/>
                  </a:cubicBezTo>
                  <a:cubicBezTo>
                    <a:pt x="8171191" y="2675758"/>
                    <a:pt x="8182578" y="2682950"/>
                    <a:pt x="8181978" y="2685347"/>
                  </a:cubicBezTo>
                  <a:cubicBezTo>
                    <a:pt x="8181379" y="2687744"/>
                    <a:pt x="8181978" y="2689542"/>
                    <a:pt x="8186173" y="2690740"/>
                  </a:cubicBezTo>
                  <a:cubicBezTo>
                    <a:pt x="8190368" y="2691939"/>
                    <a:pt x="8193365" y="2699130"/>
                    <a:pt x="8196361" y="2701527"/>
                  </a:cubicBezTo>
                  <a:cubicBezTo>
                    <a:pt x="8197559" y="2702726"/>
                    <a:pt x="8199957" y="2705123"/>
                    <a:pt x="8202354" y="2707520"/>
                  </a:cubicBezTo>
                  <a:cubicBezTo>
                    <a:pt x="8202354" y="2706921"/>
                    <a:pt x="8202354" y="2706921"/>
                    <a:pt x="8202354" y="2706921"/>
                  </a:cubicBezTo>
                  <a:cubicBezTo>
                    <a:pt x="8204151" y="2708718"/>
                    <a:pt x="8205949" y="2711715"/>
                    <a:pt x="8207148" y="2714711"/>
                  </a:cubicBezTo>
                  <a:cubicBezTo>
                    <a:pt x="8210743" y="2724899"/>
                    <a:pt x="8219732" y="2727296"/>
                    <a:pt x="8219732" y="2734487"/>
                  </a:cubicBezTo>
                  <a:cubicBezTo>
                    <a:pt x="8219732" y="2738682"/>
                    <a:pt x="8217935" y="2745274"/>
                    <a:pt x="8221530" y="2744075"/>
                  </a:cubicBezTo>
                  <a:cubicBezTo>
                    <a:pt x="8225126" y="2742877"/>
                    <a:pt x="8225725" y="2736285"/>
                    <a:pt x="8225126" y="2729094"/>
                  </a:cubicBezTo>
                  <a:cubicBezTo>
                    <a:pt x="8224527" y="2721902"/>
                    <a:pt x="8220332" y="2719505"/>
                    <a:pt x="8216736" y="2717108"/>
                  </a:cubicBezTo>
                  <a:cubicBezTo>
                    <a:pt x="8213140" y="2714711"/>
                    <a:pt x="8215538" y="2712913"/>
                    <a:pt x="8216736" y="2709917"/>
                  </a:cubicBezTo>
                  <a:cubicBezTo>
                    <a:pt x="8217935" y="2706921"/>
                    <a:pt x="8220931" y="2700329"/>
                    <a:pt x="8223928" y="2697931"/>
                  </a:cubicBezTo>
                  <a:cubicBezTo>
                    <a:pt x="8226325" y="2695534"/>
                    <a:pt x="8227523" y="2691339"/>
                    <a:pt x="8229920" y="2685946"/>
                  </a:cubicBezTo>
                  <a:cubicBezTo>
                    <a:pt x="8232318" y="2680553"/>
                    <a:pt x="8234115" y="2679354"/>
                    <a:pt x="8235314" y="2681751"/>
                  </a:cubicBezTo>
                  <a:cubicBezTo>
                    <a:pt x="8236512" y="2684148"/>
                    <a:pt x="8236512" y="2684747"/>
                    <a:pt x="8241906" y="2681751"/>
                  </a:cubicBezTo>
                  <a:cubicBezTo>
                    <a:pt x="8247299" y="2678755"/>
                    <a:pt x="8243104" y="2676358"/>
                    <a:pt x="8239509" y="2674560"/>
                  </a:cubicBezTo>
                  <a:cubicBezTo>
                    <a:pt x="8235913" y="2672762"/>
                    <a:pt x="8237111" y="2670365"/>
                    <a:pt x="8240108" y="2669166"/>
                  </a:cubicBezTo>
                  <a:cubicBezTo>
                    <a:pt x="8243104" y="2667968"/>
                    <a:pt x="8243104" y="2661975"/>
                    <a:pt x="8244303" y="2655982"/>
                  </a:cubicBezTo>
                  <a:cubicBezTo>
                    <a:pt x="8244902" y="2650589"/>
                    <a:pt x="8241906" y="2649390"/>
                    <a:pt x="8238909" y="2649390"/>
                  </a:cubicBezTo>
                  <a:cubicBezTo>
                    <a:pt x="8235314" y="2649390"/>
                    <a:pt x="8237111" y="2645795"/>
                    <a:pt x="8236512" y="2642199"/>
                  </a:cubicBezTo>
                  <a:cubicBezTo>
                    <a:pt x="8235913" y="2638004"/>
                    <a:pt x="8237710" y="2638004"/>
                    <a:pt x="8239509" y="2630213"/>
                  </a:cubicBezTo>
                  <a:cubicBezTo>
                    <a:pt x="8241307" y="2621824"/>
                    <a:pt x="8243703" y="2618228"/>
                    <a:pt x="8247899" y="2613434"/>
                  </a:cubicBezTo>
                  <a:cubicBezTo>
                    <a:pt x="8252093" y="2608040"/>
                    <a:pt x="8252692" y="2611037"/>
                    <a:pt x="8256288" y="2612235"/>
                  </a:cubicBezTo>
                  <a:cubicBezTo>
                    <a:pt x="8260483" y="2612835"/>
                    <a:pt x="8258685" y="2613434"/>
                    <a:pt x="8258685" y="2617629"/>
                  </a:cubicBezTo>
                  <a:cubicBezTo>
                    <a:pt x="8258086" y="2621824"/>
                    <a:pt x="8259285" y="2622423"/>
                    <a:pt x="8261082" y="2622423"/>
                  </a:cubicBezTo>
                  <a:cubicBezTo>
                    <a:pt x="8262880" y="2622423"/>
                    <a:pt x="8263479" y="2620026"/>
                    <a:pt x="8266476" y="2610437"/>
                  </a:cubicBezTo>
                  <a:cubicBezTo>
                    <a:pt x="8269472" y="2600849"/>
                    <a:pt x="8271869" y="2603246"/>
                    <a:pt x="8282656" y="2600250"/>
                  </a:cubicBezTo>
                  <a:cubicBezTo>
                    <a:pt x="8292844" y="2597253"/>
                    <a:pt x="8294641" y="2588264"/>
                    <a:pt x="8297638" y="2582871"/>
                  </a:cubicBezTo>
                  <a:cubicBezTo>
                    <a:pt x="8300634" y="2577477"/>
                    <a:pt x="8303631" y="2573882"/>
                    <a:pt x="8306028" y="2572084"/>
                  </a:cubicBezTo>
                  <a:cubicBezTo>
                    <a:pt x="8308425" y="2570286"/>
                    <a:pt x="8309623" y="2561297"/>
                    <a:pt x="8305429" y="2557102"/>
                  </a:cubicBezTo>
                  <a:cubicBezTo>
                    <a:pt x="8301234" y="2552907"/>
                    <a:pt x="8301833" y="2552308"/>
                    <a:pt x="8306028" y="2551709"/>
                  </a:cubicBezTo>
                  <a:cubicBezTo>
                    <a:pt x="8310223" y="2551109"/>
                    <a:pt x="8308425" y="2551109"/>
                    <a:pt x="8312021" y="2554106"/>
                  </a:cubicBezTo>
                  <a:cubicBezTo>
                    <a:pt x="8315616" y="2556503"/>
                    <a:pt x="8315616" y="2556503"/>
                    <a:pt x="8317414" y="2554705"/>
                  </a:cubicBezTo>
                  <a:cubicBezTo>
                    <a:pt x="8319811" y="2552907"/>
                    <a:pt x="8320411" y="2550510"/>
                    <a:pt x="8320411" y="2547514"/>
                  </a:cubicBezTo>
                  <a:cubicBezTo>
                    <a:pt x="8320411" y="2543918"/>
                    <a:pt x="8320411" y="2543319"/>
                    <a:pt x="8322808" y="2543319"/>
                  </a:cubicBezTo>
                  <a:cubicBezTo>
                    <a:pt x="8325205" y="2543319"/>
                    <a:pt x="8328201" y="2548712"/>
                    <a:pt x="8331797" y="2552907"/>
                  </a:cubicBezTo>
                  <a:cubicBezTo>
                    <a:pt x="8335991" y="2557102"/>
                    <a:pt x="8335991" y="2563095"/>
                    <a:pt x="8332995" y="2566091"/>
                  </a:cubicBezTo>
                  <a:cubicBezTo>
                    <a:pt x="8329999" y="2569088"/>
                    <a:pt x="8332396" y="2569088"/>
                    <a:pt x="8324006" y="2578077"/>
                  </a:cubicBezTo>
                  <a:cubicBezTo>
                    <a:pt x="8315616" y="2587066"/>
                    <a:pt x="8321609" y="2594856"/>
                    <a:pt x="8324605" y="2600849"/>
                  </a:cubicBezTo>
                  <a:cubicBezTo>
                    <a:pt x="8328201" y="2606842"/>
                    <a:pt x="8328800" y="2609838"/>
                    <a:pt x="8325804" y="2609239"/>
                  </a:cubicBezTo>
                  <a:cubicBezTo>
                    <a:pt x="8323407" y="2608640"/>
                    <a:pt x="8325205" y="2611636"/>
                    <a:pt x="8325205" y="2611636"/>
                  </a:cubicBezTo>
                  <a:cubicBezTo>
                    <a:pt x="8325205" y="2611636"/>
                    <a:pt x="8326403" y="2612835"/>
                    <a:pt x="8329400" y="2614033"/>
                  </a:cubicBezTo>
                  <a:cubicBezTo>
                    <a:pt x="8332396" y="2617629"/>
                    <a:pt x="8330598" y="2626019"/>
                    <a:pt x="8330598" y="2626019"/>
                  </a:cubicBezTo>
                  <a:cubicBezTo>
                    <a:pt x="8330598" y="2630813"/>
                    <a:pt x="8329999" y="2634408"/>
                    <a:pt x="8328800" y="2636206"/>
                  </a:cubicBezTo>
                  <a:cubicBezTo>
                    <a:pt x="8327601" y="2638004"/>
                    <a:pt x="8326403" y="2642199"/>
                    <a:pt x="8326403" y="2642199"/>
                  </a:cubicBezTo>
                  <a:cubicBezTo>
                    <a:pt x="8326403" y="2642199"/>
                    <a:pt x="8319212" y="2654184"/>
                    <a:pt x="8330598" y="2663173"/>
                  </a:cubicBezTo>
                  <a:cubicBezTo>
                    <a:pt x="8342583" y="2671563"/>
                    <a:pt x="8337190" y="2673361"/>
                    <a:pt x="8335991" y="2676358"/>
                  </a:cubicBezTo>
                  <a:cubicBezTo>
                    <a:pt x="8335392" y="2678755"/>
                    <a:pt x="8336591" y="2684747"/>
                    <a:pt x="8343183" y="2684747"/>
                  </a:cubicBezTo>
                  <a:cubicBezTo>
                    <a:pt x="8349176" y="2684747"/>
                    <a:pt x="8355169" y="2682350"/>
                    <a:pt x="8355768" y="2675758"/>
                  </a:cubicBezTo>
                  <a:cubicBezTo>
                    <a:pt x="8356367" y="2668567"/>
                    <a:pt x="8354569" y="2651787"/>
                    <a:pt x="8351572" y="2646394"/>
                  </a:cubicBezTo>
                  <a:cubicBezTo>
                    <a:pt x="8348576" y="2641000"/>
                    <a:pt x="8340187" y="2630213"/>
                    <a:pt x="8338389" y="2626019"/>
                  </a:cubicBezTo>
                  <a:cubicBezTo>
                    <a:pt x="8338389" y="2626019"/>
                    <a:pt x="8335991" y="2619427"/>
                    <a:pt x="8335991" y="2615831"/>
                  </a:cubicBezTo>
                  <a:cubicBezTo>
                    <a:pt x="8336591" y="2614632"/>
                    <a:pt x="8335991" y="2611037"/>
                    <a:pt x="8336591" y="2608640"/>
                  </a:cubicBezTo>
                  <a:cubicBezTo>
                    <a:pt x="8337190" y="2604445"/>
                    <a:pt x="8337790" y="2605643"/>
                    <a:pt x="8340786" y="2604445"/>
                  </a:cubicBezTo>
                  <a:cubicBezTo>
                    <a:pt x="8343183" y="2603845"/>
                    <a:pt x="8345580" y="2602647"/>
                    <a:pt x="8347977" y="2600849"/>
                  </a:cubicBezTo>
                  <a:cubicBezTo>
                    <a:pt x="8350374" y="2599051"/>
                    <a:pt x="8350374" y="2599051"/>
                    <a:pt x="8357565" y="2593059"/>
                  </a:cubicBezTo>
                  <a:cubicBezTo>
                    <a:pt x="8364757" y="2587066"/>
                    <a:pt x="8364757" y="2589463"/>
                    <a:pt x="8362959" y="2584669"/>
                  </a:cubicBezTo>
                  <a:cubicBezTo>
                    <a:pt x="8361161" y="2579874"/>
                    <a:pt x="8362360" y="2581672"/>
                    <a:pt x="8368952" y="2582272"/>
                  </a:cubicBezTo>
                  <a:cubicBezTo>
                    <a:pt x="8375543" y="2582871"/>
                    <a:pt x="8373746" y="2580474"/>
                    <a:pt x="8370750" y="2578077"/>
                  </a:cubicBezTo>
                  <a:cubicBezTo>
                    <a:pt x="8367753" y="2575680"/>
                    <a:pt x="8365356" y="2573882"/>
                    <a:pt x="8361761" y="2575680"/>
                  </a:cubicBezTo>
                  <a:cubicBezTo>
                    <a:pt x="8358165" y="2577477"/>
                    <a:pt x="8358764" y="2576279"/>
                    <a:pt x="8356367" y="2572683"/>
                  </a:cubicBezTo>
                  <a:cubicBezTo>
                    <a:pt x="8353970" y="2568488"/>
                    <a:pt x="8352172" y="2566691"/>
                    <a:pt x="8355169" y="2558301"/>
                  </a:cubicBezTo>
                  <a:cubicBezTo>
                    <a:pt x="8357565" y="2549911"/>
                    <a:pt x="8359962" y="2549911"/>
                    <a:pt x="8364757" y="2549911"/>
                  </a:cubicBezTo>
                  <a:cubicBezTo>
                    <a:pt x="8369551" y="2550510"/>
                    <a:pt x="8375543" y="2561896"/>
                    <a:pt x="8375543" y="2572683"/>
                  </a:cubicBezTo>
                  <a:cubicBezTo>
                    <a:pt x="8375543" y="2583470"/>
                    <a:pt x="8380338" y="2585268"/>
                    <a:pt x="8385732" y="2584669"/>
                  </a:cubicBezTo>
                  <a:cubicBezTo>
                    <a:pt x="8391125" y="2584069"/>
                    <a:pt x="8399514" y="2582871"/>
                    <a:pt x="8406107" y="2591860"/>
                  </a:cubicBezTo>
                  <a:cubicBezTo>
                    <a:pt x="8417492" y="2607441"/>
                    <a:pt x="8413897" y="2604445"/>
                    <a:pt x="8416893" y="2614632"/>
                  </a:cubicBezTo>
                  <a:cubicBezTo>
                    <a:pt x="8419890" y="2624820"/>
                    <a:pt x="8427081" y="2624221"/>
                    <a:pt x="8430078" y="2623022"/>
                  </a:cubicBezTo>
                  <a:cubicBezTo>
                    <a:pt x="8433074" y="2622423"/>
                    <a:pt x="8442063" y="2618228"/>
                    <a:pt x="8446857" y="2617629"/>
                  </a:cubicBezTo>
                  <a:cubicBezTo>
                    <a:pt x="8451651" y="2617030"/>
                    <a:pt x="8458243" y="2617030"/>
                    <a:pt x="8466633" y="2615232"/>
                  </a:cubicBezTo>
                  <a:cubicBezTo>
                    <a:pt x="8475023" y="2613434"/>
                    <a:pt x="8474423" y="2617629"/>
                    <a:pt x="8474423" y="2620625"/>
                  </a:cubicBezTo>
                  <a:cubicBezTo>
                    <a:pt x="8474423" y="2623622"/>
                    <a:pt x="8478020" y="2623022"/>
                    <a:pt x="8481615" y="2626019"/>
                  </a:cubicBezTo>
                  <a:cubicBezTo>
                    <a:pt x="8485211" y="2629015"/>
                    <a:pt x="8488207" y="2629614"/>
                    <a:pt x="8488806" y="2627816"/>
                  </a:cubicBezTo>
                  <a:cubicBezTo>
                    <a:pt x="8489405" y="2626019"/>
                    <a:pt x="8489405" y="2626019"/>
                    <a:pt x="8493601" y="2627816"/>
                  </a:cubicBezTo>
                  <a:cubicBezTo>
                    <a:pt x="8497795" y="2629614"/>
                    <a:pt x="8507383" y="2627217"/>
                    <a:pt x="8510980" y="2624820"/>
                  </a:cubicBezTo>
                  <a:cubicBezTo>
                    <a:pt x="8514575" y="2622423"/>
                    <a:pt x="8522965" y="2617030"/>
                    <a:pt x="8533152" y="2613434"/>
                  </a:cubicBezTo>
                  <a:cubicBezTo>
                    <a:pt x="8543340" y="2609838"/>
                    <a:pt x="8541542" y="2609838"/>
                    <a:pt x="8537347" y="2609239"/>
                  </a:cubicBezTo>
                  <a:cubicBezTo>
                    <a:pt x="8533152" y="2608640"/>
                    <a:pt x="8527759" y="2608640"/>
                    <a:pt x="8524763" y="2609838"/>
                  </a:cubicBezTo>
                  <a:cubicBezTo>
                    <a:pt x="8521766" y="2611636"/>
                    <a:pt x="8521167" y="2609239"/>
                    <a:pt x="8520568" y="2606242"/>
                  </a:cubicBezTo>
                  <a:cubicBezTo>
                    <a:pt x="8519969" y="2603246"/>
                    <a:pt x="8524763" y="2603845"/>
                    <a:pt x="8530755" y="2604445"/>
                  </a:cubicBezTo>
                  <a:cubicBezTo>
                    <a:pt x="8536149" y="2605044"/>
                    <a:pt x="8542142" y="2603246"/>
                    <a:pt x="8543940" y="2602048"/>
                  </a:cubicBezTo>
                  <a:cubicBezTo>
                    <a:pt x="8546336" y="2600849"/>
                    <a:pt x="8561918" y="2599051"/>
                    <a:pt x="8570307" y="2597253"/>
                  </a:cubicBezTo>
                  <a:cubicBezTo>
                    <a:pt x="8578697" y="2595456"/>
                    <a:pt x="8579896" y="2597853"/>
                    <a:pt x="8577499" y="2600849"/>
                  </a:cubicBezTo>
                  <a:cubicBezTo>
                    <a:pt x="8575102" y="2603845"/>
                    <a:pt x="8570307" y="2605044"/>
                    <a:pt x="8563715" y="2606242"/>
                  </a:cubicBezTo>
                  <a:cubicBezTo>
                    <a:pt x="8557123" y="2606842"/>
                    <a:pt x="8559521" y="2611636"/>
                    <a:pt x="8561918" y="2612835"/>
                  </a:cubicBezTo>
                  <a:cubicBezTo>
                    <a:pt x="8564314" y="2614033"/>
                    <a:pt x="8564314" y="2613434"/>
                    <a:pt x="8566113" y="2617629"/>
                  </a:cubicBezTo>
                  <a:cubicBezTo>
                    <a:pt x="8567911" y="2621824"/>
                    <a:pt x="8569708" y="2623022"/>
                    <a:pt x="8569708" y="2625419"/>
                  </a:cubicBezTo>
                  <a:cubicBezTo>
                    <a:pt x="8569708" y="2627816"/>
                    <a:pt x="8571506" y="2630813"/>
                    <a:pt x="8572105" y="2635607"/>
                  </a:cubicBezTo>
                  <a:cubicBezTo>
                    <a:pt x="8572704" y="2640401"/>
                    <a:pt x="8573903" y="2640401"/>
                    <a:pt x="8576300" y="2638004"/>
                  </a:cubicBezTo>
                  <a:cubicBezTo>
                    <a:pt x="8578697" y="2635607"/>
                    <a:pt x="8580495" y="2636805"/>
                    <a:pt x="8584091" y="2638603"/>
                  </a:cubicBezTo>
                  <a:cubicBezTo>
                    <a:pt x="8587686" y="2640401"/>
                    <a:pt x="8591282" y="2640401"/>
                    <a:pt x="8594878" y="2641000"/>
                  </a:cubicBezTo>
                  <a:cubicBezTo>
                    <a:pt x="8599073" y="2641600"/>
                    <a:pt x="8600271" y="2641600"/>
                    <a:pt x="8599672" y="2639203"/>
                  </a:cubicBezTo>
                  <a:cubicBezTo>
                    <a:pt x="8599073" y="2636805"/>
                    <a:pt x="8601470" y="2637405"/>
                    <a:pt x="8601470" y="2637405"/>
                  </a:cubicBezTo>
                  <a:cubicBezTo>
                    <a:pt x="8601470" y="2637405"/>
                    <a:pt x="8605664" y="2639802"/>
                    <a:pt x="8609860" y="2643398"/>
                  </a:cubicBezTo>
                  <a:cubicBezTo>
                    <a:pt x="8614054" y="2647593"/>
                    <a:pt x="8618249" y="2648192"/>
                    <a:pt x="8621845" y="2648791"/>
                  </a:cubicBezTo>
                  <a:cubicBezTo>
                    <a:pt x="8624842" y="2649390"/>
                    <a:pt x="8630235" y="2654184"/>
                    <a:pt x="8627838" y="2655982"/>
                  </a:cubicBezTo>
                  <a:cubicBezTo>
                    <a:pt x="8625441" y="2657780"/>
                    <a:pt x="8623643" y="2660776"/>
                    <a:pt x="8626040" y="2661975"/>
                  </a:cubicBezTo>
                  <a:cubicBezTo>
                    <a:pt x="8628437" y="2663173"/>
                    <a:pt x="8630235" y="2664971"/>
                    <a:pt x="8628437" y="2669766"/>
                  </a:cubicBezTo>
                  <a:cubicBezTo>
                    <a:pt x="8626040" y="2674560"/>
                    <a:pt x="8626639" y="2675159"/>
                    <a:pt x="8627838" y="2678155"/>
                  </a:cubicBezTo>
                  <a:cubicBezTo>
                    <a:pt x="8628437" y="2680553"/>
                    <a:pt x="8632033" y="2684148"/>
                    <a:pt x="8630235" y="2687144"/>
                  </a:cubicBezTo>
                  <a:cubicBezTo>
                    <a:pt x="8628437" y="2690141"/>
                    <a:pt x="8624842" y="2692538"/>
                    <a:pt x="8627838" y="2692538"/>
                  </a:cubicBezTo>
                  <a:cubicBezTo>
                    <a:pt x="8630235" y="2692538"/>
                    <a:pt x="8633231" y="2694336"/>
                    <a:pt x="8638625" y="2691339"/>
                  </a:cubicBezTo>
                  <a:cubicBezTo>
                    <a:pt x="8642820" y="2688942"/>
                    <a:pt x="8647614" y="2690740"/>
                    <a:pt x="8650610" y="2693137"/>
                  </a:cubicBezTo>
                  <a:cubicBezTo>
                    <a:pt x="8650610" y="2693137"/>
                    <a:pt x="8650610" y="2693137"/>
                    <a:pt x="8650610" y="2693737"/>
                  </a:cubicBezTo>
                  <a:cubicBezTo>
                    <a:pt x="8651209" y="2694336"/>
                    <a:pt x="8651809" y="2694935"/>
                    <a:pt x="8652408" y="2695534"/>
                  </a:cubicBezTo>
                  <a:cubicBezTo>
                    <a:pt x="8654805" y="2699130"/>
                    <a:pt x="8662596" y="2703924"/>
                    <a:pt x="8667390" y="2706921"/>
                  </a:cubicBezTo>
                  <a:cubicBezTo>
                    <a:pt x="8672184" y="2709318"/>
                    <a:pt x="8674581" y="2718307"/>
                    <a:pt x="8679975" y="2721902"/>
                  </a:cubicBezTo>
                  <a:cubicBezTo>
                    <a:pt x="8685368" y="2726097"/>
                    <a:pt x="8684769" y="2726097"/>
                    <a:pt x="8690162" y="2732689"/>
                  </a:cubicBezTo>
                  <a:cubicBezTo>
                    <a:pt x="8695556" y="2739881"/>
                    <a:pt x="8694357" y="2756660"/>
                    <a:pt x="8692559" y="2769844"/>
                  </a:cubicBezTo>
                  <a:cubicBezTo>
                    <a:pt x="8690762" y="2783028"/>
                    <a:pt x="8694956" y="2786624"/>
                    <a:pt x="8696755" y="2786624"/>
                  </a:cubicBezTo>
                  <a:cubicBezTo>
                    <a:pt x="8698552" y="2787223"/>
                    <a:pt x="8698552" y="2781231"/>
                    <a:pt x="8697953" y="2775837"/>
                  </a:cubicBezTo>
                  <a:cubicBezTo>
                    <a:pt x="8697354" y="2770444"/>
                    <a:pt x="8697354" y="2769245"/>
                    <a:pt x="8701548" y="2765649"/>
                  </a:cubicBezTo>
                  <a:cubicBezTo>
                    <a:pt x="8705744" y="2761455"/>
                    <a:pt x="8709938" y="2769245"/>
                    <a:pt x="8713534" y="2772241"/>
                  </a:cubicBezTo>
                  <a:cubicBezTo>
                    <a:pt x="8717129" y="2775238"/>
                    <a:pt x="8718927" y="2792617"/>
                    <a:pt x="8727317" y="2798010"/>
                  </a:cubicBezTo>
                  <a:cubicBezTo>
                    <a:pt x="8738104" y="2805201"/>
                    <a:pt x="8735108" y="2814790"/>
                    <a:pt x="8735108" y="2814191"/>
                  </a:cubicBezTo>
                  <a:cubicBezTo>
                    <a:pt x="8737505" y="2805801"/>
                    <a:pt x="8741100" y="2806999"/>
                    <a:pt x="8743497" y="2805801"/>
                  </a:cubicBezTo>
                  <a:cubicBezTo>
                    <a:pt x="8746494" y="2804003"/>
                    <a:pt x="8752487" y="2806400"/>
                    <a:pt x="8759078" y="2809996"/>
                  </a:cubicBezTo>
                  <a:cubicBezTo>
                    <a:pt x="8765671" y="2812992"/>
                    <a:pt x="8764472" y="2809996"/>
                    <a:pt x="8765671" y="2807599"/>
                  </a:cubicBezTo>
                  <a:cubicBezTo>
                    <a:pt x="8766869" y="2805201"/>
                    <a:pt x="8767468" y="2805201"/>
                    <a:pt x="8769866" y="2803404"/>
                  </a:cubicBezTo>
                  <a:cubicBezTo>
                    <a:pt x="8772263" y="2802205"/>
                    <a:pt x="8775858" y="2802804"/>
                    <a:pt x="8778256" y="2805801"/>
                  </a:cubicBezTo>
                  <a:cubicBezTo>
                    <a:pt x="8780653" y="2808198"/>
                    <a:pt x="8782450" y="2809996"/>
                    <a:pt x="8782450" y="2806400"/>
                  </a:cubicBezTo>
                  <a:cubicBezTo>
                    <a:pt x="8782450" y="2802804"/>
                    <a:pt x="8784848" y="2804003"/>
                    <a:pt x="8787844" y="2804602"/>
                  </a:cubicBezTo>
                  <a:cubicBezTo>
                    <a:pt x="8790840" y="2805201"/>
                    <a:pt x="8795035" y="2807599"/>
                    <a:pt x="8799829" y="2808797"/>
                  </a:cubicBezTo>
                  <a:cubicBezTo>
                    <a:pt x="8804624" y="2809396"/>
                    <a:pt x="8808818" y="2810595"/>
                    <a:pt x="8811815" y="2812992"/>
                  </a:cubicBezTo>
                  <a:cubicBezTo>
                    <a:pt x="8814212" y="2815389"/>
                    <a:pt x="8816009" y="2817187"/>
                    <a:pt x="8818407" y="2816588"/>
                  </a:cubicBezTo>
                  <a:cubicBezTo>
                    <a:pt x="8820804" y="2815988"/>
                    <a:pt x="8824999" y="2818985"/>
                    <a:pt x="8826797" y="2820783"/>
                  </a:cubicBezTo>
                  <a:cubicBezTo>
                    <a:pt x="8829194" y="2821981"/>
                    <a:pt x="8839381" y="2826775"/>
                    <a:pt x="8844775" y="2826775"/>
                  </a:cubicBezTo>
                  <a:cubicBezTo>
                    <a:pt x="8850169" y="2826775"/>
                    <a:pt x="8853764" y="2830970"/>
                    <a:pt x="8853764" y="2833967"/>
                  </a:cubicBezTo>
                  <a:cubicBezTo>
                    <a:pt x="8853764" y="2836963"/>
                    <a:pt x="8855562" y="2838162"/>
                    <a:pt x="8857360" y="2840559"/>
                  </a:cubicBezTo>
                  <a:cubicBezTo>
                    <a:pt x="8859158" y="2842956"/>
                    <a:pt x="8862753" y="2844154"/>
                    <a:pt x="8862154" y="2847151"/>
                  </a:cubicBezTo>
                  <a:cubicBezTo>
                    <a:pt x="8861555" y="2850147"/>
                    <a:pt x="8866948" y="2857338"/>
                    <a:pt x="8868746" y="2860335"/>
                  </a:cubicBezTo>
                  <a:cubicBezTo>
                    <a:pt x="8870544" y="2863331"/>
                    <a:pt x="8869345" y="2872320"/>
                    <a:pt x="8868147" y="2875317"/>
                  </a:cubicBezTo>
                  <a:cubicBezTo>
                    <a:pt x="8866948" y="2878912"/>
                    <a:pt x="8866948" y="2883706"/>
                    <a:pt x="8868746" y="2883706"/>
                  </a:cubicBezTo>
                  <a:cubicBezTo>
                    <a:pt x="8870544" y="2883706"/>
                    <a:pt x="8871742" y="2880710"/>
                    <a:pt x="8872941" y="2878313"/>
                  </a:cubicBezTo>
                  <a:cubicBezTo>
                    <a:pt x="8874140" y="2875916"/>
                    <a:pt x="8872941" y="2870522"/>
                    <a:pt x="8874140" y="2866328"/>
                  </a:cubicBezTo>
                  <a:cubicBezTo>
                    <a:pt x="8875338" y="2862133"/>
                    <a:pt x="8878933" y="2865728"/>
                    <a:pt x="8881330" y="2868725"/>
                  </a:cubicBezTo>
                  <a:cubicBezTo>
                    <a:pt x="8883728" y="2871721"/>
                    <a:pt x="8883129" y="2874118"/>
                    <a:pt x="8882529" y="2876515"/>
                  </a:cubicBezTo>
                  <a:cubicBezTo>
                    <a:pt x="8881930" y="2878912"/>
                    <a:pt x="8882529" y="2883107"/>
                    <a:pt x="8881330" y="2886703"/>
                  </a:cubicBezTo>
                  <a:cubicBezTo>
                    <a:pt x="8880132" y="2889699"/>
                    <a:pt x="8880132" y="2891497"/>
                    <a:pt x="8880731" y="2892096"/>
                  </a:cubicBezTo>
                  <a:lnTo>
                    <a:pt x="8880132" y="2892096"/>
                  </a:lnTo>
                  <a:cubicBezTo>
                    <a:pt x="8880132" y="2892096"/>
                    <a:pt x="8879533" y="2892696"/>
                    <a:pt x="8878334" y="2893894"/>
                  </a:cubicBezTo>
                  <a:lnTo>
                    <a:pt x="8881930" y="2892096"/>
                  </a:lnTo>
                  <a:cubicBezTo>
                    <a:pt x="8884327" y="2891497"/>
                    <a:pt x="8884327" y="2887901"/>
                    <a:pt x="8886125" y="2882508"/>
                  </a:cubicBezTo>
                  <a:cubicBezTo>
                    <a:pt x="8887323" y="2877114"/>
                    <a:pt x="8889121" y="2878313"/>
                    <a:pt x="8893316" y="2881908"/>
                  </a:cubicBezTo>
                  <a:cubicBezTo>
                    <a:pt x="8897511" y="2886103"/>
                    <a:pt x="8895713" y="2891497"/>
                    <a:pt x="8894515" y="2898089"/>
                  </a:cubicBezTo>
                  <a:cubicBezTo>
                    <a:pt x="8893915" y="2904681"/>
                    <a:pt x="8897511" y="2907677"/>
                    <a:pt x="8897511" y="2907677"/>
                  </a:cubicBezTo>
                  <a:cubicBezTo>
                    <a:pt x="8897511" y="2907677"/>
                    <a:pt x="8897511" y="2914869"/>
                    <a:pt x="8896911" y="2921461"/>
                  </a:cubicBezTo>
                  <a:cubicBezTo>
                    <a:pt x="8896312" y="2928053"/>
                    <a:pt x="8898110" y="2928652"/>
                    <a:pt x="8902305" y="2935244"/>
                  </a:cubicBezTo>
                  <a:cubicBezTo>
                    <a:pt x="8906500" y="2941836"/>
                    <a:pt x="8910695" y="2952623"/>
                    <a:pt x="8910695" y="2955020"/>
                  </a:cubicBezTo>
                  <a:cubicBezTo>
                    <a:pt x="8910695" y="2957417"/>
                    <a:pt x="8911294" y="2960413"/>
                    <a:pt x="8914890" y="2967005"/>
                  </a:cubicBezTo>
                  <a:cubicBezTo>
                    <a:pt x="8918486" y="2973598"/>
                    <a:pt x="8917287" y="2982587"/>
                    <a:pt x="8916089" y="2987381"/>
                  </a:cubicBezTo>
                  <a:cubicBezTo>
                    <a:pt x="8914890" y="2992175"/>
                    <a:pt x="8917886" y="2991576"/>
                    <a:pt x="8920882" y="2990377"/>
                  </a:cubicBezTo>
                  <a:cubicBezTo>
                    <a:pt x="8923879" y="2989778"/>
                    <a:pt x="8925078" y="2989778"/>
                    <a:pt x="8931071" y="2990377"/>
                  </a:cubicBezTo>
                  <a:cubicBezTo>
                    <a:pt x="8936464" y="2990976"/>
                    <a:pt x="8934067" y="2997568"/>
                    <a:pt x="8935265" y="3003561"/>
                  </a:cubicBezTo>
                  <a:cubicBezTo>
                    <a:pt x="8935864" y="3009554"/>
                    <a:pt x="8936464" y="3015547"/>
                    <a:pt x="8932269" y="3014947"/>
                  </a:cubicBezTo>
                  <a:cubicBezTo>
                    <a:pt x="8924479" y="3013150"/>
                    <a:pt x="8926875" y="3014947"/>
                    <a:pt x="8931670" y="3020341"/>
                  </a:cubicBezTo>
                  <a:cubicBezTo>
                    <a:pt x="8936464" y="3025734"/>
                    <a:pt x="8929272" y="3032326"/>
                    <a:pt x="8926276" y="3037121"/>
                  </a:cubicBezTo>
                  <a:cubicBezTo>
                    <a:pt x="8923280" y="3041915"/>
                    <a:pt x="8920283" y="3043712"/>
                    <a:pt x="8921482" y="3050305"/>
                  </a:cubicBezTo>
                  <a:cubicBezTo>
                    <a:pt x="8922681" y="3057496"/>
                    <a:pt x="8919085" y="3060492"/>
                    <a:pt x="8915490" y="3063489"/>
                  </a:cubicBezTo>
                  <a:cubicBezTo>
                    <a:pt x="8911893" y="3067084"/>
                    <a:pt x="8908298" y="3067683"/>
                    <a:pt x="8907699" y="3074875"/>
                  </a:cubicBezTo>
                  <a:cubicBezTo>
                    <a:pt x="8907100" y="3082066"/>
                    <a:pt x="8899309" y="3090456"/>
                    <a:pt x="8895713" y="3094052"/>
                  </a:cubicBezTo>
                  <a:cubicBezTo>
                    <a:pt x="8892717" y="3097647"/>
                    <a:pt x="8888522" y="3100643"/>
                    <a:pt x="8889720" y="3107236"/>
                  </a:cubicBezTo>
                  <a:cubicBezTo>
                    <a:pt x="8890919" y="3113828"/>
                    <a:pt x="8889121" y="3117423"/>
                    <a:pt x="8886724" y="3125214"/>
                  </a:cubicBezTo>
                  <a:cubicBezTo>
                    <a:pt x="8884327" y="3133004"/>
                    <a:pt x="8863951" y="3137799"/>
                    <a:pt x="8860955" y="3144990"/>
                  </a:cubicBezTo>
                  <a:cubicBezTo>
                    <a:pt x="8857959" y="3152181"/>
                    <a:pt x="8852566" y="3153380"/>
                    <a:pt x="8847172" y="3156975"/>
                  </a:cubicBezTo>
                  <a:cubicBezTo>
                    <a:pt x="8845374" y="3158174"/>
                    <a:pt x="8845374" y="3158773"/>
                    <a:pt x="8845973" y="3158773"/>
                  </a:cubicBezTo>
                  <a:lnTo>
                    <a:pt x="8846573" y="3158773"/>
                  </a:lnTo>
                  <a:cubicBezTo>
                    <a:pt x="8846573" y="3158773"/>
                    <a:pt x="8846573" y="3158773"/>
                    <a:pt x="8845973" y="3158773"/>
                  </a:cubicBezTo>
                  <a:cubicBezTo>
                    <a:pt x="8847771" y="3159372"/>
                    <a:pt x="8851966" y="3158773"/>
                    <a:pt x="8854363" y="3157575"/>
                  </a:cubicBezTo>
                  <a:cubicBezTo>
                    <a:pt x="8858559" y="3156376"/>
                    <a:pt x="8859757" y="3153380"/>
                    <a:pt x="8862753" y="3148585"/>
                  </a:cubicBezTo>
                  <a:cubicBezTo>
                    <a:pt x="8865750" y="3143791"/>
                    <a:pt x="8869345" y="3140795"/>
                    <a:pt x="8874140" y="3140196"/>
                  </a:cubicBezTo>
                  <a:cubicBezTo>
                    <a:pt x="8878933" y="3139596"/>
                    <a:pt x="8878334" y="3139596"/>
                    <a:pt x="8886724" y="3132405"/>
                  </a:cubicBezTo>
                  <a:cubicBezTo>
                    <a:pt x="8895114" y="3125214"/>
                    <a:pt x="8893915" y="3111430"/>
                    <a:pt x="8893915" y="3106037"/>
                  </a:cubicBezTo>
                  <a:cubicBezTo>
                    <a:pt x="8894515" y="3100643"/>
                    <a:pt x="8899309" y="3105438"/>
                    <a:pt x="8898110" y="3108434"/>
                  </a:cubicBezTo>
                  <a:cubicBezTo>
                    <a:pt x="8896911" y="3111430"/>
                    <a:pt x="8899908" y="3119221"/>
                    <a:pt x="8896911" y="3129409"/>
                  </a:cubicBezTo>
                  <a:cubicBezTo>
                    <a:pt x="8893316" y="3141994"/>
                    <a:pt x="8883129" y="3144390"/>
                    <a:pt x="8877136" y="3146189"/>
                  </a:cubicBezTo>
                  <a:cubicBezTo>
                    <a:pt x="8871143" y="3147986"/>
                    <a:pt x="8871742" y="3155777"/>
                    <a:pt x="8871742" y="3161769"/>
                  </a:cubicBezTo>
                  <a:cubicBezTo>
                    <a:pt x="8871742" y="3167762"/>
                    <a:pt x="8874140" y="3189336"/>
                    <a:pt x="8877136" y="3198325"/>
                  </a:cubicBezTo>
                  <a:cubicBezTo>
                    <a:pt x="8880132" y="3206715"/>
                    <a:pt x="8879533" y="3200722"/>
                    <a:pt x="8879533" y="3197127"/>
                  </a:cubicBezTo>
                  <a:cubicBezTo>
                    <a:pt x="8879533" y="3193531"/>
                    <a:pt x="8877136" y="3173755"/>
                    <a:pt x="8875338" y="3161769"/>
                  </a:cubicBezTo>
                  <a:cubicBezTo>
                    <a:pt x="8874140" y="3149784"/>
                    <a:pt x="8881330" y="3149784"/>
                    <a:pt x="8892118" y="3144390"/>
                  </a:cubicBezTo>
                  <a:cubicBezTo>
                    <a:pt x="8902904" y="3138997"/>
                    <a:pt x="8904103" y="3119820"/>
                    <a:pt x="8904702" y="3112629"/>
                  </a:cubicBezTo>
                  <a:cubicBezTo>
                    <a:pt x="8905301" y="3105438"/>
                    <a:pt x="8905301" y="3106037"/>
                    <a:pt x="8908897" y="3108434"/>
                  </a:cubicBezTo>
                  <a:cubicBezTo>
                    <a:pt x="8912493" y="3110831"/>
                    <a:pt x="8909497" y="3116824"/>
                    <a:pt x="8911294" y="3119221"/>
                  </a:cubicBezTo>
                  <a:cubicBezTo>
                    <a:pt x="8912493" y="3121618"/>
                    <a:pt x="8916688" y="3106636"/>
                    <a:pt x="8917287" y="3110831"/>
                  </a:cubicBezTo>
                  <a:cubicBezTo>
                    <a:pt x="8917886" y="3115026"/>
                    <a:pt x="8919684" y="3100643"/>
                    <a:pt x="8917287" y="3095849"/>
                  </a:cubicBezTo>
                  <a:cubicBezTo>
                    <a:pt x="8914890" y="3090456"/>
                    <a:pt x="8922681" y="3085662"/>
                    <a:pt x="8927475" y="3085063"/>
                  </a:cubicBezTo>
                  <a:cubicBezTo>
                    <a:pt x="8932269" y="3084463"/>
                    <a:pt x="8952045" y="3084463"/>
                    <a:pt x="8956240" y="3082665"/>
                  </a:cubicBezTo>
                  <a:cubicBezTo>
                    <a:pt x="8960435" y="3080868"/>
                    <a:pt x="8966428" y="3082066"/>
                    <a:pt x="8971222" y="3083265"/>
                  </a:cubicBezTo>
                  <a:cubicBezTo>
                    <a:pt x="8976615" y="3083864"/>
                    <a:pt x="8975417" y="3085063"/>
                    <a:pt x="8973619" y="3087459"/>
                  </a:cubicBezTo>
                  <a:cubicBezTo>
                    <a:pt x="8971821" y="3089857"/>
                    <a:pt x="8970622" y="3093452"/>
                    <a:pt x="8970023" y="3096448"/>
                  </a:cubicBezTo>
                  <a:cubicBezTo>
                    <a:pt x="8969424" y="3099445"/>
                    <a:pt x="8967626" y="3106636"/>
                    <a:pt x="8968824" y="3110232"/>
                  </a:cubicBezTo>
                  <a:cubicBezTo>
                    <a:pt x="8969424" y="3114427"/>
                    <a:pt x="8967027" y="3120419"/>
                    <a:pt x="8964031" y="3123416"/>
                  </a:cubicBezTo>
                  <a:cubicBezTo>
                    <a:pt x="8961034" y="3125813"/>
                    <a:pt x="8957439" y="3140196"/>
                    <a:pt x="8957439" y="3140196"/>
                  </a:cubicBezTo>
                  <a:cubicBezTo>
                    <a:pt x="8955041" y="3146189"/>
                    <a:pt x="8942457" y="3150383"/>
                    <a:pt x="8939461" y="3152181"/>
                  </a:cubicBezTo>
                  <a:cubicBezTo>
                    <a:pt x="8936464" y="3154578"/>
                    <a:pt x="8917287" y="3161170"/>
                    <a:pt x="8913092" y="3163567"/>
                  </a:cubicBezTo>
                  <a:cubicBezTo>
                    <a:pt x="8908897" y="3165964"/>
                    <a:pt x="8915490" y="3166564"/>
                    <a:pt x="8919684" y="3165964"/>
                  </a:cubicBezTo>
                  <a:cubicBezTo>
                    <a:pt x="8923879" y="3165365"/>
                    <a:pt x="8931071" y="3164766"/>
                    <a:pt x="8941258" y="3158773"/>
                  </a:cubicBezTo>
                  <a:cubicBezTo>
                    <a:pt x="8951446" y="3152780"/>
                    <a:pt x="8948450" y="3158174"/>
                    <a:pt x="8947251" y="3159972"/>
                  </a:cubicBezTo>
                  <a:cubicBezTo>
                    <a:pt x="8946652" y="3162369"/>
                    <a:pt x="8943056" y="3168361"/>
                    <a:pt x="8943056" y="3176751"/>
                  </a:cubicBezTo>
                  <a:cubicBezTo>
                    <a:pt x="8943056" y="3184542"/>
                    <a:pt x="8946052" y="3176152"/>
                    <a:pt x="8947251" y="3170759"/>
                  </a:cubicBezTo>
                  <a:cubicBezTo>
                    <a:pt x="8948450" y="3165365"/>
                    <a:pt x="8950846" y="3159372"/>
                    <a:pt x="8957439" y="3150983"/>
                  </a:cubicBezTo>
                  <a:cubicBezTo>
                    <a:pt x="8964031" y="3142593"/>
                    <a:pt x="8967027" y="3149784"/>
                    <a:pt x="8967027" y="3154578"/>
                  </a:cubicBezTo>
                  <a:cubicBezTo>
                    <a:pt x="8967027" y="3159372"/>
                    <a:pt x="8967626" y="3158773"/>
                    <a:pt x="8974218" y="3153979"/>
                  </a:cubicBezTo>
                  <a:cubicBezTo>
                    <a:pt x="8980810" y="3149784"/>
                    <a:pt x="8976615" y="3149185"/>
                    <a:pt x="8974817" y="3146788"/>
                  </a:cubicBezTo>
                  <a:cubicBezTo>
                    <a:pt x="8972421" y="3144390"/>
                    <a:pt x="8972421" y="3142593"/>
                    <a:pt x="8971222" y="3136001"/>
                  </a:cubicBezTo>
                  <a:cubicBezTo>
                    <a:pt x="8970023" y="3129409"/>
                    <a:pt x="8971821" y="3125813"/>
                    <a:pt x="8974817" y="3126412"/>
                  </a:cubicBezTo>
                  <a:cubicBezTo>
                    <a:pt x="8977214" y="3127012"/>
                    <a:pt x="8977214" y="3124015"/>
                    <a:pt x="8977214" y="3121618"/>
                  </a:cubicBezTo>
                  <a:cubicBezTo>
                    <a:pt x="8977813" y="3119221"/>
                    <a:pt x="8977214" y="3116225"/>
                    <a:pt x="8977813" y="3111430"/>
                  </a:cubicBezTo>
                  <a:cubicBezTo>
                    <a:pt x="8978413" y="3106037"/>
                    <a:pt x="8996392" y="3102441"/>
                    <a:pt x="9001185" y="3103041"/>
                  </a:cubicBezTo>
                  <a:cubicBezTo>
                    <a:pt x="9005980" y="3103640"/>
                    <a:pt x="9019163" y="3110232"/>
                    <a:pt x="9019163" y="3113828"/>
                  </a:cubicBezTo>
                  <a:cubicBezTo>
                    <a:pt x="9019763" y="3117423"/>
                    <a:pt x="9019763" y="3121019"/>
                    <a:pt x="9023359" y="3122817"/>
                  </a:cubicBezTo>
                  <a:cubicBezTo>
                    <a:pt x="9026954" y="3125214"/>
                    <a:pt x="9030550" y="3122218"/>
                    <a:pt x="9029951" y="3128210"/>
                  </a:cubicBezTo>
                  <a:cubicBezTo>
                    <a:pt x="9029352" y="3134203"/>
                    <a:pt x="9030550" y="3132405"/>
                    <a:pt x="9037741" y="3130008"/>
                  </a:cubicBezTo>
                  <a:cubicBezTo>
                    <a:pt x="9044933" y="3127611"/>
                    <a:pt x="9043134" y="3134802"/>
                    <a:pt x="9042535" y="3141394"/>
                  </a:cubicBezTo>
                  <a:cubicBezTo>
                    <a:pt x="9041936" y="3147986"/>
                    <a:pt x="9043734" y="3155178"/>
                    <a:pt x="9046730" y="3156376"/>
                  </a:cubicBezTo>
                  <a:cubicBezTo>
                    <a:pt x="9049726" y="3157575"/>
                    <a:pt x="9050326" y="3153380"/>
                    <a:pt x="9049127" y="3150983"/>
                  </a:cubicBezTo>
                  <a:cubicBezTo>
                    <a:pt x="9048528" y="3148585"/>
                    <a:pt x="9047929" y="3146788"/>
                    <a:pt x="9049127" y="3143791"/>
                  </a:cubicBezTo>
                  <a:cubicBezTo>
                    <a:pt x="9050326" y="3141394"/>
                    <a:pt x="9052723" y="3144390"/>
                    <a:pt x="9058116" y="3147986"/>
                  </a:cubicBezTo>
                  <a:cubicBezTo>
                    <a:pt x="9068904" y="3155178"/>
                    <a:pt x="9070102" y="3168361"/>
                    <a:pt x="9068304" y="3172556"/>
                  </a:cubicBezTo>
                  <a:cubicBezTo>
                    <a:pt x="9066506" y="3176751"/>
                    <a:pt x="9060514" y="3185740"/>
                    <a:pt x="9065907" y="3184542"/>
                  </a:cubicBezTo>
                  <a:cubicBezTo>
                    <a:pt x="9071301" y="3183943"/>
                    <a:pt x="9070102" y="3188138"/>
                    <a:pt x="9064708" y="3197127"/>
                  </a:cubicBezTo>
                  <a:cubicBezTo>
                    <a:pt x="9059315" y="3206116"/>
                    <a:pt x="9063510" y="3208513"/>
                    <a:pt x="9062911" y="3214506"/>
                  </a:cubicBezTo>
                  <a:cubicBezTo>
                    <a:pt x="9062312" y="3220498"/>
                    <a:pt x="9062312" y="3221697"/>
                    <a:pt x="9065907" y="3220498"/>
                  </a:cubicBezTo>
                  <a:cubicBezTo>
                    <a:pt x="9070102" y="3219899"/>
                    <a:pt x="9066506" y="3210910"/>
                    <a:pt x="9069503" y="3203719"/>
                  </a:cubicBezTo>
                  <a:cubicBezTo>
                    <a:pt x="9071900" y="3196527"/>
                    <a:pt x="9081488" y="3196527"/>
                    <a:pt x="9083885" y="3197127"/>
                  </a:cubicBezTo>
                  <a:cubicBezTo>
                    <a:pt x="9086283" y="3197726"/>
                    <a:pt x="9089279" y="3195928"/>
                    <a:pt x="9088080" y="3192332"/>
                  </a:cubicBezTo>
                  <a:cubicBezTo>
                    <a:pt x="9086882" y="3188737"/>
                    <a:pt x="9088080" y="3188138"/>
                    <a:pt x="9092275" y="3192932"/>
                  </a:cubicBezTo>
                  <a:cubicBezTo>
                    <a:pt x="9096470" y="3197726"/>
                    <a:pt x="9097668" y="3194130"/>
                    <a:pt x="9094672" y="3190535"/>
                  </a:cubicBezTo>
                  <a:cubicBezTo>
                    <a:pt x="9091675" y="3186939"/>
                    <a:pt x="9097668" y="3183343"/>
                    <a:pt x="9105459" y="3192932"/>
                  </a:cubicBezTo>
                  <a:cubicBezTo>
                    <a:pt x="9113250" y="3203120"/>
                    <a:pt x="9115047" y="3203719"/>
                    <a:pt x="9118044" y="3202520"/>
                  </a:cubicBezTo>
                  <a:cubicBezTo>
                    <a:pt x="9121040" y="3201321"/>
                    <a:pt x="9121040" y="3199524"/>
                    <a:pt x="9122838" y="3201321"/>
                  </a:cubicBezTo>
                  <a:cubicBezTo>
                    <a:pt x="9124636" y="3203120"/>
                    <a:pt x="9124036" y="3204917"/>
                    <a:pt x="9126434" y="3203120"/>
                  </a:cubicBezTo>
                  <a:cubicBezTo>
                    <a:pt x="9128831" y="3201321"/>
                    <a:pt x="9127033" y="3199524"/>
                    <a:pt x="9136022" y="3205516"/>
                  </a:cubicBezTo>
                  <a:cubicBezTo>
                    <a:pt x="9144412" y="3210910"/>
                    <a:pt x="9152203" y="3212109"/>
                    <a:pt x="9158795" y="3209711"/>
                  </a:cubicBezTo>
                  <a:cubicBezTo>
                    <a:pt x="9165986" y="3207314"/>
                    <a:pt x="9173177" y="3210311"/>
                    <a:pt x="9174376" y="3214506"/>
                  </a:cubicBezTo>
                  <a:cubicBezTo>
                    <a:pt x="9175574" y="3218701"/>
                    <a:pt x="9182766" y="3222896"/>
                    <a:pt x="9186960" y="3223495"/>
                  </a:cubicBezTo>
                  <a:cubicBezTo>
                    <a:pt x="9191156" y="3224094"/>
                    <a:pt x="9197148" y="3226491"/>
                    <a:pt x="9197148" y="3230686"/>
                  </a:cubicBezTo>
                  <a:cubicBezTo>
                    <a:pt x="9196548" y="3234881"/>
                    <a:pt x="9197747" y="3236679"/>
                    <a:pt x="9200744" y="3237877"/>
                  </a:cubicBezTo>
                  <a:cubicBezTo>
                    <a:pt x="9203141" y="3239076"/>
                    <a:pt x="9203141" y="3242072"/>
                    <a:pt x="9204938" y="3244469"/>
                  </a:cubicBezTo>
                  <a:cubicBezTo>
                    <a:pt x="9206137" y="3246866"/>
                    <a:pt x="9214527" y="3257653"/>
                    <a:pt x="9219920" y="3264245"/>
                  </a:cubicBezTo>
                  <a:cubicBezTo>
                    <a:pt x="9225314" y="3270837"/>
                    <a:pt x="9230108" y="3285220"/>
                    <a:pt x="9233105" y="3288816"/>
                  </a:cubicBezTo>
                  <a:cubicBezTo>
                    <a:pt x="9236101" y="3292411"/>
                    <a:pt x="9239097" y="3290613"/>
                    <a:pt x="9239697" y="3300801"/>
                  </a:cubicBezTo>
                  <a:cubicBezTo>
                    <a:pt x="9240296" y="3310989"/>
                    <a:pt x="9242094" y="3312187"/>
                    <a:pt x="9244490" y="3310989"/>
                  </a:cubicBezTo>
                  <a:cubicBezTo>
                    <a:pt x="9246888" y="3310389"/>
                    <a:pt x="9248686" y="3310389"/>
                    <a:pt x="9248686" y="3315183"/>
                  </a:cubicBezTo>
                  <a:cubicBezTo>
                    <a:pt x="9248686" y="3319378"/>
                    <a:pt x="9254079" y="3319978"/>
                    <a:pt x="9257076" y="3319978"/>
                  </a:cubicBezTo>
                  <a:cubicBezTo>
                    <a:pt x="9260072" y="3319978"/>
                    <a:pt x="9266065" y="3320577"/>
                    <a:pt x="9275054" y="3321776"/>
                  </a:cubicBezTo>
                  <a:cubicBezTo>
                    <a:pt x="9284043" y="3322375"/>
                    <a:pt x="9287039" y="3333761"/>
                    <a:pt x="9285840" y="3344548"/>
                  </a:cubicBezTo>
                  <a:cubicBezTo>
                    <a:pt x="9285241" y="3355335"/>
                    <a:pt x="9288837" y="3386497"/>
                    <a:pt x="9290036" y="3393689"/>
                  </a:cubicBezTo>
                  <a:cubicBezTo>
                    <a:pt x="9290635" y="3400880"/>
                    <a:pt x="9292432" y="3404475"/>
                    <a:pt x="9287039" y="3416461"/>
                  </a:cubicBezTo>
                  <a:cubicBezTo>
                    <a:pt x="9281646" y="3428446"/>
                    <a:pt x="9284043" y="3426649"/>
                    <a:pt x="9288837" y="3420056"/>
                  </a:cubicBezTo>
                  <a:cubicBezTo>
                    <a:pt x="9277450" y="3409869"/>
                    <a:pt x="9278050" y="3416461"/>
                    <a:pt x="9277450" y="3420656"/>
                  </a:cubicBezTo>
                  <a:close/>
                  <a:moveTo>
                    <a:pt x="7983619" y="2455226"/>
                  </a:moveTo>
                  <a:lnTo>
                    <a:pt x="7986615" y="2454626"/>
                  </a:lnTo>
                  <a:cubicBezTo>
                    <a:pt x="7985416" y="2454626"/>
                    <a:pt x="7984817" y="2455226"/>
                    <a:pt x="7983619" y="2455226"/>
                  </a:cubicBezTo>
                  <a:close/>
                  <a:moveTo>
                    <a:pt x="8400114" y="4395675"/>
                  </a:moveTo>
                  <a:cubicBezTo>
                    <a:pt x="8400114" y="4395675"/>
                    <a:pt x="8401911" y="4395075"/>
                    <a:pt x="8404309" y="4394476"/>
                  </a:cubicBezTo>
                  <a:cubicBezTo>
                    <a:pt x="8404309" y="4393278"/>
                    <a:pt x="8404309" y="4392079"/>
                    <a:pt x="8404309" y="4390880"/>
                  </a:cubicBezTo>
                  <a:cubicBezTo>
                    <a:pt x="8404309" y="4390880"/>
                    <a:pt x="8404309" y="4390880"/>
                    <a:pt x="8403709" y="4390880"/>
                  </a:cubicBezTo>
                  <a:cubicBezTo>
                    <a:pt x="8402510" y="4392079"/>
                    <a:pt x="8401312" y="4393278"/>
                    <a:pt x="8398915" y="4395075"/>
                  </a:cubicBezTo>
                  <a:lnTo>
                    <a:pt x="8400114" y="4395675"/>
                  </a:lnTo>
                  <a:close/>
                  <a:moveTo>
                    <a:pt x="8010586" y="2621824"/>
                  </a:moveTo>
                  <a:lnTo>
                    <a:pt x="8012384" y="2623022"/>
                  </a:lnTo>
                  <a:cubicBezTo>
                    <a:pt x="8011784" y="2622423"/>
                    <a:pt x="8011185" y="2621824"/>
                    <a:pt x="8010586" y="2621824"/>
                  </a:cubicBezTo>
                  <a:close/>
                  <a:moveTo>
                    <a:pt x="8128643" y="2315595"/>
                  </a:moveTo>
                  <a:cubicBezTo>
                    <a:pt x="8126845" y="2311400"/>
                    <a:pt x="8118455" y="2309003"/>
                    <a:pt x="8113661" y="2305407"/>
                  </a:cubicBezTo>
                  <a:cubicBezTo>
                    <a:pt x="8108267" y="2301212"/>
                    <a:pt x="8105271" y="2303010"/>
                    <a:pt x="8099877" y="2303010"/>
                  </a:cubicBezTo>
                  <a:cubicBezTo>
                    <a:pt x="8094485" y="2303010"/>
                    <a:pt x="8084896" y="2302411"/>
                    <a:pt x="8080102" y="2310201"/>
                  </a:cubicBezTo>
                  <a:cubicBezTo>
                    <a:pt x="8075307" y="2318591"/>
                    <a:pt x="8081300" y="2317393"/>
                    <a:pt x="8081300" y="2317393"/>
                  </a:cubicBezTo>
                  <a:cubicBezTo>
                    <a:pt x="8081300" y="2317393"/>
                    <a:pt x="8083098" y="2317393"/>
                    <a:pt x="8086694" y="2316793"/>
                  </a:cubicBezTo>
                  <a:cubicBezTo>
                    <a:pt x="8090888" y="2316194"/>
                    <a:pt x="8089690" y="2319190"/>
                    <a:pt x="8093885" y="2323385"/>
                  </a:cubicBezTo>
                  <a:cubicBezTo>
                    <a:pt x="8098080" y="2327580"/>
                    <a:pt x="8098080" y="2326981"/>
                    <a:pt x="8100477" y="2327580"/>
                  </a:cubicBezTo>
                  <a:cubicBezTo>
                    <a:pt x="8102874" y="2328179"/>
                    <a:pt x="8102874" y="2325782"/>
                    <a:pt x="8107668" y="2328179"/>
                  </a:cubicBezTo>
                  <a:cubicBezTo>
                    <a:pt x="8112463" y="2330576"/>
                    <a:pt x="8112463" y="2328779"/>
                    <a:pt x="8112463" y="2328779"/>
                  </a:cubicBezTo>
                  <a:cubicBezTo>
                    <a:pt x="8112463" y="2328779"/>
                    <a:pt x="8113062" y="2324584"/>
                    <a:pt x="8114260" y="2320389"/>
                  </a:cubicBezTo>
                  <a:cubicBezTo>
                    <a:pt x="8114859" y="2315595"/>
                    <a:pt x="8118455" y="2318591"/>
                    <a:pt x="8122051" y="2323985"/>
                  </a:cubicBezTo>
                  <a:cubicBezTo>
                    <a:pt x="8125646" y="2329378"/>
                    <a:pt x="8125646" y="2326382"/>
                    <a:pt x="8130441" y="2328179"/>
                  </a:cubicBezTo>
                  <a:cubicBezTo>
                    <a:pt x="8135834" y="2329977"/>
                    <a:pt x="8134036" y="2325183"/>
                    <a:pt x="8132837" y="2323385"/>
                  </a:cubicBezTo>
                  <a:cubicBezTo>
                    <a:pt x="8132238" y="2320988"/>
                    <a:pt x="8130441" y="2319190"/>
                    <a:pt x="8128643" y="2315595"/>
                  </a:cubicBezTo>
                  <a:close/>
                  <a:moveTo>
                    <a:pt x="8352172" y="2289826"/>
                  </a:moveTo>
                  <a:cubicBezTo>
                    <a:pt x="8351572" y="2294021"/>
                    <a:pt x="8352771" y="2294620"/>
                    <a:pt x="8355768" y="2295819"/>
                  </a:cubicBezTo>
                  <a:cubicBezTo>
                    <a:pt x="8358165" y="2297017"/>
                    <a:pt x="8361161" y="2296418"/>
                    <a:pt x="8366554" y="2294021"/>
                  </a:cubicBezTo>
                  <a:cubicBezTo>
                    <a:pt x="8371948" y="2291624"/>
                    <a:pt x="8373746" y="2292822"/>
                    <a:pt x="8377342" y="2293422"/>
                  </a:cubicBezTo>
                  <a:cubicBezTo>
                    <a:pt x="8380937" y="2294021"/>
                    <a:pt x="8381536" y="2294021"/>
                    <a:pt x="8385732" y="2292223"/>
                  </a:cubicBezTo>
                  <a:cubicBezTo>
                    <a:pt x="8389926" y="2290425"/>
                    <a:pt x="8388728" y="2288028"/>
                    <a:pt x="8388728" y="2286230"/>
                  </a:cubicBezTo>
                  <a:cubicBezTo>
                    <a:pt x="8388728" y="2284432"/>
                    <a:pt x="8387529" y="2283833"/>
                    <a:pt x="8389926" y="2281436"/>
                  </a:cubicBezTo>
                  <a:cubicBezTo>
                    <a:pt x="8392323" y="2279039"/>
                    <a:pt x="8391125" y="2276043"/>
                    <a:pt x="8389327" y="2273046"/>
                  </a:cubicBezTo>
                  <a:cubicBezTo>
                    <a:pt x="8387529" y="2270050"/>
                    <a:pt x="8382136" y="2271248"/>
                    <a:pt x="8377342" y="2270649"/>
                  </a:cubicBezTo>
                  <a:cubicBezTo>
                    <a:pt x="8373147" y="2270050"/>
                    <a:pt x="8368952" y="2270050"/>
                    <a:pt x="8364757" y="2272447"/>
                  </a:cubicBezTo>
                  <a:cubicBezTo>
                    <a:pt x="8360562" y="2274844"/>
                    <a:pt x="8359962" y="2274844"/>
                    <a:pt x="8352771" y="2274844"/>
                  </a:cubicBezTo>
                  <a:cubicBezTo>
                    <a:pt x="8345580" y="2274844"/>
                    <a:pt x="8350374" y="2282035"/>
                    <a:pt x="8350374" y="2282035"/>
                  </a:cubicBezTo>
                  <a:cubicBezTo>
                    <a:pt x="8350374" y="2282035"/>
                    <a:pt x="8352771" y="2285631"/>
                    <a:pt x="8352172" y="2289826"/>
                  </a:cubicBezTo>
                  <a:close/>
                  <a:moveTo>
                    <a:pt x="8583492" y="2609239"/>
                  </a:moveTo>
                  <a:cubicBezTo>
                    <a:pt x="8585889" y="2614033"/>
                    <a:pt x="8582893" y="2617030"/>
                    <a:pt x="8576900" y="2621824"/>
                  </a:cubicBezTo>
                  <a:cubicBezTo>
                    <a:pt x="8571506" y="2626618"/>
                    <a:pt x="8579896" y="2624820"/>
                    <a:pt x="8582893" y="2624820"/>
                  </a:cubicBezTo>
                  <a:cubicBezTo>
                    <a:pt x="8585889" y="2624820"/>
                    <a:pt x="8590084" y="2622423"/>
                    <a:pt x="8593679" y="2621824"/>
                  </a:cubicBezTo>
                  <a:cubicBezTo>
                    <a:pt x="8597275" y="2621224"/>
                    <a:pt x="8596675" y="2611636"/>
                    <a:pt x="8594278" y="2606842"/>
                  </a:cubicBezTo>
                  <a:cubicBezTo>
                    <a:pt x="8591882" y="2602048"/>
                    <a:pt x="8591882" y="2594856"/>
                    <a:pt x="8593679" y="2591860"/>
                  </a:cubicBezTo>
                  <a:cubicBezTo>
                    <a:pt x="8595477" y="2589463"/>
                    <a:pt x="8593080" y="2585867"/>
                    <a:pt x="8590683" y="2587066"/>
                  </a:cubicBezTo>
                  <a:cubicBezTo>
                    <a:pt x="8588285" y="2588264"/>
                    <a:pt x="8581094" y="2587665"/>
                    <a:pt x="8576300" y="2589463"/>
                  </a:cubicBezTo>
                  <a:cubicBezTo>
                    <a:pt x="8571506" y="2591261"/>
                    <a:pt x="8575701" y="2597853"/>
                    <a:pt x="8575701" y="2597853"/>
                  </a:cubicBezTo>
                  <a:cubicBezTo>
                    <a:pt x="8575701" y="2597853"/>
                    <a:pt x="8581094" y="2604445"/>
                    <a:pt x="8583492" y="2609239"/>
                  </a:cubicBezTo>
                  <a:close/>
                  <a:moveTo>
                    <a:pt x="7896124" y="5191511"/>
                  </a:moveTo>
                  <a:cubicBezTo>
                    <a:pt x="7902717" y="5186117"/>
                    <a:pt x="7897323" y="5184319"/>
                    <a:pt x="7890731" y="5184918"/>
                  </a:cubicBezTo>
                  <a:cubicBezTo>
                    <a:pt x="7884139" y="5185518"/>
                    <a:pt x="7884739" y="5184319"/>
                    <a:pt x="7883540" y="5180724"/>
                  </a:cubicBezTo>
                  <a:cubicBezTo>
                    <a:pt x="7882341" y="5177727"/>
                    <a:pt x="7881142" y="5175929"/>
                    <a:pt x="7878146" y="5175929"/>
                  </a:cubicBezTo>
                  <a:cubicBezTo>
                    <a:pt x="7875750" y="5175929"/>
                    <a:pt x="7876349" y="5178326"/>
                    <a:pt x="7877547" y="5185518"/>
                  </a:cubicBezTo>
                  <a:cubicBezTo>
                    <a:pt x="7878146" y="5192709"/>
                    <a:pt x="7868558" y="5191511"/>
                    <a:pt x="7864962" y="5192709"/>
                  </a:cubicBezTo>
                  <a:cubicBezTo>
                    <a:pt x="7861367" y="5193308"/>
                    <a:pt x="7862565" y="5196305"/>
                    <a:pt x="7865561" y="5196305"/>
                  </a:cubicBezTo>
                  <a:cubicBezTo>
                    <a:pt x="7868558" y="5196305"/>
                    <a:pt x="7870356" y="5195706"/>
                    <a:pt x="7869157" y="5196904"/>
                  </a:cubicBezTo>
                  <a:cubicBezTo>
                    <a:pt x="7867959" y="5198702"/>
                    <a:pt x="7867959" y="5199301"/>
                    <a:pt x="7858370" y="5201099"/>
                  </a:cubicBezTo>
                  <a:cubicBezTo>
                    <a:pt x="7848782" y="5202297"/>
                    <a:pt x="7848782" y="5206492"/>
                    <a:pt x="7848782" y="5206492"/>
                  </a:cubicBezTo>
                  <a:cubicBezTo>
                    <a:pt x="7848782" y="5206492"/>
                    <a:pt x="7851179" y="5211886"/>
                    <a:pt x="7852977" y="5210687"/>
                  </a:cubicBezTo>
                  <a:cubicBezTo>
                    <a:pt x="7854775" y="5210088"/>
                    <a:pt x="7855973" y="5210088"/>
                    <a:pt x="7858370" y="5211287"/>
                  </a:cubicBezTo>
                  <a:cubicBezTo>
                    <a:pt x="7860768" y="5212485"/>
                    <a:pt x="7861367" y="5211886"/>
                    <a:pt x="7862565" y="5208889"/>
                  </a:cubicBezTo>
                  <a:cubicBezTo>
                    <a:pt x="7863764" y="5205893"/>
                    <a:pt x="7864363" y="5206492"/>
                    <a:pt x="7866760" y="5205893"/>
                  </a:cubicBezTo>
                  <a:cubicBezTo>
                    <a:pt x="7869157" y="5205294"/>
                    <a:pt x="7872753" y="5205294"/>
                    <a:pt x="7876349" y="5204695"/>
                  </a:cubicBezTo>
                  <a:cubicBezTo>
                    <a:pt x="7879944" y="5204095"/>
                    <a:pt x="7889532" y="5197503"/>
                    <a:pt x="7896124" y="5191511"/>
                  </a:cubicBezTo>
                  <a:close/>
                  <a:moveTo>
                    <a:pt x="7924291" y="5191511"/>
                  </a:moveTo>
                  <a:cubicBezTo>
                    <a:pt x="7920095" y="5190911"/>
                    <a:pt x="7920095" y="5192709"/>
                    <a:pt x="7916500" y="5196904"/>
                  </a:cubicBezTo>
                  <a:cubicBezTo>
                    <a:pt x="7912305" y="5201099"/>
                    <a:pt x="7912305" y="5192110"/>
                    <a:pt x="7916500" y="5188514"/>
                  </a:cubicBezTo>
                  <a:cubicBezTo>
                    <a:pt x="7920695" y="5184918"/>
                    <a:pt x="7920095" y="5184918"/>
                    <a:pt x="7917099" y="5183121"/>
                  </a:cubicBezTo>
                  <a:cubicBezTo>
                    <a:pt x="7914102" y="5181323"/>
                    <a:pt x="7912904" y="5182521"/>
                    <a:pt x="7910507" y="5184319"/>
                  </a:cubicBezTo>
                  <a:cubicBezTo>
                    <a:pt x="7908110" y="5186716"/>
                    <a:pt x="7906312" y="5189113"/>
                    <a:pt x="7902117" y="5192709"/>
                  </a:cubicBezTo>
                  <a:cubicBezTo>
                    <a:pt x="7897922" y="5196305"/>
                    <a:pt x="7898522" y="5199301"/>
                    <a:pt x="7896124" y="5199900"/>
                  </a:cubicBezTo>
                  <a:cubicBezTo>
                    <a:pt x="7893728" y="5200500"/>
                    <a:pt x="7893728" y="5200500"/>
                    <a:pt x="7890132" y="5202297"/>
                  </a:cubicBezTo>
                  <a:cubicBezTo>
                    <a:pt x="7885937" y="5204095"/>
                    <a:pt x="7883540" y="5203496"/>
                    <a:pt x="7881742" y="5205893"/>
                  </a:cubicBezTo>
                  <a:cubicBezTo>
                    <a:pt x="7879345" y="5208290"/>
                    <a:pt x="7879944" y="5206492"/>
                    <a:pt x="7873951" y="5210687"/>
                  </a:cubicBezTo>
                  <a:cubicBezTo>
                    <a:pt x="7867959" y="5214882"/>
                    <a:pt x="7872753" y="5218478"/>
                    <a:pt x="7872753" y="5218478"/>
                  </a:cubicBezTo>
                  <a:lnTo>
                    <a:pt x="7875150" y="5221474"/>
                  </a:lnTo>
                  <a:cubicBezTo>
                    <a:pt x="7875150" y="5221474"/>
                    <a:pt x="7881142" y="5222073"/>
                    <a:pt x="7878146" y="5219077"/>
                  </a:cubicBezTo>
                  <a:cubicBezTo>
                    <a:pt x="7875150" y="5216081"/>
                    <a:pt x="7877547" y="5216081"/>
                    <a:pt x="7879944" y="5216680"/>
                  </a:cubicBezTo>
                  <a:cubicBezTo>
                    <a:pt x="7882341" y="5217279"/>
                    <a:pt x="7881742" y="5216081"/>
                    <a:pt x="7882341" y="5212485"/>
                  </a:cubicBezTo>
                  <a:cubicBezTo>
                    <a:pt x="7882941" y="5209489"/>
                    <a:pt x="7882941" y="5211287"/>
                    <a:pt x="7886536" y="5214283"/>
                  </a:cubicBezTo>
                  <a:cubicBezTo>
                    <a:pt x="7890132" y="5217279"/>
                    <a:pt x="7890731" y="5215482"/>
                    <a:pt x="7893728" y="5216081"/>
                  </a:cubicBezTo>
                  <a:cubicBezTo>
                    <a:pt x="7897323" y="5216680"/>
                    <a:pt x="7894327" y="5211886"/>
                    <a:pt x="7893728" y="5208889"/>
                  </a:cubicBezTo>
                  <a:cubicBezTo>
                    <a:pt x="7893128" y="5205893"/>
                    <a:pt x="7894327" y="5204695"/>
                    <a:pt x="7894327" y="5204695"/>
                  </a:cubicBezTo>
                  <a:cubicBezTo>
                    <a:pt x="7894327" y="5204695"/>
                    <a:pt x="7897922" y="5207092"/>
                    <a:pt x="7900919" y="5208889"/>
                  </a:cubicBezTo>
                  <a:cubicBezTo>
                    <a:pt x="7903915" y="5211287"/>
                    <a:pt x="7909908" y="5206492"/>
                    <a:pt x="7912904" y="5204695"/>
                  </a:cubicBezTo>
                  <a:cubicBezTo>
                    <a:pt x="7915901" y="5203496"/>
                    <a:pt x="7921893" y="5198702"/>
                    <a:pt x="7927287" y="5196904"/>
                  </a:cubicBezTo>
                  <a:cubicBezTo>
                    <a:pt x="7931482" y="5195706"/>
                    <a:pt x="7928485" y="5192709"/>
                    <a:pt x="7924291" y="5191511"/>
                  </a:cubicBezTo>
                  <a:close/>
                  <a:moveTo>
                    <a:pt x="8139430" y="3197127"/>
                  </a:moveTo>
                  <a:cubicBezTo>
                    <a:pt x="8137632" y="3201921"/>
                    <a:pt x="8141827" y="3202520"/>
                    <a:pt x="8141827" y="3202520"/>
                  </a:cubicBezTo>
                  <a:lnTo>
                    <a:pt x="8144224" y="3199524"/>
                  </a:lnTo>
                  <a:cubicBezTo>
                    <a:pt x="8144224" y="3199524"/>
                    <a:pt x="8146621" y="3197726"/>
                    <a:pt x="8149617" y="3195928"/>
                  </a:cubicBezTo>
                  <a:cubicBezTo>
                    <a:pt x="8152614" y="3194130"/>
                    <a:pt x="8150816" y="3193531"/>
                    <a:pt x="8149018" y="3192932"/>
                  </a:cubicBezTo>
                  <a:cubicBezTo>
                    <a:pt x="8145423" y="3192932"/>
                    <a:pt x="8140628" y="3192332"/>
                    <a:pt x="8139430" y="3197127"/>
                  </a:cubicBezTo>
                  <a:close/>
                  <a:moveTo>
                    <a:pt x="8503189" y="2594856"/>
                  </a:moveTo>
                  <a:cubicBezTo>
                    <a:pt x="8507383" y="2596654"/>
                    <a:pt x="8516972" y="2596055"/>
                    <a:pt x="8516373" y="2589463"/>
                  </a:cubicBezTo>
                  <a:cubicBezTo>
                    <a:pt x="8515773" y="2582871"/>
                    <a:pt x="8513976" y="2581672"/>
                    <a:pt x="8512178" y="2584069"/>
                  </a:cubicBezTo>
                  <a:cubicBezTo>
                    <a:pt x="8510980" y="2586467"/>
                    <a:pt x="8510380" y="2587066"/>
                    <a:pt x="8510380" y="2588864"/>
                  </a:cubicBezTo>
                  <a:cubicBezTo>
                    <a:pt x="8510380" y="2590661"/>
                    <a:pt x="8510380" y="2591860"/>
                    <a:pt x="8507983" y="2591261"/>
                  </a:cubicBezTo>
                  <a:cubicBezTo>
                    <a:pt x="8505586" y="2590661"/>
                    <a:pt x="8503788" y="2589463"/>
                    <a:pt x="8501991" y="2589463"/>
                  </a:cubicBezTo>
                  <a:cubicBezTo>
                    <a:pt x="8500192" y="2589463"/>
                    <a:pt x="8499593" y="2591261"/>
                    <a:pt x="8499593" y="2591261"/>
                  </a:cubicBezTo>
                  <a:cubicBezTo>
                    <a:pt x="8499593" y="2591261"/>
                    <a:pt x="8499593" y="2593059"/>
                    <a:pt x="8503189" y="2594856"/>
                  </a:cubicBezTo>
                  <a:close/>
                  <a:moveTo>
                    <a:pt x="8369551" y="2542720"/>
                  </a:moveTo>
                  <a:cubicBezTo>
                    <a:pt x="8368352" y="2545117"/>
                    <a:pt x="8371948" y="2549911"/>
                    <a:pt x="8371948" y="2549911"/>
                  </a:cubicBezTo>
                  <a:cubicBezTo>
                    <a:pt x="8371948" y="2549911"/>
                    <a:pt x="8376143" y="2552907"/>
                    <a:pt x="8374944" y="2547514"/>
                  </a:cubicBezTo>
                  <a:cubicBezTo>
                    <a:pt x="8373147" y="2542120"/>
                    <a:pt x="8370750" y="2540922"/>
                    <a:pt x="8369551" y="2542720"/>
                  </a:cubicBezTo>
                  <a:close/>
                  <a:moveTo>
                    <a:pt x="8866349" y="2888501"/>
                  </a:moveTo>
                  <a:lnTo>
                    <a:pt x="8865150" y="2888501"/>
                  </a:lnTo>
                  <a:cubicBezTo>
                    <a:pt x="8865750" y="2889100"/>
                    <a:pt x="8865750" y="2889100"/>
                    <a:pt x="8866349" y="2888501"/>
                  </a:cubicBezTo>
                  <a:close/>
                  <a:moveTo>
                    <a:pt x="3393780" y="2416872"/>
                  </a:moveTo>
                  <a:cubicBezTo>
                    <a:pt x="3393180" y="2416872"/>
                    <a:pt x="3392581" y="2416872"/>
                    <a:pt x="3391382" y="2416872"/>
                  </a:cubicBezTo>
                  <a:cubicBezTo>
                    <a:pt x="3388985" y="2416872"/>
                    <a:pt x="3385390" y="2417471"/>
                    <a:pt x="3380596" y="2417471"/>
                  </a:cubicBezTo>
                  <a:cubicBezTo>
                    <a:pt x="3379996" y="2417471"/>
                    <a:pt x="3378798" y="2417471"/>
                    <a:pt x="3378198" y="2417471"/>
                  </a:cubicBezTo>
                  <a:cubicBezTo>
                    <a:pt x="3373404" y="2417471"/>
                    <a:pt x="3367411" y="2418070"/>
                    <a:pt x="3364415" y="2419269"/>
                  </a:cubicBezTo>
                  <a:cubicBezTo>
                    <a:pt x="3363816" y="2419269"/>
                    <a:pt x="3363216" y="2419868"/>
                    <a:pt x="3363216" y="2419868"/>
                  </a:cubicBezTo>
                  <a:cubicBezTo>
                    <a:pt x="3360220" y="2421666"/>
                    <a:pt x="3359621" y="2421666"/>
                    <a:pt x="3356025" y="2421067"/>
                  </a:cubicBezTo>
                  <a:cubicBezTo>
                    <a:pt x="3355426" y="2421067"/>
                    <a:pt x="3354227" y="2421067"/>
                    <a:pt x="3354227" y="2421067"/>
                  </a:cubicBezTo>
                  <a:cubicBezTo>
                    <a:pt x="3352430" y="2421067"/>
                    <a:pt x="3352430" y="2422265"/>
                    <a:pt x="3351830" y="2424663"/>
                  </a:cubicBezTo>
                  <a:cubicBezTo>
                    <a:pt x="3351231" y="2425861"/>
                    <a:pt x="3350632" y="2427060"/>
                    <a:pt x="3350032" y="2427659"/>
                  </a:cubicBezTo>
                  <a:cubicBezTo>
                    <a:pt x="3349433" y="2428258"/>
                    <a:pt x="3348834" y="2428258"/>
                    <a:pt x="3348235" y="2428858"/>
                  </a:cubicBezTo>
                  <a:cubicBezTo>
                    <a:pt x="3347635" y="2429457"/>
                    <a:pt x="3347036" y="2429457"/>
                    <a:pt x="3347036" y="2429457"/>
                  </a:cubicBezTo>
                  <a:cubicBezTo>
                    <a:pt x="3347036" y="2429457"/>
                    <a:pt x="3347036" y="2429457"/>
                    <a:pt x="3346437" y="2430056"/>
                  </a:cubicBezTo>
                  <a:cubicBezTo>
                    <a:pt x="3345838" y="2430655"/>
                    <a:pt x="3344639" y="2431854"/>
                    <a:pt x="3343440" y="2432453"/>
                  </a:cubicBezTo>
                  <a:cubicBezTo>
                    <a:pt x="3342242" y="2433652"/>
                    <a:pt x="3341043" y="2434850"/>
                    <a:pt x="3339845" y="2435449"/>
                  </a:cubicBezTo>
                  <a:cubicBezTo>
                    <a:pt x="3339245" y="2436049"/>
                    <a:pt x="3338646" y="2436648"/>
                    <a:pt x="3338047" y="2437847"/>
                  </a:cubicBezTo>
                  <a:cubicBezTo>
                    <a:pt x="3336849" y="2439644"/>
                    <a:pt x="3336249" y="2442041"/>
                    <a:pt x="3335650" y="2444439"/>
                  </a:cubicBezTo>
                  <a:cubicBezTo>
                    <a:pt x="3335650" y="2445637"/>
                    <a:pt x="3335050" y="2447435"/>
                    <a:pt x="3335050" y="2448633"/>
                  </a:cubicBezTo>
                  <a:cubicBezTo>
                    <a:pt x="3335050" y="2451630"/>
                    <a:pt x="3334451" y="2454626"/>
                    <a:pt x="3335050" y="2457023"/>
                  </a:cubicBezTo>
                  <a:cubicBezTo>
                    <a:pt x="3335050" y="2458222"/>
                    <a:pt x="3335650" y="2459420"/>
                    <a:pt x="3335650" y="2460020"/>
                  </a:cubicBezTo>
                  <a:cubicBezTo>
                    <a:pt x="3336249" y="2461218"/>
                    <a:pt x="3336849" y="2461818"/>
                    <a:pt x="3337448" y="2462417"/>
                  </a:cubicBezTo>
                  <a:cubicBezTo>
                    <a:pt x="3339245" y="2463615"/>
                    <a:pt x="3341043" y="2464814"/>
                    <a:pt x="3342841" y="2465413"/>
                  </a:cubicBezTo>
                  <a:cubicBezTo>
                    <a:pt x="3344040" y="2466012"/>
                    <a:pt x="3345238" y="2466012"/>
                    <a:pt x="3346437" y="2466612"/>
                  </a:cubicBezTo>
                  <a:cubicBezTo>
                    <a:pt x="3347635" y="2466612"/>
                    <a:pt x="3349433" y="2467211"/>
                    <a:pt x="3350632" y="2467211"/>
                  </a:cubicBezTo>
                  <a:cubicBezTo>
                    <a:pt x="3355426" y="2467810"/>
                    <a:pt x="3357823" y="2469608"/>
                    <a:pt x="3360220" y="2469009"/>
                  </a:cubicBezTo>
                  <a:cubicBezTo>
                    <a:pt x="3360820" y="2469009"/>
                    <a:pt x="3361419" y="2468409"/>
                    <a:pt x="3362018" y="2467810"/>
                  </a:cubicBezTo>
                  <a:cubicBezTo>
                    <a:pt x="3362617" y="2467211"/>
                    <a:pt x="3362617" y="2467211"/>
                    <a:pt x="3363216" y="2466612"/>
                  </a:cubicBezTo>
                  <a:cubicBezTo>
                    <a:pt x="3363816" y="2466012"/>
                    <a:pt x="3364415" y="2466012"/>
                    <a:pt x="3365014" y="2465413"/>
                  </a:cubicBezTo>
                  <a:cubicBezTo>
                    <a:pt x="3369809" y="2463615"/>
                    <a:pt x="3377000" y="2461218"/>
                    <a:pt x="3381195" y="2458222"/>
                  </a:cubicBezTo>
                  <a:cubicBezTo>
                    <a:pt x="3386588" y="2454027"/>
                    <a:pt x="3387787" y="2454027"/>
                    <a:pt x="3385390" y="2452828"/>
                  </a:cubicBezTo>
                  <a:cubicBezTo>
                    <a:pt x="3384191" y="2452229"/>
                    <a:pt x="3384191" y="2451031"/>
                    <a:pt x="3384191" y="2450431"/>
                  </a:cubicBezTo>
                  <a:cubicBezTo>
                    <a:pt x="3384191" y="2449832"/>
                    <a:pt x="3384791" y="2448633"/>
                    <a:pt x="3385989" y="2448633"/>
                  </a:cubicBezTo>
                  <a:cubicBezTo>
                    <a:pt x="3386588" y="2448034"/>
                    <a:pt x="3387787" y="2446836"/>
                    <a:pt x="3388985" y="2445637"/>
                  </a:cubicBezTo>
                  <a:cubicBezTo>
                    <a:pt x="3390184" y="2444439"/>
                    <a:pt x="3390783" y="2442041"/>
                    <a:pt x="3391382" y="2440244"/>
                  </a:cubicBezTo>
                  <a:cubicBezTo>
                    <a:pt x="3392581" y="2436049"/>
                    <a:pt x="3395577" y="2433052"/>
                    <a:pt x="3400371" y="2429457"/>
                  </a:cubicBezTo>
                  <a:cubicBezTo>
                    <a:pt x="3404566" y="2426460"/>
                    <a:pt x="3405765" y="2423464"/>
                    <a:pt x="3403967" y="2418670"/>
                  </a:cubicBezTo>
                  <a:cubicBezTo>
                    <a:pt x="3403967" y="2418070"/>
                    <a:pt x="3403368" y="2417471"/>
                    <a:pt x="3403368" y="2416872"/>
                  </a:cubicBezTo>
                  <a:cubicBezTo>
                    <a:pt x="3402169" y="2413876"/>
                    <a:pt x="3400371" y="2413276"/>
                    <a:pt x="3399173" y="2413276"/>
                  </a:cubicBezTo>
                  <a:cubicBezTo>
                    <a:pt x="3397974" y="2413276"/>
                    <a:pt x="3397375" y="2413876"/>
                    <a:pt x="3397375" y="2415074"/>
                  </a:cubicBezTo>
                  <a:cubicBezTo>
                    <a:pt x="3397375" y="2416273"/>
                    <a:pt x="3396176" y="2416872"/>
                    <a:pt x="3393780" y="2416872"/>
                  </a:cubicBezTo>
                  <a:close/>
                  <a:moveTo>
                    <a:pt x="3664651" y="2328779"/>
                  </a:moveTo>
                  <a:cubicBezTo>
                    <a:pt x="3665251" y="2333573"/>
                    <a:pt x="3667648" y="2343761"/>
                    <a:pt x="3673640" y="2343761"/>
                  </a:cubicBezTo>
                  <a:cubicBezTo>
                    <a:pt x="3677835" y="2343761"/>
                    <a:pt x="3676637" y="2347956"/>
                    <a:pt x="3676637" y="2349753"/>
                  </a:cubicBezTo>
                  <a:cubicBezTo>
                    <a:pt x="3676637" y="2352150"/>
                    <a:pt x="3676637" y="2353948"/>
                    <a:pt x="3679034" y="2356945"/>
                  </a:cubicBezTo>
                  <a:cubicBezTo>
                    <a:pt x="3681431" y="2359342"/>
                    <a:pt x="3683229" y="2358742"/>
                    <a:pt x="3682030" y="2352150"/>
                  </a:cubicBezTo>
                  <a:cubicBezTo>
                    <a:pt x="3681431" y="2345558"/>
                    <a:pt x="3683229" y="2335371"/>
                    <a:pt x="3689222" y="2329378"/>
                  </a:cubicBezTo>
                  <a:cubicBezTo>
                    <a:pt x="3695214" y="2323985"/>
                    <a:pt x="3703604" y="2314995"/>
                    <a:pt x="3705402" y="2307205"/>
                  </a:cubicBezTo>
                  <a:cubicBezTo>
                    <a:pt x="3706001" y="2303010"/>
                    <a:pt x="3708998" y="2297017"/>
                    <a:pt x="3708998" y="2292223"/>
                  </a:cubicBezTo>
                  <a:cubicBezTo>
                    <a:pt x="3708998" y="2286830"/>
                    <a:pt x="3714391" y="2275443"/>
                    <a:pt x="3716788" y="2272447"/>
                  </a:cubicBezTo>
                  <a:cubicBezTo>
                    <a:pt x="3719185" y="2269451"/>
                    <a:pt x="3720983" y="2262259"/>
                    <a:pt x="3720983" y="2258664"/>
                  </a:cubicBezTo>
                  <a:cubicBezTo>
                    <a:pt x="3721582" y="2255068"/>
                    <a:pt x="3721582" y="2254469"/>
                    <a:pt x="3722781" y="2249075"/>
                  </a:cubicBezTo>
                  <a:cubicBezTo>
                    <a:pt x="3723380" y="2243682"/>
                    <a:pt x="3721582" y="2240685"/>
                    <a:pt x="3718586" y="2241285"/>
                  </a:cubicBezTo>
                  <a:cubicBezTo>
                    <a:pt x="3714990" y="2241884"/>
                    <a:pt x="3710196" y="2235891"/>
                    <a:pt x="3706600" y="2240685"/>
                  </a:cubicBezTo>
                  <a:cubicBezTo>
                    <a:pt x="3702406" y="2245480"/>
                    <a:pt x="3691618" y="2248476"/>
                    <a:pt x="3685626" y="2262859"/>
                  </a:cubicBezTo>
                  <a:cubicBezTo>
                    <a:pt x="3679633" y="2277241"/>
                    <a:pt x="3667648" y="2294620"/>
                    <a:pt x="3667648" y="2299414"/>
                  </a:cubicBezTo>
                  <a:cubicBezTo>
                    <a:pt x="3667648" y="2304208"/>
                    <a:pt x="3668247" y="2307804"/>
                    <a:pt x="3666449" y="2310800"/>
                  </a:cubicBezTo>
                  <a:cubicBezTo>
                    <a:pt x="3665251" y="2313797"/>
                    <a:pt x="3664651" y="2323985"/>
                    <a:pt x="3664651" y="2328779"/>
                  </a:cubicBezTo>
                  <a:close/>
                  <a:moveTo>
                    <a:pt x="1545019" y="807821"/>
                  </a:moveTo>
                  <a:cubicBezTo>
                    <a:pt x="1542622" y="807821"/>
                    <a:pt x="1539626" y="810818"/>
                    <a:pt x="1545019" y="811417"/>
                  </a:cubicBezTo>
                  <a:cubicBezTo>
                    <a:pt x="1550413" y="812016"/>
                    <a:pt x="1546817" y="813215"/>
                    <a:pt x="1549214" y="809020"/>
                  </a:cubicBezTo>
                  <a:cubicBezTo>
                    <a:pt x="1551611" y="805424"/>
                    <a:pt x="1548016" y="807821"/>
                    <a:pt x="1545019" y="807821"/>
                  </a:cubicBezTo>
                  <a:close/>
                  <a:moveTo>
                    <a:pt x="1482695" y="714335"/>
                  </a:moveTo>
                  <a:cubicBezTo>
                    <a:pt x="1480298" y="717930"/>
                    <a:pt x="1482096" y="720327"/>
                    <a:pt x="1482096" y="720327"/>
                  </a:cubicBezTo>
                  <a:cubicBezTo>
                    <a:pt x="1482096" y="720327"/>
                    <a:pt x="1485092" y="718530"/>
                    <a:pt x="1486291" y="714934"/>
                  </a:cubicBezTo>
                  <a:cubicBezTo>
                    <a:pt x="1488088" y="711338"/>
                    <a:pt x="1485691" y="710739"/>
                    <a:pt x="1482695" y="714335"/>
                  </a:cubicBezTo>
                  <a:close/>
                  <a:moveTo>
                    <a:pt x="7353781" y="304431"/>
                  </a:moveTo>
                  <a:cubicBezTo>
                    <a:pt x="7353781" y="304431"/>
                    <a:pt x="7356179" y="303832"/>
                    <a:pt x="7357977" y="303832"/>
                  </a:cubicBezTo>
                  <a:cubicBezTo>
                    <a:pt x="7359774" y="303832"/>
                    <a:pt x="7359774" y="302633"/>
                    <a:pt x="7359774" y="299637"/>
                  </a:cubicBezTo>
                  <a:cubicBezTo>
                    <a:pt x="7359774" y="296641"/>
                    <a:pt x="7358576" y="295442"/>
                    <a:pt x="7352583" y="298438"/>
                  </a:cubicBezTo>
                  <a:cubicBezTo>
                    <a:pt x="7346590" y="301435"/>
                    <a:pt x="7353781" y="304431"/>
                    <a:pt x="7353781" y="304431"/>
                  </a:cubicBezTo>
                  <a:close/>
                  <a:moveTo>
                    <a:pt x="7434683" y="339189"/>
                  </a:moveTo>
                  <a:cubicBezTo>
                    <a:pt x="7437081" y="340388"/>
                    <a:pt x="7440077" y="339788"/>
                    <a:pt x="7438280" y="338590"/>
                  </a:cubicBezTo>
                  <a:cubicBezTo>
                    <a:pt x="7435882" y="337391"/>
                    <a:pt x="7436481" y="336193"/>
                    <a:pt x="7434084" y="333196"/>
                  </a:cubicBezTo>
                  <a:cubicBezTo>
                    <a:pt x="7431687" y="329601"/>
                    <a:pt x="7431088" y="333196"/>
                    <a:pt x="7431088" y="333196"/>
                  </a:cubicBezTo>
                  <a:cubicBezTo>
                    <a:pt x="7431088" y="333196"/>
                    <a:pt x="7432287" y="337991"/>
                    <a:pt x="7434683" y="339189"/>
                  </a:cubicBezTo>
                  <a:close/>
                  <a:moveTo>
                    <a:pt x="7211754" y="251695"/>
                  </a:moveTo>
                  <a:cubicBezTo>
                    <a:pt x="7211754" y="251695"/>
                    <a:pt x="7214151" y="252894"/>
                    <a:pt x="7218346" y="248099"/>
                  </a:cubicBezTo>
                  <a:cubicBezTo>
                    <a:pt x="7222541" y="243305"/>
                    <a:pt x="7217746" y="243904"/>
                    <a:pt x="7211754" y="243904"/>
                  </a:cubicBezTo>
                  <a:cubicBezTo>
                    <a:pt x="7206360" y="243904"/>
                    <a:pt x="7210555" y="248099"/>
                    <a:pt x="7210555" y="248099"/>
                  </a:cubicBezTo>
                  <a:lnTo>
                    <a:pt x="7211754" y="251695"/>
                  </a:lnTo>
                  <a:close/>
                  <a:moveTo>
                    <a:pt x="7442474" y="382936"/>
                  </a:moveTo>
                  <a:cubicBezTo>
                    <a:pt x="7447269" y="378741"/>
                    <a:pt x="7446669" y="377543"/>
                    <a:pt x="7445471" y="375146"/>
                  </a:cubicBezTo>
                  <a:cubicBezTo>
                    <a:pt x="7444871" y="372748"/>
                    <a:pt x="7444272" y="373947"/>
                    <a:pt x="7441276" y="376344"/>
                  </a:cubicBezTo>
                  <a:cubicBezTo>
                    <a:pt x="7438879" y="378741"/>
                    <a:pt x="7437680" y="381738"/>
                    <a:pt x="7437680" y="381738"/>
                  </a:cubicBezTo>
                  <a:cubicBezTo>
                    <a:pt x="7437680" y="381738"/>
                    <a:pt x="7437680" y="387131"/>
                    <a:pt x="7442474" y="382936"/>
                  </a:cubicBezTo>
                  <a:close/>
                  <a:moveTo>
                    <a:pt x="7407716" y="361362"/>
                  </a:moveTo>
                  <a:cubicBezTo>
                    <a:pt x="7415507" y="360164"/>
                    <a:pt x="7419102" y="353572"/>
                    <a:pt x="7423897" y="348178"/>
                  </a:cubicBezTo>
                  <a:cubicBezTo>
                    <a:pt x="7429290" y="342785"/>
                    <a:pt x="7427492" y="340987"/>
                    <a:pt x="7423298" y="337991"/>
                  </a:cubicBezTo>
                  <a:cubicBezTo>
                    <a:pt x="7419102" y="334994"/>
                    <a:pt x="7420301" y="336193"/>
                    <a:pt x="7414908" y="336792"/>
                  </a:cubicBezTo>
                  <a:cubicBezTo>
                    <a:pt x="7409514" y="337391"/>
                    <a:pt x="7406518" y="337391"/>
                    <a:pt x="7397529" y="335593"/>
                  </a:cubicBezTo>
                  <a:cubicBezTo>
                    <a:pt x="7389139" y="333796"/>
                    <a:pt x="7372359" y="334994"/>
                    <a:pt x="7366966" y="337991"/>
                  </a:cubicBezTo>
                  <a:cubicBezTo>
                    <a:pt x="7361572" y="340987"/>
                    <a:pt x="7368164" y="343384"/>
                    <a:pt x="7368164" y="343384"/>
                  </a:cubicBezTo>
                  <a:cubicBezTo>
                    <a:pt x="7368164" y="343384"/>
                    <a:pt x="7371160" y="345781"/>
                    <a:pt x="7370561" y="349377"/>
                  </a:cubicBezTo>
                  <a:cubicBezTo>
                    <a:pt x="7369962" y="353572"/>
                    <a:pt x="7374756" y="352373"/>
                    <a:pt x="7377752" y="352373"/>
                  </a:cubicBezTo>
                  <a:cubicBezTo>
                    <a:pt x="7381349" y="352373"/>
                    <a:pt x="7380150" y="354171"/>
                    <a:pt x="7378951" y="357167"/>
                  </a:cubicBezTo>
                  <a:cubicBezTo>
                    <a:pt x="7377752" y="360164"/>
                    <a:pt x="7380150" y="360763"/>
                    <a:pt x="7384944" y="358366"/>
                  </a:cubicBezTo>
                  <a:cubicBezTo>
                    <a:pt x="7389738" y="355969"/>
                    <a:pt x="7389738" y="355969"/>
                    <a:pt x="7395131" y="355369"/>
                  </a:cubicBezTo>
                  <a:cubicBezTo>
                    <a:pt x="7400525" y="354770"/>
                    <a:pt x="7399327" y="354770"/>
                    <a:pt x="7396930" y="358965"/>
                  </a:cubicBezTo>
                  <a:cubicBezTo>
                    <a:pt x="7395131" y="363160"/>
                    <a:pt x="7399926" y="362561"/>
                    <a:pt x="7407716" y="361362"/>
                  </a:cubicBezTo>
                  <a:close/>
                  <a:moveTo>
                    <a:pt x="6861778" y="92887"/>
                  </a:moveTo>
                  <a:cubicBezTo>
                    <a:pt x="6857583" y="91689"/>
                    <a:pt x="6848594" y="88093"/>
                    <a:pt x="6846796" y="93487"/>
                  </a:cubicBezTo>
                  <a:cubicBezTo>
                    <a:pt x="6844399" y="98880"/>
                    <a:pt x="6846197" y="99479"/>
                    <a:pt x="6841402" y="99479"/>
                  </a:cubicBezTo>
                  <a:cubicBezTo>
                    <a:pt x="6836009" y="99479"/>
                    <a:pt x="6834211" y="106671"/>
                    <a:pt x="6831215" y="110866"/>
                  </a:cubicBezTo>
                  <a:cubicBezTo>
                    <a:pt x="6828818" y="115061"/>
                    <a:pt x="6821027" y="127645"/>
                    <a:pt x="6828818" y="125848"/>
                  </a:cubicBezTo>
                  <a:cubicBezTo>
                    <a:pt x="6836009" y="124050"/>
                    <a:pt x="6838406" y="124050"/>
                    <a:pt x="6842601" y="124649"/>
                  </a:cubicBezTo>
                  <a:cubicBezTo>
                    <a:pt x="6844998" y="124649"/>
                    <a:pt x="6854587" y="119855"/>
                    <a:pt x="6862377" y="121653"/>
                  </a:cubicBezTo>
                  <a:cubicBezTo>
                    <a:pt x="6869568" y="122851"/>
                    <a:pt x="6874362" y="130642"/>
                    <a:pt x="6875561" y="131840"/>
                  </a:cubicBezTo>
                  <a:cubicBezTo>
                    <a:pt x="6877359" y="134237"/>
                    <a:pt x="6877359" y="137234"/>
                    <a:pt x="6876160" y="140230"/>
                  </a:cubicBezTo>
                  <a:cubicBezTo>
                    <a:pt x="6875561" y="143226"/>
                    <a:pt x="6875561" y="147421"/>
                    <a:pt x="6872565" y="148021"/>
                  </a:cubicBezTo>
                  <a:cubicBezTo>
                    <a:pt x="6869568" y="148620"/>
                    <a:pt x="6853988" y="160605"/>
                    <a:pt x="6845598" y="161804"/>
                  </a:cubicBezTo>
                  <a:cubicBezTo>
                    <a:pt x="6837208" y="163003"/>
                    <a:pt x="6828818" y="168995"/>
                    <a:pt x="6819828" y="168995"/>
                  </a:cubicBezTo>
                  <a:cubicBezTo>
                    <a:pt x="6811438" y="168995"/>
                    <a:pt x="6811438" y="171992"/>
                    <a:pt x="6809641" y="175587"/>
                  </a:cubicBezTo>
                  <a:cubicBezTo>
                    <a:pt x="6807843" y="179183"/>
                    <a:pt x="6805446" y="182179"/>
                    <a:pt x="6811438" y="184576"/>
                  </a:cubicBezTo>
                  <a:cubicBezTo>
                    <a:pt x="6817431" y="186973"/>
                    <a:pt x="6818031" y="186973"/>
                    <a:pt x="6821627" y="186973"/>
                  </a:cubicBezTo>
                  <a:cubicBezTo>
                    <a:pt x="6825222" y="186973"/>
                    <a:pt x="6827020" y="188771"/>
                    <a:pt x="6830017" y="191768"/>
                  </a:cubicBezTo>
                  <a:cubicBezTo>
                    <a:pt x="6830017" y="191768"/>
                    <a:pt x="6834810" y="195363"/>
                    <a:pt x="6840204" y="194764"/>
                  </a:cubicBezTo>
                  <a:cubicBezTo>
                    <a:pt x="6847995" y="194165"/>
                    <a:pt x="6862977" y="195363"/>
                    <a:pt x="6871966" y="188771"/>
                  </a:cubicBezTo>
                  <a:cubicBezTo>
                    <a:pt x="6874962" y="191768"/>
                    <a:pt x="6884550" y="195963"/>
                    <a:pt x="6888146" y="195963"/>
                  </a:cubicBezTo>
                  <a:cubicBezTo>
                    <a:pt x="6892340" y="195963"/>
                    <a:pt x="6913915" y="191168"/>
                    <a:pt x="6918110" y="188172"/>
                  </a:cubicBezTo>
                  <a:cubicBezTo>
                    <a:pt x="6922304" y="185176"/>
                    <a:pt x="6930095" y="182779"/>
                    <a:pt x="6932492" y="187573"/>
                  </a:cubicBezTo>
                  <a:cubicBezTo>
                    <a:pt x="6934889" y="191768"/>
                    <a:pt x="6937286" y="193565"/>
                    <a:pt x="6928897" y="193565"/>
                  </a:cubicBezTo>
                  <a:cubicBezTo>
                    <a:pt x="6920507" y="193565"/>
                    <a:pt x="6906124" y="195363"/>
                    <a:pt x="6905525" y="195963"/>
                  </a:cubicBezTo>
                  <a:cubicBezTo>
                    <a:pt x="6904926" y="196562"/>
                    <a:pt x="6900730" y="202555"/>
                    <a:pt x="6915712" y="200757"/>
                  </a:cubicBezTo>
                  <a:cubicBezTo>
                    <a:pt x="6930694" y="198959"/>
                    <a:pt x="6935489" y="196562"/>
                    <a:pt x="6938485" y="197161"/>
                  </a:cubicBezTo>
                  <a:cubicBezTo>
                    <a:pt x="6942080" y="197760"/>
                    <a:pt x="6946875" y="197161"/>
                    <a:pt x="6943279" y="200158"/>
                  </a:cubicBezTo>
                  <a:cubicBezTo>
                    <a:pt x="6939084" y="203154"/>
                    <a:pt x="6923503" y="205551"/>
                    <a:pt x="6919908" y="205551"/>
                  </a:cubicBezTo>
                  <a:cubicBezTo>
                    <a:pt x="6916311" y="205551"/>
                    <a:pt x="6895937" y="201356"/>
                    <a:pt x="6894139" y="207349"/>
                  </a:cubicBezTo>
                  <a:cubicBezTo>
                    <a:pt x="6892940" y="211544"/>
                    <a:pt x="6893539" y="211544"/>
                    <a:pt x="6890543" y="213941"/>
                  </a:cubicBezTo>
                  <a:cubicBezTo>
                    <a:pt x="6888146" y="216338"/>
                    <a:pt x="6887547" y="216937"/>
                    <a:pt x="6888146" y="219334"/>
                  </a:cubicBezTo>
                  <a:cubicBezTo>
                    <a:pt x="6888745" y="221731"/>
                    <a:pt x="6887547" y="222331"/>
                    <a:pt x="6892940" y="222331"/>
                  </a:cubicBezTo>
                  <a:cubicBezTo>
                    <a:pt x="6898333" y="222331"/>
                    <a:pt x="6903128" y="221132"/>
                    <a:pt x="6906124" y="218136"/>
                  </a:cubicBezTo>
                  <a:cubicBezTo>
                    <a:pt x="6909720" y="215739"/>
                    <a:pt x="6910919" y="213941"/>
                    <a:pt x="6913315" y="215739"/>
                  </a:cubicBezTo>
                  <a:cubicBezTo>
                    <a:pt x="6915712" y="217536"/>
                    <a:pt x="6918709" y="216338"/>
                    <a:pt x="6924102" y="216338"/>
                  </a:cubicBezTo>
                  <a:cubicBezTo>
                    <a:pt x="6929496" y="216937"/>
                    <a:pt x="6936088" y="215739"/>
                    <a:pt x="6931293" y="218735"/>
                  </a:cubicBezTo>
                  <a:cubicBezTo>
                    <a:pt x="6925900" y="221731"/>
                    <a:pt x="6919308" y="222930"/>
                    <a:pt x="6926500" y="225926"/>
                  </a:cubicBezTo>
                  <a:cubicBezTo>
                    <a:pt x="6933691" y="228923"/>
                    <a:pt x="6942680" y="228323"/>
                    <a:pt x="6946275" y="228923"/>
                  </a:cubicBezTo>
                  <a:cubicBezTo>
                    <a:pt x="6950470" y="229522"/>
                    <a:pt x="6951070" y="229522"/>
                    <a:pt x="6954665" y="231919"/>
                  </a:cubicBezTo>
                  <a:cubicBezTo>
                    <a:pt x="6958261" y="234316"/>
                    <a:pt x="6962456" y="232518"/>
                    <a:pt x="6965452" y="231320"/>
                  </a:cubicBezTo>
                  <a:cubicBezTo>
                    <a:pt x="6968449" y="230720"/>
                    <a:pt x="6972643" y="230121"/>
                    <a:pt x="6975041" y="230121"/>
                  </a:cubicBezTo>
                  <a:cubicBezTo>
                    <a:pt x="6977438" y="230121"/>
                    <a:pt x="6982232" y="228323"/>
                    <a:pt x="6977438" y="223529"/>
                  </a:cubicBezTo>
                  <a:cubicBezTo>
                    <a:pt x="6972643" y="218735"/>
                    <a:pt x="6973242" y="218136"/>
                    <a:pt x="6979835" y="218136"/>
                  </a:cubicBezTo>
                  <a:cubicBezTo>
                    <a:pt x="6987026" y="218735"/>
                    <a:pt x="6985228" y="216937"/>
                    <a:pt x="6990022" y="219334"/>
                  </a:cubicBezTo>
                  <a:cubicBezTo>
                    <a:pt x="6994217" y="221731"/>
                    <a:pt x="6995416" y="219934"/>
                    <a:pt x="6998412" y="218136"/>
                  </a:cubicBezTo>
                  <a:cubicBezTo>
                    <a:pt x="7000210" y="216937"/>
                    <a:pt x="7016391" y="210944"/>
                    <a:pt x="7019387" y="211544"/>
                  </a:cubicBezTo>
                  <a:cubicBezTo>
                    <a:pt x="7022383" y="212143"/>
                    <a:pt x="7030773" y="206150"/>
                    <a:pt x="7034968" y="207349"/>
                  </a:cubicBezTo>
                  <a:cubicBezTo>
                    <a:pt x="7039163" y="207948"/>
                    <a:pt x="7044556" y="207948"/>
                    <a:pt x="7048152" y="204952"/>
                  </a:cubicBezTo>
                  <a:cubicBezTo>
                    <a:pt x="7051748" y="201356"/>
                    <a:pt x="7055343" y="201356"/>
                    <a:pt x="7061336" y="204352"/>
                  </a:cubicBezTo>
                  <a:cubicBezTo>
                    <a:pt x="7067329" y="207349"/>
                    <a:pt x="7073322" y="204352"/>
                    <a:pt x="7078115" y="205551"/>
                  </a:cubicBezTo>
                  <a:cubicBezTo>
                    <a:pt x="7083509" y="206750"/>
                    <a:pt x="7088303" y="204952"/>
                    <a:pt x="7093097" y="204952"/>
                  </a:cubicBezTo>
                  <a:cubicBezTo>
                    <a:pt x="7098491" y="204952"/>
                    <a:pt x="7121264" y="203154"/>
                    <a:pt x="7123661" y="207948"/>
                  </a:cubicBezTo>
                  <a:cubicBezTo>
                    <a:pt x="7126057" y="212742"/>
                    <a:pt x="7140440" y="218136"/>
                    <a:pt x="7148231" y="219334"/>
                  </a:cubicBezTo>
                  <a:cubicBezTo>
                    <a:pt x="7156621" y="219934"/>
                    <a:pt x="7175198" y="227724"/>
                    <a:pt x="7179992" y="225327"/>
                  </a:cubicBezTo>
                  <a:cubicBezTo>
                    <a:pt x="7184786" y="222930"/>
                    <a:pt x="7191378" y="226526"/>
                    <a:pt x="7190779" y="231320"/>
                  </a:cubicBezTo>
                  <a:cubicBezTo>
                    <a:pt x="7190180" y="236114"/>
                    <a:pt x="7191977" y="235515"/>
                    <a:pt x="7191378" y="238511"/>
                  </a:cubicBezTo>
                  <a:cubicBezTo>
                    <a:pt x="7190779" y="240908"/>
                    <a:pt x="7192577" y="242706"/>
                    <a:pt x="7197371" y="237912"/>
                  </a:cubicBezTo>
                  <a:cubicBezTo>
                    <a:pt x="7202166" y="233118"/>
                    <a:pt x="7218346" y="238511"/>
                    <a:pt x="7223140" y="242107"/>
                  </a:cubicBezTo>
                  <a:cubicBezTo>
                    <a:pt x="7227934" y="246302"/>
                    <a:pt x="7236324" y="244504"/>
                    <a:pt x="7239919" y="248699"/>
                  </a:cubicBezTo>
                  <a:cubicBezTo>
                    <a:pt x="7244115" y="252894"/>
                    <a:pt x="7248309" y="262482"/>
                    <a:pt x="7254901" y="260684"/>
                  </a:cubicBezTo>
                  <a:cubicBezTo>
                    <a:pt x="7261494" y="258886"/>
                    <a:pt x="7266887" y="260085"/>
                    <a:pt x="7268086" y="264280"/>
                  </a:cubicBezTo>
                  <a:cubicBezTo>
                    <a:pt x="7269883" y="268475"/>
                    <a:pt x="7275277" y="279262"/>
                    <a:pt x="7279472" y="278662"/>
                  </a:cubicBezTo>
                  <a:cubicBezTo>
                    <a:pt x="7283667" y="278063"/>
                    <a:pt x="7289060" y="277464"/>
                    <a:pt x="7287861" y="283457"/>
                  </a:cubicBezTo>
                  <a:cubicBezTo>
                    <a:pt x="7287262" y="289449"/>
                    <a:pt x="7287861" y="290648"/>
                    <a:pt x="7290858" y="286453"/>
                  </a:cubicBezTo>
                  <a:cubicBezTo>
                    <a:pt x="7293854" y="282258"/>
                    <a:pt x="7292656" y="278063"/>
                    <a:pt x="7295053" y="279262"/>
                  </a:cubicBezTo>
                  <a:cubicBezTo>
                    <a:pt x="7297450" y="280460"/>
                    <a:pt x="7296251" y="286453"/>
                    <a:pt x="7293854" y="290049"/>
                  </a:cubicBezTo>
                  <a:cubicBezTo>
                    <a:pt x="7291457" y="294244"/>
                    <a:pt x="7292057" y="302034"/>
                    <a:pt x="7299248" y="303233"/>
                  </a:cubicBezTo>
                  <a:cubicBezTo>
                    <a:pt x="7306439" y="305030"/>
                    <a:pt x="7310634" y="307428"/>
                    <a:pt x="7314829" y="306229"/>
                  </a:cubicBezTo>
                  <a:cubicBezTo>
                    <a:pt x="7319024" y="305630"/>
                    <a:pt x="7317226" y="303832"/>
                    <a:pt x="7320821" y="303832"/>
                  </a:cubicBezTo>
                  <a:cubicBezTo>
                    <a:pt x="7324418" y="304431"/>
                    <a:pt x="7328013" y="301435"/>
                    <a:pt x="7325616" y="298438"/>
                  </a:cubicBezTo>
                  <a:cubicBezTo>
                    <a:pt x="7323219" y="295442"/>
                    <a:pt x="7320222" y="293644"/>
                    <a:pt x="7320222" y="290648"/>
                  </a:cubicBezTo>
                  <a:cubicBezTo>
                    <a:pt x="7320821" y="287652"/>
                    <a:pt x="7316028" y="284056"/>
                    <a:pt x="7312432" y="281059"/>
                  </a:cubicBezTo>
                  <a:cubicBezTo>
                    <a:pt x="7308836" y="278063"/>
                    <a:pt x="7307038" y="272670"/>
                    <a:pt x="7311832" y="275666"/>
                  </a:cubicBezTo>
                  <a:cubicBezTo>
                    <a:pt x="7316028" y="278063"/>
                    <a:pt x="7319024" y="281059"/>
                    <a:pt x="7327414" y="282857"/>
                  </a:cubicBezTo>
                  <a:cubicBezTo>
                    <a:pt x="7332208" y="284056"/>
                    <a:pt x="7334605" y="288850"/>
                    <a:pt x="7342396" y="287052"/>
                  </a:cubicBezTo>
                  <a:cubicBezTo>
                    <a:pt x="7350186" y="285254"/>
                    <a:pt x="7358576" y="290648"/>
                    <a:pt x="7360973" y="287652"/>
                  </a:cubicBezTo>
                  <a:cubicBezTo>
                    <a:pt x="7363370" y="285254"/>
                    <a:pt x="7381948" y="292446"/>
                    <a:pt x="7386142" y="293045"/>
                  </a:cubicBezTo>
                  <a:cubicBezTo>
                    <a:pt x="7390338" y="293644"/>
                    <a:pt x="7413709" y="306229"/>
                    <a:pt x="7415507" y="308027"/>
                  </a:cubicBezTo>
                  <a:cubicBezTo>
                    <a:pt x="7417305" y="310424"/>
                    <a:pt x="7413709" y="315218"/>
                    <a:pt x="7403521" y="315218"/>
                  </a:cubicBezTo>
                  <a:cubicBezTo>
                    <a:pt x="7393334" y="315218"/>
                    <a:pt x="7383146" y="315817"/>
                    <a:pt x="7378951" y="314020"/>
                  </a:cubicBezTo>
                  <a:cubicBezTo>
                    <a:pt x="7374756" y="312222"/>
                    <a:pt x="7363370" y="312821"/>
                    <a:pt x="7359175" y="315817"/>
                  </a:cubicBezTo>
                  <a:cubicBezTo>
                    <a:pt x="7354980" y="318814"/>
                    <a:pt x="7347190" y="321211"/>
                    <a:pt x="7351984" y="326005"/>
                  </a:cubicBezTo>
                  <a:cubicBezTo>
                    <a:pt x="7356778" y="331399"/>
                    <a:pt x="7364569" y="330799"/>
                    <a:pt x="7372959" y="327204"/>
                  </a:cubicBezTo>
                  <a:cubicBezTo>
                    <a:pt x="7381349" y="323608"/>
                    <a:pt x="7393334" y="324806"/>
                    <a:pt x="7399327" y="327204"/>
                  </a:cubicBezTo>
                  <a:cubicBezTo>
                    <a:pt x="7405320" y="329601"/>
                    <a:pt x="7416106" y="331399"/>
                    <a:pt x="7417904" y="327803"/>
                  </a:cubicBezTo>
                  <a:cubicBezTo>
                    <a:pt x="7419702" y="324207"/>
                    <a:pt x="7420301" y="324207"/>
                    <a:pt x="7423298" y="324806"/>
                  </a:cubicBezTo>
                  <a:cubicBezTo>
                    <a:pt x="7426294" y="325406"/>
                    <a:pt x="7427492" y="317615"/>
                    <a:pt x="7430489" y="322409"/>
                  </a:cubicBezTo>
                  <a:cubicBezTo>
                    <a:pt x="7433485" y="326604"/>
                    <a:pt x="7432886" y="324806"/>
                    <a:pt x="7434683" y="326604"/>
                  </a:cubicBezTo>
                  <a:cubicBezTo>
                    <a:pt x="7441276" y="331998"/>
                    <a:pt x="7446070" y="342785"/>
                    <a:pt x="7456258" y="345781"/>
                  </a:cubicBezTo>
                  <a:cubicBezTo>
                    <a:pt x="7463449" y="346980"/>
                    <a:pt x="7468243" y="352373"/>
                    <a:pt x="7464647" y="352373"/>
                  </a:cubicBezTo>
                  <a:cubicBezTo>
                    <a:pt x="7461052" y="352373"/>
                    <a:pt x="7458654" y="351774"/>
                    <a:pt x="7456857" y="349976"/>
                  </a:cubicBezTo>
                  <a:cubicBezTo>
                    <a:pt x="7455059" y="348777"/>
                    <a:pt x="7450265" y="350575"/>
                    <a:pt x="7453861" y="355369"/>
                  </a:cubicBezTo>
                  <a:cubicBezTo>
                    <a:pt x="7457456" y="360164"/>
                    <a:pt x="7458055" y="362561"/>
                    <a:pt x="7462251" y="360164"/>
                  </a:cubicBezTo>
                  <a:cubicBezTo>
                    <a:pt x="7466445" y="357767"/>
                    <a:pt x="7471839" y="354770"/>
                    <a:pt x="7468243" y="360763"/>
                  </a:cubicBezTo>
                  <a:cubicBezTo>
                    <a:pt x="7464647" y="366756"/>
                    <a:pt x="7452662" y="381738"/>
                    <a:pt x="7447269" y="384135"/>
                  </a:cubicBezTo>
                  <a:cubicBezTo>
                    <a:pt x="7441875" y="386532"/>
                    <a:pt x="7438280" y="391326"/>
                    <a:pt x="7443073" y="390727"/>
                  </a:cubicBezTo>
                  <a:cubicBezTo>
                    <a:pt x="7448467" y="390127"/>
                    <a:pt x="7450265" y="385932"/>
                    <a:pt x="7455059" y="385932"/>
                  </a:cubicBezTo>
                  <a:cubicBezTo>
                    <a:pt x="7459853" y="385932"/>
                    <a:pt x="7467044" y="385932"/>
                    <a:pt x="7471240" y="380539"/>
                  </a:cubicBezTo>
                  <a:cubicBezTo>
                    <a:pt x="7475434" y="375146"/>
                    <a:pt x="7473636" y="375146"/>
                    <a:pt x="7473037" y="372149"/>
                  </a:cubicBezTo>
                  <a:cubicBezTo>
                    <a:pt x="7472438" y="369153"/>
                    <a:pt x="7469442" y="368554"/>
                    <a:pt x="7473636" y="366156"/>
                  </a:cubicBezTo>
                  <a:cubicBezTo>
                    <a:pt x="7477832" y="363759"/>
                    <a:pt x="7480229" y="363160"/>
                    <a:pt x="7479030" y="367954"/>
                  </a:cubicBezTo>
                  <a:cubicBezTo>
                    <a:pt x="7477832" y="372748"/>
                    <a:pt x="7479629" y="378741"/>
                    <a:pt x="7476633" y="381138"/>
                  </a:cubicBezTo>
                  <a:cubicBezTo>
                    <a:pt x="7473037" y="383535"/>
                    <a:pt x="7473636" y="385932"/>
                    <a:pt x="7483225" y="383535"/>
                  </a:cubicBezTo>
                  <a:cubicBezTo>
                    <a:pt x="7492813" y="381138"/>
                    <a:pt x="7497607" y="379940"/>
                    <a:pt x="7503001" y="381138"/>
                  </a:cubicBezTo>
                  <a:cubicBezTo>
                    <a:pt x="7508394" y="382337"/>
                    <a:pt x="7507196" y="385333"/>
                    <a:pt x="7500603" y="385333"/>
                  </a:cubicBezTo>
                  <a:cubicBezTo>
                    <a:pt x="7494012" y="385333"/>
                    <a:pt x="7473037" y="391326"/>
                    <a:pt x="7473037" y="393723"/>
                  </a:cubicBezTo>
                  <a:cubicBezTo>
                    <a:pt x="7473037" y="396120"/>
                    <a:pt x="7468842" y="396120"/>
                    <a:pt x="7465846" y="397319"/>
                  </a:cubicBezTo>
                  <a:cubicBezTo>
                    <a:pt x="7462251" y="398517"/>
                    <a:pt x="7459853" y="402712"/>
                    <a:pt x="7462850" y="407506"/>
                  </a:cubicBezTo>
                  <a:cubicBezTo>
                    <a:pt x="7465846" y="412300"/>
                    <a:pt x="7470640" y="419492"/>
                    <a:pt x="7474835" y="411102"/>
                  </a:cubicBezTo>
                  <a:cubicBezTo>
                    <a:pt x="7486221" y="390127"/>
                    <a:pt x="7491614" y="399116"/>
                    <a:pt x="7500004" y="394922"/>
                  </a:cubicBezTo>
                  <a:cubicBezTo>
                    <a:pt x="7507196" y="389528"/>
                    <a:pt x="7508394" y="389528"/>
                    <a:pt x="7510792" y="389528"/>
                  </a:cubicBezTo>
                  <a:cubicBezTo>
                    <a:pt x="7513189" y="389528"/>
                    <a:pt x="7513189" y="389528"/>
                    <a:pt x="7510192" y="393124"/>
                  </a:cubicBezTo>
                  <a:cubicBezTo>
                    <a:pt x="7510192" y="394922"/>
                    <a:pt x="7510192" y="396719"/>
                    <a:pt x="7513189" y="397319"/>
                  </a:cubicBezTo>
                  <a:cubicBezTo>
                    <a:pt x="7518582" y="397319"/>
                    <a:pt x="7523975" y="399716"/>
                    <a:pt x="7517983" y="400914"/>
                  </a:cubicBezTo>
                  <a:cubicBezTo>
                    <a:pt x="7511990" y="401514"/>
                    <a:pt x="7494611" y="400315"/>
                    <a:pt x="7489218" y="404510"/>
                  </a:cubicBezTo>
                  <a:cubicBezTo>
                    <a:pt x="7483824" y="408705"/>
                    <a:pt x="7480828" y="411102"/>
                    <a:pt x="7479030" y="414698"/>
                  </a:cubicBezTo>
                  <a:cubicBezTo>
                    <a:pt x="7477232" y="418293"/>
                    <a:pt x="7476633" y="428481"/>
                    <a:pt x="7484423" y="429679"/>
                  </a:cubicBezTo>
                  <a:cubicBezTo>
                    <a:pt x="7491614" y="430279"/>
                    <a:pt x="7505398" y="432077"/>
                    <a:pt x="7509593" y="436271"/>
                  </a:cubicBezTo>
                  <a:cubicBezTo>
                    <a:pt x="7513788" y="440466"/>
                    <a:pt x="7517983" y="441066"/>
                    <a:pt x="7514387" y="442863"/>
                  </a:cubicBezTo>
                  <a:cubicBezTo>
                    <a:pt x="7510192" y="444661"/>
                    <a:pt x="7508993" y="446459"/>
                    <a:pt x="7511990" y="448257"/>
                  </a:cubicBezTo>
                  <a:cubicBezTo>
                    <a:pt x="7515585" y="450055"/>
                    <a:pt x="7517383" y="451853"/>
                    <a:pt x="7523376" y="441066"/>
                  </a:cubicBezTo>
                  <a:cubicBezTo>
                    <a:pt x="7529369" y="430878"/>
                    <a:pt x="7534163" y="423687"/>
                    <a:pt x="7537160" y="422488"/>
                  </a:cubicBezTo>
                  <a:cubicBezTo>
                    <a:pt x="7540156" y="421290"/>
                    <a:pt x="7544351" y="420091"/>
                    <a:pt x="7539556" y="425485"/>
                  </a:cubicBezTo>
                  <a:cubicBezTo>
                    <a:pt x="7534763" y="430878"/>
                    <a:pt x="7526373" y="440466"/>
                    <a:pt x="7523975" y="448856"/>
                  </a:cubicBezTo>
                  <a:cubicBezTo>
                    <a:pt x="7521578" y="457246"/>
                    <a:pt x="7522178" y="457246"/>
                    <a:pt x="7526373" y="458445"/>
                  </a:cubicBezTo>
                  <a:cubicBezTo>
                    <a:pt x="7530567" y="459643"/>
                    <a:pt x="7530567" y="459643"/>
                    <a:pt x="7534163" y="460842"/>
                  </a:cubicBezTo>
                  <a:cubicBezTo>
                    <a:pt x="7537759" y="462040"/>
                    <a:pt x="7541354" y="462639"/>
                    <a:pt x="7543153" y="466235"/>
                  </a:cubicBezTo>
                  <a:cubicBezTo>
                    <a:pt x="7545549" y="469831"/>
                    <a:pt x="7546748" y="468033"/>
                    <a:pt x="7550943" y="467434"/>
                  </a:cubicBezTo>
                  <a:cubicBezTo>
                    <a:pt x="7555138" y="466834"/>
                    <a:pt x="7556336" y="466834"/>
                    <a:pt x="7559333" y="469831"/>
                  </a:cubicBezTo>
                  <a:cubicBezTo>
                    <a:pt x="7562928" y="472827"/>
                    <a:pt x="7567723" y="470430"/>
                    <a:pt x="7568322" y="465636"/>
                  </a:cubicBezTo>
                  <a:cubicBezTo>
                    <a:pt x="7568921" y="461441"/>
                    <a:pt x="7571917" y="455448"/>
                    <a:pt x="7576113" y="455448"/>
                  </a:cubicBezTo>
                  <a:cubicBezTo>
                    <a:pt x="7580307" y="456047"/>
                    <a:pt x="7585701" y="456047"/>
                    <a:pt x="7581505" y="457845"/>
                  </a:cubicBezTo>
                  <a:cubicBezTo>
                    <a:pt x="7577311" y="460242"/>
                    <a:pt x="7572516" y="457845"/>
                    <a:pt x="7572516" y="463838"/>
                  </a:cubicBezTo>
                  <a:cubicBezTo>
                    <a:pt x="7572516" y="469831"/>
                    <a:pt x="7573116" y="471029"/>
                    <a:pt x="7571318" y="472827"/>
                  </a:cubicBezTo>
                  <a:cubicBezTo>
                    <a:pt x="7569520" y="475224"/>
                    <a:pt x="7570719" y="478221"/>
                    <a:pt x="7573715" y="477022"/>
                  </a:cubicBezTo>
                  <a:cubicBezTo>
                    <a:pt x="7576113" y="476423"/>
                    <a:pt x="7577311" y="475824"/>
                    <a:pt x="7578509" y="479419"/>
                  </a:cubicBezTo>
                  <a:cubicBezTo>
                    <a:pt x="7579708" y="483015"/>
                    <a:pt x="7581505" y="483015"/>
                    <a:pt x="7583903" y="483614"/>
                  </a:cubicBezTo>
                  <a:cubicBezTo>
                    <a:pt x="7586300" y="484213"/>
                    <a:pt x="7589296" y="484813"/>
                    <a:pt x="7591094" y="489008"/>
                  </a:cubicBezTo>
                  <a:cubicBezTo>
                    <a:pt x="7592892" y="493202"/>
                    <a:pt x="7599484" y="495000"/>
                    <a:pt x="7605476" y="498596"/>
                  </a:cubicBezTo>
                  <a:cubicBezTo>
                    <a:pt x="7610870" y="502192"/>
                    <a:pt x="7614466" y="503390"/>
                    <a:pt x="7616863" y="506986"/>
                  </a:cubicBezTo>
                  <a:cubicBezTo>
                    <a:pt x="7619260" y="510581"/>
                    <a:pt x="7622256" y="511181"/>
                    <a:pt x="7621657" y="506387"/>
                  </a:cubicBezTo>
                  <a:cubicBezTo>
                    <a:pt x="7621058" y="502192"/>
                    <a:pt x="7622256" y="489008"/>
                    <a:pt x="7621058" y="486011"/>
                  </a:cubicBezTo>
                  <a:cubicBezTo>
                    <a:pt x="7619260" y="483015"/>
                    <a:pt x="7618062" y="482416"/>
                    <a:pt x="7613866" y="481217"/>
                  </a:cubicBezTo>
                  <a:cubicBezTo>
                    <a:pt x="7609672" y="480018"/>
                    <a:pt x="7604278" y="478221"/>
                    <a:pt x="7605476" y="474026"/>
                  </a:cubicBezTo>
                  <a:cubicBezTo>
                    <a:pt x="7606675" y="469831"/>
                    <a:pt x="7603080" y="469232"/>
                    <a:pt x="7609672" y="474625"/>
                  </a:cubicBezTo>
                  <a:cubicBezTo>
                    <a:pt x="7616863" y="480018"/>
                    <a:pt x="7621657" y="478820"/>
                    <a:pt x="7626451" y="479419"/>
                  </a:cubicBezTo>
                  <a:cubicBezTo>
                    <a:pt x="7631245" y="480018"/>
                    <a:pt x="7633643" y="482416"/>
                    <a:pt x="7637837" y="482416"/>
                  </a:cubicBezTo>
                  <a:cubicBezTo>
                    <a:pt x="7642033" y="482416"/>
                    <a:pt x="7648025" y="483015"/>
                    <a:pt x="7640235" y="484813"/>
                  </a:cubicBezTo>
                  <a:cubicBezTo>
                    <a:pt x="7632444" y="486610"/>
                    <a:pt x="7633044" y="484213"/>
                    <a:pt x="7631845" y="487210"/>
                  </a:cubicBezTo>
                  <a:cubicBezTo>
                    <a:pt x="7631245" y="490206"/>
                    <a:pt x="7634841" y="506387"/>
                    <a:pt x="7637837" y="509982"/>
                  </a:cubicBezTo>
                  <a:cubicBezTo>
                    <a:pt x="7640834" y="514177"/>
                    <a:pt x="7647426" y="523166"/>
                    <a:pt x="7652819" y="523166"/>
                  </a:cubicBezTo>
                  <a:cubicBezTo>
                    <a:pt x="7658213" y="522567"/>
                    <a:pt x="7659411" y="520769"/>
                    <a:pt x="7660011" y="523765"/>
                  </a:cubicBezTo>
                  <a:cubicBezTo>
                    <a:pt x="7660610" y="526163"/>
                    <a:pt x="7662407" y="526163"/>
                    <a:pt x="7668400" y="523166"/>
                  </a:cubicBezTo>
                  <a:cubicBezTo>
                    <a:pt x="7673794" y="520170"/>
                    <a:pt x="7674393" y="520769"/>
                    <a:pt x="7677389" y="521968"/>
                  </a:cubicBezTo>
                  <a:cubicBezTo>
                    <a:pt x="7680386" y="522567"/>
                    <a:pt x="7680986" y="523765"/>
                    <a:pt x="7674993" y="526163"/>
                  </a:cubicBezTo>
                  <a:cubicBezTo>
                    <a:pt x="7669000" y="528560"/>
                    <a:pt x="7666603" y="527960"/>
                    <a:pt x="7666603" y="530357"/>
                  </a:cubicBezTo>
                  <a:cubicBezTo>
                    <a:pt x="7666603" y="532755"/>
                    <a:pt x="7666603" y="532755"/>
                    <a:pt x="7674993" y="532155"/>
                  </a:cubicBezTo>
                  <a:cubicBezTo>
                    <a:pt x="7683382" y="531556"/>
                    <a:pt x="7688177" y="527960"/>
                    <a:pt x="7689975" y="532755"/>
                  </a:cubicBezTo>
                  <a:cubicBezTo>
                    <a:pt x="7691772" y="537549"/>
                    <a:pt x="7695368" y="539946"/>
                    <a:pt x="7697765" y="535152"/>
                  </a:cubicBezTo>
                  <a:cubicBezTo>
                    <a:pt x="7700162" y="530357"/>
                    <a:pt x="7703158" y="529758"/>
                    <a:pt x="7702559" y="534552"/>
                  </a:cubicBezTo>
                  <a:cubicBezTo>
                    <a:pt x="7701960" y="539347"/>
                    <a:pt x="7700162" y="542942"/>
                    <a:pt x="7707353" y="546538"/>
                  </a:cubicBezTo>
                  <a:cubicBezTo>
                    <a:pt x="7714545" y="550134"/>
                    <a:pt x="7712747" y="551931"/>
                    <a:pt x="7716942" y="553729"/>
                  </a:cubicBezTo>
                  <a:cubicBezTo>
                    <a:pt x="7721137" y="556126"/>
                    <a:pt x="7722935" y="557924"/>
                    <a:pt x="7727728" y="557325"/>
                  </a:cubicBezTo>
                  <a:cubicBezTo>
                    <a:pt x="7732523" y="556726"/>
                    <a:pt x="7734920" y="555527"/>
                    <a:pt x="7740313" y="559123"/>
                  </a:cubicBezTo>
                  <a:cubicBezTo>
                    <a:pt x="7745707" y="562718"/>
                    <a:pt x="7746306" y="562119"/>
                    <a:pt x="7748703" y="562119"/>
                  </a:cubicBezTo>
                  <a:cubicBezTo>
                    <a:pt x="7751100" y="562119"/>
                    <a:pt x="7746906" y="571707"/>
                    <a:pt x="7752299" y="567512"/>
                  </a:cubicBezTo>
                  <a:cubicBezTo>
                    <a:pt x="7757692" y="563318"/>
                    <a:pt x="7759490" y="563318"/>
                    <a:pt x="7759490" y="567512"/>
                  </a:cubicBezTo>
                  <a:cubicBezTo>
                    <a:pt x="7760089" y="571707"/>
                    <a:pt x="7764884" y="577700"/>
                    <a:pt x="7770277" y="575902"/>
                  </a:cubicBezTo>
                  <a:cubicBezTo>
                    <a:pt x="7775670" y="573505"/>
                    <a:pt x="7779266" y="574104"/>
                    <a:pt x="7776869" y="577101"/>
                  </a:cubicBezTo>
                  <a:cubicBezTo>
                    <a:pt x="7774472" y="580097"/>
                    <a:pt x="7776869" y="578899"/>
                    <a:pt x="7779866" y="578899"/>
                  </a:cubicBezTo>
                  <a:cubicBezTo>
                    <a:pt x="7782862" y="578899"/>
                    <a:pt x="7784659" y="586689"/>
                    <a:pt x="7788855" y="583094"/>
                  </a:cubicBezTo>
                  <a:cubicBezTo>
                    <a:pt x="7793049" y="579498"/>
                    <a:pt x="7794848" y="581895"/>
                    <a:pt x="7799042" y="581895"/>
                  </a:cubicBezTo>
                  <a:cubicBezTo>
                    <a:pt x="7803237" y="581895"/>
                    <a:pt x="7809230" y="580697"/>
                    <a:pt x="7806233" y="585491"/>
                  </a:cubicBezTo>
                  <a:cubicBezTo>
                    <a:pt x="7802638" y="590285"/>
                    <a:pt x="7809230" y="593881"/>
                    <a:pt x="7814024" y="589686"/>
                  </a:cubicBezTo>
                  <a:cubicBezTo>
                    <a:pt x="7818819" y="585491"/>
                    <a:pt x="7827208" y="581296"/>
                    <a:pt x="7830804" y="579498"/>
                  </a:cubicBezTo>
                  <a:cubicBezTo>
                    <a:pt x="7834399" y="577700"/>
                    <a:pt x="7837396" y="575303"/>
                    <a:pt x="7837396" y="572307"/>
                  </a:cubicBezTo>
                  <a:cubicBezTo>
                    <a:pt x="7837396" y="568711"/>
                    <a:pt x="7836797" y="565115"/>
                    <a:pt x="7840991" y="568112"/>
                  </a:cubicBezTo>
                  <a:cubicBezTo>
                    <a:pt x="7845186" y="571108"/>
                    <a:pt x="7846385" y="572307"/>
                    <a:pt x="7848182" y="568711"/>
                  </a:cubicBezTo>
                  <a:cubicBezTo>
                    <a:pt x="7849980" y="565715"/>
                    <a:pt x="7852378" y="567512"/>
                    <a:pt x="7851779" y="571108"/>
                  </a:cubicBezTo>
                  <a:cubicBezTo>
                    <a:pt x="7851179" y="574704"/>
                    <a:pt x="7854175" y="580697"/>
                    <a:pt x="7857171" y="576502"/>
                  </a:cubicBezTo>
                  <a:cubicBezTo>
                    <a:pt x="7860168" y="572307"/>
                    <a:pt x="7862565" y="574104"/>
                    <a:pt x="7859569" y="579498"/>
                  </a:cubicBezTo>
                  <a:cubicBezTo>
                    <a:pt x="7857171" y="584891"/>
                    <a:pt x="7857771" y="589086"/>
                    <a:pt x="7861367" y="584891"/>
                  </a:cubicBezTo>
                  <a:cubicBezTo>
                    <a:pt x="7864962" y="580697"/>
                    <a:pt x="7878146" y="580097"/>
                    <a:pt x="7878146" y="585491"/>
                  </a:cubicBezTo>
                  <a:cubicBezTo>
                    <a:pt x="7878146" y="590884"/>
                    <a:pt x="7883540" y="602270"/>
                    <a:pt x="7884739" y="593881"/>
                  </a:cubicBezTo>
                  <a:cubicBezTo>
                    <a:pt x="7885937" y="585491"/>
                    <a:pt x="7880543" y="580697"/>
                    <a:pt x="7884739" y="578899"/>
                  </a:cubicBezTo>
                  <a:cubicBezTo>
                    <a:pt x="7888933" y="577101"/>
                    <a:pt x="7885937" y="582494"/>
                    <a:pt x="7888933" y="589086"/>
                  </a:cubicBezTo>
                  <a:cubicBezTo>
                    <a:pt x="7891331" y="595678"/>
                    <a:pt x="7891331" y="598075"/>
                    <a:pt x="7899721" y="598675"/>
                  </a:cubicBezTo>
                  <a:cubicBezTo>
                    <a:pt x="7908110" y="599274"/>
                    <a:pt x="7906911" y="597476"/>
                    <a:pt x="7905713" y="593281"/>
                  </a:cubicBezTo>
                  <a:cubicBezTo>
                    <a:pt x="7905113" y="589086"/>
                    <a:pt x="7900320" y="586689"/>
                    <a:pt x="7907511" y="589086"/>
                  </a:cubicBezTo>
                  <a:cubicBezTo>
                    <a:pt x="7912904" y="590884"/>
                    <a:pt x="7924291" y="589086"/>
                    <a:pt x="7918897" y="584891"/>
                  </a:cubicBezTo>
                  <a:cubicBezTo>
                    <a:pt x="7913503" y="580697"/>
                    <a:pt x="7909908" y="580697"/>
                    <a:pt x="7906911" y="580697"/>
                  </a:cubicBezTo>
                  <a:cubicBezTo>
                    <a:pt x="7904514" y="580697"/>
                    <a:pt x="7900320" y="580097"/>
                    <a:pt x="7900320" y="577700"/>
                  </a:cubicBezTo>
                  <a:cubicBezTo>
                    <a:pt x="7900320" y="575303"/>
                    <a:pt x="7900320" y="574704"/>
                    <a:pt x="7905113" y="576502"/>
                  </a:cubicBezTo>
                  <a:cubicBezTo>
                    <a:pt x="7909908" y="578299"/>
                    <a:pt x="7917099" y="577101"/>
                    <a:pt x="7919496" y="574104"/>
                  </a:cubicBezTo>
                  <a:cubicBezTo>
                    <a:pt x="7921893" y="570509"/>
                    <a:pt x="7920695" y="569310"/>
                    <a:pt x="7917099" y="570509"/>
                  </a:cubicBezTo>
                  <a:cubicBezTo>
                    <a:pt x="7913503" y="571707"/>
                    <a:pt x="7911706" y="571707"/>
                    <a:pt x="7909309" y="568112"/>
                  </a:cubicBezTo>
                  <a:cubicBezTo>
                    <a:pt x="7906911" y="563917"/>
                    <a:pt x="7904514" y="565715"/>
                    <a:pt x="7906312" y="562119"/>
                  </a:cubicBezTo>
                  <a:cubicBezTo>
                    <a:pt x="7908110" y="557924"/>
                    <a:pt x="7899721" y="557924"/>
                    <a:pt x="7899121" y="553729"/>
                  </a:cubicBezTo>
                  <a:cubicBezTo>
                    <a:pt x="7898522" y="549534"/>
                    <a:pt x="7891930" y="553130"/>
                    <a:pt x="7888933" y="551332"/>
                  </a:cubicBezTo>
                  <a:cubicBezTo>
                    <a:pt x="7885937" y="548935"/>
                    <a:pt x="7887735" y="548935"/>
                    <a:pt x="7889532" y="547137"/>
                  </a:cubicBezTo>
                  <a:cubicBezTo>
                    <a:pt x="7891930" y="544740"/>
                    <a:pt x="7889532" y="544740"/>
                    <a:pt x="7887135" y="541744"/>
                  </a:cubicBezTo>
                  <a:cubicBezTo>
                    <a:pt x="7884739" y="538747"/>
                    <a:pt x="7883540" y="539347"/>
                    <a:pt x="7884739" y="536949"/>
                  </a:cubicBezTo>
                  <a:cubicBezTo>
                    <a:pt x="7885338" y="534552"/>
                    <a:pt x="7877547" y="525563"/>
                    <a:pt x="7874551" y="524365"/>
                  </a:cubicBezTo>
                  <a:cubicBezTo>
                    <a:pt x="7871554" y="523166"/>
                    <a:pt x="7871554" y="522567"/>
                    <a:pt x="7870356" y="520170"/>
                  </a:cubicBezTo>
                  <a:cubicBezTo>
                    <a:pt x="7869157" y="517773"/>
                    <a:pt x="7864962" y="517773"/>
                    <a:pt x="7861367" y="515975"/>
                  </a:cubicBezTo>
                  <a:cubicBezTo>
                    <a:pt x="7857171" y="514776"/>
                    <a:pt x="7851779" y="514177"/>
                    <a:pt x="7857171" y="511780"/>
                  </a:cubicBezTo>
                  <a:cubicBezTo>
                    <a:pt x="7862565" y="509383"/>
                    <a:pt x="7856572" y="506387"/>
                    <a:pt x="7852977" y="506986"/>
                  </a:cubicBezTo>
                  <a:cubicBezTo>
                    <a:pt x="7849381" y="507585"/>
                    <a:pt x="7845786" y="509383"/>
                    <a:pt x="7846984" y="506387"/>
                  </a:cubicBezTo>
                  <a:cubicBezTo>
                    <a:pt x="7847583" y="503390"/>
                    <a:pt x="7847583" y="503989"/>
                    <a:pt x="7848782" y="501592"/>
                  </a:cubicBezTo>
                  <a:cubicBezTo>
                    <a:pt x="7849980" y="499195"/>
                    <a:pt x="7849980" y="499195"/>
                    <a:pt x="7852977" y="499195"/>
                  </a:cubicBezTo>
                  <a:cubicBezTo>
                    <a:pt x="7855374" y="499795"/>
                    <a:pt x="7855973" y="495000"/>
                    <a:pt x="7852378" y="492004"/>
                  </a:cubicBezTo>
                  <a:cubicBezTo>
                    <a:pt x="7848182" y="489008"/>
                    <a:pt x="7845186" y="488408"/>
                    <a:pt x="7843389" y="486610"/>
                  </a:cubicBezTo>
                  <a:cubicBezTo>
                    <a:pt x="7840991" y="484213"/>
                    <a:pt x="7832601" y="478221"/>
                    <a:pt x="7831403" y="474625"/>
                  </a:cubicBezTo>
                  <a:cubicBezTo>
                    <a:pt x="7830804" y="470430"/>
                    <a:pt x="7830804" y="472228"/>
                    <a:pt x="7833800" y="472827"/>
                  </a:cubicBezTo>
                  <a:cubicBezTo>
                    <a:pt x="7837396" y="473426"/>
                    <a:pt x="7836197" y="472228"/>
                    <a:pt x="7836797" y="470430"/>
                  </a:cubicBezTo>
                  <a:cubicBezTo>
                    <a:pt x="7837396" y="468033"/>
                    <a:pt x="7837396" y="469232"/>
                    <a:pt x="7840392" y="468632"/>
                  </a:cubicBezTo>
                  <a:cubicBezTo>
                    <a:pt x="7843389" y="468033"/>
                    <a:pt x="7840392" y="464437"/>
                    <a:pt x="7835598" y="465037"/>
                  </a:cubicBezTo>
                  <a:cubicBezTo>
                    <a:pt x="7830804" y="465636"/>
                    <a:pt x="7827208" y="465636"/>
                    <a:pt x="7827808" y="463239"/>
                  </a:cubicBezTo>
                  <a:cubicBezTo>
                    <a:pt x="7828407" y="460842"/>
                    <a:pt x="7827808" y="460242"/>
                    <a:pt x="7833201" y="462040"/>
                  </a:cubicBezTo>
                  <a:cubicBezTo>
                    <a:pt x="7838594" y="463838"/>
                    <a:pt x="7837396" y="461441"/>
                    <a:pt x="7835598" y="459044"/>
                  </a:cubicBezTo>
                  <a:cubicBezTo>
                    <a:pt x="7834399" y="456647"/>
                    <a:pt x="7831403" y="456047"/>
                    <a:pt x="7829605" y="453650"/>
                  </a:cubicBezTo>
                  <a:cubicBezTo>
                    <a:pt x="7827208" y="451253"/>
                    <a:pt x="7821215" y="452452"/>
                    <a:pt x="7817620" y="453051"/>
                  </a:cubicBezTo>
                  <a:cubicBezTo>
                    <a:pt x="7813425" y="453650"/>
                    <a:pt x="7808031" y="453051"/>
                    <a:pt x="7808031" y="449455"/>
                  </a:cubicBezTo>
                  <a:cubicBezTo>
                    <a:pt x="7808031" y="445860"/>
                    <a:pt x="7808630" y="444062"/>
                    <a:pt x="7812826" y="445261"/>
                  </a:cubicBezTo>
                  <a:cubicBezTo>
                    <a:pt x="7817020" y="446459"/>
                    <a:pt x="7820616" y="445860"/>
                    <a:pt x="7818819" y="443463"/>
                  </a:cubicBezTo>
                  <a:cubicBezTo>
                    <a:pt x="7817020" y="441066"/>
                    <a:pt x="7816421" y="441665"/>
                    <a:pt x="7811627" y="440466"/>
                  </a:cubicBezTo>
                  <a:cubicBezTo>
                    <a:pt x="7806833" y="439268"/>
                    <a:pt x="7803237" y="438069"/>
                    <a:pt x="7800240" y="435073"/>
                  </a:cubicBezTo>
                  <a:cubicBezTo>
                    <a:pt x="7797844" y="432676"/>
                    <a:pt x="7795447" y="431477"/>
                    <a:pt x="7790652" y="429679"/>
                  </a:cubicBezTo>
                  <a:cubicBezTo>
                    <a:pt x="7785858" y="427882"/>
                    <a:pt x="7781663" y="425485"/>
                    <a:pt x="7786458" y="423087"/>
                  </a:cubicBezTo>
                  <a:cubicBezTo>
                    <a:pt x="7791851" y="420690"/>
                    <a:pt x="7797844" y="426084"/>
                    <a:pt x="7795447" y="420690"/>
                  </a:cubicBezTo>
                  <a:cubicBezTo>
                    <a:pt x="7793049" y="415297"/>
                    <a:pt x="7793049" y="415896"/>
                    <a:pt x="7788255" y="413499"/>
                  </a:cubicBezTo>
                  <a:cubicBezTo>
                    <a:pt x="7784060" y="411102"/>
                    <a:pt x="7783461" y="411102"/>
                    <a:pt x="7786458" y="408106"/>
                  </a:cubicBezTo>
                  <a:cubicBezTo>
                    <a:pt x="7789454" y="405109"/>
                    <a:pt x="7789454" y="405109"/>
                    <a:pt x="7789454" y="402113"/>
                  </a:cubicBezTo>
                  <a:cubicBezTo>
                    <a:pt x="7789454" y="399116"/>
                    <a:pt x="7790652" y="399716"/>
                    <a:pt x="7794248" y="399716"/>
                  </a:cubicBezTo>
                  <a:cubicBezTo>
                    <a:pt x="7797844" y="399116"/>
                    <a:pt x="7797244" y="397918"/>
                    <a:pt x="7799042" y="396719"/>
                  </a:cubicBezTo>
                  <a:cubicBezTo>
                    <a:pt x="7800840" y="395521"/>
                    <a:pt x="7799641" y="393723"/>
                    <a:pt x="7796046" y="390727"/>
                  </a:cubicBezTo>
                  <a:cubicBezTo>
                    <a:pt x="7791851" y="387730"/>
                    <a:pt x="7790652" y="385333"/>
                    <a:pt x="7794248" y="386532"/>
                  </a:cubicBezTo>
                  <a:cubicBezTo>
                    <a:pt x="7797844" y="387730"/>
                    <a:pt x="7796046" y="384135"/>
                    <a:pt x="7791851" y="379940"/>
                  </a:cubicBezTo>
                  <a:cubicBezTo>
                    <a:pt x="7787656" y="375745"/>
                    <a:pt x="7783461" y="372748"/>
                    <a:pt x="7783461" y="372748"/>
                  </a:cubicBezTo>
                  <a:cubicBezTo>
                    <a:pt x="7783461" y="372748"/>
                    <a:pt x="7784659" y="366756"/>
                    <a:pt x="7790652" y="371550"/>
                  </a:cubicBezTo>
                  <a:cubicBezTo>
                    <a:pt x="7796046" y="376344"/>
                    <a:pt x="7803837" y="388929"/>
                    <a:pt x="7806833" y="381738"/>
                  </a:cubicBezTo>
                  <a:cubicBezTo>
                    <a:pt x="7807432" y="379340"/>
                    <a:pt x="7810429" y="379340"/>
                    <a:pt x="7812826" y="380539"/>
                  </a:cubicBezTo>
                  <a:cubicBezTo>
                    <a:pt x="7815222" y="381738"/>
                    <a:pt x="7816421" y="381138"/>
                    <a:pt x="7818219" y="378142"/>
                  </a:cubicBezTo>
                  <a:cubicBezTo>
                    <a:pt x="7820616" y="375146"/>
                    <a:pt x="7820017" y="373947"/>
                    <a:pt x="7822414" y="374546"/>
                  </a:cubicBezTo>
                  <a:cubicBezTo>
                    <a:pt x="7824811" y="375146"/>
                    <a:pt x="7829605" y="361961"/>
                    <a:pt x="7826609" y="355969"/>
                  </a:cubicBezTo>
                  <a:cubicBezTo>
                    <a:pt x="7823612" y="349976"/>
                    <a:pt x="7821215" y="346380"/>
                    <a:pt x="7826010" y="348777"/>
                  </a:cubicBezTo>
                  <a:cubicBezTo>
                    <a:pt x="7830804" y="351175"/>
                    <a:pt x="7830204" y="342785"/>
                    <a:pt x="7826010" y="337391"/>
                  </a:cubicBezTo>
                  <a:cubicBezTo>
                    <a:pt x="7821815" y="331998"/>
                    <a:pt x="7820616" y="329601"/>
                    <a:pt x="7818219" y="324207"/>
                  </a:cubicBezTo>
                  <a:cubicBezTo>
                    <a:pt x="7815822" y="318814"/>
                    <a:pt x="7809829" y="311622"/>
                    <a:pt x="7811028" y="306229"/>
                  </a:cubicBezTo>
                  <a:cubicBezTo>
                    <a:pt x="7812226" y="300836"/>
                    <a:pt x="7811627" y="291846"/>
                    <a:pt x="7803237" y="292446"/>
                  </a:cubicBezTo>
                  <a:cubicBezTo>
                    <a:pt x="7794848" y="293045"/>
                    <a:pt x="7798443" y="291846"/>
                    <a:pt x="7796046" y="289449"/>
                  </a:cubicBezTo>
                  <a:cubicBezTo>
                    <a:pt x="7793649" y="287052"/>
                    <a:pt x="7791851" y="286453"/>
                    <a:pt x="7787656" y="284655"/>
                  </a:cubicBezTo>
                  <a:cubicBezTo>
                    <a:pt x="7783461" y="282857"/>
                    <a:pt x="7780465" y="277464"/>
                    <a:pt x="7786458" y="279262"/>
                  </a:cubicBezTo>
                  <a:cubicBezTo>
                    <a:pt x="7791851" y="281059"/>
                    <a:pt x="7802638" y="283457"/>
                    <a:pt x="7806233" y="286453"/>
                  </a:cubicBezTo>
                  <a:cubicBezTo>
                    <a:pt x="7810429" y="288850"/>
                    <a:pt x="7812226" y="289449"/>
                    <a:pt x="7814623" y="287052"/>
                  </a:cubicBezTo>
                  <a:cubicBezTo>
                    <a:pt x="7817020" y="284655"/>
                    <a:pt x="7816421" y="284655"/>
                    <a:pt x="7820616" y="284655"/>
                  </a:cubicBezTo>
                  <a:cubicBezTo>
                    <a:pt x="7824811" y="285254"/>
                    <a:pt x="7824811" y="284655"/>
                    <a:pt x="7826010" y="282258"/>
                  </a:cubicBezTo>
                  <a:cubicBezTo>
                    <a:pt x="7827208" y="279861"/>
                    <a:pt x="7829605" y="282857"/>
                    <a:pt x="7830204" y="278662"/>
                  </a:cubicBezTo>
                  <a:cubicBezTo>
                    <a:pt x="7830804" y="274467"/>
                    <a:pt x="7832002" y="273269"/>
                    <a:pt x="7832002" y="273269"/>
                  </a:cubicBezTo>
                  <a:lnTo>
                    <a:pt x="7831403" y="271471"/>
                  </a:lnTo>
                  <a:cubicBezTo>
                    <a:pt x="7817620" y="261883"/>
                    <a:pt x="7805634" y="253493"/>
                    <a:pt x="7795447" y="246901"/>
                  </a:cubicBezTo>
                  <a:cubicBezTo>
                    <a:pt x="7760089" y="224128"/>
                    <a:pt x="7612069" y="126447"/>
                    <a:pt x="7569520" y="100678"/>
                  </a:cubicBezTo>
                  <a:cubicBezTo>
                    <a:pt x="7526972" y="74909"/>
                    <a:pt x="7390338" y="0"/>
                    <a:pt x="7390338" y="0"/>
                  </a:cubicBezTo>
                  <a:lnTo>
                    <a:pt x="7093697" y="0"/>
                  </a:lnTo>
                  <a:lnTo>
                    <a:pt x="7039163" y="0"/>
                  </a:lnTo>
                  <a:lnTo>
                    <a:pt x="6983431" y="0"/>
                  </a:lnTo>
                  <a:cubicBezTo>
                    <a:pt x="6983431" y="0"/>
                    <a:pt x="6989423" y="11386"/>
                    <a:pt x="7003206" y="10787"/>
                  </a:cubicBezTo>
                  <a:cubicBezTo>
                    <a:pt x="7016990" y="10188"/>
                    <a:pt x="7024781" y="11985"/>
                    <a:pt x="7021784" y="15581"/>
                  </a:cubicBezTo>
                  <a:cubicBezTo>
                    <a:pt x="7018788" y="19177"/>
                    <a:pt x="7012795" y="17379"/>
                    <a:pt x="7010997" y="17379"/>
                  </a:cubicBezTo>
                  <a:cubicBezTo>
                    <a:pt x="7009199" y="17379"/>
                    <a:pt x="7008600" y="16780"/>
                    <a:pt x="7008600" y="19776"/>
                  </a:cubicBezTo>
                  <a:cubicBezTo>
                    <a:pt x="7008600" y="22772"/>
                    <a:pt x="7010997" y="25769"/>
                    <a:pt x="6998412" y="25170"/>
                  </a:cubicBezTo>
                  <a:cubicBezTo>
                    <a:pt x="6986427" y="24570"/>
                    <a:pt x="6973842" y="24570"/>
                    <a:pt x="6977438" y="30563"/>
                  </a:cubicBezTo>
                  <a:cubicBezTo>
                    <a:pt x="6981632" y="36556"/>
                    <a:pt x="6982831" y="37754"/>
                    <a:pt x="6981632" y="40151"/>
                  </a:cubicBezTo>
                  <a:cubicBezTo>
                    <a:pt x="6981033" y="42548"/>
                    <a:pt x="6982232" y="43747"/>
                    <a:pt x="6977438" y="38953"/>
                  </a:cubicBezTo>
                  <a:cubicBezTo>
                    <a:pt x="6972643" y="34159"/>
                    <a:pt x="6971445" y="34159"/>
                    <a:pt x="6967850" y="32960"/>
                  </a:cubicBezTo>
                  <a:cubicBezTo>
                    <a:pt x="6964253" y="31762"/>
                    <a:pt x="6961857" y="27567"/>
                    <a:pt x="6952868" y="22772"/>
                  </a:cubicBezTo>
                  <a:cubicBezTo>
                    <a:pt x="6943879" y="18577"/>
                    <a:pt x="6939683" y="17978"/>
                    <a:pt x="6932492" y="22173"/>
                  </a:cubicBezTo>
                  <a:cubicBezTo>
                    <a:pt x="6925301" y="26368"/>
                    <a:pt x="6921705" y="25769"/>
                    <a:pt x="6917510" y="31162"/>
                  </a:cubicBezTo>
                  <a:cubicBezTo>
                    <a:pt x="6913315" y="36556"/>
                    <a:pt x="6915712" y="36556"/>
                    <a:pt x="6910919" y="34758"/>
                  </a:cubicBezTo>
                  <a:cubicBezTo>
                    <a:pt x="6906124" y="32960"/>
                    <a:pt x="6897135" y="38354"/>
                    <a:pt x="6891142" y="38953"/>
                  </a:cubicBezTo>
                  <a:cubicBezTo>
                    <a:pt x="6885749" y="39552"/>
                    <a:pt x="6880955" y="40751"/>
                    <a:pt x="6879157" y="43148"/>
                  </a:cubicBezTo>
                  <a:cubicBezTo>
                    <a:pt x="6877958" y="45545"/>
                    <a:pt x="6876160" y="47343"/>
                    <a:pt x="6885149" y="48541"/>
                  </a:cubicBezTo>
                  <a:cubicBezTo>
                    <a:pt x="6894139" y="49740"/>
                    <a:pt x="6897135" y="49140"/>
                    <a:pt x="6897734" y="52736"/>
                  </a:cubicBezTo>
                  <a:cubicBezTo>
                    <a:pt x="6898333" y="55732"/>
                    <a:pt x="6886948" y="53935"/>
                    <a:pt x="6879756" y="53335"/>
                  </a:cubicBezTo>
                  <a:cubicBezTo>
                    <a:pt x="6872565" y="52736"/>
                    <a:pt x="6865373" y="59328"/>
                    <a:pt x="6870168" y="65321"/>
                  </a:cubicBezTo>
                  <a:cubicBezTo>
                    <a:pt x="6874962" y="71314"/>
                    <a:pt x="6877359" y="75509"/>
                    <a:pt x="6880955" y="76108"/>
                  </a:cubicBezTo>
                  <a:cubicBezTo>
                    <a:pt x="6884550" y="76707"/>
                    <a:pt x="6888146" y="77906"/>
                    <a:pt x="6883951" y="80303"/>
                  </a:cubicBezTo>
                  <a:cubicBezTo>
                    <a:pt x="6879756" y="82700"/>
                    <a:pt x="6876759" y="81501"/>
                    <a:pt x="6870168" y="78505"/>
                  </a:cubicBezTo>
                  <a:cubicBezTo>
                    <a:pt x="6863576" y="75509"/>
                    <a:pt x="6855186" y="73711"/>
                    <a:pt x="6851590" y="74909"/>
                  </a:cubicBezTo>
                  <a:cubicBezTo>
                    <a:pt x="6847395" y="76108"/>
                    <a:pt x="6847395" y="79703"/>
                    <a:pt x="6853988" y="83299"/>
                  </a:cubicBezTo>
                  <a:cubicBezTo>
                    <a:pt x="6864175" y="90490"/>
                    <a:pt x="6865973" y="94086"/>
                    <a:pt x="6861778" y="92887"/>
                  </a:cubicBezTo>
                  <a:close/>
                  <a:moveTo>
                    <a:pt x="4253738" y="1659989"/>
                  </a:moveTo>
                  <a:cubicBezTo>
                    <a:pt x="4251341" y="1660588"/>
                    <a:pt x="4245348" y="1664783"/>
                    <a:pt x="4244149" y="1670776"/>
                  </a:cubicBezTo>
                  <a:cubicBezTo>
                    <a:pt x="4243550" y="1676769"/>
                    <a:pt x="4241752" y="1681563"/>
                    <a:pt x="4247146" y="1682761"/>
                  </a:cubicBezTo>
                  <a:cubicBezTo>
                    <a:pt x="4252539" y="1683361"/>
                    <a:pt x="4250142" y="1691751"/>
                    <a:pt x="4247745" y="1694148"/>
                  </a:cubicBezTo>
                  <a:cubicBezTo>
                    <a:pt x="4243550" y="1698342"/>
                    <a:pt x="4248344" y="1706133"/>
                    <a:pt x="4253738" y="1706133"/>
                  </a:cubicBezTo>
                  <a:cubicBezTo>
                    <a:pt x="4262127" y="1706133"/>
                    <a:pt x="4255536" y="1696545"/>
                    <a:pt x="4260929" y="1697743"/>
                  </a:cubicBezTo>
                  <a:cubicBezTo>
                    <a:pt x="4266322" y="1698342"/>
                    <a:pt x="4275911" y="1697743"/>
                    <a:pt x="4273514" y="1692350"/>
                  </a:cubicBezTo>
                  <a:cubicBezTo>
                    <a:pt x="4271117" y="1686956"/>
                    <a:pt x="4268120" y="1682761"/>
                    <a:pt x="4262727" y="1683361"/>
                  </a:cubicBezTo>
                  <a:cubicBezTo>
                    <a:pt x="4257333" y="1683960"/>
                    <a:pt x="4254337" y="1681563"/>
                    <a:pt x="4256135" y="1674971"/>
                  </a:cubicBezTo>
                  <a:cubicBezTo>
                    <a:pt x="4258532" y="1667780"/>
                    <a:pt x="4262727" y="1669577"/>
                    <a:pt x="4265723" y="1672574"/>
                  </a:cubicBezTo>
                  <a:cubicBezTo>
                    <a:pt x="4268720" y="1675570"/>
                    <a:pt x="4271716" y="1674971"/>
                    <a:pt x="4277109" y="1668978"/>
                  </a:cubicBezTo>
                  <a:cubicBezTo>
                    <a:pt x="4282503" y="1663585"/>
                    <a:pt x="4291492" y="1663585"/>
                    <a:pt x="4297485" y="1669577"/>
                  </a:cubicBezTo>
                  <a:cubicBezTo>
                    <a:pt x="4303477" y="1674971"/>
                    <a:pt x="4320257" y="1676769"/>
                    <a:pt x="4325051" y="1686357"/>
                  </a:cubicBezTo>
                  <a:cubicBezTo>
                    <a:pt x="4329845" y="1695945"/>
                    <a:pt x="4333441" y="1698942"/>
                    <a:pt x="4334040" y="1688155"/>
                  </a:cubicBezTo>
                  <a:cubicBezTo>
                    <a:pt x="4334640" y="1677368"/>
                    <a:pt x="4333441" y="1673173"/>
                    <a:pt x="4341232" y="1666581"/>
                  </a:cubicBezTo>
                  <a:cubicBezTo>
                    <a:pt x="4344827" y="1662985"/>
                    <a:pt x="4350820" y="1656993"/>
                    <a:pt x="4358611" y="1660588"/>
                  </a:cubicBezTo>
                  <a:cubicBezTo>
                    <a:pt x="4364603" y="1662985"/>
                    <a:pt x="4365802" y="1658191"/>
                    <a:pt x="4365203" y="1656393"/>
                  </a:cubicBezTo>
                  <a:cubicBezTo>
                    <a:pt x="4364603" y="1653996"/>
                    <a:pt x="4367000" y="1651599"/>
                    <a:pt x="4369398" y="1651000"/>
                  </a:cubicBezTo>
                  <a:cubicBezTo>
                    <a:pt x="4371794" y="1650400"/>
                    <a:pt x="4374791" y="1652798"/>
                    <a:pt x="4369997" y="1654595"/>
                  </a:cubicBezTo>
                  <a:cubicBezTo>
                    <a:pt x="4365203" y="1656393"/>
                    <a:pt x="4370596" y="1660588"/>
                    <a:pt x="4375390" y="1655794"/>
                  </a:cubicBezTo>
                  <a:cubicBezTo>
                    <a:pt x="4379585" y="1651000"/>
                    <a:pt x="4382582" y="1647404"/>
                    <a:pt x="4388574" y="1646805"/>
                  </a:cubicBezTo>
                  <a:cubicBezTo>
                    <a:pt x="4395166" y="1646206"/>
                    <a:pt x="4395166" y="1641411"/>
                    <a:pt x="4390971" y="1639614"/>
                  </a:cubicBezTo>
                  <a:cubicBezTo>
                    <a:pt x="4386776" y="1638415"/>
                    <a:pt x="4379585" y="1632422"/>
                    <a:pt x="4384379" y="1622834"/>
                  </a:cubicBezTo>
                  <a:cubicBezTo>
                    <a:pt x="4389174" y="1612646"/>
                    <a:pt x="4386177" y="1606054"/>
                    <a:pt x="4382582" y="1613845"/>
                  </a:cubicBezTo>
                  <a:cubicBezTo>
                    <a:pt x="4378986" y="1621036"/>
                    <a:pt x="4371794" y="1628827"/>
                    <a:pt x="4367000" y="1628827"/>
                  </a:cubicBezTo>
                  <a:cubicBezTo>
                    <a:pt x="4362206" y="1628227"/>
                    <a:pt x="4362206" y="1626429"/>
                    <a:pt x="4362805" y="1624032"/>
                  </a:cubicBezTo>
                  <a:cubicBezTo>
                    <a:pt x="4363405" y="1621635"/>
                    <a:pt x="4360409" y="1619838"/>
                    <a:pt x="4358011" y="1622834"/>
                  </a:cubicBezTo>
                  <a:cubicBezTo>
                    <a:pt x="4355614" y="1625231"/>
                    <a:pt x="4353816" y="1624032"/>
                    <a:pt x="4354416" y="1622235"/>
                  </a:cubicBezTo>
                  <a:cubicBezTo>
                    <a:pt x="4355015" y="1619838"/>
                    <a:pt x="4344827" y="1615043"/>
                    <a:pt x="4341232" y="1613845"/>
                  </a:cubicBezTo>
                  <a:cubicBezTo>
                    <a:pt x="4337037" y="1612646"/>
                    <a:pt x="4330445" y="1606054"/>
                    <a:pt x="4328048" y="1604256"/>
                  </a:cubicBezTo>
                  <a:cubicBezTo>
                    <a:pt x="4325651" y="1602459"/>
                    <a:pt x="4316062" y="1595867"/>
                    <a:pt x="4314264" y="1588076"/>
                  </a:cubicBezTo>
                  <a:cubicBezTo>
                    <a:pt x="4311867" y="1580885"/>
                    <a:pt x="4305874" y="1574293"/>
                    <a:pt x="4304077" y="1571296"/>
                  </a:cubicBezTo>
                  <a:cubicBezTo>
                    <a:pt x="4302279" y="1568300"/>
                    <a:pt x="4298683" y="1565304"/>
                    <a:pt x="4297485" y="1577888"/>
                  </a:cubicBezTo>
                  <a:cubicBezTo>
                    <a:pt x="4296286" y="1590473"/>
                    <a:pt x="4290893" y="1597664"/>
                    <a:pt x="4292691" y="1606654"/>
                  </a:cubicBezTo>
                  <a:cubicBezTo>
                    <a:pt x="4294488" y="1615043"/>
                    <a:pt x="4293290" y="1622235"/>
                    <a:pt x="4290293" y="1625830"/>
                  </a:cubicBezTo>
                  <a:cubicBezTo>
                    <a:pt x="4287297" y="1629426"/>
                    <a:pt x="4286098" y="1635419"/>
                    <a:pt x="4285499" y="1638415"/>
                  </a:cubicBezTo>
                  <a:cubicBezTo>
                    <a:pt x="4284900" y="1641411"/>
                    <a:pt x="4283102" y="1645606"/>
                    <a:pt x="4279507" y="1644408"/>
                  </a:cubicBezTo>
                  <a:cubicBezTo>
                    <a:pt x="4275911" y="1643209"/>
                    <a:pt x="4272315" y="1648003"/>
                    <a:pt x="4265124" y="1642011"/>
                  </a:cubicBezTo>
                  <a:cubicBezTo>
                    <a:pt x="4257932" y="1636018"/>
                    <a:pt x="4259131" y="1638415"/>
                    <a:pt x="4256734" y="1640213"/>
                  </a:cubicBezTo>
                  <a:cubicBezTo>
                    <a:pt x="4254337" y="1642011"/>
                    <a:pt x="4254337" y="1647404"/>
                    <a:pt x="4260330" y="1651000"/>
                  </a:cubicBezTo>
                  <a:cubicBezTo>
                    <a:pt x="4265723" y="1652198"/>
                    <a:pt x="4256135" y="1658790"/>
                    <a:pt x="4253738" y="1659989"/>
                  </a:cubicBezTo>
                  <a:close/>
                  <a:moveTo>
                    <a:pt x="3964888" y="1986593"/>
                  </a:moveTo>
                  <a:cubicBezTo>
                    <a:pt x="3965487" y="1988990"/>
                    <a:pt x="3965487" y="1991987"/>
                    <a:pt x="3967284" y="1994983"/>
                  </a:cubicBezTo>
                  <a:cubicBezTo>
                    <a:pt x="3968483" y="1998579"/>
                    <a:pt x="3972079" y="2000377"/>
                    <a:pt x="3972079" y="1994384"/>
                  </a:cubicBezTo>
                  <a:cubicBezTo>
                    <a:pt x="3972079" y="1988391"/>
                    <a:pt x="3971479" y="1980600"/>
                    <a:pt x="3976274" y="1985994"/>
                  </a:cubicBezTo>
                  <a:cubicBezTo>
                    <a:pt x="3981068" y="1991387"/>
                    <a:pt x="3980469" y="1994384"/>
                    <a:pt x="3978072" y="1994983"/>
                  </a:cubicBezTo>
                  <a:cubicBezTo>
                    <a:pt x="3975674" y="1995582"/>
                    <a:pt x="3975674" y="1997979"/>
                    <a:pt x="3978671" y="1999178"/>
                  </a:cubicBezTo>
                  <a:cubicBezTo>
                    <a:pt x="3981068" y="2000377"/>
                    <a:pt x="3979270" y="2005770"/>
                    <a:pt x="3976274" y="2006369"/>
                  </a:cubicBezTo>
                  <a:cubicBezTo>
                    <a:pt x="3973877" y="2006968"/>
                    <a:pt x="3973277" y="2012961"/>
                    <a:pt x="3973277" y="2014759"/>
                  </a:cubicBezTo>
                  <a:cubicBezTo>
                    <a:pt x="3973277" y="2017156"/>
                    <a:pt x="3967284" y="2014160"/>
                    <a:pt x="3968483" y="2021950"/>
                  </a:cubicBezTo>
                  <a:cubicBezTo>
                    <a:pt x="3969682" y="2030340"/>
                    <a:pt x="3969083" y="2031539"/>
                    <a:pt x="3971479" y="2035134"/>
                  </a:cubicBezTo>
                  <a:cubicBezTo>
                    <a:pt x="3971479" y="2035134"/>
                    <a:pt x="3972079" y="2042326"/>
                    <a:pt x="3970281" y="2043524"/>
                  </a:cubicBezTo>
                  <a:cubicBezTo>
                    <a:pt x="3968483" y="2044124"/>
                    <a:pt x="3966685" y="2047120"/>
                    <a:pt x="3970880" y="2048918"/>
                  </a:cubicBezTo>
                  <a:cubicBezTo>
                    <a:pt x="3975075" y="2051315"/>
                    <a:pt x="3978072" y="2048319"/>
                    <a:pt x="3976873" y="2044723"/>
                  </a:cubicBezTo>
                  <a:cubicBezTo>
                    <a:pt x="3975674" y="2041726"/>
                    <a:pt x="3973877" y="2037531"/>
                    <a:pt x="3976274" y="2035134"/>
                  </a:cubicBezTo>
                  <a:cubicBezTo>
                    <a:pt x="3978671" y="2032737"/>
                    <a:pt x="3980469" y="2029741"/>
                    <a:pt x="3983465" y="2029741"/>
                  </a:cubicBezTo>
                  <a:cubicBezTo>
                    <a:pt x="3986461" y="2030340"/>
                    <a:pt x="3985263" y="2033936"/>
                    <a:pt x="3982866" y="2035134"/>
                  </a:cubicBezTo>
                  <a:cubicBezTo>
                    <a:pt x="3980469" y="2035734"/>
                    <a:pt x="3979869" y="2039929"/>
                    <a:pt x="3981068" y="2042326"/>
                  </a:cubicBezTo>
                  <a:cubicBezTo>
                    <a:pt x="3982266" y="2044723"/>
                    <a:pt x="3981667" y="2047719"/>
                    <a:pt x="3979869" y="2049517"/>
                  </a:cubicBezTo>
                  <a:cubicBezTo>
                    <a:pt x="3977472" y="2051315"/>
                    <a:pt x="3973877" y="2059705"/>
                    <a:pt x="3979270" y="2054910"/>
                  </a:cubicBezTo>
                  <a:cubicBezTo>
                    <a:pt x="3986461" y="2047719"/>
                    <a:pt x="3994252" y="2047120"/>
                    <a:pt x="3994252" y="2042326"/>
                  </a:cubicBezTo>
                  <a:cubicBezTo>
                    <a:pt x="3994252" y="2037531"/>
                    <a:pt x="3996050" y="2033936"/>
                    <a:pt x="3999046" y="2032138"/>
                  </a:cubicBezTo>
                  <a:cubicBezTo>
                    <a:pt x="4002043" y="2030340"/>
                    <a:pt x="4003241" y="2026745"/>
                    <a:pt x="4003840" y="2020153"/>
                  </a:cubicBezTo>
                  <a:cubicBezTo>
                    <a:pt x="4004440" y="2013561"/>
                    <a:pt x="4009833" y="1995582"/>
                    <a:pt x="4015826" y="1993185"/>
                  </a:cubicBezTo>
                  <a:cubicBezTo>
                    <a:pt x="4022418" y="1990189"/>
                    <a:pt x="4016425" y="1978803"/>
                    <a:pt x="4016425" y="1978803"/>
                  </a:cubicBezTo>
                  <a:cubicBezTo>
                    <a:pt x="4017624" y="1975207"/>
                    <a:pt x="4014028" y="1975207"/>
                    <a:pt x="4012230" y="1975207"/>
                  </a:cubicBezTo>
                  <a:cubicBezTo>
                    <a:pt x="4010432" y="1975207"/>
                    <a:pt x="4008635" y="1972211"/>
                    <a:pt x="4012230" y="1971611"/>
                  </a:cubicBezTo>
                  <a:cubicBezTo>
                    <a:pt x="4015826" y="1971012"/>
                    <a:pt x="4011032" y="1963222"/>
                    <a:pt x="4008035" y="1963821"/>
                  </a:cubicBezTo>
                  <a:cubicBezTo>
                    <a:pt x="4004440" y="1962622"/>
                    <a:pt x="3995450" y="1960225"/>
                    <a:pt x="3994252" y="1958427"/>
                  </a:cubicBezTo>
                  <a:cubicBezTo>
                    <a:pt x="3994252" y="1959027"/>
                    <a:pt x="3992454" y="1959027"/>
                    <a:pt x="3986461" y="1958427"/>
                  </a:cubicBezTo>
                  <a:cubicBezTo>
                    <a:pt x="3982266" y="1955431"/>
                    <a:pt x="3966086" y="1970413"/>
                    <a:pt x="3966685" y="1972810"/>
                  </a:cubicBezTo>
                  <a:cubicBezTo>
                    <a:pt x="3966086" y="1977005"/>
                    <a:pt x="3964288" y="1984196"/>
                    <a:pt x="3964888" y="1986593"/>
                  </a:cubicBezTo>
                  <a:close/>
                  <a:moveTo>
                    <a:pt x="4105717" y="1898500"/>
                  </a:moveTo>
                  <a:cubicBezTo>
                    <a:pt x="4103919" y="1901496"/>
                    <a:pt x="4093731" y="1898500"/>
                    <a:pt x="4087739" y="1899698"/>
                  </a:cubicBezTo>
                  <a:cubicBezTo>
                    <a:pt x="4081746" y="1900897"/>
                    <a:pt x="4079349" y="1901496"/>
                    <a:pt x="4077551" y="1902695"/>
                  </a:cubicBezTo>
                  <a:cubicBezTo>
                    <a:pt x="4072157" y="1906291"/>
                    <a:pt x="4069161" y="1902695"/>
                    <a:pt x="4066764" y="1903294"/>
                  </a:cubicBezTo>
                  <a:cubicBezTo>
                    <a:pt x="4059573" y="1904493"/>
                    <a:pt x="4057176" y="1902695"/>
                    <a:pt x="4053580" y="1903893"/>
                  </a:cubicBezTo>
                  <a:cubicBezTo>
                    <a:pt x="4048786" y="1906291"/>
                    <a:pt x="4043992" y="1903893"/>
                    <a:pt x="4041595" y="1908688"/>
                  </a:cubicBezTo>
                  <a:cubicBezTo>
                    <a:pt x="4039197" y="1913482"/>
                    <a:pt x="4032006" y="1913482"/>
                    <a:pt x="4026014" y="1921872"/>
                  </a:cubicBezTo>
                  <a:cubicBezTo>
                    <a:pt x="4021219" y="1928464"/>
                    <a:pt x="4013429" y="1926666"/>
                    <a:pt x="4011032" y="1926666"/>
                  </a:cubicBezTo>
                  <a:cubicBezTo>
                    <a:pt x="4008635" y="1926666"/>
                    <a:pt x="4005638" y="1929063"/>
                    <a:pt x="4003840" y="1933857"/>
                  </a:cubicBezTo>
                  <a:cubicBezTo>
                    <a:pt x="4001443" y="1941048"/>
                    <a:pt x="3990656" y="1938052"/>
                    <a:pt x="3988259" y="1945843"/>
                  </a:cubicBezTo>
                  <a:cubicBezTo>
                    <a:pt x="3985862" y="1953034"/>
                    <a:pt x="3985862" y="1953034"/>
                    <a:pt x="3987660" y="1955431"/>
                  </a:cubicBezTo>
                  <a:cubicBezTo>
                    <a:pt x="3988859" y="1956629"/>
                    <a:pt x="3992454" y="1958427"/>
                    <a:pt x="3992454" y="1959626"/>
                  </a:cubicBezTo>
                  <a:cubicBezTo>
                    <a:pt x="3991855" y="1958427"/>
                    <a:pt x="3994252" y="1957828"/>
                    <a:pt x="4001443" y="1957229"/>
                  </a:cubicBezTo>
                  <a:cubicBezTo>
                    <a:pt x="4006237" y="1953034"/>
                    <a:pt x="4010432" y="1954232"/>
                    <a:pt x="4012830" y="1956629"/>
                  </a:cubicBezTo>
                  <a:cubicBezTo>
                    <a:pt x="4015226" y="1959027"/>
                    <a:pt x="4024215" y="1957828"/>
                    <a:pt x="4021819" y="1954832"/>
                  </a:cubicBezTo>
                  <a:cubicBezTo>
                    <a:pt x="4019421" y="1951835"/>
                    <a:pt x="4024215" y="1950037"/>
                    <a:pt x="4025414" y="1955431"/>
                  </a:cubicBezTo>
                  <a:cubicBezTo>
                    <a:pt x="4025414" y="1959626"/>
                    <a:pt x="4033205" y="1956629"/>
                    <a:pt x="4033205" y="1951835"/>
                  </a:cubicBezTo>
                  <a:cubicBezTo>
                    <a:pt x="4033205" y="1947041"/>
                    <a:pt x="4035602" y="1945243"/>
                    <a:pt x="4038598" y="1945843"/>
                  </a:cubicBezTo>
                  <a:cubicBezTo>
                    <a:pt x="4042194" y="1946442"/>
                    <a:pt x="4039197" y="1943446"/>
                    <a:pt x="4043992" y="1941048"/>
                  </a:cubicBezTo>
                  <a:cubicBezTo>
                    <a:pt x="4048786" y="1938651"/>
                    <a:pt x="4048786" y="1936854"/>
                    <a:pt x="4051782" y="1938651"/>
                  </a:cubicBezTo>
                  <a:cubicBezTo>
                    <a:pt x="4054779" y="1941048"/>
                    <a:pt x="4056576" y="1939251"/>
                    <a:pt x="4057176" y="1936254"/>
                  </a:cubicBezTo>
                  <a:cubicBezTo>
                    <a:pt x="4057775" y="1932659"/>
                    <a:pt x="4064966" y="1932059"/>
                    <a:pt x="4067363" y="1933857"/>
                  </a:cubicBezTo>
                  <a:cubicBezTo>
                    <a:pt x="4069761" y="1935655"/>
                    <a:pt x="4076352" y="1935655"/>
                    <a:pt x="4078150" y="1930861"/>
                  </a:cubicBezTo>
                  <a:cubicBezTo>
                    <a:pt x="4079948" y="1926066"/>
                    <a:pt x="4089536" y="1926066"/>
                    <a:pt x="4093132" y="1927864"/>
                  </a:cubicBezTo>
                  <a:cubicBezTo>
                    <a:pt x="4097327" y="1929662"/>
                    <a:pt x="4111710" y="1939850"/>
                    <a:pt x="4109912" y="1944045"/>
                  </a:cubicBezTo>
                  <a:cubicBezTo>
                    <a:pt x="4108114" y="1948240"/>
                    <a:pt x="4105717" y="1951835"/>
                    <a:pt x="4105117" y="1954232"/>
                  </a:cubicBezTo>
                  <a:cubicBezTo>
                    <a:pt x="4104518" y="1956629"/>
                    <a:pt x="4104518" y="1959626"/>
                    <a:pt x="4106916" y="1965619"/>
                  </a:cubicBezTo>
                  <a:cubicBezTo>
                    <a:pt x="4109312" y="1971611"/>
                    <a:pt x="4118302" y="1982398"/>
                    <a:pt x="4122497" y="1972810"/>
                  </a:cubicBezTo>
                  <a:cubicBezTo>
                    <a:pt x="4126692" y="1963821"/>
                    <a:pt x="4128489" y="1957828"/>
                    <a:pt x="4130887" y="1956030"/>
                  </a:cubicBezTo>
                  <a:cubicBezTo>
                    <a:pt x="4133283" y="1954232"/>
                    <a:pt x="4135081" y="1952435"/>
                    <a:pt x="4132684" y="1951835"/>
                  </a:cubicBezTo>
                  <a:cubicBezTo>
                    <a:pt x="4130287" y="1951236"/>
                    <a:pt x="4133283" y="1947640"/>
                    <a:pt x="4136879" y="1944644"/>
                  </a:cubicBezTo>
                  <a:cubicBezTo>
                    <a:pt x="4140475" y="1942247"/>
                    <a:pt x="4143471" y="1941048"/>
                    <a:pt x="4147666" y="1942846"/>
                  </a:cubicBezTo>
                  <a:cubicBezTo>
                    <a:pt x="4153059" y="1945243"/>
                    <a:pt x="4157854" y="1942846"/>
                    <a:pt x="4151861" y="1938052"/>
                  </a:cubicBezTo>
                  <a:cubicBezTo>
                    <a:pt x="4145868" y="1933258"/>
                    <a:pt x="4146468" y="1928464"/>
                    <a:pt x="4148865" y="1924269"/>
                  </a:cubicBezTo>
                  <a:cubicBezTo>
                    <a:pt x="4152460" y="1920673"/>
                    <a:pt x="4163247" y="1924269"/>
                    <a:pt x="4165644" y="1926066"/>
                  </a:cubicBezTo>
                  <a:cubicBezTo>
                    <a:pt x="4168041" y="1927864"/>
                    <a:pt x="4170438" y="1931460"/>
                    <a:pt x="4165045" y="1930861"/>
                  </a:cubicBezTo>
                  <a:cubicBezTo>
                    <a:pt x="4159652" y="1930261"/>
                    <a:pt x="4155457" y="1931460"/>
                    <a:pt x="4157854" y="1935056"/>
                  </a:cubicBezTo>
                  <a:cubicBezTo>
                    <a:pt x="4160251" y="1938052"/>
                    <a:pt x="4177630" y="1932659"/>
                    <a:pt x="4182424" y="1934456"/>
                  </a:cubicBezTo>
                  <a:cubicBezTo>
                    <a:pt x="4187218" y="1936854"/>
                    <a:pt x="4192612" y="1930861"/>
                    <a:pt x="4195009" y="1932059"/>
                  </a:cubicBezTo>
                  <a:cubicBezTo>
                    <a:pt x="4197406" y="1932659"/>
                    <a:pt x="4199204" y="1929662"/>
                    <a:pt x="4197406" y="1927265"/>
                  </a:cubicBezTo>
                  <a:cubicBezTo>
                    <a:pt x="4195608" y="1924868"/>
                    <a:pt x="4198605" y="1920673"/>
                    <a:pt x="4201001" y="1920673"/>
                  </a:cubicBezTo>
                  <a:cubicBezTo>
                    <a:pt x="4203399" y="1920673"/>
                    <a:pt x="4209391" y="1911684"/>
                    <a:pt x="4208792" y="1918276"/>
                  </a:cubicBezTo>
                  <a:cubicBezTo>
                    <a:pt x="4208193" y="1925467"/>
                    <a:pt x="4205796" y="1927864"/>
                    <a:pt x="4206395" y="1932059"/>
                  </a:cubicBezTo>
                  <a:cubicBezTo>
                    <a:pt x="4206994" y="1936254"/>
                    <a:pt x="4203399" y="1939251"/>
                    <a:pt x="4205196" y="1940449"/>
                  </a:cubicBezTo>
                  <a:cubicBezTo>
                    <a:pt x="4206994" y="1941648"/>
                    <a:pt x="4215384" y="1935056"/>
                    <a:pt x="4216583" y="1928464"/>
                  </a:cubicBezTo>
                  <a:cubicBezTo>
                    <a:pt x="4217182" y="1921872"/>
                    <a:pt x="4219579" y="1918875"/>
                    <a:pt x="4223175" y="1917077"/>
                  </a:cubicBezTo>
                  <a:cubicBezTo>
                    <a:pt x="4226770" y="1915280"/>
                    <a:pt x="4228568" y="1916478"/>
                    <a:pt x="4228568" y="1910485"/>
                  </a:cubicBezTo>
                  <a:cubicBezTo>
                    <a:pt x="4229167" y="1904493"/>
                    <a:pt x="4232763" y="1900298"/>
                    <a:pt x="4238756" y="1900298"/>
                  </a:cubicBezTo>
                  <a:cubicBezTo>
                    <a:pt x="4244749" y="1900298"/>
                    <a:pt x="4241153" y="1905691"/>
                    <a:pt x="4238156" y="1909886"/>
                  </a:cubicBezTo>
                  <a:cubicBezTo>
                    <a:pt x="4235160" y="1914081"/>
                    <a:pt x="4230366" y="1926666"/>
                    <a:pt x="4235160" y="1927864"/>
                  </a:cubicBezTo>
                  <a:cubicBezTo>
                    <a:pt x="4239954" y="1929063"/>
                    <a:pt x="4242351" y="1918276"/>
                    <a:pt x="4245348" y="1917677"/>
                  </a:cubicBezTo>
                  <a:cubicBezTo>
                    <a:pt x="4248344" y="1917077"/>
                    <a:pt x="4250142" y="1911085"/>
                    <a:pt x="4250142" y="1908688"/>
                  </a:cubicBezTo>
                  <a:cubicBezTo>
                    <a:pt x="4250142" y="1906291"/>
                    <a:pt x="4253738" y="1903294"/>
                    <a:pt x="4256135" y="1903294"/>
                  </a:cubicBezTo>
                  <a:cubicBezTo>
                    <a:pt x="4258532" y="1903893"/>
                    <a:pt x="4256734" y="1897301"/>
                    <a:pt x="4254936" y="1893706"/>
                  </a:cubicBezTo>
                  <a:cubicBezTo>
                    <a:pt x="4252539" y="1890110"/>
                    <a:pt x="4250741" y="1876926"/>
                    <a:pt x="4258532" y="1867338"/>
                  </a:cubicBezTo>
                  <a:cubicBezTo>
                    <a:pt x="4265124" y="1859547"/>
                    <a:pt x="4268720" y="1842767"/>
                    <a:pt x="4265723" y="1834977"/>
                  </a:cubicBezTo>
                  <a:cubicBezTo>
                    <a:pt x="4262727" y="1826587"/>
                    <a:pt x="4268720" y="1814002"/>
                    <a:pt x="4275911" y="1818796"/>
                  </a:cubicBezTo>
                  <a:cubicBezTo>
                    <a:pt x="4283102" y="1824190"/>
                    <a:pt x="4284301" y="1815800"/>
                    <a:pt x="4281304" y="1812804"/>
                  </a:cubicBezTo>
                  <a:cubicBezTo>
                    <a:pt x="4278907" y="1809807"/>
                    <a:pt x="4280705" y="1803215"/>
                    <a:pt x="4284301" y="1800818"/>
                  </a:cubicBezTo>
                  <a:cubicBezTo>
                    <a:pt x="4287896" y="1798421"/>
                    <a:pt x="4293290" y="1784039"/>
                    <a:pt x="4290893" y="1781042"/>
                  </a:cubicBezTo>
                  <a:cubicBezTo>
                    <a:pt x="4288496" y="1778645"/>
                    <a:pt x="4290293" y="1777447"/>
                    <a:pt x="4291492" y="1775649"/>
                  </a:cubicBezTo>
                  <a:cubicBezTo>
                    <a:pt x="4293290" y="1773851"/>
                    <a:pt x="4294488" y="1767858"/>
                    <a:pt x="4292691" y="1765461"/>
                  </a:cubicBezTo>
                  <a:cubicBezTo>
                    <a:pt x="4290893" y="1763064"/>
                    <a:pt x="4290893" y="1759468"/>
                    <a:pt x="4291492" y="1757671"/>
                  </a:cubicBezTo>
                  <a:cubicBezTo>
                    <a:pt x="4292091" y="1755873"/>
                    <a:pt x="4286098" y="1746884"/>
                    <a:pt x="4286098" y="1741490"/>
                  </a:cubicBezTo>
                  <a:cubicBezTo>
                    <a:pt x="4286098" y="1736097"/>
                    <a:pt x="4275312" y="1733100"/>
                    <a:pt x="4277709" y="1720516"/>
                  </a:cubicBezTo>
                  <a:cubicBezTo>
                    <a:pt x="4279507" y="1711526"/>
                    <a:pt x="4278308" y="1715122"/>
                    <a:pt x="4280106" y="1712126"/>
                  </a:cubicBezTo>
                  <a:cubicBezTo>
                    <a:pt x="4281304" y="1708530"/>
                    <a:pt x="4282503" y="1703137"/>
                    <a:pt x="4278907" y="1703736"/>
                  </a:cubicBezTo>
                  <a:cubicBezTo>
                    <a:pt x="4274712" y="1704335"/>
                    <a:pt x="4270517" y="1700140"/>
                    <a:pt x="4268120" y="1707931"/>
                  </a:cubicBezTo>
                  <a:cubicBezTo>
                    <a:pt x="4265723" y="1715122"/>
                    <a:pt x="4265723" y="1716321"/>
                    <a:pt x="4270517" y="1713324"/>
                  </a:cubicBezTo>
                  <a:cubicBezTo>
                    <a:pt x="4275911" y="1709729"/>
                    <a:pt x="4274113" y="1717519"/>
                    <a:pt x="4273514" y="1719916"/>
                  </a:cubicBezTo>
                  <a:cubicBezTo>
                    <a:pt x="4272914" y="1722313"/>
                    <a:pt x="4272315" y="1727108"/>
                    <a:pt x="4269319" y="1726508"/>
                  </a:cubicBezTo>
                  <a:cubicBezTo>
                    <a:pt x="4266322" y="1725909"/>
                    <a:pt x="4260929" y="1728306"/>
                    <a:pt x="4262727" y="1723512"/>
                  </a:cubicBezTo>
                  <a:cubicBezTo>
                    <a:pt x="4264525" y="1718718"/>
                    <a:pt x="4254337" y="1710927"/>
                    <a:pt x="4252539" y="1721115"/>
                  </a:cubicBezTo>
                  <a:cubicBezTo>
                    <a:pt x="4250741" y="1731302"/>
                    <a:pt x="4248943" y="1729505"/>
                    <a:pt x="4246546" y="1729505"/>
                  </a:cubicBezTo>
                  <a:cubicBezTo>
                    <a:pt x="4244149" y="1729505"/>
                    <a:pt x="4239355" y="1727707"/>
                    <a:pt x="4241153" y="1733700"/>
                  </a:cubicBezTo>
                  <a:cubicBezTo>
                    <a:pt x="4242951" y="1739692"/>
                    <a:pt x="4238156" y="1742689"/>
                    <a:pt x="4241153" y="1745685"/>
                  </a:cubicBezTo>
                  <a:cubicBezTo>
                    <a:pt x="4244149" y="1748682"/>
                    <a:pt x="4242951" y="1752277"/>
                    <a:pt x="4241752" y="1754075"/>
                  </a:cubicBezTo>
                  <a:cubicBezTo>
                    <a:pt x="4240554" y="1755873"/>
                    <a:pt x="4241153" y="1759468"/>
                    <a:pt x="4244149" y="1757071"/>
                  </a:cubicBezTo>
                  <a:cubicBezTo>
                    <a:pt x="4247146" y="1754674"/>
                    <a:pt x="4245348" y="1763064"/>
                    <a:pt x="4244149" y="1766060"/>
                  </a:cubicBezTo>
                  <a:cubicBezTo>
                    <a:pt x="4242951" y="1769057"/>
                    <a:pt x="4243550" y="1778046"/>
                    <a:pt x="4239954" y="1781642"/>
                  </a:cubicBezTo>
                  <a:cubicBezTo>
                    <a:pt x="4236958" y="1785836"/>
                    <a:pt x="4236958" y="1792428"/>
                    <a:pt x="4236958" y="1794826"/>
                  </a:cubicBezTo>
                  <a:cubicBezTo>
                    <a:pt x="4236958" y="1797223"/>
                    <a:pt x="4229767" y="1808609"/>
                    <a:pt x="4223774" y="1815201"/>
                  </a:cubicBezTo>
                  <a:cubicBezTo>
                    <a:pt x="4217781" y="1821793"/>
                    <a:pt x="4199803" y="1839771"/>
                    <a:pt x="4198005" y="1842767"/>
                  </a:cubicBezTo>
                  <a:cubicBezTo>
                    <a:pt x="4196207" y="1846363"/>
                    <a:pt x="4184821" y="1852955"/>
                    <a:pt x="4182424" y="1853554"/>
                  </a:cubicBezTo>
                  <a:cubicBezTo>
                    <a:pt x="4180027" y="1854154"/>
                    <a:pt x="4177030" y="1855952"/>
                    <a:pt x="4175233" y="1857749"/>
                  </a:cubicBezTo>
                  <a:cubicBezTo>
                    <a:pt x="4172836" y="1859547"/>
                    <a:pt x="4168041" y="1861944"/>
                    <a:pt x="4165644" y="1857749"/>
                  </a:cubicBezTo>
                  <a:cubicBezTo>
                    <a:pt x="4163247" y="1853554"/>
                    <a:pt x="4158453" y="1849959"/>
                    <a:pt x="4165045" y="1848760"/>
                  </a:cubicBezTo>
                  <a:cubicBezTo>
                    <a:pt x="4171637" y="1847562"/>
                    <a:pt x="4178229" y="1834977"/>
                    <a:pt x="4165644" y="1841569"/>
                  </a:cubicBezTo>
                  <a:cubicBezTo>
                    <a:pt x="4153059" y="1848161"/>
                    <a:pt x="4149464" y="1849359"/>
                    <a:pt x="4150663" y="1857150"/>
                  </a:cubicBezTo>
                  <a:cubicBezTo>
                    <a:pt x="4151262" y="1864941"/>
                    <a:pt x="4143471" y="1874529"/>
                    <a:pt x="4138677" y="1876926"/>
                  </a:cubicBezTo>
                  <a:cubicBezTo>
                    <a:pt x="4133883" y="1879323"/>
                    <a:pt x="4131486" y="1887713"/>
                    <a:pt x="4130887" y="1893706"/>
                  </a:cubicBezTo>
                  <a:cubicBezTo>
                    <a:pt x="4130287" y="1899698"/>
                    <a:pt x="4127291" y="1902096"/>
                    <a:pt x="4122497" y="1900897"/>
                  </a:cubicBezTo>
                  <a:cubicBezTo>
                    <a:pt x="4117702" y="1900298"/>
                    <a:pt x="4109312" y="1906291"/>
                    <a:pt x="4110511" y="1899698"/>
                  </a:cubicBezTo>
                  <a:cubicBezTo>
                    <a:pt x="4112908" y="1893706"/>
                    <a:pt x="4106916" y="1895504"/>
                    <a:pt x="4105717" y="1898500"/>
                  </a:cubicBezTo>
                  <a:close/>
                  <a:moveTo>
                    <a:pt x="3174445" y="2738083"/>
                  </a:moveTo>
                  <a:cubicBezTo>
                    <a:pt x="3170250" y="2738682"/>
                    <a:pt x="3171449" y="2739281"/>
                    <a:pt x="3172048" y="2746473"/>
                  </a:cubicBezTo>
                  <a:cubicBezTo>
                    <a:pt x="3172647" y="2753664"/>
                    <a:pt x="3176243" y="2747671"/>
                    <a:pt x="3176842" y="2744075"/>
                  </a:cubicBezTo>
                  <a:cubicBezTo>
                    <a:pt x="3177442" y="2739881"/>
                    <a:pt x="3178640" y="2737484"/>
                    <a:pt x="3174445" y="2738083"/>
                  </a:cubicBezTo>
                  <a:close/>
                  <a:moveTo>
                    <a:pt x="3646074" y="2549911"/>
                  </a:moveTo>
                  <a:cubicBezTo>
                    <a:pt x="3641280" y="2541521"/>
                    <a:pt x="3640081" y="2545117"/>
                    <a:pt x="3638882" y="2549311"/>
                  </a:cubicBezTo>
                  <a:cubicBezTo>
                    <a:pt x="3638283" y="2553506"/>
                    <a:pt x="3637684" y="2557102"/>
                    <a:pt x="3640680" y="2557102"/>
                  </a:cubicBezTo>
                  <a:cubicBezTo>
                    <a:pt x="3643677" y="2557102"/>
                    <a:pt x="3644276" y="2564293"/>
                    <a:pt x="3643677" y="2567290"/>
                  </a:cubicBezTo>
                  <a:cubicBezTo>
                    <a:pt x="3643077" y="2569687"/>
                    <a:pt x="3644875" y="2575680"/>
                    <a:pt x="3647872" y="2582272"/>
                  </a:cubicBezTo>
                  <a:cubicBezTo>
                    <a:pt x="3650868" y="2588264"/>
                    <a:pt x="3644875" y="2595456"/>
                    <a:pt x="3651467" y="2602048"/>
                  </a:cubicBezTo>
                  <a:cubicBezTo>
                    <a:pt x="3658059" y="2608640"/>
                    <a:pt x="3658658" y="2606242"/>
                    <a:pt x="3658658" y="2602647"/>
                  </a:cubicBezTo>
                  <a:cubicBezTo>
                    <a:pt x="3658658" y="2599651"/>
                    <a:pt x="3654464" y="2598452"/>
                    <a:pt x="3663453" y="2598452"/>
                  </a:cubicBezTo>
                  <a:cubicBezTo>
                    <a:pt x="3671842" y="2598452"/>
                    <a:pt x="3666449" y="2609838"/>
                    <a:pt x="3664651" y="2611037"/>
                  </a:cubicBezTo>
                  <a:cubicBezTo>
                    <a:pt x="3662853" y="2612235"/>
                    <a:pt x="3661655" y="2615232"/>
                    <a:pt x="3662254" y="2619427"/>
                  </a:cubicBezTo>
                  <a:cubicBezTo>
                    <a:pt x="3662853" y="2623622"/>
                    <a:pt x="3658658" y="2625419"/>
                    <a:pt x="3659857" y="2627816"/>
                  </a:cubicBezTo>
                  <a:cubicBezTo>
                    <a:pt x="3660457" y="2630213"/>
                    <a:pt x="3663453" y="2627217"/>
                    <a:pt x="3664651" y="2626618"/>
                  </a:cubicBezTo>
                  <a:cubicBezTo>
                    <a:pt x="3665850" y="2626019"/>
                    <a:pt x="3668247" y="2625419"/>
                    <a:pt x="3665850" y="2629015"/>
                  </a:cubicBezTo>
                  <a:cubicBezTo>
                    <a:pt x="3663453" y="2632611"/>
                    <a:pt x="3667648" y="2632611"/>
                    <a:pt x="3669446" y="2630813"/>
                  </a:cubicBezTo>
                  <a:cubicBezTo>
                    <a:pt x="3671243" y="2629015"/>
                    <a:pt x="3673041" y="2630213"/>
                    <a:pt x="3673640" y="2633210"/>
                  </a:cubicBezTo>
                  <a:cubicBezTo>
                    <a:pt x="3674240" y="2636206"/>
                    <a:pt x="3680832" y="2635607"/>
                    <a:pt x="3683828" y="2632611"/>
                  </a:cubicBezTo>
                  <a:cubicBezTo>
                    <a:pt x="3686824" y="2629015"/>
                    <a:pt x="3691618" y="2625419"/>
                    <a:pt x="3701207" y="2632011"/>
                  </a:cubicBezTo>
                  <a:cubicBezTo>
                    <a:pt x="3710795" y="2639203"/>
                    <a:pt x="3710196" y="2641000"/>
                    <a:pt x="3711395" y="2645195"/>
                  </a:cubicBezTo>
                  <a:cubicBezTo>
                    <a:pt x="3714990" y="2653585"/>
                    <a:pt x="3720384" y="2646993"/>
                    <a:pt x="3717987" y="2642798"/>
                  </a:cubicBezTo>
                  <a:cubicBezTo>
                    <a:pt x="3714391" y="2636805"/>
                    <a:pt x="3715589" y="2636206"/>
                    <a:pt x="3715589" y="2633210"/>
                  </a:cubicBezTo>
                  <a:cubicBezTo>
                    <a:pt x="3715589" y="2630213"/>
                    <a:pt x="3719784" y="2626019"/>
                    <a:pt x="3724579" y="2635607"/>
                  </a:cubicBezTo>
                  <a:cubicBezTo>
                    <a:pt x="3729972" y="2645195"/>
                    <a:pt x="3728774" y="2643997"/>
                    <a:pt x="3732369" y="2645795"/>
                  </a:cubicBezTo>
                  <a:cubicBezTo>
                    <a:pt x="3735965" y="2647593"/>
                    <a:pt x="3736564" y="2651188"/>
                    <a:pt x="3732969" y="2652986"/>
                  </a:cubicBezTo>
                  <a:cubicBezTo>
                    <a:pt x="3728774" y="2655383"/>
                    <a:pt x="3735366" y="2661975"/>
                    <a:pt x="3745553" y="2661975"/>
                  </a:cubicBezTo>
                  <a:cubicBezTo>
                    <a:pt x="3758737" y="2661975"/>
                    <a:pt x="3753943" y="2663773"/>
                    <a:pt x="3751546" y="2666170"/>
                  </a:cubicBezTo>
                  <a:cubicBezTo>
                    <a:pt x="3749149" y="2668567"/>
                    <a:pt x="3758737" y="2680553"/>
                    <a:pt x="3759936" y="2670964"/>
                  </a:cubicBezTo>
                  <a:cubicBezTo>
                    <a:pt x="3760535" y="2666170"/>
                    <a:pt x="3760535" y="2667968"/>
                    <a:pt x="3761734" y="2665571"/>
                  </a:cubicBezTo>
                  <a:cubicBezTo>
                    <a:pt x="3762333" y="2663173"/>
                    <a:pt x="3762333" y="2660177"/>
                    <a:pt x="3759337" y="2660177"/>
                  </a:cubicBezTo>
                  <a:cubicBezTo>
                    <a:pt x="3756340" y="2660177"/>
                    <a:pt x="3749149" y="2652986"/>
                    <a:pt x="3750947" y="2646394"/>
                  </a:cubicBezTo>
                  <a:cubicBezTo>
                    <a:pt x="3752145" y="2639203"/>
                    <a:pt x="3747950" y="2639802"/>
                    <a:pt x="3746153" y="2639802"/>
                  </a:cubicBezTo>
                  <a:cubicBezTo>
                    <a:pt x="3744355" y="2639802"/>
                    <a:pt x="3741958" y="2634408"/>
                    <a:pt x="3747950" y="2635008"/>
                  </a:cubicBezTo>
                  <a:cubicBezTo>
                    <a:pt x="3753344" y="2635607"/>
                    <a:pt x="3756340" y="2635607"/>
                    <a:pt x="3753943" y="2631412"/>
                  </a:cubicBezTo>
                  <a:cubicBezTo>
                    <a:pt x="3751546" y="2627217"/>
                    <a:pt x="3747351" y="2630813"/>
                    <a:pt x="3744355" y="2626019"/>
                  </a:cubicBezTo>
                  <a:cubicBezTo>
                    <a:pt x="3741358" y="2621224"/>
                    <a:pt x="3738961" y="2623622"/>
                    <a:pt x="3740160" y="2627217"/>
                  </a:cubicBezTo>
                  <a:cubicBezTo>
                    <a:pt x="3740759" y="2631412"/>
                    <a:pt x="3735366" y="2629614"/>
                    <a:pt x="3734766" y="2623622"/>
                  </a:cubicBezTo>
                  <a:cubicBezTo>
                    <a:pt x="3734167" y="2617629"/>
                    <a:pt x="3726377" y="2613434"/>
                    <a:pt x="3723380" y="2611636"/>
                  </a:cubicBezTo>
                  <a:cubicBezTo>
                    <a:pt x="3720384" y="2609838"/>
                    <a:pt x="3715589" y="2608040"/>
                    <a:pt x="3713792" y="2612235"/>
                  </a:cubicBezTo>
                  <a:cubicBezTo>
                    <a:pt x="3711994" y="2616430"/>
                    <a:pt x="3710795" y="2615232"/>
                    <a:pt x="3708998" y="2612835"/>
                  </a:cubicBezTo>
                  <a:cubicBezTo>
                    <a:pt x="3707200" y="2610437"/>
                    <a:pt x="3704803" y="2610437"/>
                    <a:pt x="3705402" y="2618228"/>
                  </a:cubicBezTo>
                  <a:cubicBezTo>
                    <a:pt x="3706001" y="2626019"/>
                    <a:pt x="3703005" y="2624221"/>
                    <a:pt x="3701207" y="2622423"/>
                  </a:cubicBezTo>
                  <a:cubicBezTo>
                    <a:pt x="3699409" y="2620625"/>
                    <a:pt x="3695813" y="2620026"/>
                    <a:pt x="3693417" y="2620026"/>
                  </a:cubicBezTo>
                  <a:cubicBezTo>
                    <a:pt x="3691019" y="2620026"/>
                    <a:pt x="3685626" y="2616430"/>
                    <a:pt x="3689222" y="2605643"/>
                  </a:cubicBezTo>
                  <a:cubicBezTo>
                    <a:pt x="3693417" y="2594856"/>
                    <a:pt x="3687424" y="2586467"/>
                    <a:pt x="3684427" y="2584669"/>
                  </a:cubicBezTo>
                  <a:cubicBezTo>
                    <a:pt x="3681431" y="2582871"/>
                    <a:pt x="3681431" y="2573882"/>
                    <a:pt x="3691618" y="2569088"/>
                  </a:cubicBezTo>
                  <a:cubicBezTo>
                    <a:pt x="3695813" y="2566691"/>
                    <a:pt x="3697012" y="2565492"/>
                    <a:pt x="3697611" y="2563694"/>
                  </a:cubicBezTo>
                  <a:cubicBezTo>
                    <a:pt x="3698211" y="2561297"/>
                    <a:pt x="3696413" y="2559499"/>
                    <a:pt x="3693417" y="2560698"/>
                  </a:cubicBezTo>
                  <a:cubicBezTo>
                    <a:pt x="3691019" y="2561297"/>
                    <a:pt x="3692218" y="2555304"/>
                    <a:pt x="3695813" y="2551709"/>
                  </a:cubicBezTo>
                  <a:cubicBezTo>
                    <a:pt x="3700008" y="2547514"/>
                    <a:pt x="3704803" y="2548113"/>
                    <a:pt x="3704203" y="2550510"/>
                  </a:cubicBezTo>
                  <a:cubicBezTo>
                    <a:pt x="3703005" y="2555304"/>
                    <a:pt x="3706001" y="2552308"/>
                    <a:pt x="3709597" y="2546315"/>
                  </a:cubicBezTo>
                  <a:cubicBezTo>
                    <a:pt x="3709597" y="2546315"/>
                    <a:pt x="3714990" y="2545117"/>
                    <a:pt x="3711994" y="2536727"/>
                  </a:cubicBezTo>
                  <a:cubicBezTo>
                    <a:pt x="3710795" y="2533131"/>
                    <a:pt x="3711395" y="2526539"/>
                    <a:pt x="3715589" y="2520546"/>
                  </a:cubicBezTo>
                  <a:cubicBezTo>
                    <a:pt x="3717388" y="2518149"/>
                    <a:pt x="3718586" y="2510359"/>
                    <a:pt x="3716788" y="2508561"/>
                  </a:cubicBezTo>
                  <a:cubicBezTo>
                    <a:pt x="3714990" y="2506763"/>
                    <a:pt x="3714391" y="2503167"/>
                    <a:pt x="3716788" y="2501969"/>
                  </a:cubicBezTo>
                  <a:cubicBezTo>
                    <a:pt x="3719185" y="2500770"/>
                    <a:pt x="3716189" y="2497774"/>
                    <a:pt x="3713193" y="2497774"/>
                  </a:cubicBezTo>
                  <a:cubicBezTo>
                    <a:pt x="3708998" y="2497774"/>
                    <a:pt x="3713792" y="2479796"/>
                    <a:pt x="3714391" y="2476799"/>
                  </a:cubicBezTo>
                  <a:cubicBezTo>
                    <a:pt x="3714990" y="2473803"/>
                    <a:pt x="3715589" y="2471406"/>
                    <a:pt x="3713792" y="2468409"/>
                  </a:cubicBezTo>
                  <a:cubicBezTo>
                    <a:pt x="3710795" y="2463615"/>
                    <a:pt x="3708398" y="2466012"/>
                    <a:pt x="3708398" y="2471406"/>
                  </a:cubicBezTo>
                  <a:cubicBezTo>
                    <a:pt x="3708398" y="2476799"/>
                    <a:pt x="3700008" y="2478597"/>
                    <a:pt x="3696413" y="2473803"/>
                  </a:cubicBezTo>
                  <a:cubicBezTo>
                    <a:pt x="3693417" y="2469009"/>
                    <a:pt x="3689222" y="2467810"/>
                    <a:pt x="3686225" y="2466012"/>
                  </a:cubicBezTo>
                  <a:cubicBezTo>
                    <a:pt x="3682629" y="2464215"/>
                    <a:pt x="3677236" y="2458222"/>
                    <a:pt x="3672442" y="2464215"/>
                  </a:cubicBezTo>
                  <a:cubicBezTo>
                    <a:pt x="3667648" y="2470207"/>
                    <a:pt x="3665251" y="2476799"/>
                    <a:pt x="3664052" y="2479197"/>
                  </a:cubicBezTo>
                  <a:cubicBezTo>
                    <a:pt x="3663453" y="2481594"/>
                    <a:pt x="3662254" y="2485189"/>
                    <a:pt x="3664052" y="2487586"/>
                  </a:cubicBezTo>
                  <a:cubicBezTo>
                    <a:pt x="3667048" y="2491781"/>
                    <a:pt x="3661655" y="2494778"/>
                    <a:pt x="3661655" y="2498972"/>
                  </a:cubicBezTo>
                  <a:cubicBezTo>
                    <a:pt x="3661655" y="2503167"/>
                    <a:pt x="3658059" y="2509760"/>
                    <a:pt x="3659857" y="2516951"/>
                  </a:cubicBezTo>
                  <a:cubicBezTo>
                    <a:pt x="3661655" y="2524142"/>
                    <a:pt x="3655662" y="2528936"/>
                    <a:pt x="3654464" y="2531933"/>
                  </a:cubicBezTo>
                  <a:cubicBezTo>
                    <a:pt x="3652666" y="2534929"/>
                    <a:pt x="3652067" y="2542120"/>
                    <a:pt x="3654464" y="2545716"/>
                  </a:cubicBezTo>
                  <a:cubicBezTo>
                    <a:pt x="3658658" y="2548712"/>
                    <a:pt x="3649669" y="2555304"/>
                    <a:pt x="3646074" y="2549911"/>
                  </a:cubicBezTo>
                  <a:close/>
                  <a:moveTo>
                    <a:pt x="3793495" y="2678755"/>
                  </a:moveTo>
                  <a:cubicBezTo>
                    <a:pt x="3791098" y="2676358"/>
                    <a:pt x="3789300" y="2671563"/>
                    <a:pt x="3783907" y="2673361"/>
                  </a:cubicBezTo>
                  <a:cubicBezTo>
                    <a:pt x="3778513" y="2675758"/>
                    <a:pt x="3772520" y="2673961"/>
                    <a:pt x="3772520" y="2673961"/>
                  </a:cubicBezTo>
                  <a:cubicBezTo>
                    <a:pt x="3770124" y="2671563"/>
                    <a:pt x="3764131" y="2669166"/>
                    <a:pt x="3768326" y="2676358"/>
                  </a:cubicBezTo>
                  <a:cubicBezTo>
                    <a:pt x="3770723" y="2680553"/>
                    <a:pt x="3765929" y="2686545"/>
                    <a:pt x="3775517" y="2693137"/>
                  </a:cubicBezTo>
                  <a:cubicBezTo>
                    <a:pt x="3782109" y="2697931"/>
                    <a:pt x="3782708" y="2699729"/>
                    <a:pt x="3780910" y="2702726"/>
                  </a:cubicBezTo>
                  <a:cubicBezTo>
                    <a:pt x="3779113" y="2705722"/>
                    <a:pt x="3780910" y="2709917"/>
                    <a:pt x="3783308" y="2712314"/>
                  </a:cubicBezTo>
                  <a:cubicBezTo>
                    <a:pt x="3786903" y="2716509"/>
                    <a:pt x="3783907" y="2724300"/>
                    <a:pt x="3790499" y="2723101"/>
                  </a:cubicBezTo>
                  <a:cubicBezTo>
                    <a:pt x="3797091" y="2721902"/>
                    <a:pt x="3797690" y="2722502"/>
                    <a:pt x="3799488" y="2723700"/>
                  </a:cubicBezTo>
                  <a:cubicBezTo>
                    <a:pt x="3801885" y="2724899"/>
                    <a:pt x="3804282" y="2721303"/>
                    <a:pt x="3801885" y="2720105"/>
                  </a:cubicBezTo>
                  <a:cubicBezTo>
                    <a:pt x="3799488" y="2718906"/>
                    <a:pt x="3797690" y="2716509"/>
                    <a:pt x="3799488" y="2715310"/>
                  </a:cubicBezTo>
                  <a:cubicBezTo>
                    <a:pt x="3801885" y="2714112"/>
                    <a:pt x="3800087" y="2711115"/>
                    <a:pt x="3797091" y="2709318"/>
                  </a:cubicBezTo>
                  <a:cubicBezTo>
                    <a:pt x="3794694" y="2706921"/>
                    <a:pt x="3794694" y="2695534"/>
                    <a:pt x="3796491" y="2691339"/>
                  </a:cubicBezTo>
                  <a:cubicBezTo>
                    <a:pt x="3798290" y="2688343"/>
                    <a:pt x="3795892" y="2681751"/>
                    <a:pt x="3793495" y="2678755"/>
                  </a:cubicBezTo>
                  <a:close/>
                  <a:moveTo>
                    <a:pt x="3683828" y="2651188"/>
                  </a:moveTo>
                  <a:cubicBezTo>
                    <a:pt x="3678435" y="2651188"/>
                    <a:pt x="3676637" y="2647593"/>
                    <a:pt x="3675438" y="2645195"/>
                  </a:cubicBezTo>
                  <a:cubicBezTo>
                    <a:pt x="3674240" y="2642798"/>
                    <a:pt x="3670644" y="2641000"/>
                    <a:pt x="3668247" y="2643398"/>
                  </a:cubicBezTo>
                  <a:cubicBezTo>
                    <a:pt x="3665850" y="2645795"/>
                    <a:pt x="3659258" y="2644596"/>
                    <a:pt x="3658059" y="2642798"/>
                  </a:cubicBezTo>
                  <a:cubicBezTo>
                    <a:pt x="3656262" y="2641000"/>
                    <a:pt x="3657460" y="2642199"/>
                    <a:pt x="3653864" y="2642199"/>
                  </a:cubicBezTo>
                  <a:cubicBezTo>
                    <a:pt x="3647872" y="2641600"/>
                    <a:pt x="3647272" y="2647593"/>
                    <a:pt x="3653265" y="2646993"/>
                  </a:cubicBezTo>
                  <a:cubicBezTo>
                    <a:pt x="3660457" y="2646394"/>
                    <a:pt x="3659258" y="2650589"/>
                    <a:pt x="3659258" y="2652387"/>
                  </a:cubicBezTo>
                  <a:cubicBezTo>
                    <a:pt x="3659258" y="2654784"/>
                    <a:pt x="3661655" y="2661975"/>
                    <a:pt x="3665251" y="2664372"/>
                  </a:cubicBezTo>
                  <a:cubicBezTo>
                    <a:pt x="3668846" y="2666769"/>
                    <a:pt x="3670045" y="2673361"/>
                    <a:pt x="3669446" y="2676358"/>
                  </a:cubicBezTo>
                  <a:cubicBezTo>
                    <a:pt x="3668846" y="2682950"/>
                    <a:pt x="3677835" y="2686545"/>
                    <a:pt x="3679034" y="2682350"/>
                  </a:cubicBezTo>
                  <a:cubicBezTo>
                    <a:pt x="3680832" y="2676358"/>
                    <a:pt x="3682030" y="2672762"/>
                    <a:pt x="3684427" y="2670365"/>
                  </a:cubicBezTo>
                  <a:cubicBezTo>
                    <a:pt x="3686824" y="2667968"/>
                    <a:pt x="3687424" y="2661975"/>
                    <a:pt x="3686824" y="2659578"/>
                  </a:cubicBezTo>
                  <a:cubicBezTo>
                    <a:pt x="3685027" y="2657181"/>
                    <a:pt x="3689222" y="2651188"/>
                    <a:pt x="3683828" y="2651188"/>
                  </a:cubicBezTo>
                  <a:close/>
                  <a:moveTo>
                    <a:pt x="3689821" y="2744075"/>
                  </a:moveTo>
                  <a:cubicBezTo>
                    <a:pt x="3689222" y="2747671"/>
                    <a:pt x="3691618" y="2752465"/>
                    <a:pt x="3696413" y="2745873"/>
                  </a:cubicBezTo>
                  <a:cubicBezTo>
                    <a:pt x="3701207" y="2739281"/>
                    <a:pt x="3704203" y="2735686"/>
                    <a:pt x="3707200" y="2734487"/>
                  </a:cubicBezTo>
                  <a:cubicBezTo>
                    <a:pt x="3710196" y="2733289"/>
                    <a:pt x="3713792" y="2726697"/>
                    <a:pt x="3713792" y="2723700"/>
                  </a:cubicBezTo>
                  <a:cubicBezTo>
                    <a:pt x="3713792" y="2720704"/>
                    <a:pt x="3718586" y="2716509"/>
                    <a:pt x="3721582" y="2715310"/>
                  </a:cubicBezTo>
                  <a:cubicBezTo>
                    <a:pt x="3724579" y="2713513"/>
                    <a:pt x="3726976" y="2708718"/>
                    <a:pt x="3728774" y="2703325"/>
                  </a:cubicBezTo>
                  <a:cubicBezTo>
                    <a:pt x="3730571" y="2697931"/>
                    <a:pt x="3728174" y="2694935"/>
                    <a:pt x="3725178" y="2697931"/>
                  </a:cubicBezTo>
                  <a:cubicBezTo>
                    <a:pt x="3722182" y="2700928"/>
                    <a:pt x="3717388" y="2701527"/>
                    <a:pt x="3713792" y="2701527"/>
                  </a:cubicBezTo>
                  <a:cubicBezTo>
                    <a:pt x="3710196" y="2701527"/>
                    <a:pt x="3706001" y="2700928"/>
                    <a:pt x="3700008" y="2696134"/>
                  </a:cubicBezTo>
                  <a:cubicBezTo>
                    <a:pt x="3694016" y="2691339"/>
                    <a:pt x="3688622" y="2692538"/>
                    <a:pt x="3692817" y="2697332"/>
                  </a:cubicBezTo>
                  <a:cubicBezTo>
                    <a:pt x="3697012" y="2702126"/>
                    <a:pt x="3699409" y="2702726"/>
                    <a:pt x="3697012" y="2706321"/>
                  </a:cubicBezTo>
                  <a:cubicBezTo>
                    <a:pt x="3694615" y="2709917"/>
                    <a:pt x="3694615" y="2712913"/>
                    <a:pt x="3694615" y="2718307"/>
                  </a:cubicBezTo>
                  <a:cubicBezTo>
                    <a:pt x="3694615" y="2723700"/>
                    <a:pt x="3695214" y="2731491"/>
                    <a:pt x="3692817" y="2734487"/>
                  </a:cubicBezTo>
                  <a:cubicBezTo>
                    <a:pt x="3691019" y="2736884"/>
                    <a:pt x="3691019" y="2740480"/>
                    <a:pt x="3689821" y="2744075"/>
                  </a:cubicBezTo>
                  <a:close/>
                  <a:moveTo>
                    <a:pt x="3735965" y="2735086"/>
                  </a:moveTo>
                  <a:cubicBezTo>
                    <a:pt x="3739560" y="2732689"/>
                    <a:pt x="3734766" y="2727895"/>
                    <a:pt x="3730571" y="2727895"/>
                  </a:cubicBezTo>
                  <a:cubicBezTo>
                    <a:pt x="3726377" y="2727895"/>
                    <a:pt x="3722781" y="2730892"/>
                    <a:pt x="3722182" y="2735086"/>
                  </a:cubicBezTo>
                  <a:cubicBezTo>
                    <a:pt x="3721582" y="2739281"/>
                    <a:pt x="3719784" y="2741079"/>
                    <a:pt x="3720384" y="2743476"/>
                  </a:cubicBezTo>
                  <a:cubicBezTo>
                    <a:pt x="3720983" y="2745873"/>
                    <a:pt x="3717388" y="2749469"/>
                    <a:pt x="3714391" y="2750668"/>
                  </a:cubicBezTo>
                  <a:cubicBezTo>
                    <a:pt x="3711395" y="2751866"/>
                    <a:pt x="3701806" y="2763252"/>
                    <a:pt x="3707200" y="2769245"/>
                  </a:cubicBezTo>
                  <a:cubicBezTo>
                    <a:pt x="3712593" y="2775238"/>
                    <a:pt x="3720384" y="2784227"/>
                    <a:pt x="3725178" y="2784227"/>
                  </a:cubicBezTo>
                  <a:cubicBezTo>
                    <a:pt x="3729373" y="2784227"/>
                    <a:pt x="3733568" y="2778833"/>
                    <a:pt x="3729373" y="2775238"/>
                  </a:cubicBezTo>
                  <a:cubicBezTo>
                    <a:pt x="3725178" y="2771043"/>
                    <a:pt x="3728774" y="2762054"/>
                    <a:pt x="3730571" y="2755462"/>
                  </a:cubicBezTo>
                  <a:cubicBezTo>
                    <a:pt x="3732369" y="2748870"/>
                    <a:pt x="3732369" y="2736884"/>
                    <a:pt x="3735965" y="2735086"/>
                  </a:cubicBezTo>
                  <a:close/>
                  <a:moveTo>
                    <a:pt x="3614312" y="2730892"/>
                  </a:moveTo>
                  <a:cubicBezTo>
                    <a:pt x="3611915" y="2732689"/>
                    <a:pt x="3610117" y="2738083"/>
                    <a:pt x="3608320" y="2736285"/>
                  </a:cubicBezTo>
                  <a:cubicBezTo>
                    <a:pt x="3606522" y="2733888"/>
                    <a:pt x="3604724" y="2736884"/>
                    <a:pt x="3604724" y="2740480"/>
                  </a:cubicBezTo>
                  <a:cubicBezTo>
                    <a:pt x="3604724" y="2744075"/>
                    <a:pt x="3601727" y="2751267"/>
                    <a:pt x="3599330" y="2750668"/>
                  </a:cubicBezTo>
                  <a:cubicBezTo>
                    <a:pt x="3596933" y="2750068"/>
                    <a:pt x="3596334" y="2753065"/>
                    <a:pt x="3595136" y="2755462"/>
                  </a:cubicBezTo>
                  <a:cubicBezTo>
                    <a:pt x="3594536" y="2757859"/>
                    <a:pt x="3580154" y="2774039"/>
                    <a:pt x="3574161" y="2775238"/>
                  </a:cubicBezTo>
                  <a:cubicBezTo>
                    <a:pt x="3568168" y="2776436"/>
                    <a:pt x="3556782" y="2788422"/>
                    <a:pt x="3553785" y="2797411"/>
                  </a:cubicBezTo>
                  <a:cubicBezTo>
                    <a:pt x="3550789" y="2805801"/>
                    <a:pt x="3546594" y="2814191"/>
                    <a:pt x="3553785" y="2808198"/>
                  </a:cubicBezTo>
                  <a:cubicBezTo>
                    <a:pt x="3560977" y="2802205"/>
                    <a:pt x="3559179" y="2797411"/>
                    <a:pt x="3565771" y="2796212"/>
                  </a:cubicBezTo>
                  <a:cubicBezTo>
                    <a:pt x="3572363" y="2795613"/>
                    <a:pt x="3575360" y="2787823"/>
                    <a:pt x="3575959" y="2785426"/>
                  </a:cubicBezTo>
                  <a:cubicBezTo>
                    <a:pt x="3576558" y="2783028"/>
                    <a:pt x="3582551" y="2778234"/>
                    <a:pt x="3585547" y="2777635"/>
                  </a:cubicBezTo>
                  <a:cubicBezTo>
                    <a:pt x="3588544" y="2777036"/>
                    <a:pt x="3594536" y="2769844"/>
                    <a:pt x="3597533" y="2764451"/>
                  </a:cubicBezTo>
                  <a:cubicBezTo>
                    <a:pt x="3599930" y="2759057"/>
                    <a:pt x="3602926" y="2754863"/>
                    <a:pt x="3605323" y="2754263"/>
                  </a:cubicBezTo>
                  <a:cubicBezTo>
                    <a:pt x="3607720" y="2753664"/>
                    <a:pt x="3611915" y="2748870"/>
                    <a:pt x="3614312" y="2745274"/>
                  </a:cubicBezTo>
                  <a:cubicBezTo>
                    <a:pt x="3616709" y="2741079"/>
                    <a:pt x="3619706" y="2738682"/>
                    <a:pt x="3621504" y="2739881"/>
                  </a:cubicBezTo>
                  <a:cubicBezTo>
                    <a:pt x="3623901" y="2740480"/>
                    <a:pt x="3623301" y="2737484"/>
                    <a:pt x="3622702" y="2733888"/>
                  </a:cubicBezTo>
                  <a:cubicBezTo>
                    <a:pt x="3622103" y="2730292"/>
                    <a:pt x="3622702" y="2723101"/>
                    <a:pt x="3622103" y="2721303"/>
                  </a:cubicBezTo>
                  <a:cubicBezTo>
                    <a:pt x="3621504" y="2719505"/>
                    <a:pt x="3621504" y="2720105"/>
                    <a:pt x="3622702" y="2715310"/>
                  </a:cubicBezTo>
                  <a:cubicBezTo>
                    <a:pt x="3623901" y="2710516"/>
                    <a:pt x="3620904" y="2708119"/>
                    <a:pt x="3619706" y="2712913"/>
                  </a:cubicBezTo>
                  <a:cubicBezTo>
                    <a:pt x="3618507" y="2717707"/>
                    <a:pt x="3613713" y="2720105"/>
                    <a:pt x="3615511" y="2724300"/>
                  </a:cubicBezTo>
                  <a:cubicBezTo>
                    <a:pt x="3618507" y="2727895"/>
                    <a:pt x="3616709" y="2729094"/>
                    <a:pt x="3614312" y="2730892"/>
                  </a:cubicBezTo>
                  <a:close/>
                  <a:moveTo>
                    <a:pt x="3764131" y="2801606"/>
                  </a:moveTo>
                  <a:cubicBezTo>
                    <a:pt x="3761734" y="2796812"/>
                    <a:pt x="3757539" y="2801007"/>
                    <a:pt x="3756340" y="2804003"/>
                  </a:cubicBezTo>
                  <a:cubicBezTo>
                    <a:pt x="3755142" y="2807599"/>
                    <a:pt x="3751546" y="2811794"/>
                    <a:pt x="3747950" y="2814191"/>
                  </a:cubicBezTo>
                  <a:cubicBezTo>
                    <a:pt x="3744355" y="2816588"/>
                    <a:pt x="3743156" y="2818386"/>
                    <a:pt x="3742557" y="2820783"/>
                  </a:cubicBezTo>
                  <a:cubicBezTo>
                    <a:pt x="3741958" y="2823180"/>
                    <a:pt x="3738961" y="2826176"/>
                    <a:pt x="3738362" y="2820183"/>
                  </a:cubicBezTo>
                  <a:cubicBezTo>
                    <a:pt x="3737763" y="2814191"/>
                    <a:pt x="3740759" y="2813591"/>
                    <a:pt x="3741358" y="2811194"/>
                  </a:cubicBezTo>
                  <a:cubicBezTo>
                    <a:pt x="3741958" y="2808797"/>
                    <a:pt x="3739560" y="2805801"/>
                    <a:pt x="3734766" y="2804602"/>
                  </a:cubicBezTo>
                  <a:cubicBezTo>
                    <a:pt x="3729972" y="2804003"/>
                    <a:pt x="3728774" y="2803404"/>
                    <a:pt x="3726377" y="2805201"/>
                  </a:cubicBezTo>
                  <a:cubicBezTo>
                    <a:pt x="3723979" y="2806999"/>
                    <a:pt x="3715589" y="2805801"/>
                    <a:pt x="3716788" y="2812992"/>
                  </a:cubicBezTo>
                  <a:cubicBezTo>
                    <a:pt x="3717987" y="2820183"/>
                    <a:pt x="3716788" y="2821382"/>
                    <a:pt x="3710196" y="2820183"/>
                  </a:cubicBezTo>
                  <a:cubicBezTo>
                    <a:pt x="3703604" y="2819584"/>
                    <a:pt x="3699409" y="2821382"/>
                    <a:pt x="3696413" y="2826775"/>
                  </a:cubicBezTo>
                  <a:cubicBezTo>
                    <a:pt x="3693417" y="2832169"/>
                    <a:pt x="3692218" y="2836364"/>
                    <a:pt x="3689821" y="2838162"/>
                  </a:cubicBezTo>
                  <a:cubicBezTo>
                    <a:pt x="3687424" y="2839959"/>
                    <a:pt x="3687424" y="2845353"/>
                    <a:pt x="3687424" y="2847750"/>
                  </a:cubicBezTo>
                  <a:cubicBezTo>
                    <a:pt x="3687424" y="2850147"/>
                    <a:pt x="3688622" y="2851346"/>
                    <a:pt x="3691618" y="2851945"/>
                  </a:cubicBezTo>
                  <a:cubicBezTo>
                    <a:pt x="3694615" y="2852544"/>
                    <a:pt x="3695813" y="2852544"/>
                    <a:pt x="3695214" y="2849548"/>
                  </a:cubicBezTo>
                  <a:cubicBezTo>
                    <a:pt x="3694615" y="2846551"/>
                    <a:pt x="3697012" y="2843555"/>
                    <a:pt x="3698211" y="2843555"/>
                  </a:cubicBezTo>
                  <a:cubicBezTo>
                    <a:pt x="3701806" y="2842956"/>
                    <a:pt x="3697611" y="2836963"/>
                    <a:pt x="3702406" y="2835165"/>
                  </a:cubicBezTo>
                  <a:cubicBezTo>
                    <a:pt x="3707799" y="2833367"/>
                    <a:pt x="3712593" y="2833367"/>
                    <a:pt x="3710795" y="2836963"/>
                  </a:cubicBezTo>
                  <a:cubicBezTo>
                    <a:pt x="3708998" y="2840559"/>
                    <a:pt x="3714990" y="2841158"/>
                    <a:pt x="3716788" y="2835765"/>
                  </a:cubicBezTo>
                  <a:cubicBezTo>
                    <a:pt x="3719185" y="2830371"/>
                    <a:pt x="3721582" y="2835165"/>
                    <a:pt x="3721582" y="2838162"/>
                  </a:cubicBezTo>
                  <a:cubicBezTo>
                    <a:pt x="3721582" y="2841158"/>
                    <a:pt x="3726377" y="2843555"/>
                    <a:pt x="3728774" y="2844154"/>
                  </a:cubicBezTo>
                  <a:cubicBezTo>
                    <a:pt x="3731171" y="2844754"/>
                    <a:pt x="3733568" y="2841757"/>
                    <a:pt x="3730571" y="2839360"/>
                  </a:cubicBezTo>
                  <a:cubicBezTo>
                    <a:pt x="3727575" y="2836963"/>
                    <a:pt x="3729972" y="2833967"/>
                    <a:pt x="3731770" y="2831570"/>
                  </a:cubicBezTo>
                  <a:cubicBezTo>
                    <a:pt x="3733568" y="2829172"/>
                    <a:pt x="3738362" y="2830371"/>
                    <a:pt x="3741958" y="2833367"/>
                  </a:cubicBezTo>
                  <a:cubicBezTo>
                    <a:pt x="3745553" y="2836364"/>
                    <a:pt x="3752744" y="2838761"/>
                    <a:pt x="3750348" y="2841757"/>
                  </a:cubicBezTo>
                  <a:cubicBezTo>
                    <a:pt x="3747950" y="2845353"/>
                    <a:pt x="3751546" y="2851945"/>
                    <a:pt x="3745553" y="2851346"/>
                  </a:cubicBezTo>
                  <a:cubicBezTo>
                    <a:pt x="3741358" y="2850746"/>
                    <a:pt x="3743156" y="2862732"/>
                    <a:pt x="3744355" y="2865728"/>
                  </a:cubicBezTo>
                  <a:cubicBezTo>
                    <a:pt x="3745553" y="2868725"/>
                    <a:pt x="3744954" y="2871721"/>
                    <a:pt x="3744355" y="2874118"/>
                  </a:cubicBezTo>
                  <a:cubicBezTo>
                    <a:pt x="3743755" y="2876515"/>
                    <a:pt x="3744954" y="2879511"/>
                    <a:pt x="3746752" y="2880111"/>
                  </a:cubicBezTo>
                  <a:cubicBezTo>
                    <a:pt x="3749149" y="2880710"/>
                    <a:pt x="3747351" y="2890298"/>
                    <a:pt x="3758737" y="2891497"/>
                  </a:cubicBezTo>
                  <a:cubicBezTo>
                    <a:pt x="3767726" y="2892696"/>
                    <a:pt x="3767726" y="2893295"/>
                    <a:pt x="3770124" y="2895093"/>
                  </a:cubicBezTo>
                  <a:cubicBezTo>
                    <a:pt x="3772520" y="2896890"/>
                    <a:pt x="3777914" y="2895093"/>
                    <a:pt x="3778513" y="2892696"/>
                  </a:cubicBezTo>
                  <a:cubicBezTo>
                    <a:pt x="3779113" y="2890298"/>
                    <a:pt x="3785705" y="2889699"/>
                    <a:pt x="3783308" y="2895093"/>
                  </a:cubicBezTo>
                  <a:cubicBezTo>
                    <a:pt x="3780910" y="2900486"/>
                    <a:pt x="3785705" y="2905280"/>
                    <a:pt x="3790499" y="2901085"/>
                  </a:cubicBezTo>
                  <a:cubicBezTo>
                    <a:pt x="3794694" y="2896890"/>
                    <a:pt x="3796491" y="2891497"/>
                    <a:pt x="3797690" y="2887302"/>
                  </a:cubicBezTo>
                  <a:cubicBezTo>
                    <a:pt x="3798290" y="2883107"/>
                    <a:pt x="3793495" y="2877114"/>
                    <a:pt x="3791697" y="2875317"/>
                  </a:cubicBezTo>
                  <a:cubicBezTo>
                    <a:pt x="3789300" y="2873519"/>
                    <a:pt x="3786903" y="2866927"/>
                    <a:pt x="3790499" y="2862732"/>
                  </a:cubicBezTo>
                  <a:cubicBezTo>
                    <a:pt x="3794095" y="2858537"/>
                    <a:pt x="3792896" y="2851945"/>
                    <a:pt x="3795293" y="2849548"/>
                  </a:cubicBezTo>
                  <a:cubicBezTo>
                    <a:pt x="3797690" y="2847151"/>
                    <a:pt x="3800686" y="2848948"/>
                    <a:pt x="3798889" y="2851945"/>
                  </a:cubicBezTo>
                  <a:cubicBezTo>
                    <a:pt x="3797091" y="2854941"/>
                    <a:pt x="3800686" y="2859136"/>
                    <a:pt x="3803084" y="2862133"/>
                  </a:cubicBezTo>
                  <a:cubicBezTo>
                    <a:pt x="3805481" y="2864530"/>
                    <a:pt x="3806679" y="2868725"/>
                    <a:pt x="3806080" y="2872919"/>
                  </a:cubicBezTo>
                  <a:cubicBezTo>
                    <a:pt x="3804881" y="2880111"/>
                    <a:pt x="3813271" y="2886103"/>
                    <a:pt x="3810275" y="2874118"/>
                  </a:cubicBezTo>
                  <a:cubicBezTo>
                    <a:pt x="3809076" y="2868725"/>
                    <a:pt x="3807878" y="2862133"/>
                    <a:pt x="3810874" y="2863930"/>
                  </a:cubicBezTo>
                  <a:cubicBezTo>
                    <a:pt x="3816268" y="2866328"/>
                    <a:pt x="3812672" y="2858537"/>
                    <a:pt x="3817466" y="2857938"/>
                  </a:cubicBezTo>
                  <a:cubicBezTo>
                    <a:pt x="3822860" y="2857338"/>
                    <a:pt x="3818065" y="2847750"/>
                    <a:pt x="3820462" y="2841158"/>
                  </a:cubicBezTo>
                  <a:cubicBezTo>
                    <a:pt x="3821661" y="2836963"/>
                    <a:pt x="3819863" y="2833367"/>
                    <a:pt x="3817466" y="2832768"/>
                  </a:cubicBezTo>
                  <a:cubicBezTo>
                    <a:pt x="3815069" y="2832169"/>
                    <a:pt x="3814470" y="2827974"/>
                    <a:pt x="3817466" y="2825577"/>
                  </a:cubicBezTo>
                  <a:cubicBezTo>
                    <a:pt x="3820462" y="2823180"/>
                    <a:pt x="3819863" y="2816588"/>
                    <a:pt x="3818065" y="2813591"/>
                  </a:cubicBezTo>
                  <a:cubicBezTo>
                    <a:pt x="3816867" y="2810595"/>
                    <a:pt x="3818065" y="2805201"/>
                    <a:pt x="3812672" y="2805801"/>
                  </a:cubicBezTo>
                  <a:cubicBezTo>
                    <a:pt x="3807279" y="2806400"/>
                    <a:pt x="3808477" y="2800407"/>
                    <a:pt x="3810874" y="2798609"/>
                  </a:cubicBezTo>
                  <a:cubicBezTo>
                    <a:pt x="3813271" y="2796212"/>
                    <a:pt x="3812073" y="2790220"/>
                    <a:pt x="3810874" y="2788422"/>
                  </a:cubicBezTo>
                  <a:cubicBezTo>
                    <a:pt x="3809675" y="2786624"/>
                    <a:pt x="3810275" y="2781231"/>
                    <a:pt x="3806679" y="2781830"/>
                  </a:cubicBezTo>
                  <a:cubicBezTo>
                    <a:pt x="3803084" y="2782429"/>
                    <a:pt x="3802484" y="2780631"/>
                    <a:pt x="3802484" y="2777635"/>
                  </a:cubicBezTo>
                  <a:cubicBezTo>
                    <a:pt x="3802484" y="2774638"/>
                    <a:pt x="3795892" y="2773440"/>
                    <a:pt x="3792896" y="2771642"/>
                  </a:cubicBezTo>
                  <a:cubicBezTo>
                    <a:pt x="3789900" y="2769844"/>
                    <a:pt x="3785705" y="2766249"/>
                    <a:pt x="3787502" y="2773440"/>
                  </a:cubicBezTo>
                  <a:cubicBezTo>
                    <a:pt x="3789900" y="2780631"/>
                    <a:pt x="3792297" y="2782429"/>
                    <a:pt x="3789900" y="2784826"/>
                  </a:cubicBezTo>
                  <a:cubicBezTo>
                    <a:pt x="3787502" y="2787223"/>
                    <a:pt x="3785705" y="2787223"/>
                    <a:pt x="3783907" y="2787223"/>
                  </a:cubicBezTo>
                  <a:cubicBezTo>
                    <a:pt x="3781510" y="2786624"/>
                    <a:pt x="3779712" y="2787823"/>
                    <a:pt x="3779712" y="2789620"/>
                  </a:cubicBezTo>
                  <a:cubicBezTo>
                    <a:pt x="3779712" y="2792017"/>
                    <a:pt x="3776715" y="2794415"/>
                    <a:pt x="3772520" y="2790220"/>
                  </a:cubicBezTo>
                  <a:cubicBezTo>
                    <a:pt x="3770124" y="2787823"/>
                    <a:pt x="3765929" y="2786624"/>
                    <a:pt x="3767127" y="2795014"/>
                  </a:cubicBezTo>
                  <a:cubicBezTo>
                    <a:pt x="3771322" y="2805801"/>
                    <a:pt x="3766528" y="2806400"/>
                    <a:pt x="3764131" y="2801606"/>
                  </a:cubicBezTo>
                  <a:close/>
                  <a:moveTo>
                    <a:pt x="2541612" y="2827974"/>
                  </a:moveTo>
                  <a:cubicBezTo>
                    <a:pt x="2542810" y="2819584"/>
                    <a:pt x="2539814" y="2809996"/>
                    <a:pt x="2537417" y="2806999"/>
                  </a:cubicBezTo>
                  <a:cubicBezTo>
                    <a:pt x="2535020" y="2803404"/>
                    <a:pt x="2533222" y="2802804"/>
                    <a:pt x="2533821" y="2796812"/>
                  </a:cubicBezTo>
                  <a:cubicBezTo>
                    <a:pt x="2534421" y="2790819"/>
                    <a:pt x="2529627" y="2790220"/>
                    <a:pt x="2529627" y="2786624"/>
                  </a:cubicBezTo>
                  <a:cubicBezTo>
                    <a:pt x="2529027" y="2783028"/>
                    <a:pt x="2526031" y="2776436"/>
                    <a:pt x="2523034" y="2771642"/>
                  </a:cubicBezTo>
                  <a:cubicBezTo>
                    <a:pt x="2520038" y="2766249"/>
                    <a:pt x="2518840" y="2760855"/>
                    <a:pt x="2519439" y="2757859"/>
                  </a:cubicBezTo>
                  <a:cubicBezTo>
                    <a:pt x="2520038" y="2754863"/>
                    <a:pt x="2518240" y="2753065"/>
                    <a:pt x="2516442" y="2751267"/>
                  </a:cubicBezTo>
                  <a:cubicBezTo>
                    <a:pt x="2514645" y="2749469"/>
                    <a:pt x="2514045" y="2748270"/>
                    <a:pt x="2513446" y="2744075"/>
                  </a:cubicBezTo>
                  <a:cubicBezTo>
                    <a:pt x="2512847" y="2739881"/>
                    <a:pt x="2508652" y="2739881"/>
                    <a:pt x="2503258" y="2739281"/>
                  </a:cubicBezTo>
                  <a:cubicBezTo>
                    <a:pt x="2497865" y="2738682"/>
                    <a:pt x="2497865" y="2746473"/>
                    <a:pt x="2498464" y="2751267"/>
                  </a:cubicBezTo>
                  <a:cubicBezTo>
                    <a:pt x="2499064" y="2756061"/>
                    <a:pt x="2519439" y="2753664"/>
                    <a:pt x="2505056" y="2760256"/>
                  </a:cubicBezTo>
                  <a:cubicBezTo>
                    <a:pt x="2502659" y="2761455"/>
                    <a:pt x="2502659" y="2763252"/>
                    <a:pt x="2502659" y="2769245"/>
                  </a:cubicBezTo>
                  <a:cubicBezTo>
                    <a:pt x="2503258" y="2775238"/>
                    <a:pt x="2500262" y="2773440"/>
                    <a:pt x="2497266" y="2771043"/>
                  </a:cubicBezTo>
                  <a:cubicBezTo>
                    <a:pt x="2494269" y="2768646"/>
                    <a:pt x="2493071" y="2769245"/>
                    <a:pt x="2493670" y="2772841"/>
                  </a:cubicBezTo>
                  <a:cubicBezTo>
                    <a:pt x="2494269" y="2776436"/>
                    <a:pt x="2494269" y="2782429"/>
                    <a:pt x="2493071" y="2786025"/>
                  </a:cubicBezTo>
                  <a:cubicBezTo>
                    <a:pt x="2491273" y="2789620"/>
                    <a:pt x="2491872" y="2794415"/>
                    <a:pt x="2491273" y="2800407"/>
                  </a:cubicBezTo>
                  <a:cubicBezTo>
                    <a:pt x="2490674" y="2805801"/>
                    <a:pt x="2487078" y="2804602"/>
                    <a:pt x="2487078" y="2801007"/>
                  </a:cubicBezTo>
                  <a:cubicBezTo>
                    <a:pt x="2487677" y="2796812"/>
                    <a:pt x="2485280" y="2795014"/>
                    <a:pt x="2484082" y="2798010"/>
                  </a:cubicBezTo>
                  <a:cubicBezTo>
                    <a:pt x="2482883" y="2801007"/>
                    <a:pt x="2482883" y="2805201"/>
                    <a:pt x="2484681" y="2810595"/>
                  </a:cubicBezTo>
                  <a:cubicBezTo>
                    <a:pt x="2487078" y="2815988"/>
                    <a:pt x="2485280" y="2830371"/>
                    <a:pt x="2484082" y="2837562"/>
                  </a:cubicBezTo>
                  <a:cubicBezTo>
                    <a:pt x="2482284" y="2844754"/>
                    <a:pt x="2486479" y="2860335"/>
                    <a:pt x="2488876" y="2866328"/>
                  </a:cubicBezTo>
                  <a:cubicBezTo>
                    <a:pt x="2491273" y="2872919"/>
                    <a:pt x="2495468" y="2880111"/>
                    <a:pt x="2500861" y="2881908"/>
                  </a:cubicBezTo>
                  <a:cubicBezTo>
                    <a:pt x="2506255" y="2883706"/>
                    <a:pt x="2530825" y="2874118"/>
                    <a:pt x="2537417" y="2868125"/>
                  </a:cubicBezTo>
                  <a:cubicBezTo>
                    <a:pt x="2544009" y="2862133"/>
                    <a:pt x="2542810" y="2853143"/>
                    <a:pt x="2541612" y="2850147"/>
                  </a:cubicBezTo>
                  <a:cubicBezTo>
                    <a:pt x="2541013" y="2845353"/>
                    <a:pt x="2540413" y="2836364"/>
                    <a:pt x="2541612" y="2827974"/>
                  </a:cubicBezTo>
                  <a:close/>
                  <a:moveTo>
                    <a:pt x="1733191" y="3969591"/>
                  </a:moveTo>
                  <a:cubicBezTo>
                    <a:pt x="1733191" y="3969591"/>
                    <a:pt x="1728996" y="3960602"/>
                    <a:pt x="1731993" y="3958205"/>
                  </a:cubicBezTo>
                  <a:cubicBezTo>
                    <a:pt x="1734989" y="3955807"/>
                    <a:pt x="1733191" y="3955807"/>
                    <a:pt x="1737386" y="3946219"/>
                  </a:cubicBezTo>
                  <a:cubicBezTo>
                    <a:pt x="1741581" y="3936631"/>
                    <a:pt x="1734989" y="3925245"/>
                    <a:pt x="1737386" y="3918652"/>
                  </a:cubicBezTo>
                  <a:cubicBezTo>
                    <a:pt x="1739783" y="3912061"/>
                    <a:pt x="1739783" y="3909663"/>
                    <a:pt x="1737986" y="3903071"/>
                  </a:cubicBezTo>
                  <a:cubicBezTo>
                    <a:pt x="1736188" y="3896479"/>
                    <a:pt x="1735589" y="3891086"/>
                    <a:pt x="1735589" y="3882696"/>
                  </a:cubicBezTo>
                  <a:cubicBezTo>
                    <a:pt x="1735589" y="3874306"/>
                    <a:pt x="1733791" y="3865317"/>
                    <a:pt x="1733791" y="3865317"/>
                  </a:cubicBezTo>
                  <a:cubicBezTo>
                    <a:pt x="1733791" y="3865317"/>
                    <a:pt x="1731993" y="3837750"/>
                    <a:pt x="1731993" y="3830559"/>
                  </a:cubicBezTo>
                  <a:cubicBezTo>
                    <a:pt x="1731993" y="3823368"/>
                    <a:pt x="1727199" y="3794603"/>
                    <a:pt x="1729596" y="3788610"/>
                  </a:cubicBezTo>
                  <a:cubicBezTo>
                    <a:pt x="1731993" y="3782617"/>
                    <a:pt x="1729596" y="3778423"/>
                    <a:pt x="1729596" y="3778423"/>
                  </a:cubicBezTo>
                  <a:cubicBezTo>
                    <a:pt x="1729596" y="3778423"/>
                    <a:pt x="1724202" y="3772430"/>
                    <a:pt x="1724202" y="3769433"/>
                  </a:cubicBezTo>
                  <a:cubicBezTo>
                    <a:pt x="1724202" y="3766437"/>
                    <a:pt x="1724202" y="3761643"/>
                    <a:pt x="1724801" y="3757448"/>
                  </a:cubicBezTo>
                  <a:cubicBezTo>
                    <a:pt x="1725401" y="3753253"/>
                    <a:pt x="1727798" y="3753852"/>
                    <a:pt x="1727798" y="3748459"/>
                  </a:cubicBezTo>
                  <a:cubicBezTo>
                    <a:pt x="1727798" y="3743065"/>
                    <a:pt x="1731993" y="3740668"/>
                    <a:pt x="1731993" y="3740668"/>
                  </a:cubicBezTo>
                  <a:cubicBezTo>
                    <a:pt x="1731993" y="3740668"/>
                    <a:pt x="1733791" y="3735874"/>
                    <a:pt x="1733791" y="3732278"/>
                  </a:cubicBezTo>
                  <a:cubicBezTo>
                    <a:pt x="1733791" y="3728683"/>
                    <a:pt x="1731993" y="3726286"/>
                    <a:pt x="1731993" y="3726286"/>
                  </a:cubicBezTo>
                  <a:cubicBezTo>
                    <a:pt x="1731993" y="3726286"/>
                    <a:pt x="1727199" y="3723289"/>
                    <a:pt x="1726000" y="3717896"/>
                  </a:cubicBezTo>
                  <a:cubicBezTo>
                    <a:pt x="1725401" y="3712502"/>
                    <a:pt x="1721805" y="3705910"/>
                    <a:pt x="1718809" y="3699917"/>
                  </a:cubicBezTo>
                  <a:cubicBezTo>
                    <a:pt x="1715213" y="3693925"/>
                    <a:pt x="1714614" y="3691528"/>
                    <a:pt x="1716412" y="3687932"/>
                  </a:cubicBezTo>
                  <a:cubicBezTo>
                    <a:pt x="1718209" y="3683737"/>
                    <a:pt x="1719408" y="3680741"/>
                    <a:pt x="1722404" y="3689131"/>
                  </a:cubicBezTo>
                  <a:cubicBezTo>
                    <a:pt x="1725401" y="3697521"/>
                    <a:pt x="1726000" y="3701116"/>
                    <a:pt x="1728996" y="3702914"/>
                  </a:cubicBezTo>
                  <a:cubicBezTo>
                    <a:pt x="1731993" y="3704712"/>
                    <a:pt x="1731993" y="3705311"/>
                    <a:pt x="1731993" y="3705311"/>
                  </a:cubicBezTo>
                  <a:lnTo>
                    <a:pt x="1733191" y="3708307"/>
                  </a:lnTo>
                  <a:cubicBezTo>
                    <a:pt x="1733191" y="3710105"/>
                    <a:pt x="1733191" y="3711903"/>
                    <a:pt x="1736787" y="3710704"/>
                  </a:cubicBezTo>
                  <a:cubicBezTo>
                    <a:pt x="1740383" y="3709506"/>
                    <a:pt x="1738585" y="3707109"/>
                    <a:pt x="1739184" y="3697521"/>
                  </a:cubicBezTo>
                  <a:cubicBezTo>
                    <a:pt x="1739783" y="3687333"/>
                    <a:pt x="1733191" y="3680741"/>
                    <a:pt x="1733191" y="3680741"/>
                  </a:cubicBezTo>
                  <a:lnTo>
                    <a:pt x="1731993" y="3674149"/>
                  </a:lnTo>
                  <a:cubicBezTo>
                    <a:pt x="1731993" y="3674149"/>
                    <a:pt x="1728996" y="3671751"/>
                    <a:pt x="1728996" y="3668755"/>
                  </a:cubicBezTo>
                  <a:cubicBezTo>
                    <a:pt x="1729596" y="3665759"/>
                    <a:pt x="1728397" y="3668755"/>
                    <a:pt x="1727199" y="3661564"/>
                  </a:cubicBezTo>
                  <a:cubicBezTo>
                    <a:pt x="1726000" y="3654373"/>
                    <a:pt x="1724202" y="3655571"/>
                    <a:pt x="1723004" y="3651376"/>
                  </a:cubicBezTo>
                  <a:cubicBezTo>
                    <a:pt x="1721805" y="3647181"/>
                    <a:pt x="1720007" y="3639391"/>
                    <a:pt x="1720007" y="3632799"/>
                  </a:cubicBezTo>
                  <a:cubicBezTo>
                    <a:pt x="1720007" y="3626207"/>
                    <a:pt x="1717610" y="3616619"/>
                    <a:pt x="1715213" y="3612424"/>
                  </a:cubicBezTo>
                  <a:cubicBezTo>
                    <a:pt x="1712816" y="3608229"/>
                    <a:pt x="1709820" y="3604034"/>
                    <a:pt x="1706823" y="3599839"/>
                  </a:cubicBezTo>
                  <a:cubicBezTo>
                    <a:pt x="1703827" y="3595644"/>
                    <a:pt x="1702628" y="3594445"/>
                    <a:pt x="1698433" y="3592648"/>
                  </a:cubicBezTo>
                  <a:cubicBezTo>
                    <a:pt x="1694238" y="3591449"/>
                    <a:pt x="1694238" y="3588453"/>
                    <a:pt x="1694238" y="3585456"/>
                  </a:cubicBezTo>
                  <a:cubicBezTo>
                    <a:pt x="1694238" y="3581860"/>
                    <a:pt x="1691841" y="3580662"/>
                    <a:pt x="1691841" y="3577066"/>
                  </a:cubicBezTo>
                  <a:cubicBezTo>
                    <a:pt x="1691841" y="3573471"/>
                    <a:pt x="1688845" y="3574669"/>
                    <a:pt x="1687047" y="3574070"/>
                  </a:cubicBezTo>
                  <a:cubicBezTo>
                    <a:pt x="1685249" y="3573471"/>
                    <a:pt x="1684051" y="3574070"/>
                    <a:pt x="1684051" y="3569276"/>
                  </a:cubicBezTo>
                  <a:cubicBezTo>
                    <a:pt x="1684051" y="3564482"/>
                    <a:pt x="1679856" y="3564482"/>
                    <a:pt x="1678658" y="3568677"/>
                  </a:cubicBezTo>
                  <a:cubicBezTo>
                    <a:pt x="1677459" y="3572871"/>
                    <a:pt x="1674463" y="3573471"/>
                    <a:pt x="1674463" y="3575868"/>
                  </a:cubicBezTo>
                  <a:cubicBezTo>
                    <a:pt x="1674463" y="3578265"/>
                    <a:pt x="1674463" y="3578265"/>
                    <a:pt x="1671466" y="3578864"/>
                  </a:cubicBezTo>
                  <a:cubicBezTo>
                    <a:pt x="1668470" y="3579464"/>
                    <a:pt x="1669069" y="3581261"/>
                    <a:pt x="1671466" y="3586055"/>
                  </a:cubicBezTo>
                  <a:cubicBezTo>
                    <a:pt x="1673863" y="3590250"/>
                    <a:pt x="1676260" y="3593247"/>
                    <a:pt x="1675062" y="3598041"/>
                  </a:cubicBezTo>
                  <a:cubicBezTo>
                    <a:pt x="1673863" y="3602236"/>
                    <a:pt x="1673863" y="3602236"/>
                    <a:pt x="1673863" y="3608229"/>
                  </a:cubicBezTo>
                  <a:cubicBezTo>
                    <a:pt x="1673863" y="3614221"/>
                    <a:pt x="1675062" y="3615420"/>
                    <a:pt x="1671466" y="3617218"/>
                  </a:cubicBezTo>
                  <a:cubicBezTo>
                    <a:pt x="1667870" y="3619015"/>
                    <a:pt x="1666073" y="3619015"/>
                    <a:pt x="1668470" y="3623210"/>
                  </a:cubicBezTo>
                  <a:cubicBezTo>
                    <a:pt x="1670867" y="3627405"/>
                    <a:pt x="1670867" y="3625008"/>
                    <a:pt x="1667870" y="3628604"/>
                  </a:cubicBezTo>
                  <a:cubicBezTo>
                    <a:pt x="1665473" y="3632799"/>
                    <a:pt x="1667271" y="3635196"/>
                    <a:pt x="1662477" y="3631001"/>
                  </a:cubicBezTo>
                  <a:cubicBezTo>
                    <a:pt x="1657683" y="3626806"/>
                    <a:pt x="1651690" y="3622611"/>
                    <a:pt x="1652289" y="3629203"/>
                  </a:cubicBezTo>
                  <a:cubicBezTo>
                    <a:pt x="1652889" y="3635795"/>
                    <a:pt x="1654687" y="3639391"/>
                    <a:pt x="1658282" y="3642387"/>
                  </a:cubicBezTo>
                  <a:cubicBezTo>
                    <a:pt x="1662477" y="3645384"/>
                    <a:pt x="1662477" y="3647781"/>
                    <a:pt x="1657683" y="3647781"/>
                  </a:cubicBezTo>
                  <a:cubicBezTo>
                    <a:pt x="1652889" y="3647781"/>
                    <a:pt x="1654687" y="3648979"/>
                    <a:pt x="1654687" y="3653174"/>
                  </a:cubicBezTo>
                  <a:cubicBezTo>
                    <a:pt x="1654687" y="3657369"/>
                    <a:pt x="1656484" y="3663362"/>
                    <a:pt x="1658881" y="3663362"/>
                  </a:cubicBezTo>
                  <a:cubicBezTo>
                    <a:pt x="1661278" y="3662762"/>
                    <a:pt x="1664275" y="3665160"/>
                    <a:pt x="1664275" y="3668156"/>
                  </a:cubicBezTo>
                  <a:cubicBezTo>
                    <a:pt x="1664275" y="3671152"/>
                    <a:pt x="1664275" y="3668755"/>
                    <a:pt x="1660080" y="3666957"/>
                  </a:cubicBezTo>
                  <a:cubicBezTo>
                    <a:pt x="1655885" y="3664560"/>
                    <a:pt x="1655885" y="3667557"/>
                    <a:pt x="1654687" y="3670553"/>
                  </a:cubicBezTo>
                  <a:cubicBezTo>
                    <a:pt x="1653488" y="3673550"/>
                    <a:pt x="1651690" y="3677145"/>
                    <a:pt x="1651690" y="3677145"/>
                  </a:cubicBezTo>
                  <a:cubicBezTo>
                    <a:pt x="1651690" y="3677145"/>
                    <a:pt x="1651091" y="3674748"/>
                    <a:pt x="1651091" y="3671751"/>
                  </a:cubicBezTo>
                  <a:cubicBezTo>
                    <a:pt x="1651091" y="3668156"/>
                    <a:pt x="1645697" y="3665160"/>
                    <a:pt x="1646297" y="3672950"/>
                  </a:cubicBezTo>
                  <a:cubicBezTo>
                    <a:pt x="1646896" y="3680741"/>
                    <a:pt x="1645098" y="3685535"/>
                    <a:pt x="1648694" y="3690329"/>
                  </a:cubicBezTo>
                  <a:cubicBezTo>
                    <a:pt x="1652289" y="3695123"/>
                    <a:pt x="1660080" y="3703513"/>
                    <a:pt x="1654087" y="3704712"/>
                  </a:cubicBezTo>
                  <a:cubicBezTo>
                    <a:pt x="1648095" y="3705910"/>
                    <a:pt x="1645697" y="3706510"/>
                    <a:pt x="1646297" y="3699917"/>
                  </a:cubicBezTo>
                  <a:cubicBezTo>
                    <a:pt x="1646896" y="3693326"/>
                    <a:pt x="1645697" y="3693326"/>
                    <a:pt x="1640903" y="3695722"/>
                  </a:cubicBezTo>
                  <a:cubicBezTo>
                    <a:pt x="1636708" y="3698120"/>
                    <a:pt x="1634311" y="3699917"/>
                    <a:pt x="1635510" y="3704712"/>
                  </a:cubicBezTo>
                  <a:cubicBezTo>
                    <a:pt x="1636708" y="3709506"/>
                    <a:pt x="1637907" y="3714899"/>
                    <a:pt x="1640304" y="3717297"/>
                  </a:cubicBezTo>
                  <a:cubicBezTo>
                    <a:pt x="1642701" y="3719693"/>
                    <a:pt x="1642701" y="3725686"/>
                    <a:pt x="1642701" y="3725686"/>
                  </a:cubicBezTo>
                  <a:cubicBezTo>
                    <a:pt x="1642701" y="3725686"/>
                    <a:pt x="1640304" y="3727484"/>
                    <a:pt x="1637307" y="3721492"/>
                  </a:cubicBezTo>
                  <a:cubicBezTo>
                    <a:pt x="1634910" y="3715499"/>
                    <a:pt x="1631914" y="3713102"/>
                    <a:pt x="1630116" y="3713701"/>
                  </a:cubicBezTo>
                  <a:cubicBezTo>
                    <a:pt x="1627719" y="3714300"/>
                    <a:pt x="1627719" y="3714300"/>
                    <a:pt x="1625921" y="3716697"/>
                  </a:cubicBezTo>
                  <a:cubicBezTo>
                    <a:pt x="1624124" y="3719094"/>
                    <a:pt x="1621726" y="3720892"/>
                    <a:pt x="1621726" y="3720892"/>
                  </a:cubicBezTo>
                  <a:cubicBezTo>
                    <a:pt x="1621726" y="3720892"/>
                    <a:pt x="1621127" y="3723289"/>
                    <a:pt x="1621127" y="3725686"/>
                  </a:cubicBezTo>
                  <a:cubicBezTo>
                    <a:pt x="1621127" y="3728083"/>
                    <a:pt x="1621127" y="3726286"/>
                    <a:pt x="1617532" y="3726286"/>
                  </a:cubicBezTo>
                  <a:cubicBezTo>
                    <a:pt x="1613936" y="3726286"/>
                    <a:pt x="1613936" y="3726885"/>
                    <a:pt x="1613337" y="3728683"/>
                  </a:cubicBezTo>
                  <a:cubicBezTo>
                    <a:pt x="1612737" y="3731080"/>
                    <a:pt x="1612737" y="3728683"/>
                    <a:pt x="1611539" y="3724488"/>
                  </a:cubicBezTo>
                  <a:cubicBezTo>
                    <a:pt x="1610939" y="3720293"/>
                    <a:pt x="1609142" y="3722690"/>
                    <a:pt x="1606145" y="3725087"/>
                  </a:cubicBezTo>
                  <a:cubicBezTo>
                    <a:pt x="1603748" y="3727484"/>
                    <a:pt x="1603149" y="3732878"/>
                    <a:pt x="1598355" y="3732278"/>
                  </a:cubicBezTo>
                  <a:cubicBezTo>
                    <a:pt x="1593561" y="3731679"/>
                    <a:pt x="1588766" y="3732878"/>
                    <a:pt x="1590564" y="3739470"/>
                  </a:cubicBezTo>
                  <a:cubicBezTo>
                    <a:pt x="1592362" y="3746062"/>
                    <a:pt x="1591763" y="3749058"/>
                    <a:pt x="1590564" y="3752653"/>
                  </a:cubicBezTo>
                  <a:cubicBezTo>
                    <a:pt x="1589366" y="3756249"/>
                    <a:pt x="1589965" y="3762841"/>
                    <a:pt x="1589965" y="3769433"/>
                  </a:cubicBezTo>
                  <a:cubicBezTo>
                    <a:pt x="1590564" y="3775426"/>
                    <a:pt x="1590564" y="3780220"/>
                    <a:pt x="1588167" y="3782617"/>
                  </a:cubicBezTo>
                  <a:cubicBezTo>
                    <a:pt x="1585770" y="3785014"/>
                    <a:pt x="1588766" y="3791007"/>
                    <a:pt x="1591763" y="3797599"/>
                  </a:cubicBezTo>
                  <a:cubicBezTo>
                    <a:pt x="1594759" y="3804191"/>
                    <a:pt x="1597756" y="3811982"/>
                    <a:pt x="1602550" y="3817375"/>
                  </a:cubicBezTo>
                  <a:cubicBezTo>
                    <a:pt x="1607344" y="3822769"/>
                    <a:pt x="1610939" y="3827563"/>
                    <a:pt x="1609741" y="3832357"/>
                  </a:cubicBezTo>
                  <a:cubicBezTo>
                    <a:pt x="1609142" y="3837750"/>
                    <a:pt x="1613936" y="3845541"/>
                    <a:pt x="1616932" y="3852133"/>
                  </a:cubicBezTo>
                  <a:cubicBezTo>
                    <a:pt x="1619929" y="3858725"/>
                    <a:pt x="1619929" y="3862321"/>
                    <a:pt x="1621127" y="3865317"/>
                  </a:cubicBezTo>
                  <a:cubicBezTo>
                    <a:pt x="1622326" y="3868314"/>
                    <a:pt x="1621127" y="3872508"/>
                    <a:pt x="1621726" y="3876104"/>
                  </a:cubicBezTo>
                  <a:cubicBezTo>
                    <a:pt x="1622326" y="3879700"/>
                    <a:pt x="1624723" y="3884494"/>
                    <a:pt x="1622326" y="3886891"/>
                  </a:cubicBezTo>
                  <a:cubicBezTo>
                    <a:pt x="1619929" y="3889288"/>
                    <a:pt x="1620528" y="3892884"/>
                    <a:pt x="1621127" y="3897079"/>
                  </a:cubicBezTo>
                  <a:cubicBezTo>
                    <a:pt x="1621726" y="3901274"/>
                    <a:pt x="1618730" y="3904869"/>
                    <a:pt x="1616932" y="3907266"/>
                  </a:cubicBezTo>
                  <a:cubicBezTo>
                    <a:pt x="1615734" y="3909663"/>
                    <a:pt x="1615134" y="3913858"/>
                    <a:pt x="1616932" y="3919252"/>
                  </a:cubicBezTo>
                  <a:cubicBezTo>
                    <a:pt x="1618730" y="3924645"/>
                    <a:pt x="1616333" y="3928840"/>
                    <a:pt x="1613936" y="3930039"/>
                  </a:cubicBezTo>
                  <a:cubicBezTo>
                    <a:pt x="1611539" y="3931837"/>
                    <a:pt x="1609142" y="3933634"/>
                    <a:pt x="1610340" y="3937230"/>
                  </a:cubicBezTo>
                  <a:cubicBezTo>
                    <a:pt x="1611539" y="3941425"/>
                    <a:pt x="1607943" y="3941425"/>
                    <a:pt x="1610939" y="3945620"/>
                  </a:cubicBezTo>
                  <a:cubicBezTo>
                    <a:pt x="1613936" y="3950414"/>
                    <a:pt x="1616333" y="3952811"/>
                    <a:pt x="1616333" y="3958804"/>
                  </a:cubicBezTo>
                  <a:cubicBezTo>
                    <a:pt x="1615734" y="3964797"/>
                    <a:pt x="1620528" y="3977381"/>
                    <a:pt x="1623524" y="3980977"/>
                  </a:cubicBezTo>
                  <a:cubicBezTo>
                    <a:pt x="1626521" y="3984573"/>
                    <a:pt x="1630116" y="3991165"/>
                    <a:pt x="1636109" y="3998356"/>
                  </a:cubicBezTo>
                  <a:cubicBezTo>
                    <a:pt x="1642102" y="4005547"/>
                    <a:pt x="1641502" y="4008544"/>
                    <a:pt x="1644499" y="4013338"/>
                  </a:cubicBezTo>
                  <a:cubicBezTo>
                    <a:pt x="1647495" y="4018132"/>
                    <a:pt x="1646297" y="4018731"/>
                    <a:pt x="1645697" y="4021728"/>
                  </a:cubicBezTo>
                  <a:cubicBezTo>
                    <a:pt x="1645098" y="4025323"/>
                    <a:pt x="1645098" y="4024125"/>
                    <a:pt x="1648095" y="4027720"/>
                  </a:cubicBezTo>
                  <a:cubicBezTo>
                    <a:pt x="1651091" y="4031915"/>
                    <a:pt x="1649293" y="4032514"/>
                    <a:pt x="1650492" y="4039107"/>
                  </a:cubicBezTo>
                  <a:cubicBezTo>
                    <a:pt x="1651690" y="4045699"/>
                    <a:pt x="1654687" y="4051691"/>
                    <a:pt x="1658282" y="4055287"/>
                  </a:cubicBezTo>
                  <a:cubicBezTo>
                    <a:pt x="1662477" y="4058883"/>
                    <a:pt x="1665473" y="4065475"/>
                    <a:pt x="1672665" y="4069670"/>
                  </a:cubicBezTo>
                  <a:cubicBezTo>
                    <a:pt x="1679856" y="4073865"/>
                    <a:pt x="1681055" y="4075662"/>
                    <a:pt x="1679856" y="4077460"/>
                  </a:cubicBezTo>
                  <a:cubicBezTo>
                    <a:pt x="1678058" y="4079258"/>
                    <a:pt x="1677459" y="4080456"/>
                    <a:pt x="1681654" y="4080456"/>
                  </a:cubicBezTo>
                  <a:cubicBezTo>
                    <a:pt x="1685849" y="4080456"/>
                    <a:pt x="1684051" y="4082254"/>
                    <a:pt x="1688845" y="4085251"/>
                  </a:cubicBezTo>
                  <a:cubicBezTo>
                    <a:pt x="1693040" y="4088247"/>
                    <a:pt x="1696036" y="4087648"/>
                    <a:pt x="1700831" y="4090644"/>
                  </a:cubicBezTo>
                  <a:cubicBezTo>
                    <a:pt x="1705625" y="4093640"/>
                    <a:pt x="1711018" y="4086449"/>
                    <a:pt x="1714614" y="4081655"/>
                  </a:cubicBezTo>
                  <a:cubicBezTo>
                    <a:pt x="1718209" y="4076261"/>
                    <a:pt x="1721206" y="4071467"/>
                    <a:pt x="1726000" y="4070269"/>
                  </a:cubicBezTo>
                  <a:cubicBezTo>
                    <a:pt x="1730794" y="4069670"/>
                    <a:pt x="1730794" y="4069670"/>
                    <a:pt x="1730794" y="4069670"/>
                  </a:cubicBezTo>
                  <a:cubicBezTo>
                    <a:pt x="1730794" y="4069670"/>
                    <a:pt x="1738585" y="4069670"/>
                    <a:pt x="1741581" y="4064875"/>
                  </a:cubicBezTo>
                  <a:cubicBezTo>
                    <a:pt x="1744578" y="4059482"/>
                    <a:pt x="1745177" y="4040904"/>
                    <a:pt x="1744578" y="4017533"/>
                  </a:cubicBezTo>
                  <a:cubicBezTo>
                    <a:pt x="1745177" y="3994760"/>
                    <a:pt x="1733191" y="3969591"/>
                    <a:pt x="1733191" y="3969591"/>
                  </a:cubicBezTo>
                  <a:close/>
                  <a:moveTo>
                    <a:pt x="1568990" y="1713324"/>
                  </a:moveTo>
                  <a:cubicBezTo>
                    <a:pt x="1581575" y="1707931"/>
                    <a:pt x="1574384" y="1706732"/>
                    <a:pt x="1564795" y="1709129"/>
                  </a:cubicBezTo>
                  <a:cubicBezTo>
                    <a:pt x="1555806" y="1711526"/>
                    <a:pt x="1549814" y="1712126"/>
                    <a:pt x="1542023" y="1710328"/>
                  </a:cubicBezTo>
                  <a:cubicBezTo>
                    <a:pt x="1534832" y="1708530"/>
                    <a:pt x="1528839" y="1707331"/>
                    <a:pt x="1528240" y="1710328"/>
                  </a:cubicBezTo>
                  <a:cubicBezTo>
                    <a:pt x="1527640" y="1713324"/>
                    <a:pt x="1523446" y="1715122"/>
                    <a:pt x="1515655" y="1716920"/>
                  </a:cubicBezTo>
                  <a:cubicBezTo>
                    <a:pt x="1507864" y="1718718"/>
                    <a:pt x="1510262" y="1722313"/>
                    <a:pt x="1513258" y="1724711"/>
                  </a:cubicBezTo>
                  <a:cubicBezTo>
                    <a:pt x="1516853" y="1727108"/>
                    <a:pt x="1516853" y="1733700"/>
                    <a:pt x="1516853" y="1733700"/>
                  </a:cubicBezTo>
                  <a:cubicBezTo>
                    <a:pt x="1516853" y="1733700"/>
                    <a:pt x="1516853" y="1733700"/>
                    <a:pt x="1519251" y="1737894"/>
                  </a:cubicBezTo>
                  <a:cubicBezTo>
                    <a:pt x="1521648" y="1742089"/>
                    <a:pt x="1523446" y="1737894"/>
                    <a:pt x="1531236" y="1734299"/>
                  </a:cubicBezTo>
                  <a:cubicBezTo>
                    <a:pt x="1538427" y="1730703"/>
                    <a:pt x="1533633" y="1736097"/>
                    <a:pt x="1538427" y="1731902"/>
                  </a:cubicBezTo>
                  <a:cubicBezTo>
                    <a:pt x="1543222" y="1727707"/>
                    <a:pt x="1542023" y="1728905"/>
                    <a:pt x="1547416" y="1732501"/>
                  </a:cubicBezTo>
                  <a:cubicBezTo>
                    <a:pt x="1552810" y="1736696"/>
                    <a:pt x="1554008" y="1733100"/>
                    <a:pt x="1551611" y="1725909"/>
                  </a:cubicBezTo>
                  <a:cubicBezTo>
                    <a:pt x="1549814" y="1719916"/>
                    <a:pt x="1556405" y="1718718"/>
                    <a:pt x="1568990" y="1713324"/>
                  </a:cubicBezTo>
                  <a:close/>
                  <a:moveTo>
                    <a:pt x="1830274" y="1514965"/>
                  </a:moveTo>
                  <a:cubicBezTo>
                    <a:pt x="1830274" y="1514965"/>
                    <a:pt x="1830274" y="1514365"/>
                    <a:pt x="1830274" y="1514965"/>
                  </a:cubicBezTo>
                  <a:cubicBezTo>
                    <a:pt x="1829674" y="1514365"/>
                    <a:pt x="1830274" y="1514965"/>
                    <a:pt x="1830274" y="1514965"/>
                  </a:cubicBezTo>
                  <a:close/>
                  <a:moveTo>
                    <a:pt x="5138865" y="4472382"/>
                  </a:moveTo>
                  <a:cubicBezTo>
                    <a:pt x="5142461" y="4470584"/>
                    <a:pt x="5144259" y="4463992"/>
                    <a:pt x="5141861" y="4462793"/>
                  </a:cubicBezTo>
                  <a:cubicBezTo>
                    <a:pt x="5139465" y="4461595"/>
                    <a:pt x="5137667" y="4462194"/>
                    <a:pt x="5136468" y="4467588"/>
                  </a:cubicBezTo>
                  <a:cubicBezTo>
                    <a:pt x="5135869" y="4472981"/>
                    <a:pt x="5129277" y="4473580"/>
                    <a:pt x="5131674" y="4466988"/>
                  </a:cubicBezTo>
                  <a:cubicBezTo>
                    <a:pt x="5134071" y="4460396"/>
                    <a:pt x="5132872" y="4460995"/>
                    <a:pt x="5128078" y="4463393"/>
                  </a:cubicBezTo>
                  <a:cubicBezTo>
                    <a:pt x="5122086" y="4467588"/>
                    <a:pt x="5120887" y="4475378"/>
                    <a:pt x="5114894" y="4474779"/>
                  </a:cubicBezTo>
                  <a:cubicBezTo>
                    <a:pt x="5108901" y="4474180"/>
                    <a:pt x="5109501" y="4467588"/>
                    <a:pt x="5111299" y="4460396"/>
                  </a:cubicBezTo>
                  <a:cubicBezTo>
                    <a:pt x="5113696" y="4453205"/>
                    <a:pt x="5110700" y="4451407"/>
                    <a:pt x="5107703" y="4451407"/>
                  </a:cubicBezTo>
                  <a:cubicBezTo>
                    <a:pt x="5104707" y="4451407"/>
                    <a:pt x="5102909" y="4446613"/>
                    <a:pt x="5107104" y="4444216"/>
                  </a:cubicBezTo>
                  <a:cubicBezTo>
                    <a:pt x="5111299" y="4441819"/>
                    <a:pt x="5108302" y="4439422"/>
                    <a:pt x="5103508" y="4440620"/>
                  </a:cubicBezTo>
                  <a:cubicBezTo>
                    <a:pt x="5098714" y="4441819"/>
                    <a:pt x="5098714" y="4446613"/>
                    <a:pt x="5096916" y="4449609"/>
                  </a:cubicBezTo>
                  <a:cubicBezTo>
                    <a:pt x="5095118" y="4452606"/>
                    <a:pt x="5094519" y="4456800"/>
                    <a:pt x="5089725" y="4459198"/>
                  </a:cubicBezTo>
                  <a:cubicBezTo>
                    <a:pt x="5084930" y="4461595"/>
                    <a:pt x="5080736" y="4471782"/>
                    <a:pt x="5079537" y="4474779"/>
                  </a:cubicBezTo>
                  <a:cubicBezTo>
                    <a:pt x="5078938" y="4477775"/>
                    <a:pt x="5072945" y="4486165"/>
                    <a:pt x="5068151" y="4487963"/>
                  </a:cubicBezTo>
                  <a:cubicBezTo>
                    <a:pt x="5059761" y="4491559"/>
                    <a:pt x="5059761" y="4502945"/>
                    <a:pt x="5059761" y="4505941"/>
                  </a:cubicBezTo>
                  <a:cubicBezTo>
                    <a:pt x="5059761" y="4508937"/>
                    <a:pt x="5056165" y="4520923"/>
                    <a:pt x="5046577" y="4528713"/>
                  </a:cubicBezTo>
                  <a:cubicBezTo>
                    <a:pt x="5036389" y="4536504"/>
                    <a:pt x="5035191" y="4537702"/>
                    <a:pt x="5032794" y="4537702"/>
                  </a:cubicBezTo>
                  <a:cubicBezTo>
                    <a:pt x="5030397" y="4537702"/>
                    <a:pt x="5025603" y="4541897"/>
                    <a:pt x="5023205" y="4543695"/>
                  </a:cubicBezTo>
                  <a:cubicBezTo>
                    <a:pt x="5020808" y="4546092"/>
                    <a:pt x="5014216" y="4550287"/>
                    <a:pt x="5010021" y="4550287"/>
                  </a:cubicBezTo>
                  <a:cubicBezTo>
                    <a:pt x="5005827" y="4550287"/>
                    <a:pt x="5004628" y="4554482"/>
                    <a:pt x="5009422" y="4554482"/>
                  </a:cubicBezTo>
                  <a:cubicBezTo>
                    <a:pt x="5015415" y="4553883"/>
                    <a:pt x="5015415" y="4558677"/>
                    <a:pt x="5010021" y="4558078"/>
                  </a:cubicBezTo>
                  <a:cubicBezTo>
                    <a:pt x="5004628" y="4557479"/>
                    <a:pt x="4999834" y="4557479"/>
                    <a:pt x="4996837" y="4557479"/>
                  </a:cubicBezTo>
                  <a:cubicBezTo>
                    <a:pt x="4993841" y="4556879"/>
                    <a:pt x="4989646" y="4558078"/>
                    <a:pt x="4988447" y="4560475"/>
                  </a:cubicBezTo>
                  <a:cubicBezTo>
                    <a:pt x="4986650" y="4562872"/>
                    <a:pt x="4984253" y="4564670"/>
                    <a:pt x="4982455" y="4565269"/>
                  </a:cubicBezTo>
                  <a:cubicBezTo>
                    <a:pt x="4980657" y="4565868"/>
                    <a:pt x="4977061" y="4570663"/>
                    <a:pt x="4977061" y="4574258"/>
                  </a:cubicBezTo>
                  <a:cubicBezTo>
                    <a:pt x="4977061" y="4579652"/>
                    <a:pt x="4975263" y="4579053"/>
                    <a:pt x="4972267" y="4578453"/>
                  </a:cubicBezTo>
                  <a:cubicBezTo>
                    <a:pt x="4969271" y="4577854"/>
                    <a:pt x="4968672" y="4582049"/>
                    <a:pt x="4966874" y="4583248"/>
                  </a:cubicBezTo>
                  <a:cubicBezTo>
                    <a:pt x="4965076" y="4584446"/>
                    <a:pt x="4961480" y="4585644"/>
                    <a:pt x="4961480" y="4588641"/>
                  </a:cubicBezTo>
                  <a:cubicBezTo>
                    <a:pt x="4961480" y="4591637"/>
                    <a:pt x="4957885" y="4589839"/>
                    <a:pt x="4954289" y="4592836"/>
                  </a:cubicBezTo>
                  <a:cubicBezTo>
                    <a:pt x="4950693" y="4595233"/>
                    <a:pt x="4939906" y="4600027"/>
                    <a:pt x="4945899" y="4601825"/>
                  </a:cubicBezTo>
                  <a:cubicBezTo>
                    <a:pt x="4951292" y="4603623"/>
                    <a:pt x="4947097" y="4607218"/>
                    <a:pt x="4945300" y="4607218"/>
                  </a:cubicBezTo>
                  <a:cubicBezTo>
                    <a:pt x="4942903" y="4607818"/>
                    <a:pt x="4940506" y="4613810"/>
                    <a:pt x="4943502" y="4614410"/>
                  </a:cubicBezTo>
                  <a:cubicBezTo>
                    <a:pt x="4946498" y="4615009"/>
                    <a:pt x="4945899" y="4619204"/>
                    <a:pt x="4939307" y="4618604"/>
                  </a:cubicBezTo>
                  <a:cubicBezTo>
                    <a:pt x="4933314" y="4618005"/>
                    <a:pt x="4930917" y="4621002"/>
                    <a:pt x="4929719" y="4624597"/>
                  </a:cubicBezTo>
                  <a:cubicBezTo>
                    <a:pt x="4929119" y="4628193"/>
                    <a:pt x="4927321" y="4633586"/>
                    <a:pt x="4939307" y="4631789"/>
                  </a:cubicBezTo>
                  <a:cubicBezTo>
                    <a:pt x="4951292" y="4629392"/>
                    <a:pt x="4957285" y="4629392"/>
                    <a:pt x="4958484" y="4633586"/>
                  </a:cubicBezTo>
                  <a:cubicBezTo>
                    <a:pt x="4959083" y="4635984"/>
                    <a:pt x="4962079" y="4639579"/>
                    <a:pt x="4968072" y="4640179"/>
                  </a:cubicBezTo>
                  <a:cubicBezTo>
                    <a:pt x="4971068" y="4641377"/>
                    <a:pt x="4973466" y="4643774"/>
                    <a:pt x="4974664" y="4643175"/>
                  </a:cubicBezTo>
                  <a:cubicBezTo>
                    <a:pt x="4978859" y="4642575"/>
                    <a:pt x="4980058" y="4644374"/>
                    <a:pt x="4978859" y="4647370"/>
                  </a:cubicBezTo>
                  <a:cubicBezTo>
                    <a:pt x="4977661" y="4650366"/>
                    <a:pt x="4979458" y="4654561"/>
                    <a:pt x="4986050" y="4651565"/>
                  </a:cubicBezTo>
                  <a:cubicBezTo>
                    <a:pt x="4992642" y="4648568"/>
                    <a:pt x="4995039" y="4650965"/>
                    <a:pt x="4998635" y="4650965"/>
                  </a:cubicBezTo>
                  <a:cubicBezTo>
                    <a:pt x="5002231" y="4650965"/>
                    <a:pt x="5007025" y="4648568"/>
                    <a:pt x="5009422" y="4644374"/>
                  </a:cubicBezTo>
                  <a:cubicBezTo>
                    <a:pt x="5011819" y="4640179"/>
                    <a:pt x="5014816" y="4640179"/>
                    <a:pt x="5017213" y="4640778"/>
                  </a:cubicBezTo>
                  <a:cubicBezTo>
                    <a:pt x="5019610" y="4641377"/>
                    <a:pt x="5022606" y="4638381"/>
                    <a:pt x="5025003" y="4634785"/>
                  </a:cubicBezTo>
                  <a:cubicBezTo>
                    <a:pt x="5027400" y="4631189"/>
                    <a:pt x="5029198" y="4629392"/>
                    <a:pt x="5034592" y="4629991"/>
                  </a:cubicBezTo>
                  <a:cubicBezTo>
                    <a:pt x="5039985" y="4630590"/>
                    <a:pt x="5044180" y="4625197"/>
                    <a:pt x="5042382" y="4621601"/>
                  </a:cubicBezTo>
                  <a:cubicBezTo>
                    <a:pt x="5040584" y="4617406"/>
                    <a:pt x="5044180" y="4615608"/>
                    <a:pt x="5045379" y="4609615"/>
                  </a:cubicBezTo>
                  <a:cubicBezTo>
                    <a:pt x="5046577" y="4603623"/>
                    <a:pt x="5053169" y="4597630"/>
                    <a:pt x="5053769" y="4591637"/>
                  </a:cubicBezTo>
                  <a:cubicBezTo>
                    <a:pt x="5054368" y="4586244"/>
                    <a:pt x="5056165" y="4583847"/>
                    <a:pt x="5053769" y="4581450"/>
                  </a:cubicBezTo>
                  <a:cubicBezTo>
                    <a:pt x="5051371" y="4579053"/>
                    <a:pt x="5056165" y="4577854"/>
                    <a:pt x="5056765" y="4574258"/>
                  </a:cubicBezTo>
                  <a:cubicBezTo>
                    <a:pt x="5057364" y="4570063"/>
                    <a:pt x="5058563" y="4570063"/>
                    <a:pt x="5060959" y="4572461"/>
                  </a:cubicBezTo>
                  <a:cubicBezTo>
                    <a:pt x="5064555" y="4576655"/>
                    <a:pt x="5062758" y="4567666"/>
                    <a:pt x="5068151" y="4568865"/>
                  </a:cubicBezTo>
                  <a:cubicBezTo>
                    <a:pt x="5072346" y="4569464"/>
                    <a:pt x="5078339" y="4563472"/>
                    <a:pt x="5076541" y="4561673"/>
                  </a:cubicBezTo>
                  <a:cubicBezTo>
                    <a:pt x="5074144" y="4558078"/>
                    <a:pt x="5075941" y="4554482"/>
                    <a:pt x="5079537" y="4559277"/>
                  </a:cubicBezTo>
                  <a:cubicBezTo>
                    <a:pt x="5083133" y="4564071"/>
                    <a:pt x="5085530" y="4561074"/>
                    <a:pt x="5087927" y="4560475"/>
                  </a:cubicBezTo>
                  <a:cubicBezTo>
                    <a:pt x="5090324" y="4559876"/>
                    <a:pt x="5095118" y="4559876"/>
                    <a:pt x="5098714" y="4562273"/>
                  </a:cubicBezTo>
                  <a:cubicBezTo>
                    <a:pt x="5102310" y="4564670"/>
                    <a:pt x="5113096" y="4556879"/>
                    <a:pt x="5107104" y="4554482"/>
                  </a:cubicBezTo>
                  <a:cubicBezTo>
                    <a:pt x="5101111" y="4552085"/>
                    <a:pt x="5096916" y="4552684"/>
                    <a:pt x="5098714" y="4546092"/>
                  </a:cubicBezTo>
                  <a:cubicBezTo>
                    <a:pt x="5100512" y="4538901"/>
                    <a:pt x="5102310" y="4536504"/>
                    <a:pt x="5109501" y="4532309"/>
                  </a:cubicBezTo>
                  <a:cubicBezTo>
                    <a:pt x="5116692" y="4528114"/>
                    <a:pt x="5118490" y="4515530"/>
                    <a:pt x="5124483" y="4514331"/>
                  </a:cubicBezTo>
                  <a:cubicBezTo>
                    <a:pt x="5129876" y="4513732"/>
                    <a:pt x="5129876" y="4495154"/>
                    <a:pt x="5136468" y="4497551"/>
                  </a:cubicBezTo>
                  <a:cubicBezTo>
                    <a:pt x="5140663" y="4498750"/>
                    <a:pt x="5140663" y="4493956"/>
                    <a:pt x="5134670" y="4490959"/>
                  </a:cubicBezTo>
                  <a:cubicBezTo>
                    <a:pt x="5132273" y="4489761"/>
                    <a:pt x="5132273" y="4484367"/>
                    <a:pt x="5137067" y="4484966"/>
                  </a:cubicBezTo>
                  <a:cubicBezTo>
                    <a:pt x="5141861" y="4485566"/>
                    <a:pt x="5143660" y="4478974"/>
                    <a:pt x="5137667" y="4479573"/>
                  </a:cubicBezTo>
                  <a:cubicBezTo>
                    <a:pt x="5132273" y="4477775"/>
                    <a:pt x="5135869" y="4474180"/>
                    <a:pt x="5138865" y="4472382"/>
                  </a:cubicBezTo>
                  <a:close/>
                  <a:moveTo>
                    <a:pt x="5267709" y="4348931"/>
                  </a:moveTo>
                  <a:cubicBezTo>
                    <a:pt x="5259919" y="4346534"/>
                    <a:pt x="5255124" y="4338744"/>
                    <a:pt x="5254525" y="4346534"/>
                  </a:cubicBezTo>
                  <a:cubicBezTo>
                    <a:pt x="5253926" y="4356722"/>
                    <a:pt x="5246135" y="4356722"/>
                    <a:pt x="5244338" y="4358520"/>
                  </a:cubicBezTo>
                  <a:cubicBezTo>
                    <a:pt x="5242540" y="4360318"/>
                    <a:pt x="5236547" y="4362715"/>
                    <a:pt x="5234749" y="4362115"/>
                  </a:cubicBezTo>
                  <a:cubicBezTo>
                    <a:pt x="5232951" y="4361516"/>
                    <a:pt x="5230554" y="4361516"/>
                    <a:pt x="5229955" y="4364513"/>
                  </a:cubicBezTo>
                  <a:cubicBezTo>
                    <a:pt x="5229356" y="4366909"/>
                    <a:pt x="5226359" y="4366909"/>
                    <a:pt x="5225161" y="4363913"/>
                  </a:cubicBezTo>
                  <a:cubicBezTo>
                    <a:pt x="5223962" y="4360917"/>
                    <a:pt x="5213175" y="4359718"/>
                    <a:pt x="5210778" y="4356722"/>
                  </a:cubicBezTo>
                  <a:cubicBezTo>
                    <a:pt x="5208381" y="4353726"/>
                    <a:pt x="5203587" y="4356123"/>
                    <a:pt x="5198792" y="4353726"/>
                  </a:cubicBezTo>
                  <a:cubicBezTo>
                    <a:pt x="5194598" y="4351328"/>
                    <a:pt x="5196995" y="4349531"/>
                    <a:pt x="5199991" y="4348931"/>
                  </a:cubicBezTo>
                  <a:cubicBezTo>
                    <a:pt x="5202987" y="4348332"/>
                    <a:pt x="5202388" y="4339343"/>
                    <a:pt x="5202388" y="4335747"/>
                  </a:cubicBezTo>
                  <a:cubicBezTo>
                    <a:pt x="5201789" y="4331552"/>
                    <a:pt x="5204186" y="4324960"/>
                    <a:pt x="5199991" y="4325560"/>
                  </a:cubicBezTo>
                  <a:cubicBezTo>
                    <a:pt x="5195796" y="4326159"/>
                    <a:pt x="5192800" y="4323162"/>
                    <a:pt x="5197594" y="4322563"/>
                  </a:cubicBezTo>
                  <a:cubicBezTo>
                    <a:pt x="5202388" y="4321964"/>
                    <a:pt x="5201789" y="4318967"/>
                    <a:pt x="5198193" y="4317170"/>
                  </a:cubicBezTo>
                  <a:cubicBezTo>
                    <a:pt x="5195197" y="4315372"/>
                    <a:pt x="5193998" y="4307581"/>
                    <a:pt x="5192201" y="4314773"/>
                  </a:cubicBezTo>
                  <a:cubicBezTo>
                    <a:pt x="5189803" y="4321964"/>
                    <a:pt x="5193399" y="4323162"/>
                    <a:pt x="5190403" y="4326159"/>
                  </a:cubicBezTo>
                  <a:cubicBezTo>
                    <a:pt x="5187407" y="4328556"/>
                    <a:pt x="5187407" y="4330953"/>
                    <a:pt x="5187407" y="4333350"/>
                  </a:cubicBezTo>
                  <a:cubicBezTo>
                    <a:pt x="5187407" y="4335747"/>
                    <a:pt x="5185009" y="4338744"/>
                    <a:pt x="5185009" y="4333949"/>
                  </a:cubicBezTo>
                  <a:cubicBezTo>
                    <a:pt x="5185009" y="4329155"/>
                    <a:pt x="5182612" y="4329755"/>
                    <a:pt x="5180215" y="4329155"/>
                  </a:cubicBezTo>
                  <a:cubicBezTo>
                    <a:pt x="5177818" y="4328556"/>
                    <a:pt x="5170627" y="4323762"/>
                    <a:pt x="5171226" y="4319567"/>
                  </a:cubicBezTo>
                  <a:cubicBezTo>
                    <a:pt x="5171825" y="4315372"/>
                    <a:pt x="5171825" y="4312975"/>
                    <a:pt x="5174822" y="4311177"/>
                  </a:cubicBezTo>
                  <a:cubicBezTo>
                    <a:pt x="5177219" y="4308780"/>
                    <a:pt x="5175421" y="4304585"/>
                    <a:pt x="5172425" y="4300989"/>
                  </a:cubicBezTo>
                  <a:cubicBezTo>
                    <a:pt x="5168829" y="4297394"/>
                    <a:pt x="5165832" y="4292600"/>
                    <a:pt x="5164634" y="4289004"/>
                  </a:cubicBezTo>
                  <a:cubicBezTo>
                    <a:pt x="5163436" y="4286007"/>
                    <a:pt x="5164035" y="4283611"/>
                    <a:pt x="5167031" y="4284809"/>
                  </a:cubicBezTo>
                  <a:cubicBezTo>
                    <a:pt x="5170027" y="4286007"/>
                    <a:pt x="5172425" y="4278816"/>
                    <a:pt x="5168829" y="4274621"/>
                  </a:cubicBezTo>
                  <a:cubicBezTo>
                    <a:pt x="5164634" y="4270426"/>
                    <a:pt x="5163436" y="4271625"/>
                    <a:pt x="5161638" y="4275221"/>
                  </a:cubicBezTo>
                  <a:cubicBezTo>
                    <a:pt x="5159840" y="4279416"/>
                    <a:pt x="5154446" y="4275820"/>
                    <a:pt x="5158042" y="4271625"/>
                  </a:cubicBezTo>
                  <a:cubicBezTo>
                    <a:pt x="5162237" y="4267430"/>
                    <a:pt x="5157443" y="4266231"/>
                    <a:pt x="5153847" y="4264434"/>
                  </a:cubicBezTo>
                  <a:cubicBezTo>
                    <a:pt x="5150251" y="4263235"/>
                    <a:pt x="5146656" y="4259640"/>
                    <a:pt x="5147255" y="4256643"/>
                  </a:cubicBezTo>
                  <a:cubicBezTo>
                    <a:pt x="5147854" y="4253647"/>
                    <a:pt x="5144858" y="4252448"/>
                    <a:pt x="5142461" y="4256643"/>
                  </a:cubicBezTo>
                  <a:cubicBezTo>
                    <a:pt x="5140064" y="4260838"/>
                    <a:pt x="5136468" y="4259040"/>
                    <a:pt x="5137067" y="4253047"/>
                  </a:cubicBezTo>
                  <a:cubicBezTo>
                    <a:pt x="5138266" y="4244658"/>
                    <a:pt x="5126880" y="4245856"/>
                    <a:pt x="5134670" y="4242860"/>
                  </a:cubicBezTo>
                  <a:cubicBezTo>
                    <a:pt x="5141861" y="4239864"/>
                    <a:pt x="5135869" y="4237466"/>
                    <a:pt x="5134071" y="4237466"/>
                  </a:cubicBezTo>
                  <a:cubicBezTo>
                    <a:pt x="5131674" y="4238065"/>
                    <a:pt x="5131674" y="4238065"/>
                    <a:pt x="5129277" y="4239264"/>
                  </a:cubicBezTo>
                  <a:cubicBezTo>
                    <a:pt x="5126880" y="4239864"/>
                    <a:pt x="5123284" y="4244658"/>
                    <a:pt x="5128078" y="4249452"/>
                  </a:cubicBezTo>
                  <a:cubicBezTo>
                    <a:pt x="5132872" y="4254246"/>
                    <a:pt x="5133472" y="4277018"/>
                    <a:pt x="5140064" y="4274022"/>
                  </a:cubicBezTo>
                  <a:cubicBezTo>
                    <a:pt x="5146056" y="4271625"/>
                    <a:pt x="5139465" y="4277018"/>
                    <a:pt x="5141861" y="4282412"/>
                  </a:cubicBezTo>
                  <a:cubicBezTo>
                    <a:pt x="5144259" y="4287806"/>
                    <a:pt x="5150851" y="4314173"/>
                    <a:pt x="5158641" y="4308181"/>
                  </a:cubicBezTo>
                  <a:cubicBezTo>
                    <a:pt x="5165832" y="4302188"/>
                    <a:pt x="5168230" y="4306982"/>
                    <a:pt x="5165233" y="4308780"/>
                  </a:cubicBezTo>
                  <a:cubicBezTo>
                    <a:pt x="5162237" y="4311177"/>
                    <a:pt x="5164634" y="4315372"/>
                    <a:pt x="5159840" y="4312975"/>
                  </a:cubicBezTo>
                  <a:cubicBezTo>
                    <a:pt x="5155046" y="4310578"/>
                    <a:pt x="5158042" y="4315372"/>
                    <a:pt x="5160439" y="4320166"/>
                  </a:cubicBezTo>
                  <a:cubicBezTo>
                    <a:pt x="5162836" y="4325560"/>
                    <a:pt x="5169428" y="4326159"/>
                    <a:pt x="5168829" y="4330354"/>
                  </a:cubicBezTo>
                  <a:cubicBezTo>
                    <a:pt x="5168230" y="4334549"/>
                    <a:pt x="5165233" y="4337545"/>
                    <a:pt x="5163436" y="4333350"/>
                  </a:cubicBezTo>
                  <a:cubicBezTo>
                    <a:pt x="5161638" y="4329155"/>
                    <a:pt x="5157443" y="4330354"/>
                    <a:pt x="5159840" y="4335747"/>
                  </a:cubicBezTo>
                  <a:cubicBezTo>
                    <a:pt x="5162237" y="4341141"/>
                    <a:pt x="5163436" y="4341740"/>
                    <a:pt x="5165832" y="4342938"/>
                  </a:cubicBezTo>
                  <a:cubicBezTo>
                    <a:pt x="5168230" y="4344137"/>
                    <a:pt x="5168230" y="4353126"/>
                    <a:pt x="5165233" y="4354924"/>
                  </a:cubicBezTo>
                  <a:cubicBezTo>
                    <a:pt x="5162836" y="4357321"/>
                    <a:pt x="5161638" y="4363314"/>
                    <a:pt x="5165832" y="4364513"/>
                  </a:cubicBezTo>
                  <a:cubicBezTo>
                    <a:pt x="5170027" y="4365711"/>
                    <a:pt x="5167631" y="4371104"/>
                    <a:pt x="5164634" y="4370505"/>
                  </a:cubicBezTo>
                  <a:cubicBezTo>
                    <a:pt x="5161638" y="4369906"/>
                    <a:pt x="5160439" y="4374700"/>
                    <a:pt x="5157443" y="4379494"/>
                  </a:cubicBezTo>
                  <a:cubicBezTo>
                    <a:pt x="5155046" y="4384288"/>
                    <a:pt x="5149053" y="4391480"/>
                    <a:pt x="5144259" y="4394476"/>
                  </a:cubicBezTo>
                  <a:cubicBezTo>
                    <a:pt x="5139465" y="4396873"/>
                    <a:pt x="5137067" y="4401068"/>
                    <a:pt x="5135869" y="4405263"/>
                  </a:cubicBezTo>
                  <a:cubicBezTo>
                    <a:pt x="5135270" y="4409458"/>
                    <a:pt x="5131674" y="4418447"/>
                    <a:pt x="5142461" y="4416649"/>
                  </a:cubicBezTo>
                  <a:cubicBezTo>
                    <a:pt x="5153248" y="4414851"/>
                    <a:pt x="5148454" y="4417848"/>
                    <a:pt x="5152649" y="4420844"/>
                  </a:cubicBezTo>
                  <a:cubicBezTo>
                    <a:pt x="5160439" y="4426238"/>
                    <a:pt x="5167031" y="4421444"/>
                    <a:pt x="5168829" y="4428635"/>
                  </a:cubicBezTo>
                  <a:cubicBezTo>
                    <a:pt x="5170627" y="4435826"/>
                    <a:pt x="5173024" y="4453205"/>
                    <a:pt x="5164634" y="4460396"/>
                  </a:cubicBezTo>
                  <a:cubicBezTo>
                    <a:pt x="5156244" y="4467588"/>
                    <a:pt x="5152049" y="4465190"/>
                    <a:pt x="5152049" y="4472382"/>
                  </a:cubicBezTo>
                  <a:cubicBezTo>
                    <a:pt x="5152049" y="4479573"/>
                    <a:pt x="5158641" y="4479573"/>
                    <a:pt x="5162836" y="4479573"/>
                  </a:cubicBezTo>
                  <a:cubicBezTo>
                    <a:pt x="5167031" y="4478974"/>
                    <a:pt x="5169428" y="4481371"/>
                    <a:pt x="5167631" y="4483768"/>
                  </a:cubicBezTo>
                  <a:cubicBezTo>
                    <a:pt x="5165832" y="4486165"/>
                    <a:pt x="5169428" y="4490360"/>
                    <a:pt x="5177818" y="4481371"/>
                  </a:cubicBezTo>
                  <a:cubicBezTo>
                    <a:pt x="5186208" y="4472981"/>
                    <a:pt x="5192800" y="4468187"/>
                    <a:pt x="5196396" y="4462793"/>
                  </a:cubicBezTo>
                  <a:cubicBezTo>
                    <a:pt x="5200591" y="4457400"/>
                    <a:pt x="5206583" y="4451407"/>
                    <a:pt x="5209580" y="4447811"/>
                  </a:cubicBezTo>
                  <a:cubicBezTo>
                    <a:pt x="5213774" y="4443017"/>
                    <a:pt x="5217969" y="4435826"/>
                    <a:pt x="5219767" y="4432830"/>
                  </a:cubicBezTo>
                  <a:cubicBezTo>
                    <a:pt x="5220966" y="4429833"/>
                    <a:pt x="5222164" y="4426837"/>
                    <a:pt x="5223962" y="4425039"/>
                  </a:cubicBezTo>
                  <a:cubicBezTo>
                    <a:pt x="5226359" y="4423241"/>
                    <a:pt x="5225161" y="4419046"/>
                    <a:pt x="5222164" y="4419646"/>
                  </a:cubicBezTo>
                  <a:cubicBezTo>
                    <a:pt x="5219168" y="4420245"/>
                    <a:pt x="5216172" y="4417848"/>
                    <a:pt x="5222763" y="4411256"/>
                  </a:cubicBezTo>
                  <a:cubicBezTo>
                    <a:pt x="5229955" y="4404664"/>
                    <a:pt x="5231153" y="4401668"/>
                    <a:pt x="5236547" y="4405263"/>
                  </a:cubicBezTo>
                  <a:cubicBezTo>
                    <a:pt x="5241940" y="4408859"/>
                    <a:pt x="5235948" y="4417249"/>
                    <a:pt x="5243139" y="4411256"/>
                  </a:cubicBezTo>
                  <a:cubicBezTo>
                    <a:pt x="5250330" y="4405862"/>
                    <a:pt x="5248533" y="4402866"/>
                    <a:pt x="5245536" y="4401068"/>
                  </a:cubicBezTo>
                  <a:cubicBezTo>
                    <a:pt x="5242540" y="4399869"/>
                    <a:pt x="5245536" y="4398671"/>
                    <a:pt x="5247334" y="4396274"/>
                  </a:cubicBezTo>
                  <a:cubicBezTo>
                    <a:pt x="5249132" y="4393877"/>
                    <a:pt x="5246734" y="4389682"/>
                    <a:pt x="5245536" y="4387884"/>
                  </a:cubicBezTo>
                  <a:cubicBezTo>
                    <a:pt x="5244338" y="4385487"/>
                    <a:pt x="5244338" y="4383689"/>
                    <a:pt x="5250330" y="4384288"/>
                  </a:cubicBezTo>
                  <a:cubicBezTo>
                    <a:pt x="5256323" y="4384888"/>
                    <a:pt x="5264713" y="4377097"/>
                    <a:pt x="5263514" y="4370505"/>
                  </a:cubicBezTo>
                  <a:cubicBezTo>
                    <a:pt x="5262316" y="4363913"/>
                    <a:pt x="5264713" y="4362115"/>
                    <a:pt x="5268908" y="4360917"/>
                  </a:cubicBezTo>
                  <a:cubicBezTo>
                    <a:pt x="5271305" y="4359718"/>
                    <a:pt x="5275500" y="4351328"/>
                    <a:pt x="5267709" y="4348931"/>
                  </a:cubicBezTo>
                  <a:close/>
                  <a:moveTo>
                    <a:pt x="7933280" y="987603"/>
                  </a:moveTo>
                  <a:cubicBezTo>
                    <a:pt x="7929084" y="991199"/>
                    <a:pt x="7942269" y="987004"/>
                    <a:pt x="7941070" y="991798"/>
                  </a:cubicBezTo>
                  <a:cubicBezTo>
                    <a:pt x="7939872" y="995993"/>
                    <a:pt x="7953055" y="1020564"/>
                    <a:pt x="7958449" y="1024159"/>
                  </a:cubicBezTo>
                  <a:cubicBezTo>
                    <a:pt x="7963843" y="1028354"/>
                    <a:pt x="7959648" y="1037943"/>
                    <a:pt x="7967438" y="1034946"/>
                  </a:cubicBezTo>
                  <a:cubicBezTo>
                    <a:pt x="7970434" y="1033748"/>
                    <a:pt x="7972832" y="1032549"/>
                    <a:pt x="7973431" y="1037343"/>
                  </a:cubicBezTo>
                  <a:cubicBezTo>
                    <a:pt x="7974030" y="1042137"/>
                    <a:pt x="7973431" y="1049329"/>
                    <a:pt x="7970434" y="1043935"/>
                  </a:cubicBezTo>
                  <a:cubicBezTo>
                    <a:pt x="7967438" y="1038542"/>
                    <a:pt x="7965641" y="1039740"/>
                    <a:pt x="7966240" y="1043336"/>
                  </a:cubicBezTo>
                  <a:cubicBezTo>
                    <a:pt x="7966839" y="1046332"/>
                    <a:pt x="7967438" y="1050527"/>
                    <a:pt x="7970434" y="1054722"/>
                  </a:cubicBezTo>
                  <a:cubicBezTo>
                    <a:pt x="7972832" y="1058917"/>
                    <a:pt x="7966240" y="1059516"/>
                    <a:pt x="7965041" y="1062513"/>
                  </a:cubicBezTo>
                  <a:cubicBezTo>
                    <a:pt x="7963243" y="1065509"/>
                    <a:pt x="7963843" y="1068506"/>
                    <a:pt x="7963243" y="1074498"/>
                  </a:cubicBezTo>
                  <a:cubicBezTo>
                    <a:pt x="7962644" y="1080491"/>
                    <a:pt x="7965641" y="1076895"/>
                    <a:pt x="7972233" y="1069105"/>
                  </a:cubicBezTo>
                  <a:cubicBezTo>
                    <a:pt x="7979423" y="1060715"/>
                    <a:pt x="7980023" y="1064910"/>
                    <a:pt x="7980023" y="1071502"/>
                  </a:cubicBezTo>
                  <a:cubicBezTo>
                    <a:pt x="7980023" y="1078094"/>
                    <a:pt x="7970434" y="1083487"/>
                    <a:pt x="7974030" y="1096072"/>
                  </a:cubicBezTo>
                  <a:cubicBezTo>
                    <a:pt x="7977626" y="1109256"/>
                    <a:pt x="7990810" y="1106260"/>
                    <a:pt x="7996803" y="1104462"/>
                  </a:cubicBezTo>
                  <a:cubicBezTo>
                    <a:pt x="8003394" y="1102664"/>
                    <a:pt x="8002795" y="1102065"/>
                    <a:pt x="8002795" y="1096671"/>
                  </a:cubicBezTo>
                  <a:cubicBezTo>
                    <a:pt x="8002795" y="1091278"/>
                    <a:pt x="8004593" y="1092476"/>
                    <a:pt x="8006391" y="1096072"/>
                  </a:cubicBezTo>
                  <a:cubicBezTo>
                    <a:pt x="8008189" y="1100267"/>
                    <a:pt x="8020774" y="1101466"/>
                    <a:pt x="8021373" y="1099069"/>
                  </a:cubicBezTo>
                  <a:cubicBezTo>
                    <a:pt x="8021972" y="1096671"/>
                    <a:pt x="8029763" y="1094874"/>
                    <a:pt x="8033957" y="1091877"/>
                  </a:cubicBezTo>
                  <a:cubicBezTo>
                    <a:pt x="8038153" y="1089480"/>
                    <a:pt x="8038752" y="1085885"/>
                    <a:pt x="8039950" y="1082888"/>
                  </a:cubicBezTo>
                  <a:cubicBezTo>
                    <a:pt x="8041149" y="1079892"/>
                    <a:pt x="8041149" y="1070903"/>
                    <a:pt x="8044145" y="1072101"/>
                  </a:cubicBezTo>
                  <a:cubicBezTo>
                    <a:pt x="8046543" y="1072700"/>
                    <a:pt x="8049539" y="1076296"/>
                    <a:pt x="8050138" y="1078693"/>
                  </a:cubicBezTo>
                  <a:cubicBezTo>
                    <a:pt x="8051336" y="1083487"/>
                    <a:pt x="8053134" y="1085885"/>
                    <a:pt x="8052535" y="1090679"/>
                  </a:cubicBezTo>
                  <a:cubicBezTo>
                    <a:pt x="8051935" y="1094874"/>
                    <a:pt x="8056730" y="1090079"/>
                    <a:pt x="8059726" y="1088282"/>
                  </a:cubicBezTo>
                  <a:cubicBezTo>
                    <a:pt x="8062723" y="1086484"/>
                    <a:pt x="8060925" y="1084087"/>
                    <a:pt x="8061524" y="1081090"/>
                  </a:cubicBezTo>
                  <a:cubicBezTo>
                    <a:pt x="8062124" y="1077495"/>
                    <a:pt x="8062124" y="1078693"/>
                    <a:pt x="8066917" y="1073899"/>
                  </a:cubicBezTo>
                  <a:cubicBezTo>
                    <a:pt x="8071712" y="1069704"/>
                    <a:pt x="8072311" y="1074498"/>
                    <a:pt x="8069914" y="1077495"/>
                  </a:cubicBezTo>
                  <a:cubicBezTo>
                    <a:pt x="8067517" y="1080491"/>
                    <a:pt x="8068116" y="1085285"/>
                    <a:pt x="8069315" y="1088881"/>
                  </a:cubicBezTo>
                  <a:cubicBezTo>
                    <a:pt x="8071113" y="1092476"/>
                    <a:pt x="8072311" y="1091278"/>
                    <a:pt x="8068715" y="1098469"/>
                  </a:cubicBezTo>
                  <a:cubicBezTo>
                    <a:pt x="8064521" y="1105660"/>
                    <a:pt x="8064521" y="1107458"/>
                    <a:pt x="8068715" y="1109256"/>
                  </a:cubicBezTo>
                  <a:cubicBezTo>
                    <a:pt x="8072910" y="1111054"/>
                    <a:pt x="8074109" y="1110455"/>
                    <a:pt x="8074109" y="1108657"/>
                  </a:cubicBezTo>
                  <a:cubicBezTo>
                    <a:pt x="8074708" y="1106859"/>
                    <a:pt x="8075307" y="1106260"/>
                    <a:pt x="8077705" y="1104462"/>
                  </a:cubicBezTo>
                  <a:cubicBezTo>
                    <a:pt x="8080102" y="1102664"/>
                    <a:pt x="8080102" y="1101466"/>
                    <a:pt x="8078304" y="1097271"/>
                  </a:cubicBezTo>
                  <a:cubicBezTo>
                    <a:pt x="8076506" y="1093076"/>
                    <a:pt x="8077705" y="1093076"/>
                    <a:pt x="8077705" y="1086484"/>
                  </a:cubicBezTo>
                  <a:cubicBezTo>
                    <a:pt x="8077705" y="1079892"/>
                    <a:pt x="8080102" y="1082289"/>
                    <a:pt x="8083098" y="1084087"/>
                  </a:cubicBezTo>
                  <a:cubicBezTo>
                    <a:pt x="8085495" y="1085885"/>
                    <a:pt x="8084896" y="1081690"/>
                    <a:pt x="8083697" y="1078693"/>
                  </a:cubicBezTo>
                  <a:cubicBezTo>
                    <a:pt x="8082499" y="1076296"/>
                    <a:pt x="8078903" y="1072101"/>
                    <a:pt x="8078304" y="1067307"/>
                  </a:cubicBezTo>
                  <a:cubicBezTo>
                    <a:pt x="8077705" y="1062513"/>
                    <a:pt x="8080701" y="1066708"/>
                    <a:pt x="8083697" y="1069704"/>
                  </a:cubicBezTo>
                  <a:cubicBezTo>
                    <a:pt x="8087293" y="1072700"/>
                    <a:pt x="8090888" y="1076296"/>
                    <a:pt x="8095683" y="1079892"/>
                  </a:cubicBezTo>
                  <a:cubicBezTo>
                    <a:pt x="8101076" y="1083487"/>
                    <a:pt x="8099877" y="1084087"/>
                    <a:pt x="8099278" y="1092476"/>
                  </a:cubicBezTo>
                  <a:cubicBezTo>
                    <a:pt x="8098679" y="1100866"/>
                    <a:pt x="8101076" y="1099668"/>
                    <a:pt x="8104672" y="1099668"/>
                  </a:cubicBezTo>
                  <a:cubicBezTo>
                    <a:pt x="8108867" y="1099668"/>
                    <a:pt x="8108267" y="1094274"/>
                    <a:pt x="8107668" y="1091278"/>
                  </a:cubicBezTo>
                  <a:cubicBezTo>
                    <a:pt x="8107069" y="1088282"/>
                    <a:pt x="8107069" y="1085885"/>
                    <a:pt x="8107069" y="1085885"/>
                  </a:cubicBezTo>
                  <a:cubicBezTo>
                    <a:pt x="8107069" y="1085885"/>
                    <a:pt x="8111863" y="1087682"/>
                    <a:pt x="8112463" y="1091278"/>
                  </a:cubicBezTo>
                  <a:cubicBezTo>
                    <a:pt x="8113062" y="1094874"/>
                    <a:pt x="8113661" y="1096072"/>
                    <a:pt x="8116657" y="1097271"/>
                  </a:cubicBezTo>
                  <a:cubicBezTo>
                    <a:pt x="8119055" y="1098469"/>
                    <a:pt x="8119055" y="1100267"/>
                    <a:pt x="8120852" y="1102664"/>
                  </a:cubicBezTo>
                  <a:cubicBezTo>
                    <a:pt x="8123249" y="1105061"/>
                    <a:pt x="8126246" y="1102065"/>
                    <a:pt x="8128044" y="1103263"/>
                  </a:cubicBezTo>
                  <a:cubicBezTo>
                    <a:pt x="8129841" y="1105061"/>
                    <a:pt x="8131040" y="1103263"/>
                    <a:pt x="8131040" y="1099668"/>
                  </a:cubicBezTo>
                  <a:cubicBezTo>
                    <a:pt x="8131040" y="1096072"/>
                    <a:pt x="8130441" y="1094874"/>
                    <a:pt x="8126845" y="1091278"/>
                  </a:cubicBezTo>
                  <a:cubicBezTo>
                    <a:pt x="8123848" y="1087682"/>
                    <a:pt x="8122650" y="1084087"/>
                    <a:pt x="8122650" y="1079292"/>
                  </a:cubicBezTo>
                  <a:cubicBezTo>
                    <a:pt x="8122650" y="1079292"/>
                    <a:pt x="8123848" y="1074498"/>
                    <a:pt x="8121452" y="1070303"/>
                  </a:cubicBezTo>
                  <a:cubicBezTo>
                    <a:pt x="8119055" y="1066108"/>
                    <a:pt x="8116657" y="1056520"/>
                    <a:pt x="8114859" y="1059516"/>
                  </a:cubicBezTo>
                  <a:cubicBezTo>
                    <a:pt x="8112463" y="1062513"/>
                    <a:pt x="8119055" y="1074498"/>
                    <a:pt x="8119055" y="1074498"/>
                  </a:cubicBezTo>
                  <a:cubicBezTo>
                    <a:pt x="8114859" y="1074498"/>
                    <a:pt x="8114859" y="1074498"/>
                    <a:pt x="8110066" y="1071502"/>
                  </a:cubicBezTo>
                  <a:cubicBezTo>
                    <a:pt x="8105271" y="1068506"/>
                    <a:pt x="8107668" y="1061914"/>
                    <a:pt x="8106470" y="1058318"/>
                  </a:cubicBezTo>
                  <a:cubicBezTo>
                    <a:pt x="8105870" y="1054722"/>
                    <a:pt x="8106470" y="1046332"/>
                    <a:pt x="8104073" y="1043935"/>
                  </a:cubicBezTo>
                  <a:cubicBezTo>
                    <a:pt x="8101676" y="1041538"/>
                    <a:pt x="8099877" y="1045733"/>
                    <a:pt x="8099877" y="1049329"/>
                  </a:cubicBezTo>
                  <a:cubicBezTo>
                    <a:pt x="8099877" y="1052924"/>
                    <a:pt x="8099278" y="1051726"/>
                    <a:pt x="8096881" y="1057119"/>
                  </a:cubicBezTo>
                  <a:cubicBezTo>
                    <a:pt x="8094485" y="1062513"/>
                    <a:pt x="8099278" y="1065509"/>
                    <a:pt x="8101676" y="1068506"/>
                  </a:cubicBezTo>
                  <a:cubicBezTo>
                    <a:pt x="8104073" y="1071502"/>
                    <a:pt x="8104672" y="1072700"/>
                    <a:pt x="8104073" y="1075098"/>
                  </a:cubicBezTo>
                  <a:cubicBezTo>
                    <a:pt x="8103474" y="1077495"/>
                    <a:pt x="8101676" y="1078094"/>
                    <a:pt x="8099877" y="1074498"/>
                  </a:cubicBezTo>
                  <a:cubicBezTo>
                    <a:pt x="8098080" y="1070303"/>
                    <a:pt x="8089690" y="1057719"/>
                    <a:pt x="8086694" y="1056520"/>
                  </a:cubicBezTo>
                  <a:cubicBezTo>
                    <a:pt x="8083697" y="1054722"/>
                    <a:pt x="8084296" y="1052924"/>
                    <a:pt x="8086694" y="1051127"/>
                  </a:cubicBezTo>
                  <a:cubicBezTo>
                    <a:pt x="8089091" y="1048729"/>
                    <a:pt x="8088492" y="1045134"/>
                    <a:pt x="8090888" y="1040340"/>
                  </a:cubicBezTo>
                  <a:cubicBezTo>
                    <a:pt x="8093286" y="1035545"/>
                    <a:pt x="8090888" y="1031950"/>
                    <a:pt x="8089091" y="1036145"/>
                  </a:cubicBezTo>
                  <a:cubicBezTo>
                    <a:pt x="8087293" y="1040340"/>
                    <a:pt x="8087293" y="1036744"/>
                    <a:pt x="8083697" y="1037943"/>
                  </a:cubicBezTo>
                  <a:cubicBezTo>
                    <a:pt x="8079503" y="1039141"/>
                    <a:pt x="8083697" y="1037943"/>
                    <a:pt x="8079503" y="1046332"/>
                  </a:cubicBezTo>
                  <a:cubicBezTo>
                    <a:pt x="8077705" y="1049928"/>
                    <a:pt x="8076506" y="1049329"/>
                    <a:pt x="8075307" y="1053524"/>
                  </a:cubicBezTo>
                  <a:cubicBezTo>
                    <a:pt x="8074109" y="1057719"/>
                    <a:pt x="8073510" y="1058917"/>
                    <a:pt x="8072311" y="1056520"/>
                  </a:cubicBezTo>
                  <a:cubicBezTo>
                    <a:pt x="8071113" y="1054123"/>
                    <a:pt x="8071113" y="1050527"/>
                    <a:pt x="8072910" y="1047531"/>
                  </a:cubicBezTo>
                  <a:cubicBezTo>
                    <a:pt x="8074708" y="1044535"/>
                    <a:pt x="8072311" y="1039740"/>
                    <a:pt x="8068715" y="1043336"/>
                  </a:cubicBezTo>
                  <a:cubicBezTo>
                    <a:pt x="8065120" y="1047531"/>
                    <a:pt x="8063921" y="1023560"/>
                    <a:pt x="8060325" y="1024758"/>
                  </a:cubicBezTo>
                  <a:cubicBezTo>
                    <a:pt x="8056730" y="1025358"/>
                    <a:pt x="8060325" y="1016369"/>
                    <a:pt x="8060325" y="1012773"/>
                  </a:cubicBezTo>
                  <a:cubicBezTo>
                    <a:pt x="8060325" y="1009177"/>
                    <a:pt x="8056131" y="1007380"/>
                    <a:pt x="8052535" y="1007380"/>
                  </a:cubicBezTo>
                  <a:cubicBezTo>
                    <a:pt x="8048340" y="1006780"/>
                    <a:pt x="8042347" y="1003185"/>
                    <a:pt x="8039950" y="1008578"/>
                  </a:cubicBezTo>
                  <a:cubicBezTo>
                    <a:pt x="8037554" y="1013972"/>
                    <a:pt x="8018975" y="1013972"/>
                    <a:pt x="8018975" y="1017567"/>
                  </a:cubicBezTo>
                  <a:cubicBezTo>
                    <a:pt x="8018376" y="1021163"/>
                    <a:pt x="8013583" y="1018166"/>
                    <a:pt x="8010586" y="1018766"/>
                  </a:cubicBezTo>
                  <a:cubicBezTo>
                    <a:pt x="8007590" y="1019365"/>
                    <a:pt x="8006391" y="1019964"/>
                    <a:pt x="8003994" y="1018166"/>
                  </a:cubicBezTo>
                  <a:cubicBezTo>
                    <a:pt x="8001597" y="1015769"/>
                    <a:pt x="8002196" y="1018766"/>
                    <a:pt x="8000398" y="1021762"/>
                  </a:cubicBezTo>
                  <a:cubicBezTo>
                    <a:pt x="7998601" y="1024159"/>
                    <a:pt x="8000997" y="1010376"/>
                    <a:pt x="8002795" y="1006780"/>
                  </a:cubicBezTo>
                  <a:cubicBezTo>
                    <a:pt x="8005193" y="1003185"/>
                    <a:pt x="8002196" y="996593"/>
                    <a:pt x="8000997" y="998390"/>
                  </a:cubicBezTo>
                  <a:cubicBezTo>
                    <a:pt x="7999799" y="1000188"/>
                    <a:pt x="7984817" y="1000787"/>
                    <a:pt x="7983019" y="995993"/>
                  </a:cubicBezTo>
                  <a:cubicBezTo>
                    <a:pt x="7981222" y="991199"/>
                    <a:pt x="7981821" y="990001"/>
                    <a:pt x="7980023" y="991798"/>
                  </a:cubicBezTo>
                  <a:cubicBezTo>
                    <a:pt x="7978225" y="993596"/>
                    <a:pt x="7978824" y="998390"/>
                    <a:pt x="7979423" y="1001986"/>
                  </a:cubicBezTo>
                  <a:cubicBezTo>
                    <a:pt x="7980023" y="1005582"/>
                    <a:pt x="7980023" y="1007380"/>
                    <a:pt x="7981821" y="1013972"/>
                  </a:cubicBezTo>
                  <a:cubicBezTo>
                    <a:pt x="7983019" y="1019964"/>
                    <a:pt x="7981222" y="1020564"/>
                    <a:pt x="7978225" y="1018766"/>
                  </a:cubicBezTo>
                  <a:cubicBezTo>
                    <a:pt x="7975828" y="1016968"/>
                    <a:pt x="7975828" y="1008578"/>
                    <a:pt x="7975828" y="1005582"/>
                  </a:cubicBezTo>
                  <a:cubicBezTo>
                    <a:pt x="7976427" y="1002585"/>
                    <a:pt x="7971633" y="990600"/>
                    <a:pt x="7970434" y="987603"/>
                  </a:cubicBezTo>
                  <a:cubicBezTo>
                    <a:pt x="7969236" y="985206"/>
                    <a:pt x="7968037" y="969625"/>
                    <a:pt x="7965641" y="966030"/>
                  </a:cubicBezTo>
                  <a:cubicBezTo>
                    <a:pt x="7963243" y="962434"/>
                    <a:pt x="7962644" y="958838"/>
                    <a:pt x="7961445" y="954044"/>
                  </a:cubicBezTo>
                  <a:cubicBezTo>
                    <a:pt x="7960846" y="949250"/>
                    <a:pt x="7956052" y="955243"/>
                    <a:pt x="7952456" y="956441"/>
                  </a:cubicBezTo>
                  <a:cubicBezTo>
                    <a:pt x="7948262" y="957041"/>
                    <a:pt x="7947063" y="954044"/>
                    <a:pt x="7948861" y="952246"/>
                  </a:cubicBezTo>
                  <a:cubicBezTo>
                    <a:pt x="7950659" y="950449"/>
                    <a:pt x="7956052" y="948051"/>
                    <a:pt x="7958449" y="946254"/>
                  </a:cubicBezTo>
                  <a:cubicBezTo>
                    <a:pt x="7960846" y="943856"/>
                    <a:pt x="7957850" y="938463"/>
                    <a:pt x="7953055" y="937864"/>
                  </a:cubicBezTo>
                  <a:cubicBezTo>
                    <a:pt x="7948861" y="937265"/>
                    <a:pt x="7939872" y="939062"/>
                    <a:pt x="7939872" y="939062"/>
                  </a:cubicBezTo>
                  <a:cubicBezTo>
                    <a:pt x="7939872" y="939062"/>
                    <a:pt x="7939272" y="946254"/>
                    <a:pt x="7938673" y="949849"/>
                  </a:cubicBezTo>
                  <a:cubicBezTo>
                    <a:pt x="7938073" y="954044"/>
                    <a:pt x="7939272" y="975618"/>
                    <a:pt x="7939272" y="979813"/>
                  </a:cubicBezTo>
                  <a:cubicBezTo>
                    <a:pt x="7938673" y="982809"/>
                    <a:pt x="7936875" y="984008"/>
                    <a:pt x="7933280" y="987603"/>
                  </a:cubicBezTo>
                  <a:close/>
                  <a:moveTo>
                    <a:pt x="7393933" y="1016968"/>
                  </a:moveTo>
                  <a:cubicBezTo>
                    <a:pt x="7398128" y="1016968"/>
                    <a:pt x="7399327" y="1016968"/>
                    <a:pt x="7403521" y="1017567"/>
                  </a:cubicBezTo>
                  <a:cubicBezTo>
                    <a:pt x="7407716" y="1018166"/>
                    <a:pt x="7408316" y="1016369"/>
                    <a:pt x="7407117" y="1012773"/>
                  </a:cubicBezTo>
                  <a:cubicBezTo>
                    <a:pt x="7405919" y="1009177"/>
                    <a:pt x="7402922" y="1010975"/>
                    <a:pt x="7396930" y="1005582"/>
                  </a:cubicBezTo>
                  <a:cubicBezTo>
                    <a:pt x="7391536" y="1000188"/>
                    <a:pt x="7383745" y="997192"/>
                    <a:pt x="7380150" y="1006780"/>
                  </a:cubicBezTo>
                  <a:cubicBezTo>
                    <a:pt x="7376554" y="1016369"/>
                    <a:pt x="7385543" y="1015769"/>
                    <a:pt x="7385543" y="1015769"/>
                  </a:cubicBezTo>
                  <a:cubicBezTo>
                    <a:pt x="7385543" y="1015769"/>
                    <a:pt x="7390338" y="1016968"/>
                    <a:pt x="7393933" y="1016968"/>
                  </a:cubicBezTo>
                  <a:close/>
                  <a:moveTo>
                    <a:pt x="7453261" y="1034946"/>
                  </a:moveTo>
                  <a:cubicBezTo>
                    <a:pt x="7453261" y="1034946"/>
                    <a:pt x="7449066" y="1037343"/>
                    <a:pt x="7449066" y="1039141"/>
                  </a:cubicBezTo>
                  <a:cubicBezTo>
                    <a:pt x="7449066" y="1040939"/>
                    <a:pt x="7453261" y="1040939"/>
                    <a:pt x="7453261" y="1040939"/>
                  </a:cubicBezTo>
                  <a:lnTo>
                    <a:pt x="7453261" y="1034946"/>
                  </a:lnTo>
                  <a:close/>
                  <a:moveTo>
                    <a:pt x="8119654" y="2195740"/>
                  </a:moveTo>
                  <a:cubicBezTo>
                    <a:pt x="8117256" y="2198137"/>
                    <a:pt x="8119055" y="2201133"/>
                    <a:pt x="8114859" y="2198137"/>
                  </a:cubicBezTo>
                  <a:cubicBezTo>
                    <a:pt x="8110665" y="2195141"/>
                    <a:pt x="8109466" y="2196339"/>
                    <a:pt x="8109466" y="2193343"/>
                  </a:cubicBezTo>
                  <a:cubicBezTo>
                    <a:pt x="8109466" y="2190346"/>
                    <a:pt x="8116657" y="2192743"/>
                    <a:pt x="8111264" y="2189148"/>
                  </a:cubicBezTo>
                  <a:cubicBezTo>
                    <a:pt x="8105870" y="2184953"/>
                    <a:pt x="8107668" y="2185552"/>
                    <a:pt x="8102874" y="2185552"/>
                  </a:cubicBezTo>
                  <a:cubicBezTo>
                    <a:pt x="8097481" y="2185552"/>
                    <a:pt x="8096881" y="2186152"/>
                    <a:pt x="8094485" y="2180159"/>
                  </a:cubicBezTo>
                  <a:cubicBezTo>
                    <a:pt x="8092087" y="2174166"/>
                    <a:pt x="8088492" y="2171769"/>
                    <a:pt x="8086694" y="2175365"/>
                  </a:cubicBezTo>
                  <a:cubicBezTo>
                    <a:pt x="8084896" y="2178960"/>
                    <a:pt x="8086694" y="2180758"/>
                    <a:pt x="8084296" y="2180758"/>
                  </a:cubicBezTo>
                  <a:cubicBezTo>
                    <a:pt x="8081899" y="2180758"/>
                    <a:pt x="8081300" y="2181357"/>
                    <a:pt x="8081300" y="2178361"/>
                  </a:cubicBezTo>
                  <a:cubicBezTo>
                    <a:pt x="8081300" y="2175365"/>
                    <a:pt x="8080102" y="2172368"/>
                    <a:pt x="8077105" y="2174166"/>
                  </a:cubicBezTo>
                  <a:cubicBezTo>
                    <a:pt x="8074708" y="2175964"/>
                    <a:pt x="8074109" y="2180159"/>
                    <a:pt x="8071113" y="2173567"/>
                  </a:cubicBezTo>
                  <a:cubicBezTo>
                    <a:pt x="8068116" y="2166975"/>
                    <a:pt x="8066318" y="2169372"/>
                    <a:pt x="8064521" y="2169372"/>
                  </a:cubicBezTo>
                  <a:cubicBezTo>
                    <a:pt x="8062723" y="2169372"/>
                    <a:pt x="8062124" y="2175365"/>
                    <a:pt x="8058528" y="2171769"/>
                  </a:cubicBezTo>
                  <a:cubicBezTo>
                    <a:pt x="8054932" y="2167574"/>
                    <a:pt x="8053134" y="2168173"/>
                    <a:pt x="8056131" y="2166375"/>
                  </a:cubicBezTo>
                  <a:cubicBezTo>
                    <a:pt x="8058528" y="2164578"/>
                    <a:pt x="8059726" y="2163978"/>
                    <a:pt x="8056730" y="2161581"/>
                  </a:cubicBezTo>
                  <a:cubicBezTo>
                    <a:pt x="8053734" y="2159184"/>
                    <a:pt x="8054333" y="2162181"/>
                    <a:pt x="8050737" y="2162181"/>
                  </a:cubicBezTo>
                  <a:cubicBezTo>
                    <a:pt x="8046543" y="2162181"/>
                    <a:pt x="8047142" y="2163379"/>
                    <a:pt x="8042347" y="2159783"/>
                  </a:cubicBezTo>
                  <a:cubicBezTo>
                    <a:pt x="8037554" y="2155589"/>
                    <a:pt x="8035156" y="2152592"/>
                    <a:pt x="8027365" y="2148997"/>
                  </a:cubicBezTo>
                  <a:cubicBezTo>
                    <a:pt x="8019575" y="2145401"/>
                    <a:pt x="8014781" y="2140007"/>
                    <a:pt x="8009387" y="2141805"/>
                  </a:cubicBezTo>
                  <a:cubicBezTo>
                    <a:pt x="8003994" y="2143603"/>
                    <a:pt x="8003394" y="2143004"/>
                    <a:pt x="7997402" y="2138210"/>
                  </a:cubicBezTo>
                  <a:cubicBezTo>
                    <a:pt x="7992008" y="2133415"/>
                    <a:pt x="7993207" y="2132217"/>
                    <a:pt x="7990211" y="2131618"/>
                  </a:cubicBezTo>
                  <a:cubicBezTo>
                    <a:pt x="7987813" y="2131018"/>
                    <a:pt x="7987813" y="2126823"/>
                    <a:pt x="7987813" y="2126823"/>
                  </a:cubicBezTo>
                  <a:cubicBezTo>
                    <a:pt x="7987813" y="2126823"/>
                    <a:pt x="7986015" y="2126224"/>
                    <a:pt x="7982420" y="2126224"/>
                  </a:cubicBezTo>
                  <a:cubicBezTo>
                    <a:pt x="7978824" y="2126224"/>
                    <a:pt x="7976427" y="2128621"/>
                    <a:pt x="7976427" y="2128621"/>
                  </a:cubicBezTo>
                  <a:cubicBezTo>
                    <a:pt x="7976427" y="2128621"/>
                    <a:pt x="7972233" y="2132816"/>
                    <a:pt x="7968037" y="2125026"/>
                  </a:cubicBezTo>
                  <a:cubicBezTo>
                    <a:pt x="7963843" y="2117235"/>
                    <a:pt x="7962644" y="2119632"/>
                    <a:pt x="7959648" y="2122029"/>
                  </a:cubicBezTo>
                  <a:cubicBezTo>
                    <a:pt x="7956652" y="2124426"/>
                    <a:pt x="7952456" y="2126224"/>
                    <a:pt x="7953655" y="2122629"/>
                  </a:cubicBezTo>
                  <a:cubicBezTo>
                    <a:pt x="7954254" y="2119632"/>
                    <a:pt x="7956052" y="2116636"/>
                    <a:pt x="7949460" y="2119632"/>
                  </a:cubicBezTo>
                  <a:cubicBezTo>
                    <a:pt x="7943467" y="2122629"/>
                    <a:pt x="7941070" y="2124426"/>
                    <a:pt x="7941070" y="2124426"/>
                  </a:cubicBezTo>
                  <a:cubicBezTo>
                    <a:pt x="7941070" y="2124426"/>
                    <a:pt x="7938673" y="2125026"/>
                    <a:pt x="7938673" y="2122629"/>
                  </a:cubicBezTo>
                  <a:cubicBezTo>
                    <a:pt x="7938673" y="2120231"/>
                    <a:pt x="7936276" y="2118434"/>
                    <a:pt x="7933280" y="2122629"/>
                  </a:cubicBezTo>
                  <a:cubicBezTo>
                    <a:pt x="7930283" y="2126823"/>
                    <a:pt x="7930882" y="2116636"/>
                    <a:pt x="7926088" y="2118434"/>
                  </a:cubicBezTo>
                  <a:cubicBezTo>
                    <a:pt x="7921294" y="2120831"/>
                    <a:pt x="7905713" y="2124426"/>
                    <a:pt x="7905713" y="2128621"/>
                  </a:cubicBezTo>
                  <a:cubicBezTo>
                    <a:pt x="7906312" y="2135213"/>
                    <a:pt x="7899121" y="2132816"/>
                    <a:pt x="7897323" y="2134015"/>
                  </a:cubicBezTo>
                  <a:cubicBezTo>
                    <a:pt x="7894327" y="2136412"/>
                    <a:pt x="7897922" y="2134015"/>
                    <a:pt x="7892529" y="2138210"/>
                  </a:cubicBezTo>
                  <a:cubicBezTo>
                    <a:pt x="7887135" y="2142404"/>
                    <a:pt x="7879345" y="2150794"/>
                    <a:pt x="7879345" y="2150794"/>
                  </a:cubicBezTo>
                  <a:cubicBezTo>
                    <a:pt x="7879345" y="2150794"/>
                    <a:pt x="7873951" y="2156188"/>
                    <a:pt x="7875150" y="2160383"/>
                  </a:cubicBezTo>
                  <a:cubicBezTo>
                    <a:pt x="7875750" y="2164578"/>
                    <a:pt x="7875150" y="2165776"/>
                    <a:pt x="7878146" y="2168772"/>
                  </a:cubicBezTo>
                  <a:cubicBezTo>
                    <a:pt x="7881142" y="2171769"/>
                    <a:pt x="7882941" y="2172967"/>
                    <a:pt x="7877547" y="2172967"/>
                  </a:cubicBezTo>
                  <a:cubicBezTo>
                    <a:pt x="7872153" y="2173567"/>
                    <a:pt x="7872753" y="2174765"/>
                    <a:pt x="7870356" y="2176563"/>
                  </a:cubicBezTo>
                  <a:cubicBezTo>
                    <a:pt x="7867959" y="2178361"/>
                    <a:pt x="7866161" y="2180758"/>
                    <a:pt x="7866161" y="2180758"/>
                  </a:cubicBezTo>
                  <a:cubicBezTo>
                    <a:pt x="7866161" y="2180758"/>
                    <a:pt x="7864363" y="2187350"/>
                    <a:pt x="7869157" y="2184354"/>
                  </a:cubicBezTo>
                  <a:cubicBezTo>
                    <a:pt x="7873951" y="2181357"/>
                    <a:pt x="7873352" y="2180758"/>
                    <a:pt x="7877547" y="2181357"/>
                  </a:cubicBezTo>
                  <a:cubicBezTo>
                    <a:pt x="7881742" y="2181957"/>
                    <a:pt x="7880543" y="2181357"/>
                    <a:pt x="7880543" y="2184354"/>
                  </a:cubicBezTo>
                  <a:cubicBezTo>
                    <a:pt x="7880543" y="2187350"/>
                    <a:pt x="7880543" y="2188549"/>
                    <a:pt x="7884739" y="2183754"/>
                  </a:cubicBezTo>
                  <a:cubicBezTo>
                    <a:pt x="7888933" y="2179560"/>
                    <a:pt x="7891930" y="2179560"/>
                    <a:pt x="7891331" y="2176563"/>
                  </a:cubicBezTo>
                  <a:cubicBezTo>
                    <a:pt x="7890731" y="2173567"/>
                    <a:pt x="7890731" y="2167574"/>
                    <a:pt x="7893728" y="2166375"/>
                  </a:cubicBezTo>
                  <a:cubicBezTo>
                    <a:pt x="7896724" y="2165177"/>
                    <a:pt x="7901518" y="2166975"/>
                    <a:pt x="7902117" y="2163978"/>
                  </a:cubicBezTo>
                  <a:cubicBezTo>
                    <a:pt x="7902717" y="2161581"/>
                    <a:pt x="7902117" y="2159184"/>
                    <a:pt x="7905713" y="2155589"/>
                  </a:cubicBezTo>
                  <a:cubicBezTo>
                    <a:pt x="7909309" y="2151394"/>
                    <a:pt x="7912904" y="2144802"/>
                    <a:pt x="7916500" y="2143603"/>
                  </a:cubicBezTo>
                  <a:cubicBezTo>
                    <a:pt x="7920695" y="2142404"/>
                    <a:pt x="7929684" y="2141206"/>
                    <a:pt x="7933280" y="2141206"/>
                  </a:cubicBezTo>
                  <a:cubicBezTo>
                    <a:pt x="7936875" y="2140607"/>
                    <a:pt x="7944666" y="2148997"/>
                    <a:pt x="7938673" y="2148997"/>
                  </a:cubicBezTo>
                  <a:cubicBezTo>
                    <a:pt x="7933280" y="2148997"/>
                    <a:pt x="7927287" y="2146599"/>
                    <a:pt x="7928485" y="2149596"/>
                  </a:cubicBezTo>
                  <a:cubicBezTo>
                    <a:pt x="7929684" y="2152592"/>
                    <a:pt x="7929684" y="2154390"/>
                    <a:pt x="7933879" y="2154989"/>
                  </a:cubicBezTo>
                  <a:cubicBezTo>
                    <a:pt x="7938073" y="2155589"/>
                    <a:pt x="7936875" y="2155589"/>
                    <a:pt x="7941070" y="2157386"/>
                  </a:cubicBezTo>
                  <a:cubicBezTo>
                    <a:pt x="7945265" y="2158585"/>
                    <a:pt x="7946463" y="2159184"/>
                    <a:pt x="7948262" y="2160383"/>
                  </a:cubicBezTo>
                  <a:cubicBezTo>
                    <a:pt x="7950659" y="2161581"/>
                    <a:pt x="7951258" y="2160982"/>
                    <a:pt x="7951258" y="2157986"/>
                  </a:cubicBezTo>
                  <a:cubicBezTo>
                    <a:pt x="7951258" y="2154989"/>
                    <a:pt x="7952456" y="2152592"/>
                    <a:pt x="7956052" y="2156787"/>
                  </a:cubicBezTo>
                  <a:cubicBezTo>
                    <a:pt x="7959648" y="2160982"/>
                    <a:pt x="7959648" y="2161581"/>
                    <a:pt x="7965641" y="2162780"/>
                  </a:cubicBezTo>
                  <a:cubicBezTo>
                    <a:pt x="7971633" y="2163978"/>
                    <a:pt x="7974030" y="2163379"/>
                    <a:pt x="7972832" y="2159783"/>
                  </a:cubicBezTo>
                  <a:cubicBezTo>
                    <a:pt x="7971034" y="2155589"/>
                    <a:pt x="7968637" y="2152592"/>
                    <a:pt x="7972233" y="2153791"/>
                  </a:cubicBezTo>
                  <a:cubicBezTo>
                    <a:pt x="7975828" y="2154390"/>
                    <a:pt x="7976427" y="2156787"/>
                    <a:pt x="7978225" y="2160982"/>
                  </a:cubicBezTo>
                  <a:cubicBezTo>
                    <a:pt x="7980023" y="2165177"/>
                    <a:pt x="7981222" y="2168173"/>
                    <a:pt x="7986615" y="2169971"/>
                  </a:cubicBezTo>
                  <a:cubicBezTo>
                    <a:pt x="7992008" y="2172368"/>
                    <a:pt x="7993806" y="2172368"/>
                    <a:pt x="7995604" y="2174166"/>
                  </a:cubicBezTo>
                  <a:cubicBezTo>
                    <a:pt x="7997402" y="2175964"/>
                    <a:pt x="7997402" y="2174765"/>
                    <a:pt x="8002795" y="2174765"/>
                  </a:cubicBezTo>
                  <a:cubicBezTo>
                    <a:pt x="8008189" y="2175365"/>
                    <a:pt x="8009387" y="2176563"/>
                    <a:pt x="8012983" y="2178960"/>
                  </a:cubicBezTo>
                  <a:cubicBezTo>
                    <a:pt x="8017178" y="2181357"/>
                    <a:pt x="8021972" y="2180758"/>
                    <a:pt x="8024968" y="2178361"/>
                  </a:cubicBezTo>
                  <a:cubicBezTo>
                    <a:pt x="8027965" y="2175964"/>
                    <a:pt x="8032160" y="2175365"/>
                    <a:pt x="8030362" y="2179560"/>
                  </a:cubicBezTo>
                  <a:cubicBezTo>
                    <a:pt x="8027965" y="2183754"/>
                    <a:pt x="8035755" y="2185552"/>
                    <a:pt x="8038752" y="2188549"/>
                  </a:cubicBezTo>
                  <a:cubicBezTo>
                    <a:pt x="8041149" y="2191545"/>
                    <a:pt x="8043546" y="2198137"/>
                    <a:pt x="8047142" y="2201733"/>
                  </a:cubicBezTo>
                  <a:cubicBezTo>
                    <a:pt x="8051336" y="2205328"/>
                    <a:pt x="8051935" y="2205328"/>
                    <a:pt x="8060925" y="2205328"/>
                  </a:cubicBezTo>
                  <a:cubicBezTo>
                    <a:pt x="8069914" y="2205328"/>
                    <a:pt x="8074109" y="2207725"/>
                    <a:pt x="8074708" y="2210722"/>
                  </a:cubicBezTo>
                  <a:cubicBezTo>
                    <a:pt x="8075307" y="2213718"/>
                    <a:pt x="8077705" y="2214917"/>
                    <a:pt x="8078304" y="2217913"/>
                  </a:cubicBezTo>
                  <a:cubicBezTo>
                    <a:pt x="8078903" y="2221509"/>
                    <a:pt x="8078903" y="2220909"/>
                    <a:pt x="8079503" y="2223306"/>
                  </a:cubicBezTo>
                  <a:cubicBezTo>
                    <a:pt x="8080102" y="2225704"/>
                    <a:pt x="8080102" y="2229299"/>
                    <a:pt x="8075906" y="2229899"/>
                  </a:cubicBezTo>
                  <a:cubicBezTo>
                    <a:pt x="8071712" y="2230498"/>
                    <a:pt x="8071712" y="2229899"/>
                    <a:pt x="8069914" y="2233494"/>
                  </a:cubicBezTo>
                  <a:cubicBezTo>
                    <a:pt x="8068116" y="2237090"/>
                    <a:pt x="8064521" y="2241884"/>
                    <a:pt x="8070514" y="2242483"/>
                  </a:cubicBezTo>
                  <a:cubicBezTo>
                    <a:pt x="8077105" y="2243083"/>
                    <a:pt x="8097481" y="2240086"/>
                    <a:pt x="8102874" y="2238288"/>
                  </a:cubicBezTo>
                  <a:cubicBezTo>
                    <a:pt x="8108267" y="2237090"/>
                    <a:pt x="8111264" y="2235891"/>
                    <a:pt x="8112463" y="2232895"/>
                  </a:cubicBezTo>
                  <a:cubicBezTo>
                    <a:pt x="8113062" y="2230498"/>
                    <a:pt x="8112463" y="2231696"/>
                    <a:pt x="8116058" y="2233494"/>
                  </a:cubicBezTo>
                  <a:cubicBezTo>
                    <a:pt x="8119654" y="2235891"/>
                    <a:pt x="8128044" y="2237689"/>
                    <a:pt x="8128044" y="2232895"/>
                  </a:cubicBezTo>
                  <a:cubicBezTo>
                    <a:pt x="8128044" y="2228101"/>
                    <a:pt x="8127445" y="2226902"/>
                    <a:pt x="8130441" y="2227501"/>
                  </a:cubicBezTo>
                  <a:cubicBezTo>
                    <a:pt x="8132837" y="2228101"/>
                    <a:pt x="8134636" y="2228101"/>
                    <a:pt x="8132837" y="2231696"/>
                  </a:cubicBezTo>
                  <a:cubicBezTo>
                    <a:pt x="8131040" y="2234693"/>
                    <a:pt x="8132238" y="2238888"/>
                    <a:pt x="8137033" y="2234693"/>
                  </a:cubicBezTo>
                  <a:cubicBezTo>
                    <a:pt x="8142426" y="2230498"/>
                    <a:pt x="8142426" y="2226303"/>
                    <a:pt x="8149018" y="2226902"/>
                  </a:cubicBezTo>
                  <a:cubicBezTo>
                    <a:pt x="8155610" y="2227501"/>
                    <a:pt x="8156209" y="2225704"/>
                    <a:pt x="8155610" y="2222108"/>
                  </a:cubicBezTo>
                  <a:cubicBezTo>
                    <a:pt x="8155011" y="2218512"/>
                    <a:pt x="8156209" y="2214917"/>
                    <a:pt x="8151416" y="2214917"/>
                  </a:cubicBezTo>
                  <a:cubicBezTo>
                    <a:pt x="8147220" y="2214917"/>
                    <a:pt x="8138830" y="2215516"/>
                    <a:pt x="8138231" y="2210722"/>
                  </a:cubicBezTo>
                  <a:cubicBezTo>
                    <a:pt x="8137632" y="2206527"/>
                    <a:pt x="8134036" y="2201733"/>
                    <a:pt x="8128643" y="2200534"/>
                  </a:cubicBezTo>
                  <a:cubicBezTo>
                    <a:pt x="8125646" y="2197538"/>
                    <a:pt x="8122051" y="2193942"/>
                    <a:pt x="8119654" y="2195740"/>
                  </a:cubicBezTo>
                  <a:close/>
                  <a:moveTo>
                    <a:pt x="8173588" y="2300613"/>
                  </a:moveTo>
                  <a:cubicBezTo>
                    <a:pt x="8177783" y="2301212"/>
                    <a:pt x="8179581" y="2301212"/>
                    <a:pt x="8182578" y="2303010"/>
                  </a:cubicBezTo>
                  <a:cubicBezTo>
                    <a:pt x="8185574" y="2305407"/>
                    <a:pt x="8189768" y="2308403"/>
                    <a:pt x="8192166" y="2303010"/>
                  </a:cubicBezTo>
                  <a:cubicBezTo>
                    <a:pt x="8194563" y="2297616"/>
                    <a:pt x="8199957" y="2298815"/>
                    <a:pt x="8209545" y="2298815"/>
                  </a:cubicBezTo>
                  <a:cubicBezTo>
                    <a:pt x="8219133" y="2298815"/>
                    <a:pt x="8231718" y="2296418"/>
                    <a:pt x="8235314" y="2299414"/>
                  </a:cubicBezTo>
                  <a:cubicBezTo>
                    <a:pt x="8237710" y="2301212"/>
                    <a:pt x="8241307" y="2302411"/>
                    <a:pt x="8243703" y="2304208"/>
                  </a:cubicBezTo>
                  <a:cubicBezTo>
                    <a:pt x="8245501" y="2305407"/>
                    <a:pt x="8247299" y="2307205"/>
                    <a:pt x="8247299" y="2310201"/>
                  </a:cubicBezTo>
                  <a:cubicBezTo>
                    <a:pt x="8247299" y="2316793"/>
                    <a:pt x="8249696" y="2322187"/>
                    <a:pt x="8256288" y="2319790"/>
                  </a:cubicBezTo>
                  <a:cubicBezTo>
                    <a:pt x="8263479" y="2317393"/>
                    <a:pt x="8260483" y="2303010"/>
                    <a:pt x="8259285" y="2300613"/>
                  </a:cubicBezTo>
                  <a:cubicBezTo>
                    <a:pt x="8258685" y="2298216"/>
                    <a:pt x="8256888" y="2297616"/>
                    <a:pt x="8259884" y="2295819"/>
                  </a:cubicBezTo>
                  <a:cubicBezTo>
                    <a:pt x="8262880" y="2294021"/>
                    <a:pt x="8262281" y="2294021"/>
                    <a:pt x="8264079" y="2291624"/>
                  </a:cubicBezTo>
                  <a:cubicBezTo>
                    <a:pt x="8265877" y="2289227"/>
                    <a:pt x="8270071" y="2286830"/>
                    <a:pt x="8269472" y="2293422"/>
                  </a:cubicBezTo>
                  <a:cubicBezTo>
                    <a:pt x="8268873" y="2300014"/>
                    <a:pt x="8269472" y="2298815"/>
                    <a:pt x="8271270" y="2300014"/>
                  </a:cubicBezTo>
                  <a:cubicBezTo>
                    <a:pt x="8273068" y="2300613"/>
                    <a:pt x="8273068" y="2300014"/>
                    <a:pt x="8276064" y="2297616"/>
                  </a:cubicBezTo>
                  <a:cubicBezTo>
                    <a:pt x="8279060" y="2295219"/>
                    <a:pt x="8281458" y="2292822"/>
                    <a:pt x="8281458" y="2288627"/>
                  </a:cubicBezTo>
                  <a:cubicBezTo>
                    <a:pt x="8281458" y="2284432"/>
                    <a:pt x="8284454" y="2281436"/>
                    <a:pt x="8290447" y="2281436"/>
                  </a:cubicBezTo>
                  <a:cubicBezTo>
                    <a:pt x="8296440" y="2281436"/>
                    <a:pt x="8302432" y="2276043"/>
                    <a:pt x="8306627" y="2279039"/>
                  </a:cubicBezTo>
                  <a:cubicBezTo>
                    <a:pt x="8310822" y="2282035"/>
                    <a:pt x="8312620" y="2286230"/>
                    <a:pt x="8313819" y="2288627"/>
                  </a:cubicBezTo>
                  <a:cubicBezTo>
                    <a:pt x="8315017" y="2291025"/>
                    <a:pt x="8315616" y="2294021"/>
                    <a:pt x="8317414" y="2287429"/>
                  </a:cubicBezTo>
                  <a:cubicBezTo>
                    <a:pt x="8319811" y="2280837"/>
                    <a:pt x="8318013" y="2280237"/>
                    <a:pt x="8319811" y="2279039"/>
                  </a:cubicBezTo>
                  <a:cubicBezTo>
                    <a:pt x="8321609" y="2278440"/>
                    <a:pt x="8319212" y="2277840"/>
                    <a:pt x="8318013" y="2274844"/>
                  </a:cubicBezTo>
                  <a:cubicBezTo>
                    <a:pt x="8317414" y="2271848"/>
                    <a:pt x="8317414" y="2270649"/>
                    <a:pt x="8317414" y="2267054"/>
                  </a:cubicBezTo>
                  <a:cubicBezTo>
                    <a:pt x="8318013" y="2262859"/>
                    <a:pt x="8316815" y="2261061"/>
                    <a:pt x="8310223" y="2258664"/>
                  </a:cubicBezTo>
                  <a:cubicBezTo>
                    <a:pt x="8303631" y="2256267"/>
                    <a:pt x="8303031" y="2255068"/>
                    <a:pt x="8300035" y="2255667"/>
                  </a:cubicBezTo>
                  <a:cubicBezTo>
                    <a:pt x="8296440" y="2256267"/>
                    <a:pt x="8292844" y="2252072"/>
                    <a:pt x="8285652" y="2254469"/>
                  </a:cubicBezTo>
                  <a:cubicBezTo>
                    <a:pt x="8278461" y="2256866"/>
                    <a:pt x="8276663" y="2254469"/>
                    <a:pt x="8276064" y="2252671"/>
                  </a:cubicBezTo>
                  <a:cubicBezTo>
                    <a:pt x="8275465" y="2250873"/>
                    <a:pt x="8275465" y="2250274"/>
                    <a:pt x="8280259" y="2250274"/>
                  </a:cubicBezTo>
                  <a:cubicBezTo>
                    <a:pt x="8285053" y="2250274"/>
                    <a:pt x="8288649" y="2249075"/>
                    <a:pt x="8288050" y="2246079"/>
                  </a:cubicBezTo>
                  <a:cubicBezTo>
                    <a:pt x="8287450" y="2243083"/>
                    <a:pt x="8288050" y="2243682"/>
                    <a:pt x="8282057" y="2244281"/>
                  </a:cubicBezTo>
                  <a:cubicBezTo>
                    <a:pt x="8276064" y="2244880"/>
                    <a:pt x="8271270" y="2247277"/>
                    <a:pt x="8270071" y="2241884"/>
                  </a:cubicBezTo>
                  <a:cubicBezTo>
                    <a:pt x="8269472" y="2236491"/>
                    <a:pt x="8267075" y="2229299"/>
                    <a:pt x="8264678" y="2228700"/>
                  </a:cubicBezTo>
                  <a:cubicBezTo>
                    <a:pt x="8262281" y="2228101"/>
                    <a:pt x="8254490" y="2228101"/>
                    <a:pt x="8249696" y="2227501"/>
                  </a:cubicBezTo>
                  <a:cubicBezTo>
                    <a:pt x="8244902" y="2226902"/>
                    <a:pt x="8232917" y="2225704"/>
                    <a:pt x="8229321" y="2228101"/>
                  </a:cubicBezTo>
                  <a:cubicBezTo>
                    <a:pt x="8225126" y="2230498"/>
                    <a:pt x="8222129" y="2234693"/>
                    <a:pt x="8222129" y="2234693"/>
                  </a:cubicBezTo>
                  <a:lnTo>
                    <a:pt x="8224527" y="2235891"/>
                  </a:lnTo>
                  <a:cubicBezTo>
                    <a:pt x="8224527" y="2235891"/>
                    <a:pt x="8224527" y="2235891"/>
                    <a:pt x="8224527" y="2236491"/>
                  </a:cubicBezTo>
                  <a:cubicBezTo>
                    <a:pt x="8223328" y="2235292"/>
                    <a:pt x="8222729" y="2234693"/>
                    <a:pt x="8222729" y="2234693"/>
                  </a:cubicBezTo>
                  <a:cubicBezTo>
                    <a:pt x="8222729" y="2234693"/>
                    <a:pt x="8216137" y="2230498"/>
                    <a:pt x="8204750" y="2231696"/>
                  </a:cubicBezTo>
                  <a:cubicBezTo>
                    <a:pt x="8192765" y="2232895"/>
                    <a:pt x="8187971" y="2231696"/>
                    <a:pt x="8184975" y="2234093"/>
                  </a:cubicBezTo>
                  <a:cubicBezTo>
                    <a:pt x="8181379" y="2236491"/>
                    <a:pt x="8182578" y="2235891"/>
                    <a:pt x="8181379" y="2238288"/>
                  </a:cubicBezTo>
                  <a:cubicBezTo>
                    <a:pt x="8180180" y="2240685"/>
                    <a:pt x="8181379" y="2243083"/>
                    <a:pt x="8181379" y="2243083"/>
                  </a:cubicBezTo>
                  <a:cubicBezTo>
                    <a:pt x="8181379" y="2243083"/>
                    <a:pt x="8179581" y="2247277"/>
                    <a:pt x="8185574" y="2246079"/>
                  </a:cubicBezTo>
                  <a:cubicBezTo>
                    <a:pt x="8191567" y="2245480"/>
                    <a:pt x="8205350" y="2245480"/>
                    <a:pt x="8204151" y="2249674"/>
                  </a:cubicBezTo>
                  <a:cubicBezTo>
                    <a:pt x="8203552" y="2253869"/>
                    <a:pt x="8202354" y="2255667"/>
                    <a:pt x="8204750" y="2259862"/>
                  </a:cubicBezTo>
                  <a:cubicBezTo>
                    <a:pt x="8207148" y="2264057"/>
                    <a:pt x="8208347" y="2270649"/>
                    <a:pt x="8211942" y="2273645"/>
                  </a:cubicBezTo>
                  <a:cubicBezTo>
                    <a:pt x="8215538" y="2276642"/>
                    <a:pt x="8221530" y="2277840"/>
                    <a:pt x="8220332" y="2280837"/>
                  </a:cubicBezTo>
                  <a:cubicBezTo>
                    <a:pt x="8219133" y="2283234"/>
                    <a:pt x="8221530" y="2287429"/>
                    <a:pt x="8216137" y="2288627"/>
                  </a:cubicBezTo>
                  <a:cubicBezTo>
                    <a:pt x="8210743" y="2289826"/>
                    <a:pt x="8202953" y="2289227"/>
                    <a:pt x="8199357" y="2291025"/>
                  </a:cubicBezTo>
                  <a:cubicBezTo>
                    <a:pt x="8196361" y="2292223"/>
                    <a:pt x="8192765" y="2293422"/>
                    <a:pt x="8192765" y="2293422"/>
                  </a:cubicBezTo>
                  <a:cubicBezTo>
                    <a:pt x="8192765" y="2293422"/>
                    <a:pt x="8190368" y="2295219"/>
                    <a:pt x="8191567" y="2289826"/>
                  </a:cubicBezTo>
                  <a:cubicBezTo>
                    <a:pt x="8192765" y="2284432"/>
                    <a:pt x="8190967" y="2287429"/>
                    <a:pt x="8187971" y="2288627"/>
                  </a:cubicBezTo>
                  <a:cubicBezTo>
                    <a:pt x="8184975" y="2289826"/>
                    <a:pt x="8181978" y="2289826"/>
                    <a:pt x="8177783" y="2289826"/>
                  </a:cubicBezTo>
                  <a:cubicBezTo>
                    <a:pt x="8173588" y="2289826"/>
                    <a:pt x="8171790" y="2290425"/>
                    <a:pt x="8170592" y="2294021"/>
                  </a:cubicBezTo>
                  <a:cubicBezTo>
                    <a:pt x="8170592" y="2295819"/>
                    <a:pt x="8168794" y="2299414"/>
                    <a:pt x="8173588" y="2300613"/>
                  </a:cubicBezTo>
                  <a:close/>
                  <a:moveTo>
                    <a:pt x="7579109" y="5199900"/>
                  </a:moveTo>
                  <a:cubicBezTo>
                    <a:pt x="7582105" y="5194507"/>
                    <a:pt x="7584502" y="5187915"/>
                    <a:pt x="7592293" y="5187915"/>
                  </a:cubicBezTo>
                  <a:cubicBezTo>
                    <a:pt x="7599484" y="5187915"/>
                    <a:pt x="7603679" y="5186716"/>
                    <a:pt x="7608473" y="5183720"/>
                  </a:cubicBezTo>
                  <a:cubicBezTo>
                    <a:pt x="7613267" y="5181323"/>
                    <a:pt x="7617462" y="5179525"/>
                    <a:pt x="7616863" y="5175929"/>
                  </a:cubicBezTo>
                  <a:cubicBezTo>
                    <a:pt x="7616264" y="5172334"/>
                    <a:pt x="7615065" y="5168738"/>
                    <a:pt x="7612668" y="5171135"/>
                  </a:cubicBezTo>
                  <a:cubicBezTo>
                    <a:pt x="7610271" y="5173532"/>
                    <a:pt x="7606076" y="5177727"/>
                    <a:pt x="7601282" y="5175929"/>
                  </a:cubicBezTo>
                  <a:cubicBezTo>
                    <a:pt x="7596487" y="5174131"/>
                    <a:pt x="7594091" y="5173532"/>
                    <a:pt x="7594091" y="5173532"/>
                  </a:cubicBezTo>
                  <a:cubicBezTo>
                    <a:pt x="7594091" y="5173532"/>
                    <a:pt x="7593491" y="5174131"/>
                    <a:pt x="7591094" y="5178326"/>
                  </a:cubicBezTo>
                  <a:cubicBezTo>
                    <a:pt x="7588697" y="5182521"/>
                    <a:pt x="7589296" y="5186117"/>
                    <a:pt x="7583304" y="5185518"/>
                  </a:cubicBezTo>
                  <a:cubicBezTo>
                    <a:pt x="7577311" y="5184918"/>
                    <a:pt x="7573116" y="5185518"/>
                    <a:pt x="7573116" y="5185518"/>
                  </a:cubicBezTo>
                  <a:cubicBezTo>
                    <a:pt x="7573116" y="5185518"/>
                    <a:pt x="7574914" y="5186117"/>
                    <a:pt x="7574914" y="5189113"/>
                  </a:cubicBezTo>
                  <a:cubicBezTo>
                    <a:pt x="7574914" y="5192110"/>
                    <a:pt x="7574914" y="5196305"/>
                    <a:pt x="7574914" y="5196305"/>
                  </a:cubicBezTo>
                  <a:cubicBezTo>
                    <a:pt x="7574914" y="5196305"/>
                    <a:pt x="7575513" y="5205294"/>
                    <a:pt x="7579109" y="5199900"/>
                  </a:cubicBezTo>
                  <a:close/>
                  <a:moveTo>
                    <a:pt x="7690574" y="5273012"/>
                  </a:moveTo>
                  <a:cubicBezTo>
                    <a:pt x="7688177" y="5271214"/>
                    <a:pt x="7686378" y="5268817"/>
                    <a:pt x="7682184" y="5265820"/>
                  </a:cubicBezTo>
                  <a:cubicBezTo>
                    <a:pt x="7677989" y="5262225"/>
                    <a:pt x="7679787" y="5250838"/>
                    <a:pt x="7674993" y="5247842"/>
                  </a:cubicBezTo>
                  <a:cubicBezTo>
                    <a:pt x="7670797" y="5245445"/>
                    <a:pt x="7668400" y="5235857"/>
                    <a:pt x="7664805" y="5231063"/>
                  </a:cubicBezTo>
                  <a:cubicBezTo>
                    <a:pt x="7660610" y="5225669"/>
                    <a:pt x="7667202" y="5218478"/>
                    <a:pt x="7667202" y="5214882"/>
                  </a:cubicBezTo>
                  <a:cubicBezTo>
                    <a:pt x="7667202" y="5211287"/>
                    <a:pt x="7665404" y="5210088"/>
                    <a:pt x="7671397" y="5207691"/>
                  </a:cubicBezTo>
                  <a:cubicBezTo>
                    <a:pt x="7677389" y="5205294"/>
                    <a:pt x="7676790" y="5202297"/>
                    <a:pt x="7677989" y="5195706"/>
                  </a:cubicBezTo>
                  <a:cubicBezTo>
                    <a:pt x="7678588" y="5192110"/>
                    <a:pt x="7678588" y="5190312"/>
                    <a:pt x="7677989" y="5189113"/>
                  </a:cubicBezTo>
                  <a:cubicBezTo>
                    <a:pt x="7677389" y="5188514"/>
                    <a:pt x="7675592" y="5187915"/>
                    <a:pt x="7673195" y="5187915"/>
                  </a:cubicBezTo>
                  <a:cubicBezTo>
                    <a:pt x="7666603" y="5187915"/>
                    <a:pt x="7667801" y="5187316"/>
                    <a:pt x="7665404" y="5183720"/>
                  </a:cubicBezTo>
                  <a:cubicBezTo>
                    <a:pt x="7663007" y="5180124"/>
                    <a:pt x="7658812" y="5180724"/>
                    <a:pt x="7656415" y="5185518"/>
                  </a:cubicBezTo>
                  <a:cubicBezTo>
                    <a:pt x="7654018" y="5190312"/>
                    <a:pt x="7649224" y="5188514"/>
                    <a:pt x="7644429" y="5187915"/>
                  </a:cubicBezTo>
                  <a:cubicBezTo>
                    <a:pt x="7639635" y="5187316"/>
                    <a:pt x="7639635" y="5187316"/>
                    <a:pt x="7640834" y="5190911"/>
                  </a:cubicBezTo>
                  <a:cubicBezTo>
                    <a:pt x="7642033" y="5195106"/>
                    <a:pt x="7639635" y="5195106"/>
                    <a:pt x="7635440" y="5197503"/>
                  </a:cubicBezTo>
                  <a:cubicBezTo>
                    <a:pt x="7631245" y="5199900"/>
                    <a:pt x="7629447" y="5198702"/>
                    <a:pt x="7629447" y="5205294"/>
                  </a:cubicBezTo>
                  <a:cubicBezTo>
                    <a:pt x="7629447" y="5211886"/>
                    <a:pt x="7636639" y="5209489"/>
                    <a:pt x="7639635" y="5207092"/>
                  </a:cubicBezTo>
                  <a:cubicBezTo>
                    <a:pt x="7642632" y="5204695"/>
                    <a:pt x="7644429" y="5205893"/>
                    <a:pt x="7642632" y="5209489"/>
                  </a:cubicBezTo>
                  <a:cubicBezTo>
                    <a:pt x="7640834" y="5213684"/>
                    <a:pt x="7637238" y="5217279"/>
                    <a:pt x="7627051" y="5219677"/>
                  </a:cubicBezTo>
                  <a:cubicBezTo>
                    <a:pt x="7616863" y="5222073"/>
                    <a:pt x="7615665" y="5228666"/>
                    <a:pt x="7615665" y="5237055"/>
                  </a:cubicBezTo>
                  <a:cubicBezTo>
                    <a:pt x="7615665" y="5242449"/>
                    <a:pt x="7622256" y="5248442"/>
                    <a:pt x="7630047" y="5252637"/>
                  </a:cubicBezTo>
                  <a:cubicBezTo>
                    <a:pt x="7634242" y="5255033"/>
                    <a:pt x="7639036" y="5256831"/>
                    <a:pt x="7642632" y="5257431"/>
                  </a:cubicBezTo>
                  <a:cubicBezTo>
                    <a:pt x="7652819" y="5258629"/>
                    <a:pt x="7651022" y="5261026"/>
                    <a:pt x="7648025" y="5261626"/>
                  </a:cubicBezTo>
                  <a:cubicBezTo>
                    <a:pt x="7645628" y="5262225"/>
                    <a:pt x="7639635" y="5260427"/>
                    <a:pt x="7634841" y="5258629"/>
                  </a:cubicBezTo>
                  <a:cubicBezTo>
                    <a:pt x="7633044" y="5258030"/>
                    <a:pt x="7630047" y="5257431"/>
                    <a:pt x="7627650" y="5256232"/>
                  </a:cubicBezTo>
                  <a:lnTo>
                    <a:pt x="7627650" y="5255633"/>
                  </a:lnTo>
                  <a:cubicBezTo>
                    <a:pt x="7624054" y="5254434"/>
                    <a:pt x="7619859" y="5252637"/>
                    <a:pt x="7616863" y="5251438"/>
                  </a:cubicBezTo>
                  <a:cubicBezTo>
                    <a:pt x="7611469" y="5249041"/>
                    <a:pt x="7611469" y="5250838"/>
                    <a:pt x="7615065" y="5248442"/>
                  </a:cubicBezTo>
                  <a:cubicBezTo>
                    <a:pt x="7618661" y="5246044"/>
                    <a:pt x="7612668" y="5243647"/>
                    <a:pt x="7607275" y="5244846"/>
                  </a:cubicBezTo>
                  <a:cubicBezTo>
                    <a:pt x="7601881" y="5246044"/>
                    <a:pt x="7602480" y="5244247"/>
                    <a:pt x="7601881" y="5240651"/>
                  </a:cubicBezTo>
                  <a:cubicBezTo>
                    <a:pt x="7601282" y="5237655"/>
                    <a:pt x="7601282" y="5234059"/>
                    <a:pt x="7597686" y="5235257"/>
                  </a:cubicBezTo>
                  <a:cubicBezTo>
                    <a:pt x="7594091" y="5235857"/>
                    <a:pt x="7597686" y="5237055"/>
                    <a:pt x="7599484" y="5242449"/>
                  </a:cubicBezTo>
                  <a:cubicBezTo>
                    <a:pt x="7601282" y="5247842"/>
                    <a:pt x="7598885" y="5247243"/>
                    <a:pt x="7596487" y="5245445"/>
                  </a:cubicBezTo>
                  <a:cubicBezTo>
                    <a:pt x="7594091" y="5243647"/>
                    <a:pt x="7594091" y="5243647"/>
                    <a:pt x="7592293" y="5246044"/>
                  </a:cubicBezTo>
                  <a:cubicBezTo>
                    <a:pt x="7590495" y="5248442"/>
                    <a:pt x="7588697" y="5249640"/>
                    <a:pt x="7589296" y="5244846"/>
                  </a:cubicBezTo>
                  <a:cubicBezTo>
                    <a:pt x="7589895" y="5240052"/>
                    <a:pt x="7585701" y="5241250"/>
                    <a:pt x="7582105" y="5240052"/>
                  </a:cubicBezTo>
                  <a:cubicBezTo>
                    <a:pt x="7577910" y="5238853"/>
                    <a:pt x="7577311" y="5238853"/>
                    <a:pt x="7574314" y="5240052"/>
                  </a:cubicBezTo>
                  <a:cubicBezTo>
                    <a:pt x="7571318" y="5241250"/>
                    <a:pt x="7571318" y="5241849"/>
                    <a:pt x="7568921" y="5239452"/>
                  </a:cubicBezTo>
                  <a:cubicBezTo>
                    <a:pt x="7566524" y="5237055"/>
                    <a:pt x="7566524" y="5236456"/>
                    <a:pt x="7564726" y="5238254"/>
                  </a:cubicBezTo>
                  <a:cubicBezTo>
                    <a:pt x="7562329" y="5240052"/>
                    <a:pt x="7565325" y="5243647"/>
                    <a:pt x="7565325" y="5243647"/>
                  </a:cubicBezTo>
                  <a:cubicBezTo>
                    <a:pt x="7565325" y="5243647"/>
                    <a:pt x="7568921" y="5245445"/>
                    <a:pt x="7571318" y="5246044"/>
                  </a:cubicBezTo>
                  <a:cubicBezTo>
                    <a:pt x="7573715" y="5246644"/>
                    <a:pt x="7574914" y="5246644"/>
                    <a:pt x="7578509" y="5251438"/>
                  </a:cubicBezTo>
                  <a:cubicBezTo>
                    <a:pt x="7582105" y="5256232"/>
                    <a:pt x="7596487" y="5259828"/>
                    <a:pt x="7603080" y="5260427"/>
                  </a:cubicBezTo>
                  <a:cubicBezTo>
                    <a:pt x="7609073" y="5261026"/>
                    <a:pt x="7616863" y="5264023"/>
                    <a:pt x="7619859" y="5263423"/>
                  </a:cubicBezTo>
                  <a:cubicBezTo>
                    <a:pt x="7621058" y="5263423"/>
                    <a:pt x="7622856" y="5262824"/>
                    <a:pt x="7624054" y="5262824"/>
                  </a:cubicBezTo>
                  <a:cubicBezTo>
                    <a:pt x="7625253" y="5262824"/>
                    <a:pt x="7626451" y="5263423"/>
                    <a:pt x="7627650" y="5264023"/>
                  </a:cubicBezTo>
                  <a:cubicBezTo>
                    <a:pt x="7630047" y="5265820"/>
                    <a:pt x="7633643" y="5265820"/>
                    <a:pt x="7638436" y="5267019"/>
                  </a:cubicBezTo>
                  <a:cubicBezTo>
                    <a:pt x="7643231" y="5268218"/>
                    <a:pt x="7651621" y="5276008"/>
                    <a:pt x="7654617" y="5279604"/>
                  </a:cubicBezTo>
                  <a:cubicBezTo>
                    <a:pt x="7657614" y="5283199"/>
                    <a:pt x="7671397" y="5282600"/>
                    <a:pt x="7674393" y="5280203"/>
                  </a:cubicBezTo>
                  <a:cubicBezTo>
                    <a:pt x="7677389" y="5277806"/>
                    <a:pt x="7676790" y="5279004"/>
                    <a:pt x="7679187" y="5280802"/>
                  </a:cubicBezTo>
                  <a:cubicBezTo>
                    <a:pt x="7681585" y="5283199"/>
                    <a:pt x="7684581" y="5282001"/>
                    <a:pt x="7691173" y="5280203"/>
                  </a:cubicBezTo>
                  <a:cubicBezTo>
                    <a:pt x="7697765" y="5278405"/>
                    <a:pt x="7692971" y="5274210"/>
                    <a:pt x="7690574" y="5273012"/>
                  </a:cubicBezTo>
                  <a:close/>
                  <a:moveTo>
                    <a:pt x="6452474" y="152815"/>
                  </a:moveTo>
                  <a:cubicBezTo>
                    <a:pt x="6458467" y="151616"/>
                    <a:pt x="6465658" y="142627"/>
                    <a:pt x="6481838" y="139631"/>
                  </a:cubicBezTo>
                  <a:cubicBezTo>
                    <a:pt x="6496820" y="137234"/>
                    <a:pt x="6504611" y="142028"/>
                    <a:pt x="6486632" y="143826"/>
                  </a:cubicBezTo>
                  <a:cubicBezTo>
                    <a:pt x="6471650" y="145024"/>
                    <a:pt x="6472849" y="157010"/>
                    <a:pt x="6468654" y="155811"/>
                  </a:cubicBezTo>
                  <a:cubicBezTo>
                    <a:pt x="6464459" y="155212"/>
                    <a:pt x="6460264" y="162403"/>
                    <a:pt x="6469253" y="163003"/>
                  </a:cubicBezTo>
                  <a:cubicBezTo>
                    <a:pt x="6478841" y="163602"/>
                    <a:pt x="6481838" y="152815"/>
                    <a:pt x="6489629" y="151017"/>
                  </a:cubicBezTo>
                  <a:cubicBezTo>
                    <a:pt x="6497420" y="149219"/>
                    <a:pt x="6508206" y="145624"/>
                    <a:pt x="6509405" y="142627"/>
                  </a:cubicBezTo>
                  <a:cubicBezTo>
                    <a:pt x="6511202" y="137234"/>
                    <a:pt x="6515997" y="135436"/>
                    <a:pt x="6511802" y="143826"/>
                  </a:cubicBezTo>
                  <a:cubicBezTo>
                    <a:pt x="6507607" y="152216"/>
                    <a:pt x="6502213" y="151017"/>
                    <a:pt x="6499217" y="151616"/>
                  </a:cubicBezTo>
                  <a:cubicBezTo>
                    <a:pt x="6496221" y="152216"/>
                    <a:pt x="6490827" y="152216"/>
                    <a:pt x="6486033" y="160006"/>
                  </a:cubicBezTo>
                  <a:cubicBezTo>
                    <a:pt x="6481239" y="167797"/>
                    <a:pt x="6488430" y="173789"/>
                    <a:pt x="6501614" y="172591"/>
                  </a:cubicBezTo>
                  <a:cubicBezTo>
                    <a:pt x="6514798" y="171392"/>
                    <a:pt x="6514798" y="167197"/>
                    <a:pt x="6520191" y="167797"/>
                  </a:cubicBezTo>
                  <a:cubicBezTo>
                    <a:pt x="6525585" y="168396"/>
                    <a:pt x="6527982" y="167197"/>
                    <a:pt x="6527383" y="157609"/>
                  </a:cubicBezTo>
                  <a:cubicBezTo>
                    <a:pt x="6526783" y="148021"/>
                    <a:pt x="6526783" y="147421"/>
                    <a:pt x="6527982" y="143226"/>
                  </a:cubicBezTo>
                  <a:cubicBezTo>
                    <a:pt x="6528581" y="142028"/>
                    <a:pt x="6528581" y="140829"/>
                    <a:pt x="6529181" y="139631"/>
                  </a:cubicBezTo>
                  <a:cubicBezTo>
                    <a:pt x="6526783" y="134837"/>
                    <a:pt x="6530380" y="135436"/>
                    <a:pt x="6532177" y="140230"/>
                  </a:cubicBezTo>
                  <a:cubicBezTo>
                    <a:pt x="6534574" y="147421"/>
                    <a:pt x="6526783" y="152216"/>
                    <a:pt x="6532776" y="158208"/>
                  </a:cubicBezTo>
                  <a:cubicBezTo>
                    <a:pt x="6538769" y="163602"/>
                    <a:pt x="6551354" y="160605"/>
                    <a:pt x="6548957" y="149219"/>
                  </a:cubicBezTo>
                  <a:cubicBezTo>
                    <a:pt x="6548358" y="146822"/>
                    <a:pt x="6548957" y="144425"/>
                    <a:pt x="6550155" y="142627"/>
                  </a:cubicBezTo>
                  <a:cubicBezTo>
                    <a:pt x="6551354" y="140829"/>
                    <a:pt x="6568733" y="139032"/>
                    <a:pt x="6569332" y="142028"/>
                  </a:cubicBezTo>
                  <a:cubicBezTo>
                    <a:pt x="6569932" y="145624"/>
                    <a:pt x="6562740" y="147421"/>
                    <a:pt x="6569332" y="150418"/>
                  </a:cubicBezTo>
                  <a:cubicBezTo>
                    <a:pt x="6575924" y="154013"/>
                    <a:pt x="6589108" y="140829"/>
                    <a:pt x="6599296" y="139032"/>
                  </a:cubicBezTo>
                  <a:cubicBezTo>
                    <a:pt x="6609483" y="137234"/>
                    <a:pt x="6641844" y="122851"/>
                    <a:pt x="6646638" y="118656"/>
                  </a:cubicBezTo>
                  <a:cubicBezTo>
                    <a:pt x="6651433" y="114461"/>
                    <a:pt x="6659823" y="109068"/>
                    <a:pt x="6667613" y="108469"/>
                  </a:cubicBezTo>
                  <a:cubicBezTo>
                    <a:pt x="6675404" y="107869"/>
                    <a:pt x="6671808" y="112664"/>
                    <a:pt x="6667014" y="112664"/>
                  </a:cubicBezTo>
                  <a:cubicBezTo>
                    <a:pt x="6662220" y="112664"/>
                    <a:pt x="6658624" y="115660"/>
                    <a:pt x="6656826" y="118057"/>
                  </a:cubicBezTo>
                  <a:cubicBezTo>
                    <a:pt x="6655028" y="120454"/>
                    <a:pt x="6652032" y="124050"/>
                    <a:pt x="6648436" y="125248"/>
                  </a:cubicBezTo>
                  <a:cubicBezTo>
                    <a:pt x="6644841" y="126447"/>
                    <a:pt x="6639447" y="136035"/>
                    <a:pt x="6650834" y="132440"/>
                  </a:cubicBezTo>
                  <a:cubicBezTo>
                    <a:pt x="6659223" y="130042"/>
                    <a:pt x="6663418" y="124050"/>
                    <a:pt x="6670609" y="127046"/>
                  </a:cubicBezTo>
                  <a:cubicBezTo>
                    <a:pt x="6677801" y="129443"/>
                    <a:pt x="6674804" y="132440"/>
                    <a:pt x="6669411" y="131840"/>
                  </a:cubicBezTo>
                  <a:cubicBezTo>
                    <a:pt x="6664017" y="131241"/>
                    <a:pt x="6651433" y="136634"/>
                    <a:pt x="6655028" y="139631"/>
                  </a:cubicBezTo>
                  <a:cubicBezTo>
                    <a:pt x="6659223" y="142627"/>
                    <a:pt x="6674804" y="138432"/>
                    <a:pt x="6664017" y="143826"/>
                  </a:cubicBezTo>
                  <a:cubicBezTo>
                    <a:pt x="6657425" y="147421"/>
                    <a:pt x="6650834" y="146223"/>
                    <a:pt x="6647837" y="145024"/>
                  </a:cubicBezTo>
                  <a:cubicBezTo>
                    <a:pt x="6645440" y="144425"/>
                    <a:pt x="6634653" y="144425"/>
                    <a:pt x="6631057" y="147421"/>
                  </a:cubicBezTo>
                  <a:cubicBezTo>
                    <a:pt x="6626863" y="150418"/>
                    <a:pt x="6621469" y="152216"/>
                    <a:pt x="6618473" y="152216"/>
                  </a:cubicBezTo>
                  <a:cubicBezTo>
                    <a:pt x="6615476" y="152216"/>
                    <a:pt x="6607685" y="161804"/>
                    <a:pt x="6619671" y="162403"/>
                  </a:cubicBezTo>
                  <a:cubicBezTo>
                    <a:pt x="6631656" y="163003"/>
                    <a:pt x="6626863" y="166598"/>
                    <a:pt x="6632855" y="169595"/>
                  </a:cubicBezTo>
                  <a:cubicBezTo>
                    <a:pt x="6638848" y="172591"/>
                    <a:pt x="6643043" y="172591"/>
                    <a:pt x="6647238" y="171992"/>
                  </a:cubicBezTo>
                  <a:cubicBezTo>
                    <a:pt x="6651433" y="171392"/>
                    <a:pt x="6651433" y="172591"/>
                    <a:pt x="6650234" y="176187"/>
                  </a:cubicBezTo>
                  <a:cubicBezTo>
                    <a:pt x="6649635" y="179183"/>
                    <a:pt x="6647837" y="179782"/>
                    <a:pt x="6644841" y="177385"/>
                  </a:cubicBezTo>
                  <a:cubicBezTo>
                    <a:pt x="6641844" y="174988"/>
                    <a:pt x="6632256" y="175587"/>
                    <a:pt x="6628061" y="174988"/>
                  </a:cubicBezTo>
                  <a:cubicBezTo>
                    <a:pt x="6620870" y="174389"/>
                    <a:pt x="6610083" y="168396"/>
                    <a:pt x="6605289" y="165999"/>
                  </a:cubicBezTo>
                  <a:cubicBezTo>
                    <a:pt x="6600494" y="163602"/>
                    <a:pt x="6592703" y="160006"/>
                    <a:pt x="6589108" y="163003"/>
                  </a:cubicBezTo>
                  <a:cubicBezTo>
                    <a:pt x="6584913" y="165999"/>
                    <a:pt x="6569332" y="162403"/>
                    <a:pt x="6563340" y="161804"/>
                  </a:cubicBezTo>
                  <a:cubicBezTo>
                    <a:pt x="6557946" y="161205"/>
                    <a:pt x="6544162" y="160006"/>
                    <a:pt x="6551354" y="172591"/>
                  </a:cubicBezTo>
                  <a:cubicBezTo>
                    <a:pt x="6558545" y="185176"/>
                    <a:pt x="6563340" y="182779"/>
                    <a:pt x="6569332" y="181580"/>
                  </a:cubicBezTo>
                  <a:cubicBezTo>
                    <a:pt x="6575924" y="180981"/>
                    <a:pt x="6575325" y="182179"/>
                    <a:pt x="6571729" y="183977"/>
                  </a:cubicBezTo>
                  <a:cubicBezTo>
                    <a:pt x="6568133" y="185775"/>
                    <a:pt x="6569332" y="188172"/>
                    <a:pt x="6578322" y="186374"/>
                  </a:cubicBezTo>
                  <a:cubicBezTo>
                    <a:pt x="6586711" y="184576"/>
                    <a:pt x="6605888" y="196562"/>
                    <a:pt x="6611881" y="196562"/>
                  </a:cubicBezTo>
                  <a:cubicBezTo>
                    <a:pt x="6618473" y="196562"/>
                    <a:pt x="6618473" y="202555"/>
                    <a:pt x="6612480" y="201955"/>
                  </a:cubicBezTo>
                  <a:cubicBezTo>
                    <a:pt x="6606487" y="201356"/>
                    <a:pt x="6600494" y="201955"/>
                    <a:pt x="6604090" y="206750"/>
                  </a:cubicBezTo>
                  <a:cubicBezTo>
                    <a:pt x="6607685" y="211544"/>
                    <a:pt x="6620271" y="209746"/>
                    <a:pt x="6628660" y="206150"/>
                  </a:cubicBezTo>
                  <a:cubicBezTo>
                    <a:pt x="6637050" y="201955"/>
                    <a:pt x="6644841" y="203154"/>
                    <a:pt x="6651433" y="198959"/>
                  </a:cubicBezTo>
                  <a:cubicBezTo>
                    <a:pt x="6655627" y="196562"/>
                    <a:pt x="6659823" y="198360"/>
                    <a:pt x="6663418" y="200158"/>
                  </a:cubicBezTo>
                  <a:cubicBezTo>
                    <a:pt x="6667014" y="202555"/>
                    <a:pt x="6667613" y="205551"/>
                    <a:pt x="6657425" y="204352"/>
                  </a:cubicBezTo>
                  <a:cubicBezTo>
                    <a:pt x="6647238" y="203753"/>
                    <a:pt x="6645440" y="204352"/>
                    <a:pt x="6644242" y="206150"/>
                  </a:cubicBezTo>
                  <a:cubicBezTo>
                    <a:pt x="6642444" y="207948"/>
                    <a:pt x="6645440" y="210345"/>
                    <a:pt x="6655627" y="208547"/>
                  </a:cubicBezTo>
                  <a:cubicBezTo>
                    <a:pt x="6662819" y="207349"/>
                    <a:pt x="6663418" y="213941"/>
                    <a:pt x="6653830" y="212143"/>
                  </a:cubicBezTo>
                  <a:cubicBezTo>
                    <a:pt x="6646039" y="210944"/>
                    <a:pt x="6637649" y="210345"/>
                    <a:pt x="6634054" y="209746"/>
                  </a:cubicBezTo>
                  <a:cubicBezTo>
                    <a:pt x="6629859" y="209147"/>
                    <a:pt x="6622667" y="209746"/>
                    <a:pt x="6619671" y="212742"/>
                  </a:cubicBezTo>
                  <a:cubicBezTo>
                    <a:pt x="6616674" y="215739"/>
                    <a:pt x="6608285" y="214540"/>
                    <a:pt x="6606487" y="214540"/>
                  </a:cubicBezTo>
                  <a:cubicBezTo>
                    <a:pt x="6604090" y="214540"/>
                    <a:pt x="6598097" y="215139"/>
                    <a:pt x="6595700" y="218735"/>
                  </a:cubicBezTo>
                  <a:cubicBezTo>
                    <a:pt x="6593902" y="221132"/>
                    <a:pt x="6592703" y="222930"/>
                    <a:pt x="6589707" y="224128"/>
                  </a:cubicBezTo>
                  <a:cubicBezTo>
                    <a:pt x="6586711" y="224728"/>
                    <a:pt x="6584314" y="231320"/>
                    <a:pt x="6589108" y="231919"/>
                  </a:cubicBezTo>
                  <a:cubicBezTo>
                    <a:pt x="6593902" y="232518"/>
                    <a:pt x="6593902" y="231919"/>
                    <a:pt x="6593902" y="236114"/>
                  </a:cubicBezTo>
                  <a:cubicBezTo>
                    <a:pt x="6593902" y="240309"/>
                    <a:pt x="6599895" y="243305"/>
                    <a:pt x="6607086" y="235515"/>
                  </a:cubicBezTo>
                  <a:cubicBezTo>
                    <a:pt x="6610083" y="231919"/>
                    <a:pt x="6611881" y="231320"/>
                    <a:pt x="6613079" y="228923"/>
                  </a:cubicBezTo>
                  <a:cubicBezTo>
                    <a:pt x="6614278" y="226526"/>
                    <a:pt x="6619072" y="224728"/>
                    <a:pt x="6616674" y="230720"/>
                  </a:cubicBezTo>
                  <a:cubicBezTo>
                    <a:pt x="6613678" y="237912"/>
                    <a:pt x="6620271" y="237912"/>
                    <a:pt x="6623866" y="233717"/>
                  </a:cubicBezTo>
                  <a:cubicBezTo>
                    <a:pt x="6628061" y="229522"/>
                    <a:pt x="6624465" y="225926"/>
                    <a:pt x="6623267" y="223529"/>
                  </a:cubicBezTo>
                  <a:cubicBezTo>
                    <a:pt x="6621469" y="221132"/>
                    <a:pt x="6620870" y="216338"/>
                    <a:pt x="6625664" y="220533"/>
                  </a:cubicBezTo>
                  <a:cubicBezTo>
                    <a:pt x="6630458" y="224728"/>
                    <a:pt x="6632855" y="227125"/>
                    <a:pt x="6638249" y="225926"/>
                  </a:cubicBezTo>
                  <a:cubicBezTo>
                    <a:pt x="6643642" y="225327"/>
                    <a:pt x="6645440" y="228323"/>
                    <a:pt x="6638848" y="230720"/>
                  </a:cubicBezTo>
                  <a:cubicBezTo>
                    <a:pt x="6632256" y="233118"/>
                    <a:pt x="6636451" y="239110"/>
                    <a:pt x="6641245" y="237912"/>
                  </a:cubicBezTo>
                  <a:cubicBezTo>
                    <a:pt x="6646039" y="236713"/>
                    <a:pt x="6643043" y="240908"/>
                    <a:pt x="6641844" y="243305"/>
                  </a:cubicBezTo>
                  <a:cubicBezTo>
                    <a:pt x="6641245" y="245702"/>
                    <a:pt x="6644242" y="250497"/>
                    <a:pt x="6650234" y="246302"/>
                  </a:cubicBezTo>
                  <a:cubicBezTo>
                    <a:pt x="6656227" y="242107"/>
                    <a:pt x="6654429" y="243904"/>
                    <a:pt x="6658024" y="245702"/>
                  </a:cubicBezTo>
                  <a:cubicBezTo>
                    <a:pt x="6661620" y="247500"/>
                    <a:pt x="6668213" y="248099"/>
                    <a:pt x="6671209" y="243305"/>
                  </a:cubicBezTo>
                  <a:cubicBezTo>
                    <a:pt x="6674205" y="238511"/>
                    <a:pt x="6668812" y="234915"/>
                    <a:pt x="6667014" y="233118"/>
                  </a:cubicBezTo>
                  <a:cubicBezTo>
                    <a:pt x="6665216" y="231320"/>
                    <a:pt x="6664017" y="226526"/>
                    <a:pt x="6669411" y="224728"/>
                  </a:cubicBezTo>
                  <a:cubicBezTo>
                    <a:pt x="6674804" y="222930"/>
                    <a:pt x="6674205" y="225327"/>
                    <a:pt x="6672407" y="227724"/>
                  </a:cubicBezTo>
                  <a:cubicBezTo>
                    <a:pt x="6670609" y="230121"/>
                    <a:pt x="6675404" y="237912"/>
                    <a:pt x="6679598" y="242706"/>
                  </a:cubicBezTo>
                  <a:cubicBezTo>
                    <a:pt x="6683794" y="248099"/>
                    <a:pt x="6680198" y="251096"/>
                    <a:pt x="6671209" y="251695"/>
                  </a:cubicBezTo>
                  <a:cubicBezTo>
                    <a:pt x="6662819" y="252294"/>
                    <a:pt x="6650834" y="251695"/>
                    <a:pt x="6650234" y="254092"/>
                  </a:cubicBezTo>
                  <a:cubicBezTo>
                    <a:pt x="6649635" y="256489"/>
                    <a:pt x="6641245" y="256489"/>
                    <a:pt x="6636451" y="248699"/>
                  </a:cubicBezTo>
                  <a:cubicBezTo>
                    <a:pt x="6634054" y="244504"/>
                    <a:pt x="6624465" y="236713"/>
                    <a:pt x="6614877" y="242706"/>
                  </a:cubicBezTo>
                  <a:cubicBezTo>
                    <a:pt x="6605289" y="248099"/>
                    <a:pt x="6602292" y="247500"/>
                    <a:pt x="6599296" y="247500"/>
                  </a:cubicBezTo>
                  <a:cubicBezTo>
                    <a:pt x="6596300" y="247500"/>
                    <a:pt x="6592703" y="253493"/>
                    <a:pt x="6603491" y="254691"/>
                  </a:cubicBezTo>
                  <a:cubicBezTo>
                    <a:pt x="6614278" y="255890"/>
                    <a:pt x="6614877" y="261883"/>
                    <a:pt x="6619671" y="260684"/>
                  </a:cubicBezTo>
                  <a:cubicBezTo>
                    <a:pt x="6624465" y="260085"/>
                    <a:pt x="6624465" y="261883"/>
                    <a:pt x="6620870" y="264879"/>
                  </a:cubicBezTo>
                  <a:cubicBezTo>
                    <a:pt x="6617873" y="267276"/>
                    <a:pt x="6611282" y="263081"/>
                    <a:pt x="6606487" y="267276"/>
                  </a:cubicBezTo>
                  <a:cubicBezTo>
                    <a:pt x="6601693" y="271471"/>
                    <a:pt x="6594502" y="264280"/>
                    <a:pt x="6597498" y="279262"/>
                  </a:cubicBezTo>
                  <a:cubicBezTo>
                    <a:pt x="6598097" y="283457"/>
                    <a:pt x="6602892" y="288251"/>
                    <a:pt x="6613678" y="293045"/>
                  </a:cubicBezTo>
                  <a:cubicBezTo>
                    <a:pt x="6623866" y="297839"/>
                    <a:pt x="6625064" y="290648"/>
                    <a:pt x="6620271" y="285854"/>
                  </a:cubicBezTo>
                  <a:cubicBezTo>
                    <a:pt x="6615476" y="281059"/>
                    <a:pt x="6617873" y="272670"/>
                    <a:pt x="6622667" y="281659"/>
                  </a:cubicBezTo>
                  <a:cubicBezTo>
                    <a:pt x="6627462" y="290648"/>
                    <a:pt x="6630458" y="291247"/>
                    <a:pt x="6635852" y="290049"/>
                  </a:cubicBezTo>
                  <a:cubicBezTo>
                    <a:pt x="6641245" y="289449"/>
                    <a:pt x="6642444" y="285854"/>
                    <a:pt x="6639447" y="281659"/>
                  </a:cubicBezTo>
                  <a:cubicBezTo>
                    <a:pt x="6636451" y="277464"/>
                    <a:pt x="6640046" y="273269"/>
                    <a:pt x="6643043" y="282258"/>
                  </a:cubicBezTo>
                  <a:cubicBezTo>
                    <a:pt x="6646039" y="291247"/>
                    <a:pt x="6673605" y="284056"/>
                    <a:pt x="6681995" y="282258"/>
                  </a:cubicBezTo>
                  <a:cubicBezTo>
                    <a:pt x="6690385" y="280460"/>
                    <a:pt x="6687389" y="278662"/>
                    <a:pt x="6687389" y="275666"/>
                  </a:cubicBezTo>
                  <a:cubicBezTo>
                    <a:pt x="6687389" y="272670"/>
                    <a:pt x="6686790" y="270872"/>
                    <a:pt x="6682595" y="270872"/>
                  </a:cubicBezTo>
                  <a:cubicBezTo>
                    <a:pt x="6678400" y="270872"/>
                    <a:pt x="6675404" y="267875"/>
                    <a:pt x="6683794" y="267276"/>
                  </a:cubicBezTo>
                  <a:cubicBezTo>
                    <a:pt x="6692184" y="266677"/>
                    <a:pt x="6690985" y="267875"/>
                    <a:pt x="6693981" y="271471"/>
                  </a:cubicBezTo>
                  <a:cubicBezTo>
                    <a:pt x="6696977" y="274467"/>
                    <a:pt x="6698176" y="276265"/>
                    <a:pt x="6700573" y="273868"/>
                  </a:cubicBezTo>
                  <a:cubicBezTo>
                    <a:pt x="6702970" y="271471"/>
                    <a:pt x="6703569" y="269673"/>
                    <a:pt x="6699974" y="268475"/>
                  </a:cubicBezTo>
                  <a:cubicBezTo>
                    <a:pt x="6694580" y="266078"/>
                    <a:pt x="6695779" y="263081"/>
                    <a:pt x="6701772" y="264879"/>
                  </a:cubicBezTo>
                  <a:cubicBezTo>
                    <a:pt x="6707765" y="266677"/>
                    <a:pt x="6710761" y="276265"/>
                    <a:pt x="6717952" y="273269"/>
                  </a:cubicBezTo>
                  <a:cubicBezTo>
                    <a:pt x="6725144" y="270872"/>
                    <a:pt x="6722147" y="264879"/>
                    <a:pt x="6716754" y="266078"/>
                  </a:cubicBezTo>
                  <a:cubicBezTo>
                    <a:pt x="6708963" y="267276"/>
                    <a:pt x="6703569" y="258886"/>
                    <a:pt x="6711959" y="260684"/>
                  </a:cubicBezTo>
                  <a:cubicBezTo>
                    <a:pt x="6720349" y="263081"/>
                    <a:pt x="6716754" y="263681"/>
                    <a:pt x="6724544" y="263081"/>
                  </a:cubicBezTo>
                  <a:cubicBezTo>
                    <a:pt x="6732335" y="262482"/>
                    <a:pt x="6729338" y="270273"/>
                    <a:pt x="6738926" y="270273"/>
                  </a:cubicBezTo>
                  <a:cubicBezTo>
                    <a:pt x="6748515" y="269673"/>
                    <a:pt x="6750912" y="272670"/>
                    <a:pt x="6750912" y="272670"/>
                  </a:cubicBezTo>
                  <a:cubicBezTo>
                    <a:pt x="6753908" y="273868"/>
                    <a:pt x="6756905" y="270872"/>
                    <a:pt x="6761100" y="267875"/>
                  </a:cubicBezTo>
                  <a:cubicBezTo>
                    <a:pt x="6765295" y="264879"/>
                    <a:pt x="6769489" y="262482"/>
                    <a:pt x="6770688" y="259486"/>
                  </a:cubicBezTo>
                  <a:cubicBezTo>
                    <a:pt x="6771287" y="255890"/>
                    <a:pt x="6771287" y="255291"/>
                    <a:pt x="6776681" y="257089"/>
                  </a:cubicBezTo>
                  <a:cubicBezTo>
                    <a:pt x="6782075" y="258886"/>
                    <a:pt x="6780876" y="254092"/>
                    <a:pt x="6783273" y="251096"/>
                  </a:cubicBezTo>
                  <a:cubicBezTo>
                    <a:pt x="6785670" y="248099"/>
                    <a:pt x="6790464" y="246302"/>
                    <a:pt x="6791064" y="242706"/>
                  </a:cubicBezTo>
                  <a:cubicBezTo>
                    <a:pt x="6791663" y="239110"/>
                    <a:pt x="6782674" y="238511"/>
                    <a:pt x="6777280" y="242706"/>
                  </a:cubicBezTo>
                  <a:cubicBezTo>
                    <a:pt x="6771887" y="246901"/>
                    <a:pt x="6767692" y="246901"/>
                    <a:pt x="6760500" y="242706"/>
                  </a:cubicBezTo>
                  <a:cubicBezTo>
                    <a:pt x="6755706" y="239710"/>
                    <a:pt x="6750912" y="237912"/>
                    <a:pt x="6750912" y="237912"/>
                  </a:cubicBezTo>
                  <a:cubicBezTo>
                    <a:pt x="6750912" y="237912"/>
                    <a:pt x="6742522" y="236713"/>
                    <a:pt x="6737728" y="240908"/>
                  </a:cubicBezTo>
                  <a:cubicBezTo>
                    <a:pt x="6734133" y="243904"/>
                    <a:pt x="6717952" y="245702"/>
                    <a:pt x="6707165" y="242706"/>
                  </a:cubicBezTo>
                  <a:cubicBezTo>
                    <a:pt x="6699974" y="240908"/>
                    <a:pt x="6695779" y="235515"/>
                    <a:pt x="6694580" y="232518"/>
                  </a:cubicBezTo>
                  <a:cubicBezTo>
                    <a:pt x="6691584" y="225327"/>
                    <a:pt x="6696977" y="228323"/>
                    <a:pt x="6698775" y="230121"/>
                  </a:cubicBezTo>
                  <a:cubicBezTo>
                    <a:pt x="6700573" y="231919"/>
                    <a:pt x="6705367" y="234316"/>
                    <a:pt x="6708364" y="234316"/>
                  </a:cubicBezTo>
                  <a:cubicBezTo>
                    <a:pt x="6711360" y="234316"/>
                    <a:pt x="6718551" y="236713"/>
                    <a:pt x="6731136" y="236713"/>
                  </a:cubicBezTo>
                  <a:cubicBezTo>
                    <a:pt x="6743721" y="236713"/>
                    <a:pt x="6751511" y="229522"/>
                    <a:pt x="6751511" y="229522"/>
                  </a:cubicBezTo>
                  <a:cubicBezTo>
                    <a:pt x="6755706" y="229522"/>
                    <a:pt x="6755107" y="228923"/>
                    <a:pt x="6759302" y="227724"/>
                  </a:cubicBezTo>
                  <a:cubicBezTo>
                    <a:pt x="6763497" y="227125"/>
                    <a:pt x="6763497" y="225327"/>
                    <a:pt x="6764096" y="221132"/>
                  </a:cubicBezTo>
                  <a:cubicBezTo>
                    <a:pt x="6764696" y="216937"/>
                    <a:pt x="6764696" y="216338"/>
                    <a:pt x="6760500" y="214540"/>
                  </a:cubicBezTo>
                  <a:cubicBezTo>
                    <a:pt x="6756306" y="212742"/>
                    <a:pt x="6758104" y="209746"/>
                    <a:pt x="6761100" y="209746"/>
                  </a:cubicBezTo>
                  <a:cubicBezTo>
                    <a:pt x="6764096" y="209746"/>
                    <a:pt x="6764696" y="207349"/>
                    <a:pt x="6773685" y="207349"/>
                  </a:cubicBezTo>
                  <a:cubicBezTo>
                    <a:pt x="6782674" y="207349"/>
                    <a:pt x="6784471" y="205551"/>
                    <a:pt x="6783872" y="201356"/>
                  </a:cubicBezTo>
                  <a:cubicBezTo>
                    <a:pt x="6783273" y="197161"/>
                    <a:pt x="6776681" y="194764"/>
                    <a:pt x="6776681" y="192367"/>
                  </a:cubicBezTo>
                  <a:cubicBezTo>
                    <a:pt x="6776082" y="189970"/>
                    <a:pt x="6751511" y="180981"/>
                    <a:pt x="6751511" y="180981"/>
                  </a:cubicBezTo>
                  <a:cubicBezTo>
                    <a:pt x="6751511" y="178584"/>
                    <a:pt x="6732335" y="183378"/>
                    <a:pt x="6731136" y="189371"/>
                  </a:cubicBezTo>
                  <a:cubicBezTo>
                    <a:pt x="6728739" y="192966"/>
                    <a:pt x="6726941" y="191768"/>
                    <a:pt x="6726342" y="189970"/>
                  </a:cubicBezTo>
                  <a:cubicBezTo>
                    <a:pt x="6725743" y="188771"/>
                    <a:pt x="6717353" y="186374"/>
                    <a:pt x="6717952" y="183378"/>
                  </a:cubicBezTo>
                  <a:cubicBezTo>
                    <a:pt x="6719151" y="176187"/>
                    <a:pt x="6737728" y="176786"/>
                    <a:pt x="6746118" y="176187"/>
                  </a:cubicBezTo>
                  <a:cubicBezTo>
                    <a:pt x="6758703" y="175587"/>
                    <a:pt x="6752710" y="168995"/>
                    <a:pt x="6745518" y="169595"/>
                  </a:cubicBezTo>
                  <a:cubicBezTo>
                    <a:pt x="6742522" y="170194"/>
                    <a:pt x="6740125" y="173789"/>
                    <a:pt x="6733533" y="172591"/>
                  </a:cubicBezTo>
                  <a:cubicBezTo>
                    <a:pt x="6729937" y="171992"/>
                    <a:pt x="6721547" y="170194"/>
                    <a:pt x="6716754" y="173190"/>
                  </a:cubicBezTo>
                  <a:cubicBezTo>
                    <a:pt x="6711959" y="176187"/>
                    <a:pt x="6711959" y="174988"/>
                    <a:pt x="6711959" y="171992"/>
                  </a:cubicBezTo>
                  <a:cubicBezTo>
                    <a:pt x="6711959" y="168995"/>
                    <a:pt x="6720948" y="166598"/>
                    <a:pt x="6726941" y="166598"/>
                  </a:cubicBezTo>
                  <a:cubicBezTo>
                    <a:pt x="6732934" y="167197"/>
                    <a:pt x="6741324" y="165999"/>
                    <a:pt x="6738926" y="163003"/>
                  </a:cubicBezTo>
                  <a:cubicBezTo>
                    <a:pt x="6736529" y="160006"/>
                    <a:pt x="6743122" y="160006"/>
                    <a:pt x="6746118" y="162403"/>
                  </a:cubicBezTo>
                  <a:cubicBezTo>
                    <a:pt x="6749115" y="164800"/>
                    <a:pt x="6751511" y="165999"/>
                    <a:pt x="6751511" y="165999"/>
                  </a:cubicBezTo>
                  <a:cubicBezTo>
                    <a:pt x="6751511" y="165999"/>
                    <a:pt x="6752111" y="165999"/>
                    <a:pt x="6758703" y="165999"/>
                  </a:cubicBezTo>
                  <a:cubicBezTo>
                    <a:pt x="6765894" y="165400"/>
                    <a:pt x="6766493" y="161804"/>
                    <a:pt x="6765295" y="157010"/>
                  </a:cubicBezTo>
                  <a:cubicBezTo>
                    <a:pt x="6764096" y="151616"/>
                    <a:pt x="6751511" y="154013"/>
                    <a:pt x="6751511" y="154013"/>
                  </a:cubicBezTo>
                  <a:cubicBezTo>
                    <a:pt x="6748515" y="154613"/>
                    <a:pt x="6743721" y="158208"/>
                    <a:pt x="6741923" y="154613"/>
                  </a:cubicBezTo>
                  <a:cubicBezTo>
                    <a:pt x="6739526" y="151017"/>
                    <a:pt x="6751511" y="149818"/>
                    <a:pt x="6751511" y="149818"/>
                  </a:cubicBezTo>
                  <a:cubicBezTo>
                    <a:pt x="6756905" y="146822"/>
                    <a:pt x="6763497" y="149818"/>
                    <a:pt x="6770688" y="152216"/>
                  </a:cubicBezTo>
                  <a:cubicBezTo>
                    <a:pt x="6777879" y="154613"/>
                    <a:pt x="6790464" y="140230"/>
                    <a:pt x="6793460" y="136035"/>
                  </a:cubicBezTo>
                  <a:cubicBezTo>
                    <a:pt x="6796457" y="131840"/>
                    <a:pt x="6788067" y="133039"/>
                    <a:pt x="6780277" y="135436"/>
                  </a:cubicBezTo>
                  <a:cubicBezTo>
                    <a:pt x="6771887" y="137833"/>
                    <a:pt x="6773086" y="134837"/>
                    <a:pt x="6777280" y="131840"/>
                  </a:cubicBezTo>
                  <a:cubicBezTo>
                    <a:pt x="6781475" y="128844"/>
                    <a:pt x="6788067" y="127645"/>
                    <a:pt x="6795258" y="129443"/>
                  </a:cubicBezTo>
                  <a:cubicBezTo>
                    <a:pt x="6802449" y="130642"/>
                    <a:pt x="6801251" y="126447"/>
                    <a:pt x="6797656" y="122851"/>
                  </a:cubicBezTo>
                  <a:cubicBezTo>
                    <a:pt x="6794060" y="119256"/>
                    <a:pt x="6798255" y="116858"/>
                    <a:pt x="6803049" y="121053"/>
                  </a:cubicBezTo>
                  <a:cubicBezTo>
                    <a:pt x="6807244" y="125248"/>
                    <a:pt x="6809042" y="124050"/>
                    <a:pt x="6811438" y="116858"/>
                  </a:cubicBezTo>
                  <a:cubicBezTo>
                    <a:pt x="6813836" y="109667"/>
                    <a:pt x="6817431" y="103674"/>
                    <a:pt x="6821627" y="100079"/>
                  </a:cubicBezTo>
                  <a:cubicBezTo>
                    <a:pt x="6825821" y="97082"/>
                    <a:pt x="6825821" y="92288"/>
                    <a:pt x="6828818" y="83898"/>
                  </a:cubicBezTo>
                  <a:cubicBezTo>
                    <a:pt x="6831814" y="75509"/>
                    <a:pt x="6821027" y="79104"/>
                    <a:pt x="6816832" y="83299"/>
                  </a:cubicBezTo>
                  <a:cubicBezTo>
                    <a:pt x="6812637" y="87494"/>
                    <a:pt x="6806645" y="88693"/>
                    <a:pt x="6798255" y="92288"/>
                  </a:cubicBezTo>
                  <a:cubicBezTo>
                    <a:pt x="6789865" y="96483"/>
                    <a:pt x="6786269" y="96483"/>
                    <a:pt x="6794060" y="88693"/>
                  </a:cubicBezTo>
                  <a:cubicBezTo>
                    <a:pt x="6801850" y="80902"/>
                    <a:pt x="6788667" y="86295"/>
                    <a:pt x="6779078" y="89292"/>
                  </a:cubicBezTo>
                  <a:cubicBezTo>
                    <a:pt x="6770089" y="91689"/>
                    <a:pt x="6770688" y="86295"/>
                    <a:pt x="6774284" y="83898"/>
                  </a:cubicBezTo>
                  <a:cubicBezTo>
                    <a:pt x="6777879" y="81501"/>
                    <a:pt x="6784471" y="80902"/>
                    <a:pt x="6793460" y="79703"/>
                  </a:cubicBezTo>
                  <a:cubicBezTo>
                    <a:pt x="6802449" y="78505"/>
                    <a:pt x="6809042" y="77306"/>
                    <a:pt x="6812038" y="73711"/>
                  </a:cubicBezTo>
                  <a:cubicBezTo>
                    <a:pt x="6815035" y="70115"/>
                    <a:pt x="6815035" y="71314"/>
                    <a:pt x="6820428" y="71314"/>
                  </a:cubicBezTo>
                  <a:cubicBezTo>
                    <a:pt x="6825821" y="71913"/>
                    <a:pt x="6832413" y="65920"/>
                    <a:pt x="6836009" y="63523"/>
                  </a:cubicBezTo>
                  <a:cubicBezTo>
                    <a:pt x="6839605" y="61126"/>
                    <a:pt x="6845598" y="59328"/>
                    <a:pt x="6850991" y="58130"/>
                  </a:cubicBezTo>
                  <a:cubicBezTo>
                    <a:pt x="6856384" y="57530"/>
                    <a:pt x="6853988" y="52736"/>
                    <a:pt x="6853988" y="43148"/>
                  </a:cubicBezTo>
                  <a:cubicBezTo>
                    <a:pt x="6853988" y="33559"/>
                    <a:pt x="6839006" y="36556"/>
                    <a:pt x="6835409" y="41350"/>
                  </a:cubicBezTo>
                  <a:cubicBezTo>
                    <a:pt x="6831814" y="46144"/>
                    <a:pt x="6827020" y="47343"/>
                    <a:pt x="6822226" y="46743"/>
                  </a:cubicBezTo>
                  <a:cubicBezTo>
                    <a:pt x="6816832" y="46144"/>
                    <a:pt x="6785670" y="42548"/>
                    <a:pt x="6777879" y="40751"/>
                  </a:cubicBezTo>
                  <a:cubicBezTo>
                    <a:pt x="6770089" y="38953"/>
                    <a:pt x="6769489" y="41350"/>
                    <a:pt x="6769489" y="44946"/>
                  </a:cubicBezTo>
                  <a:cubicBezTo>
                    <a:pt x="6769489" y="48541"/>
                    <a:pt x="6768291" y="48541"/>
                    <a:pt x="6764096" y="47343"/>
                  </a:cubicBezTo>
                  <a:cubicBezTo>
                    <a:pt x="6759901" y="46743"/>
                    <a:pt x="6752111" y="53335"/>
                    <a:pt x="6752111" y="53335"/>
                  </a:cubicBezTo>
                  <a:cubicBezTo>
                    <a:pt x="6752111" y="53335"/>
                    <a:pt x="6749714" y="55732"/>
                    <a:pt x="6743122" y="55732"/>
                  </a:cubicBezTo>
                  <a:cubicBezTo>
                    <a:pt x="6737728" y="55732"/>
                    <a:pt x="6729937" y="61126"/>
                    <a:pt x="6723346" y="61126"/>
                  </a:cubicBezTo>
                  <a:cubicBezTo>
                    <a:pt x="6717353" y="61126"/>
                    <a:pt x="6711360" y="57530"/>
                    <a:pt x="6728739" y="54534"/>
                  </a:cubicBezTo>
                  <a:cubicBezTo>
                    <a:pt x="6746118" y="51538"/>
                    <a:pt x="6747316" y="49740"/>
                    <a:pt x="6749714" y="47343"/>
                  </a:cubicBezTo>
                  <a:cubicBezTo>
                    <a:pt x="6752111" y="44946"/>
                    <a:pt x="6749714" y="40751"/>
                    <a:pt x="6743122" y="43148"/>
                  </a:cubicBezTo>
                  <a:cubicBezTo>
                    <a:pt x="6736529" y="45545"/>
                    <a:pt x="6722147" y="44346"/>
                    <a:pt x="6719151" y="44346"/>
                  </a:cubicBezTo>
                  <a:cubicBezTo>
                    <a:pt x="6716754" y="44346"/>
                    <a:pt x="6711959" y="44346"/>
                    <a:pt x="6709562" y="46743"/>
                  </a:cubicBezTo>
                  <a:cubicBezTo>
                    <a:pt x="6707165" y="49140"/>
                    <a:pt x="6702970" y="48541"/>
                    <a:pt x="6702371" y="47343"/>
                  </a:cubicBezTo>
                  <a:cubicBezTo>
                    <a:pt x="6701772" y="46743"/>
                    <a:pt x="6674205" y="54534"/>
                    <a:pt x="6670010" y="57530"/>
                  </a:cubicBezTo>
                  <a:cubicBezTo>
                    <a:pt x="6665815" y="59927"/>
                    <a:pt x="6665815" y="63523"/>
                    <a:pt x="6673605" y="62924"/>
                  </a:cubicBezTo>
                  <a:cubicBezTo>
                    <a:pt x="6681396" y="62324"/>
                    <a:pt x="6678999" y="68317"/>
                    <a:pt x="6671808" y="67119"/>
                  </a:cubicBezTo>
                  <a:cubicBezTo>
                    <a:pt x="6664616" y="66519"/>
                    <a:pt x="6657425" y="63523"/>
                    <a:pt x="6655028" y="62324"/>
                  </a:cubicBezTo>
                  <a:cubicBezTo>
                    <a:pt x="6652631" y="61126"/>
                    <a:pt x="6644242" y="61725"/>
                    <a:pt x="6637649" y="62924"/>
                  </a:cubicBezTo>
                  <a:cubicBezTo>
                    <a:pt x="6631057" y="64122"/>
                    <a:pt x="6628061" y="67718"/>
                    <a:pt x="6623267" y="67718"/>
                  </a:cubicBezTo>
                  <a:cubicBezTo>
                    <a:pt x="6618473" y="67718"/>
                    <a:pt x="6614877" y="70115"/>
                    <a:pt x="6625064" y="74909"/>
                  </a:cubicBezTo>
                  <a:cubicBezTo>
                    <a:pt x="6635253" y="79703"/>
                    <a:pt x="6635253" y="89891"/>
                    <a:pt x="6620870" y="78505"/>
                  </a:cubicBezTo>
                  <a:cubicBezTo>
                    <a:pt x="6602892" y="65920"/>
                    <a:pt x="6589707" y="85097"/>
                    <a:pt x="6582516" y="83299"/>
                  </a:cubicBezTo>
                  <a:cubicBezTo>
                    <a:pt x="6578322" y="80902"/>
                    <a:pt x="6564538" y="89292"/>
                    <a:pt x="6575924" y="89292"/>
                  </a:cubicBezTo>
                  <a:cubicBezTo>
                    <a:pt x="6587910" y="89292"/>
                    <a:pt x="6593902" y="86895"/>
                    <a:pt x="6598097" y="91689"/>
                  </a:cubicBezTo>
                  <a:cubicBezTo>
                    <a:pt x="6602292" y="96483"/>
                    <a:pt x="6584913" y="92887"/>
                    <a:pt x="6580119" y="92887"/>
                  </a:cubicBezTo>
                  <a:cubicBezTo>
                    <a:pt x="6574725" y="92887"/>
                    <a:pt x="6566336" y="87494"/>
                    <a:pt x="6562141" y="92288"/>
                  </a:cubicBezTo>
                  <a:cubicBezTo>
                    <a:pt x="6557946" y="97082"/>
                    <a:pt x="6566336" y="100678"/>
                    <a:pt x="6577722" y="100678"/>
                  </a:cubicBezTo>
                  <a:cubicBezTo>
                    <a:pt x="6589108" y="100678"/>
                    <a:pt x="6582516" y="106671"/>
                    <a:pt x="6574725" y="104873"/>
                  </a:cubicBezTo>
                  <a:cubicBezTo>
                    <a:pt x="6566935" y="102476"/>
                    <a:pt x="6562740" y="104274"/>
                    <a:pt x="6560942" y="106671"/>
                  </a:cubicBezTo>
                  <a:cubicBezTo>
                    <a:pt x="6559144" y="109068"/>
                    <a:pt x="6554950" y="106671"/>
                    <a:pt x="6553152" y="104873"/>
                  </a:cubicBezTo>
                  <a:cubicBezTo>
                    <a:pt x="6551354" y="103075"/>
                    <a:pt x="6535173" y="103674"/>
                    <a:pt x="6530380" y="104274"/>
                  </a:cubicBezTo>
                  <a:cubicBezTo>
                    <a:pt x="6525585" y="104873"/>
                    <a:pt x="6517195" y="104873"/>
                    <a:pt x="6515398" y="100678"/>
                  </a:cubicBezTo>
                  <a:cubicBezTo>
                    <a:pt x="6513600" y="96483"/>
                    <a:pt x="6505809" y="98281"/>
                    <a:pt x="6502812" y="98880"/>
                  </a:cubicBezTo>
                  <a:cubicBezTo>
                    <a:pt x="6499816" y="99479"/>
                    <a:pt x="6493823" y="98281"/>
                    <a:pt x="6490827" y="101277"/>
                  </a:cubicBezTo>
                  <a:cubicBezTo>
                    <a:pt x="6487831" y="104274"/>
                    <a:pt x="6495621" y="106071"/>
                    <a:pt x="6502812" y="106071"/>
                  </a:cubicBezTo>
                  <a:cubicBezTo>
                    <a:pt x="6510004" y="106071"/>
                    <a:pt x="6513600" y="108469"/>
                    <a:pt x="6513600" y="110266"/>
                  </a:cubicBezTo>
                  <a:cubicBezTo>
                    <a:pt x="6513600" y="112064"/>
                    <a:pt x="6516596" y="113862"/>
                    <a:pt x="6524387" y="112064"/>
                  </a:cubicBezTo>
                  <a:cubicBezTo>
                    <a:pt x="6532177" y="110266"/>
                    <a:pt x="6530380" y="116259"/>
                    <a:pt x="6522589" y="116858"/>
                  </a:cubicBezTo>
                  <a:cubicBezTo>
                    <a:pt x="6514798" y="117458"/>
                    <a:pt x="6502812" y="116858"/>
                    <a:pt x="6498019" y="114461"/>
                  </a:cubicBezTo>
                  <a:cubicBezTo>
                    <a:pt x="6493224" y="112064"/>
                    <a:pt x="6487831" y="113862"/>
                    <a:pt x="6487831" y="116259"/>
                  </a:cubicBezTo>
                  <a:cubicBezTo>
                    <a:pt x="6487831" y="118656"/>
                    <a:pt x="6492026" y="119855"/>
                    <a:pt x="6495621" y="119855"/>
                  </a:cubicBezTo>
                  <a:cubicBezTo>
                    <a:pt x="6499816" y="119855"/>
                    <a:pt x="6499217" y="123450"/>
                    <a:pt x="6491427" y="122252"/>
                  </a:cubicBezTo>
                  <a:cubicBezTo>
                    <a:pt x="6483636" y="121653"/>
                    <a:pt x="6478841" y="120454"/>
                    <a:pt x="6476445" y="119256"/>
                  </a:cubicBezTo>
                  <a:cubicBezTo>
                    <a:pt x="6474048" y="118057"/>
                    <a:pt x="6464459" y="117458"/>
                    <a:pt x="6463860" y="123450"/>
                  </a:cubicBezTo>
                  <a:cubicBezTo>
                    <a:pt x="6463260" y="128844"/>
                    <a:pt x="6456069" y="129443"/>
                    <a:pt x="6451874" y="130042"/>
                  </a:cubicBezTo>
                  <a:cubicBezTo>
                    <a:pt x="6447679" y="130642"/>
                    <a:pt x="6433896" y="136634"/>
                    <a:pt x="6433896" y="142028"/>
                  </a:cubicBezTo>
                  <a:cubicBezTo>
                    <a:pt x="6429102" y="151017"/>
                    <a:pt x="6444683" y="154613"/>
                    <a:pt x="6452474" y="152815"/>
                  </a:cubicBezTo>
                  <a:close/>
                  <a:moveTo>
                    <a:pt x="6375767" y="170194"/>
                  </a:moveTo>
                  <a:cubicBezTo>
                    <a:pt x="6381759" y="169595"/>
                    <a:pt x="6386554" y="168396"/>
                    <a:pt x="6390748" y="167797"/>
                  </a:cubicBezTo>
                  <a:cubicBezTo>
                    <a:pt x="6394943" y="167197"/>
                    <a:pt x="6398539" y="167197"/>
                    <a:pt x="6401536" y="165400"/>
                  </a:cubicBezTo>
                  <a:cubicBezTo>
                    <a:pt x="6405131" y="163602"/>
                    <a:pt x="6414719" y="160006"/>
                    <a:pt x="6410525" y="165999"/>
                  </a:cubicBezTo>
                  <a:cubicBezTo>
                    <a:pt x="6406329" y="171392"/>
                    <a:pt x="6389550" y="173190"/>
                    <a:pt x="6384756" y="173190"/>
                  </a:cubicBezTo>
                  <a:cubicBezTo>
                    <a:pt x="6379362" y="173190"/>
                    <a:pt x="6367377" y="173789"/>
                    <a:pt x="6375167" y="181580"/>
                  </a:cubicBezTo>
                  <a:cubicBezTo>
                    <a:pt x="6382958" y="188771"/>
                    <a:pt x="6397340" y="176187"/>
                    <a:pt x="6399738" y="180981"/>
                  </a:cubicBezTo>
                  <a:cubicBezTo>
                    <a:pt x="6402135" y="185775"/>
                    <a:pt x="6412921" y="178584"/>
                    <a:pt x="6419514" y="176786"/>
                  </a:cubicBezTo>
                  <a:cubicBezTo>
                    <a:pt x="6425507" y="174389"/>
                    <a:pt x="6426705" y="176786"/>
                    <a:pt x="6427903" y="177984"/>
                  </a:cubicBezTo>
                  <a:cubicBezTo>
                    <a:pt x="6429701" y="179183"/>
                    <a:pt x="6434496" y="178584"/>
                    <a:pt x="6438091" y="180381"/>
                  </a:cubicBezTo>
                  <a:cubicBezTo>
                    <a:pt x="6442286" y="181580"/>
                    <a:pt x="6446481" y="180981"/>
                    <a:pt x="6448878" y="180981"/>
                  </a:cubicBezTo>
                  <a:cubicBezTo>
                    <a:pt x="6451275" y="180981"/>
                    <a:pt x="6457867" y="186374"/>
                    <a:pt x="6448279" y="185176"/>
                  </a:cubicBezTo>
                  <a:cubicBezTo>
                    <a:pt x="6438091" y="183378"/>
                    <a:pt x="6429701" y="183977"/>
                    <a:pt x="6425507" y="184576"/>
                  </a:cubicBezTo>
                  <a:cubicBezTo>
                    <a:pt x="6421311" y="185176"/>
                    <a:pt x="6415319" y="186973"/>
                    <a:pt x="6411124" y="186973"/>
                  </a:cubicBezTo>
                  <a:cubicBezTo>
                    <a:pt x="6406929" y="186973"/>
                    <a:pt x="6402734" y="196562"/>
                    <a:pt x="6411723" y="192367"/>
                  </a:cubicBezTo>
                  <a:cubicBezTo>
                    <a:pt x="6421311" y="188172"/>
                    <a:pt x="6421311" y="194764"/>
                    <a:pt x="6416518" y="195363"/>
                  </a:cubicBezTo>
                  <a:cubicBezTo>
                    <a:pt x="6416518" y="195363"/>
                    <a:pt x="6409326" y="198959"/>
                    <a:pt x="6414120" y="201356"/>
                  </a:cubicBezTo>
                  <a:cubicBezTo>
                    <a:pt x="6418914" y="203753"/>
                    <a:pt x="6432099" y="200158"/>
                    <a:pt x="6436892" y="200757"/>
                  </a:cubicBezTo>
                  <a:cubicBezTo>
                    <a:pt x="6441687" y="201356"/>
                    <a:pt x="6452474" y="198360"/>
                    <a:pt x="6456669" y="195363"/>
                  </a:cubicBezTo>
                  <a:cubicBezTo>
                    <a:pt x="6460863" y="192367"/>
                    <a:pt x="6462661" y="194764"/>
                    <a:pt x="6461463" y="197760"/>
                  </a:cubicBezTo>
                  <a:cubicBezTo>
                    <a:pt x="6460863" y="200757"/>
                    <a:pt x="6462661" y="200757"/>
                    <a:pt x="6464459" y="202555"/>
                  </a:cubicBezTo>
                  <a:cubicBezTo>
                    <a:pt x="6466257" y="204352"/>
                    <a:pt x="6463860" y="207349"/>
                    <a:pt x="6459066" y="204952"/>
                  </a:cubicBezTo>
                  <a:cubicBezTo>
                    <a:pt x="6454271" y="202555"/>
                    <a:pt x="6447080" y="202555"/>
                    <a:pt x="6443485" y="204352"/>
                  </a:cubicBezTo>
                  <a:cubicBezTo>
                    <a:pt x="6439290" y="206750"/>
                    <a:pt x="6430300" y="206750"/>
                    <a:pt x="6426705" y="206750"/>
                  </a:cubicBezTo>
                  <a:cubicBezTo>
                    <a:pt x="6423709" y="206750"/>
                    <a:pt x="6414719" y="204952"/>
                    <a:pt x="6421910" y="209746"/>
                  </a:cubicBezTo>
                  <a:cubicBezTo>
                    <a:pt x="6429102" y="214540"/>
                    <a:pt x="6433896" y="214540"/>
                    <a:pt x="6436293" y="218136"/>
                  </a:cubicBezTo>
                  <a:cubicBezTo>
                    <a:pt x="6438690" y="222331"/>
                    <a:pt x="6446481" y="219934"/>
                    <a:pt x="6450676" y="217536"/>
                  </a:cubicBezTo>
                  <a:cubicBezTo>
                    <a:pt x="6454870" y="215139"/>
                    <a:pt x="6462661" y="214540"/>
                    <a:pt x="6460863" y="217536"/>
                  </a:cubicBezTo>
                  <a:cubicBezTo>
                    <a:pt x="6459066" y="220533"/>
                    <a:pt x="6453073" y="218735"/>
                    <a:pt x="6450676" y="222331"/>
                  </a:cubicBezTo>
                  <a:cubicBezTo>
                    <a:pt x="6448279" y="225926"/>
                    <a:pt x="6453073" y="227125"/>
                    <a:pt x="6457867" y="224128"/>
                  </a:cubicBezTo>
                  <a:cubicBezTo>
                    <a:pt x="6462661" y="221132"/>
                    <a:pt x="6463860" y="220533"/>
                    <a:pt x="6469253" y="221731"/>
                  </a:cubicBezTo>
                  <a:cubicBezTo>
                    <a:pt x="6474647" y="222331"/>
                    <a:pt x="6480640" y="221731"/>
                    <a:pt x="6483636" y="216937"/>
                  </a:cubicBezTo>
                  <a:cubicBezTo>
                    <a:pt x="6486632" y="212143"/>
                    <a:pt x="6489629" y="211544"/>
                    <a:pt x="6490228" y="215139"/>
                  </a:cubicBezTo>
                  <a:cubicBezTo>
                    <a:pt x="6490827" y="218735"/>
                    <a:pt x="6502812" y="219334"/>
                    <a:pt x="6507607" y="218136"/>
                  </a:cubicBezTo>
                  <a:cubicBezTo>
                    <a:pt x="6512401" y="216937"/>
                    <a:pt x="6514798" y="217536"/>
                    <a:pt x="6512401" y="220533"/>
                  </a:cubicBezTo>
                  <a:cubicBezTo>
                    <a:pt x="6510004" y="223529"/>
                    <a:pt x="6499217" y="223529"/>
                    <a:pt x="6493224" y="223529"/>
                  </a:cubicBezTo>
                  <a:cubicBezTo>
                    <a:pt x="6487231" y="223529"/>
                    <a:pt x="6479441" y="226526"/>
                    <a:pt x="6472250" y="228323"/>
                  </a:cubicBezTo>
                  <a:cubicBezTo>
                    <a:pt x="6461463" y="231320"/>
                    <a:pt x="6469253" y="238511"/>
                    <a:pt x="6476445" y="238511"/>
                  </a:cubicBezTo>
                  <a:cubicBezTo>
                    <a:pt x="6483636" y="239110"/>
                    <a:pt x="6483636" y="239710"/>
                    <a:pt x="6480040" y="241507"/>
                  </a:cubicBezTo>
                  <a:cubicBezTo>
                    <a:pt x="6476445" y="243305"/>
                    <a:pt x="6475246" y="243904"/>
                    <a:pt x="6480040" y="246302"/>
                  </a:cubicBezTo>
                  <a:cubicBezTo>
                    <a:pt x="6484834" y="248699"/>
                    <a:pt x="6492026" y="243305"/>
                    <a:pt x="6494423" y="240908"/>
                  </a:cubicBezTo>
                  <a:cubicBezTo>
                    <a:pt x="6496820" y="238511"/>
                    <a:pt x="6504611" y="240908"/>
                    <a:pt x="6506409" y="242107"/>
                  </a:cubicBezTo>
                  <a:cubicBezTo>
                    <a:pt x="6508206" y="243305"/>
                    <a:pt x="6511202" y="246302"/>
                    <a:pt x="6499217" y="248099"/>
                  </a:cubicBezTo>
                  <a:cubicBezTo>
                    <a:pt x="6487231" y="249897"/>
                    <a:pt x="6498019" y="254092"/>
                    <a:pt x="6505210" y="252294"/>
                  </a:cubicBezTo>
                  <a:cubicBezTo>
                    <a:pt x="6512401" y="250497"/>
                    <a:pt x="6521990" y="249897"/>
                    <a:pt x="6527982" y="252294"/>
                  </a:cubicBezTo>
                  <a:cubicBezTo>
                    <a:pt x="6533376" y="254691"/>
                    <a:pt x="6535173" y="253493"/>
                    <a:pt x="6535173" y="251096"/>
                  </a:cubicBezTo>
                  <a:cubicBezTo>
                    <a:pt x="6535173" y="248699"/>
                    <a:pt x="6535772" y="246901"/>
                    <a:pt x="6542964" y="248699"/>
                  </a:cubicBezTo>
                  <a:cubicBezTo>
                    <a:pt x="6550155" y="251096"/>
                    <a:pt x="6548358" y="243305"/>
                    <a:pt x="6542964" y="243305"/>
                  </a:cubicBezTo>
                  <a:cubicBezTo>
                    <a:pt x="6537571" y="243904"/>
                    <a:pt x="6532776" y="241507"/>
                    <a:pt x="6535173" y="239110"/>
                  </a:cubicBezTo>
                  <a:cubicBezTo>
                    <a:pt x="6537571" y="236713"/>
                    <a:pt x="6543563" y="238511"/>
                    <a:pt x="6548358" y="243305"/>
                  </a:cubicBezTo>
                  <a:cubicBezTo>
                    <a:pt x="6553152" y="247500"/>
                    <a:pt x="6557347" y="248699"/>
                    <a:pt x="6558545" y="244504"/>
                  </a:cubicBezTo>
                  <a:cubicBezTo>
                    <a:pt x="6559743" y="240309"/>
                    <a:pt x="6560942" y="236114"/>
                    <a:pt x="6556148" y="236114"/>
                  </a:cubicBezTo>
                  <a:cubicBezTo>
                    <a:pt x="6551354" y="236114"/>
                    <a:pt x="6551953" y="234915"/>
                    <a:pt x="6552552" y="232518"/>
                  </a:cubicBezTo>
                  <a:cubicBezTo>
                    <a:pt x="6553152" y="230121"/>
                    <a:pt x="6560343" y="233118"/>
                    <a:pt x="6566336" y="235515"/>
                  </a:cubicBezTo>
                  <a:cubicBezTo>
                    <a:pt x="6572329" y="237912"/>
                    <a:pt x="6572928" y="232518"/>
                    <a:pt x="6568733" y="231320"/>
                  </a:cubicBezTo>
                  <a:cubicBezTo>
                    <a:pt x="6564538" y="230720"/>
                    <a:pt x="6563340" y="227125"/>
                    <a:pt x="6560343" y="218735"/>
                  </a:cubicBezTo>
                  <a:cubicBezTo>
                    <a:pt x="6557347" y="210345"/>
                    <a:pt x="6567534" y="216338"/>
                    <a:pt x="6568733" y="222930"/>
                  </a:cubicBezTo>
                  <a:cubicBezTo>
                    <a:pt x="6569332" y="229522"/>
                    <a:pt x="6574725" y="227125"/>
                    <a:pt x="6572928" y="218735"/>
                  </a:cubicBezTo>
                  <a:cubicBezTo>
                    <a:pt x="6571729" y="213941"/>
                    <a:pt x="6574126" y="211544"/>
                    <a:pt x="6576523" y="211544"/>
                  </a:cubicBezTo>
                  <a:cubicBezTo>
                    <a:pt x="6578921" y="211544"/>
                    <a:pt x="6580718" y="212143"/>
                    <a:pt x="6580718" y="209746"/>
                  </a:cubicBezTo>
                  <a:cubicBezTo>
                    <a:pt x="6580718" y="207349"/>
                    <a:pt x="6582516" y="207349"/>
                    <a:pt x="6588509" y="204952"/>
                  </a:cubicBezTo>
                  <a:cubicBezTo>
                    <a:pt x="6594502" y="202555"/>
                    <a:pt x="6592703" y="194165"/>
                    <a:pt x="6587910" y="193565"/>
                  </a:cubicBezTo>
                  <a:cubicBezTo>
                    <a:pt x="6583115" y="192966"/>
                    <a:pt x="6575924" y="194165"/>
                    <a:pt x="6565137" y="190569"/>
                  </a:cubicBezTo>
                  <a:cubicBezTo>
                    <a:pt x="6554351" y="186374"/>
                    <a:pt x="6560942" y="191168"/>
                    <a:pt x="6551953" y="194764"/>
                  </a:cubicBezTo>
                  <a:cubicBezTo>
                    <a:pt x="6541166" y="198959"/>
                    <a:pt x="6550155" y="190569"/>
                    <a:pt x="6548957" y="186374"/>
                  </a:cubicBezTo>
                  <a:cubicBezTo>
                    <a:pt x="6545961" y="176786"/>
                    <a:pt x="6541765" y="179183"/>
                    <a:pt x="6541166" y="181580"/>
                  </a:cubicBezTo>
                  <a:cubicBezTo>
                    <a:pt x="6540567" y="183977"/>
                    <a:pt x="6533376" y="185775"/>
                    <a:pt x="6529181" y="182179"/>
                  </a:cubicBezTo>
                  <a:cubicBezTo>
                    <a:pt x="6524986" y="177984"/>
                    <a:pt x="6518394" y="173190"/>
                    <a:pt x="6515398" y="176187"/>
                  </a:cubicBezTo>
                  <a:cubicBezTo>
                    <a:pt x="6512401" y="179183"/>
                    <a:pt x="6510004" y="176187"/>
                    <a:pt x="6487231" y="178584"/>
                  </a:cubicBezTo>
                  <a:cubicBezTo>
                    <a:pt x="6464459" y="180981"/>
                    <a:pt x="6454870" y="168396"/>
                    <a:pt x="6454870" y="168396"/>
                  </a:cubicBezTo>
                  <a:cubicBezTo>
                    <a:pt x="6454870" y="168396"/>
                    <a:pt x="6449478" y="163003"/>
                    <a:pt x="6441687" y="163003"/>
                  </a:cubicBezTo>
                  <a:cubicBezTo>
                    <a:pt x="6433896" y="162403"/>
                    <a:pt x="6427304" y="160605"/>
                    <a:pt x="6422510" y="157010"/>
                  </a:cubicBezTo>
                  <a:cubicBezTo>
                    <a:pt x="6417716" y="152815"/>
                    <a:pt x="6404532" y="156411"/>
                    <a:pt x="6399738" y="159407"/>
                  </a:cubicBezTo>
                  <a:cubicBezTo>
                    <a:pt x="6394943" y="161804"/>
                    <a:pt x="6378164" y="165999"/>
                    <a:pt x="6375167" y="165400"/>
                  </a:cubicBezTo>
                  <a:cubicBezTo>
                    <a:pt x="6369175" y="163602"/>
                    <a:pt x="6366178" y="171392"/>
                    <a:pt x="6375767" y="170194"/>
                  </a:cubicBezTo>
                  <a:close/>
                  <a:moveTo>
                    <a:pt x="6260106" y="262482"/>
                  </a:moveTo>
                  <a:cubicBezTo>
                    <a:pt x="6270295" y="263081"/>
                    <a:pt x="6267298" y="266677"/>
                    <a:pt x="6268496" y="267875"/>
                  </a:cubicBezTo>
                  <a:cubicBezTo>
                    <a:pt x="6270295" y="269074"/>
                    <a:pt x="6274489" y="271471"/>
                    <a:pt x="6274489" y="265478"/>
                  </a:cubicBezTo>
                  <a:cubicBezTo>
                    <a:pt x="6274489" y="260085"/>
                    <a:pt x="6282879" y="261883"/>
                    <a:pt x="6287074" y="266078"/>
                  </a:cubicBezTo>
                  <a:cubicBezTo>
                    <a:pt x="6291269" y="270273"/>
                    <a:pt x="6294266" y="268475"/>
                    <a:pt x="6293666" y="264280"/>
                  </a:cubicBezTo>
                  <a:cubicBezTo>
                    <a:pt x="6293067" y="260085"/>
                    <a:pt x="6297262" y="260684"/>
                    <a:pt x="6298460" y="263681"/>
                  </a:cubicBezTo>
                  <a:cubicBezTo>
                    <a:pt x="6299659" y="266677"/>
                    <a:pt x="6308648" y="263081"/>
                    <a:pt x="6310446" y="267875"/>
                  </a:cubicBezTo>
                  <a:cubicBezTo>
                    <a:pt x="6312244" y="272670"/>
                    <a:pt x="6318836" y="267276"/>
                    <a:pt x="6315839" y="272070"/>
                  </a:cubicBezTo>
                  <a:cubicBezTo>
                    <a:pt x="6313442" y="276865"/>
                    <a:pt x="6305652" y="274467"/>
                    <a:pt x="6300857" y="275666"/>
                  </a:cubicBezTo>
                  <a:cubicBezTo>
                    <a:pt x="6296063" y="276265"/>
                    <a:pt x="6290670" y="282857"/>
                    <a:pt x="6303255" y="284056"/>
                  </a:cubicBezTo>
                  <a:cubicBezTo>
                    <a:pt x="6315839" y="285254"/>
                    <a:pt x="6319435" y="281059"/>
                    <a:pt x="6322431" y="276865"/>
                  </a:cubicBezTo>
                  <a:cubicBezTo>
                    <a:pt x="6325427" y="272670"/>
                    <a:pt x="6332019" y="272070"/>
                    <a:pt x="6333817" y="276265"/>
                  </a:cubicBezTo>
                  <a:cubicBezTo>
                    <a:pt x="6335616" y="280460"/>
                    <a:pt x="6338012" y="280460"/>
                    <a:pt x="6341008" y="276865"/>
                  </a:cubicBezTo>
                  <a:cubicBezTo>
                    <a:pt x="6343406" y="273868"/>
                    <a:pt x="6357788" y="274467"/>
                    <a:pt x="6359587" y="277464"/>
                  </a:cubicBezTo>
                  <a:cubicBezTo>
                    <a:pt x="6361384" y="280460"/>
                    <a:pt x="6366178" y="279861"/>
                    <a:pt x="6369175" y="279861"/>
                  </a:cubicBezTo>
                  <a:cubicBezTo>
                    <a:pt x="6372171" y="279861"/>
                    <a:pt x="6381759" y="282857"/>
                    <a:pt x="6387153" y="285854"/>
                  </a:cubicBezTo>
                  <a:cubicBezTo>
                    <a:pt x="6392547" y="288850"/>
                    <a:pt x="6399138" y="290049"/>
                    <a:pt x="6409925" y="288850"/>
                  </a:cubicBezTo>
                  <a:cubicBezTo>
                    <a:pt x="6420113" y="288251"/>
                    <a:pt x="6420712" y="288251"/>
                    <a:pt x="6417716" y="282857"/>
                  </a:cubicBezTo>
                  <a:cubicBezTo>
                    <a:pt x="6414719" y="277464"/>
                    <a:pt x="6415319" y="280460"/>
                    <a:pt x="6412322" y="276865"/>
                  </a:cubicBezTo>
                  <a:cubicBezTo>
                    <a:pt x="6409925" y="272670"/>
                    <a:pt x="6405131" y="270273"/>
                    <a:pt x="6397939" y="269673"/>
                  </a:cubicBezTo>
                  <a:cubicBezTo>
                    <a:pt x="6390748" y="269074"/>
                    <a:pt x="6379362" y="270273"/>
                    <a:pt x="6381160" y="265478"/>
                  </a:cubicBezTo>
                  <a:cubicBezTo>
                    <a:pt x="6383557" y="260684"/>
                    <a:pt x="6374568" y="257688"/>
                    <a:pt x="6367976" y="257688"/>
                  </a:cubicBezTo>
                  <a:cubicBezTo>
                    <a:pt x="6361384" y="257688"/>
                    <a:pt x="6354193" y="254691"/>
                    <a:pt x="6351197" y="257688"/>
                  </a:cubicBezTo>
                  <a:cubicBezTo>
                    <a:pt x="6348200" y="260684"/>
                    <a:pt x="6347001" y="259486"/>
                    <a:pt x="6348200" y="254691"/>
                  </a:cubicBezTo>
                  <a:cubicBezTo>
                    <a:pt x="6348799" y="249897"/>
                    <a:pt x="6344605" y="249897"/>
                    <a:pt x="6339211" y="250497"/>
                  </a:cubicBezTo>
                  <a:cubicBezTo>
                    <a:pt x="6333817" y="251096"/>
                    <a:pt x="6326626" y="251096"/>
                    <a:pt x="6323630" y="250497"/>
                  </a:cubicBezTo>
                  <a:cubicBezTo>
                    <a:pt x="6320634" y="249897"/>
                    <a:pt x="6318236" y="251096"/>
                    <a:pt x="6318236" y="254092"/>
                  </a:cubicBezTo>
                  <a:cubicBezTo>
                    <a:pt x="6318236" y="257089"/>
                    <a:pt x="6314041" y="257089"/>
                    <a:pt x="6311045" y="252294"/>
                  </a:cubicBezTo>
                  <a:cubicBezTo>
                    <a:pt x="6308048" y="247500"/>
                    <a:pt x="6294266" y="249897"/>
                    <a:pt x="6286475" y="249897"/>
                  </a:cubicBezTo>
                  <a:cubicBezTo>
                    <a:pt x="6279284" y="250497"/>
                    <a:pt x="6263703" y="255291"/>
                    <a:pt x="6258908" y="254092"/>
                  </a:cubicBezTo>
                  <a:cubicBezTo>
                    <a:pt x="6254114" y="253493"/>
                    <a:pt x="6249919" y="261883"/>
                    <a:pt x="6260106" y="262482"/>
                  </a:cubicBezTo>
                  <a:close/>
                  <a:moveTo>
                    <a:pt x="6449478" y="343983"/>
                  </a:moveTo>
                  <a:cubicBezTo>
                    <a:pt x="6445881" y="346380"/>
                    <a:pt x="6437492" y="345781"/>
                    <a:pt x="6429701" y="341586"/>
                  </a:cubicBezTo>
                  <a:cubicBezTo>
                    <a:pt x="6424308" y="338590"/>
                    <a:pt x="6411124" y="336193"/>
                    <a:pt x="6405730" y="333796"/>
                  </a:cubicBezTo>
                  <a:cubicBezTo>
                    <a:pt x="6400337" y="331399"/>
                    <a:pt x="6394344" y="329601"/>
                    <a:pt x="6393745" y="334994"/>
                  </a:cubicBezTo>
                  <a:cubicBezTo>
                    <a:pt x="6393146" y="343384"/>
                    <a:pt x="6406329" y="332597"/>
                    <a:pt x="6403333" y="340388"/>
                  </a:cubicBezTo>
                  <a:cubicBezTo>
                    <a:pt x="6402135" y="344583"/>
                    <a:pt x="6415319" y="350575"/>
                    <a:pt x="6420113" y="348777"/>
                  </a:cubicBezTo>
                  <a:cubicBezTo>
                    <a:pt x="6423709" y="348178"/>
                    <a:pt x="6424308" y="352972"/>
                    <a:pt x="6418315" y="352972"/>
                  </a:cubicBezTo>
                  <a:cubicBezTo>
                    <a:pt x="6412921" y="352972"/>
                    <a:pt x="6408128" y="351175"/>
                    <a:pt x="6408128" y="356568"/>
                  </a:cubicBezTo>
                  <a:cubicBezTo>
                    <a:pt x="6408128" y="361961"/>
                    <a:pt x="6401536" y="366756"/>
                    <a:pt x="6410525" y="363759"/>
                  </a:cubicBezTo>
                  <a:cubicBezTo>
                    <a:pt x="6418914" y="360763"/>
                    <a:pt x="6422510" y="357167"/>
                    <a:pt x="6428503" y="358366"/>
                  </a:cubicBezTo>
                  <a:cubicBezTo>
                    <a:pt x="6435694" y="358965"/>
                    <a:pt x="6438091" y="354171"/>
                    <a:pt x="6442885" y="352373"/>
                  </a:cubicBezTo>
                  <a:cubicBezTo>
                    <a:pt x="6447080" y="351175"/>
                    <a:pt x="6459665" y="351175"/>
                    <a:pt x="6451874" y="355969"/>
                  </a:cubicBezTo>
                  <a:cubicBezTo>
                    <a:pt x="6442286" y="361961"/>
                    <a:pt x="6449478" y="381738"/>
                    <a:pt x="6469852" y="373947"/>
                  </a:cubicBezTo>
                  <a:cubicBezTo>
                    <a:pt x="6489629" y="366756"/>
                    <a:pt x="6501614" y="364359"/>
                    <a:pt x="6503412" y="361961"/>
                  </a:cubicBezTo>
                  <a:cubicBezTo>
                    <a:pt x="6505809" y="359564"/>
                    <a:pt x="6505210" y="354770"/>
                    <a:pt x="6499217" y="355369"/>
                  </a:cubicBezTo>
                  <a:cubicBezTo>
                    <a:pt x="6490827" y="356568"/>
                    <a:pt x="6490827" y="352373"/>
                    <a:pt x="6496221" y="351175"/>
                  </a:cubicBezTo>
                  <a:cubicBezTo>
                    <a:pt x="6504611" y="348777"/>
                    <a:pt x="6493224" y="340388"/>
                    <a:pt x="6490827" y="342785"/>
                  </a:cubicBezTo>
                  <a:cubicBezTo>
                    <a:pt x="6484235" y="350575"/>
                    <a:pt x="6482438" y="348178"/>
                    <a:pt x="6485434" y="340987"/>
                  </a:cubicBezTo>
                  <a:cubicBezTo>
                    <a:pt x="6489030" y="333796"/>
                    <a:pt x="6483636" y="332597"/>
                    <a:pt x="6480640" y="330200"/>
                  </a:cubicBezTo>
                  <a:cubicBezTo>
                    <a:pt x="6477643" y="327803"/>
                    <a:pt x="6478242" y="329001"/>
                    <a:pt x="6475845" y="325406"/>
                  </a:cubicBezTo>
                  <a:cubicBezTo>
                    <a:pt x="6473449" y="321810"/>
                    <a:pt x="6469852" y="320612"/>
                    <a:pt x="6468055" y="321810"/>
                  </a:cubicBezTo>
                  <a:cubicBezTo>
                    <a:pt x="6466257" y="323009"/>
                    <a:pt x="6465658" y="320012"/>
                    <a:pt x="6466856" y="317615"/>
                  </a:cubicBezTo>
                  <a:cubicBezTo>
                    <a:pt x="6468055" y="315218"/>
                    <a:pt x="6464459" y="312821"/>
                    <a:pt x="6459665" y="314619"/>
                  </a:cubicBezTo>
                  <a:cubicBezTo>
                    <a:pt x="6454870" y="316417"/>
                    <a:pt x="6447679" y="314619"/>
                    <a:pt x="6445881" y="312821"/>
                  </a:cubicBezTo>
                  <a:cubicBezTo>
                    <a:pt x="6444084" y="311023"/>
                    <a:pt x="6432698" y="311023"/>
                    <a:pt x="6442286" y="317615"/>
                  </a:cubicBezTo>
                  <a:cubicBezTo>
                    <a:pt x="6451874" y="324207"/>
                    <a:pt x="6440489" y="324207"/>
                    <a:pt x="6435694" y="320012"/>
                  </a:cubicBezTo>
                  <a:cubicBezTo>
                    <a:pt x="6431499" y="317016"/>
                    <a:pt x="6423109" y="318814"/>
                    <a:pt x="6419514" y="319413"/>
                  </a:cubicBezTo>
                  <a:cubicBezTo>
                    <a:pt x="6412322" y="320012"/>
                    <a:pt x="6408727" y="329001"/>
                    <a:pt x="6420712" y="325406"/>
                  </a:cubicBezTo>
                  <a:cubicBezTo>
                    <a:pt x="6428503" y="323009"/>
                    <a:pt x="6427903" y="326005"/>
                    <a:pt x="6422510" y="328402"/>
                  </a:cubicBezTo>
                  <a:cubicBezTo>
                    <a:pt x="6417117" y="330799"/>
                    <a:pt x="6417716" y="333196"/>
                    <a:pt x="6425507" y="335593"/>
                  </a:cubicBezTo>
                  <a:cubicBezTo>
                    <a:pt x="6434496" y="338590"/>
                    <a:pt x="6443485" y="342785"/>
                    <a:pt x="6445881" y="340987"/>
                  </a:cubicBezTo>
                  <a:cubicBezTo>
                    <a:pt x="6449478" y="339788"/>
                    <a:pt x="6452474" y="341586"/>
                    <a:pt x="6449478" y="343983"/>
                  </a:cubicBezTo>
                  <a:close/>
                  <a:moveTo>
                    <a:pt x="6596899" y="460242"/>
                  </a:moveTo>
                  <a:cubicBezTo>
                    <a:pt x="6599895" y="456047"/>
                    <a:pt x="6605289" y="457246"/>
                    <a:pt x="6605888" y="451853"/>
                  </a:cubicBezTo>
                  <a:cubicBezTo>
                    <a:pt x="6606487" y="446459"/>
                    <a:pt x="6595700" y="446459"/>
                    <a:pt x="6592104" y="438669"/>
                  </a:cubicBezTo>
                  <a:cubicBezTo>
                    <a:pt x="6587910" y="430878"/>
                    <a:pt x="6586711" y="427882"/>
                    <a:pt x="6583714" y="425485"/>
                  </a:cubicBezTo>
                  <a:cubicBezTo>
                    <a:pt x="6581318" y="423087"/>
                    <a:pt x="6578322" y="424885"/>
                    <a:pt x="6575924" y="429679"/>
                  </a:cubicBezTo>
                  <a:cubicBezTo>
                    <a:pt x="6573527" y="434474"/>
                    <a:pt x="6569332" y="433874"/>
                    <a:pt x="6567534" y="429080"/>
                  </a:cubicBezTo>
                  <a:cubicBezTo>
                    <a:pt x="6565736" y="424286"/>
                    <a:pt x="6560343" y="424885"/>
                    <a:pt x="6560343" y="429080"/>
                  </a:cubicBezTo>
                  <a:cubicBezTo>
                    <a:pt x="6560942" y="433275"/>
                    <a:pt x="6553751" y="431477"/>
                    <a:pt x="6553152" y="424885"/>
                  </a:cubicBezTo>
                  <a:cubicBezTo>
                    <a:pt x="6552552" y="417694"/>
                    <a:pt x="6544162" y="413499"/>
                    <a:pt x="6539369" y="416495"/>
                  </a:cubicBezTo>
                  <a:cubicBezTo>
                    <a:pt x="6534574" y="418893"/>
                    <a:pt x="6532177" y="417095"/>
                    <a:pt x="6536971" y="414098"/>
                  </a:cubicBezTo>
                  <a:cubicBezTo>
                    <a:pt x="6542365" y="411102"/>
                    <a:pt x="6542365" y="411102"/>
                    <a:pt x="6542365" y="411102"/>
                  </a:cubicBezTo>
                  <a:cubicBezTo>
                    <a:pt x="6542365" y="411102"/>
                    <a:pt x="6548358" y="406308"/>
                    <a:pt x="6546560" y="404510"/>
                  </a:cubicBezTo>
                  <a:cubicBezTo>
                    <a:pt x="6544762" y="402712"/>
                    <a:pt x="6547159" y="402113"/>
                    <a:pt x="6548957" y="400315"/>
                  </a:cubicBezTo>
                  <a:cubicBezTo>
                    <a:pt x="6550754" y="398517"/>
                    <a:pt x="6550155" y="393124"/>
                    <a:pt x="6546560" y="391925"/>
                  </a:cubicBezTo>
                  <a:cubicBezTo>
                    <a:pt x="6542365" y="391326"/>
                    <a:pt x="6539369" y="391925"/>
                    <a:pt x="6533376" y="396719"/>
                  </a:cubicBezTo>
                  <a:cubicBezTo>
                    <a:pt x="6527383" y="401514"/>
                    <a:pt x="6513600" y="409903"/>
                    <a:pt x="6500416" y="405708"/>
                  </a:cubicBezTo>
                  <a:cubicBezTo>
                    <a:pt x="6492026" y="403311"/>
                    <a:pt x="6489030" y="400315"/>
                    <a:pt x="6483636" y="402712"/>
                  </a:cubicBezTo>
                  <a:cubicBezTo>
                    <a:pt x="6478242" y="405109"/>
                    <a:pt x="6471650" y="403911"/>
                    <a:pt x="6474048" y="409903"/>
                  </a:cubicBezTo>
                  <a:cubicBezTo>
                    <a:pt x="6476445" y="415896"/>
                    <a:pt x="6476445" y="424885"/>
                    <a:pt x="6486632" y="423087"/>
                  </a:cubicBezTo>
                  <a:cubicBezTo>
                    <a:pt x="6496820" y="421889"/>
                    <a:pt x="6514199" y="424286"/>
                    <a:pt x="6511802" y="428481"/>
                  </a:cubicBezTo>
                  <a:cubicBezTo>
                    <a:pt x="6510603" y="430878"/>
                    <a:pt x="6511202" y="433275"/>
                    <a:pt x="6513001" y="435073"/>
                  </a:cubicBezTo>
                  <a:cubicBezTo>
                    <a:pt x="6515398" y="436871"/>
                    <a:pt x="6513600" y="442264"/>
                    <a:pt x="6506409" y="437470"/>
                  </a:cubicBezTo>
                  <a:cubicBezTo>
                    <a:pt x="6499217" y="433275"/>
                    <a:pt x="6493224" y="436271"/>
                    <a:pt x="6489030" y="432077"/>
                  </a:cubicBezTo>
                  <a:cubicBezTo>
                    <a:pt x="6484834" y="427882"/>
                    <a:pt x="6480640" y="429679"/>
                    <a:pt x="6477643" y="431477"/>
                  </a:cubicBezTo>
                  <a:cubicBezTo>
                    <a:pt x="6474647" y="433275"/>
                    <a:pt x="6469253" y="428481"/>
                    <a:pt x="6469253" y="436271"/>
                  </a:cubicBezTo>
                  <a:cubicBezTo>
                    <a:pt x="6469253" y="444062"/>
                    <a:pt x="6479441" y="445261"/>
                    <a:pt x="6486033" y="447058"/>
                  </a:cubicBezTo>
                  <a:cubicBezTo>
                    <a:pt x="6492625" y="448856"/>
                    <a:pt x="6494423" y="449455"/>
                    <a:pt x="6497420" y="454250"/>
                  </a:cubicBezTo>
                  <a:cubicBezTo>
                    <a:pt x="6499816" y="459044"/>
                    <a:pt x="6504611" y="458445"/>
                    <a:pt x="6505210" y="455448"/>
                  </a:cubicBezTo>
                  <a:cubicBezTo>
                    <a:pt x="6505809" y="452452"/>
                    <a:pt x="6511802" y="454250"/>
                    <a:pt x="6513600" y="456047"/>
                  </a:cubicBezTo>
                  <a:cubicBezTo>
                    <a:pt x="6515997" y="458445"/>
                    <a:pt x="6520791" y="456647"/>
                    <a:pt x="6522589" y="454849"/>
                  </a:cubicBezTo>
                  <a:cubicBezTo>
                    <a:pt x="6524986" y="452452"/>
                    <a:pt x="6529780" y="454250"/>
                    <a:pt x="6530979" y="457246"/>
                  </a:cubicBezTo>
                  <a:cubicBezTo>
                    <a:pt x="6532776" y="460242"/>
                    <a:pt x="6537571" y="462639"/>
                    <a:pt x="6545361" y="462639"/>
                  </a:cubicBezTo>
                  <a:cubicBezTo>
                    <a:pt x="6553152" y="462639"/>
                    <a:pt x="6565137" y="470430"/>
                    <a:pt x="6569332" y="476423"/>
                  </a:cubicBezTo>
                  <a:cubicBezTo>
                    <a:pt x="6573527" y="482416"/>
                    <a:pt x="6577722" y="477621"/>
                    <a:pt x="6580119" y="474625"/>
                  </a:cubicBezTo>
                  <a:cubicBezTo>
                    <a:pt x="6582516" y="471629"/>
                    <a:pt x="6581917" y="468033"/>
                    <a:pt x="6579520" y="465636"/>
                  </a:cubicBezTo>
                  <a:cubicBezTo>
                    <a:pt x="6577123" y="463239"/>
                    <a:pt x="6581917" y="460842"/>
                    <a:pt x="6586711" y="461441"/>
                  </a:cubicBezTo>
                  <a:cubicBezTo>
                    <a:pt x="6592104" y="463838"/>
                    <a:pt x="6593902" y="463838"/>
                    <a:pt x="6596899" y="460242"/>
                  </a:cubicBezTo>
                  <a:close/>
                  <a:moveTo>
                    <a:pt x="6043170" y="399116"/>
                  </a:moveTo>
                  <a:cubicBezTo>
                    <a:pt x="6050361" y="402712"/>
                    <a:pt x="6055155" y="397319"/>
                    <a:pt x="6059949" y="402113"/>
                  </a:cubicBezTo>
                  <a:cubicBezTo>
                    <a:pt x="6064743" y="406907"/>
                    <a:pt x="6074931" y="400914"/>
                    <a:pt x="6076729" y="399716"/>
                  </a:cubicBezTo>
                  <a:cubicBezTo>
                    <a:pt x="6078527" y="399116"/>
                    <a:pt x="6083321" y="396719"/>
                    <a:pt x="6088115" y="403311"/>
                  </a:cubicBezTo>
                  <a:cubicBezTo>
                    <a:pt x="6092909" y="409903"/>
                    <a:pt x="6095307" y="402113"/>
                    <a:pt x="6090512" y="398517"/>
                  </a:cubicBezTo>
                  <a:cubicBezTo>
                    <a:pt x="6082722" y="393124"/>
                    <a:pt x="6089314" y="391326"/>
                    <a:pt x="6094108" y="394922"/>
                  </a:cubicBezTo>
                  <a:cubicBezTo>
                    <a:pt x="6098902" y="398517"/>
                    <a:pt x="6104895" y="406907"/>
                    <a:pt x="6111487" y="402113"/>
                  </a:cubicBezTo>
                  <a:cubicBezTo>
                    <a:pt x="6118079" y="397319"/>
                    <a:pt x="6113285" y="394322"/>
                    <a:pt x="6110288" y="391326"/>
                  </a:cubicBezTo>
                  <a:cubicBezTo>
                    <a:pt x="6107292" y="388330"/>
                    <a:pt x="6106093" y="377543"/>
                    <a:pt x="6113285" y="386532"/>
                  </a:cubicBezTo>
                  <a:cubicBezTo>
                    <a:pt x="6120476" y="395521"/>
                    <a:pt x="6124671" y="389528"/>
                    <a:pt x="6121674" y="384135"/>
                  </a:cubicBezTo>
                  <a:cubicBezTo>
                    <a:pt x="6119277" y="378741"/>
                    <a:pt x="6121075" y="376943"/>
                    <a:pt x="6124072" y="378142"/>
                  </a:cubicBezTo>
                  <a:cubicBezTo>
                    <a:pt x="6127068" y="378741"/>
                    <a:pt x="6129465" y="376344"/>
                    <a:pt x="6128866" y="374546"/>
                  </a:cubicBezTo>
                  <a:cubicBezTo>
                    <a:pt x="6128267" y="372748"/>
                    <a:pt x="6131263" y="368554"/>
                    <a:pt x="6133660" y="375146"/>
                  </a:cubicBezTo>
                  <a:cubicBezTo>
                    <a:pt x="6136057" y="381738"/>
                    <a:pt x="6149241" y="385932"/>
                    <a:pt x="6149241" y="378142"/>
                  </a:cubicBezTo>
                  <a:cubicBezTo>
                    <a:pt x="6149241" y="370351"/>
                    <a:pt x="6156433" y="373947"/>
                    <a:pt x="6154035" y="366156"/>
                  </a:cubicBezTo>
                  <a:cubicBezTo>
                    <a:pt x="6151638" y="358965"/>
                    <a:pt x="6153436" y="354171"/>
                    <a:pt x="6157032" y="356568"/>
                  </a:cubicBezTo>
                  <a:cubicBezTo>
                    <a:pt x="6160627" y="358965"/>
                    <a:pt x="6163024" y="352373"/>
                    <a:pt x="6157631" y="351175"/>
                  </a:cubicBezTo>
                  <a:cubicBezTo>
                    <a:pt x="6152237" y="350575"/>
                    <a:pt x="6153436" y="346980"/>
                    <a:pt x="6153436" y="343983"/>
                  </a:cubicBezTo>
                  <a:cubicBezTo>
                    <a:pt x="6153436" y="340987"/>
                    <a:pt x="6151638" y="338590"/>
                    <a:pt x="6148642" y="339189"/>
                  </a:cubicBezTo>
                  <a:cubicBezTo>
                    <a:pt x="6145645" y="339788"/>
                    <a:pt x="6134259" y="337991"/>
                    <a:pt x="6131862" y="336792"/>
                  </a:cubicBezTo>
                  <a:cubicBezTo>
                    <a:pt x="6129465" y="336193"/>
                    <a:pt x="6125869" y="336792"/>
                    <a:pt x="6123472" y="336193"/>
                  </a:cubicBezTo>
                  <a:cubicBezTo>
                    <a:pt x="6118079" y="333796"/>
                    <a:pt x="6117480" y="339189"/>
                    <a:pt x="6122873" y="340388"/>
                  </a:cubicBezTo>
                  <a:cubicBezTo>
                    <a:pt x="6122873" y="340388"/>
                    <a:pt x="6127068" y="352373"/>
                    <a:pt x="6114483" y="344583"/>
                  </a:cubicBezTo>
                  <a:cubicBezTo>
                    <a:pt x="6109689" y="341586"/>
                    <a:pt x="6083321" y="352373"/>
                    <a:pt x="6083321" y="358366"/>
                  </a:cubicBezTo>
                  <a:cubicBezTo>
                    <a:pt x="6083321" y="362561"/>
                    <a:pt x="6072534" y="363759"/>
                    <a:pt x="6070137" y="371550"/>
                  </a:cubicBezTo>
                  <a:cubicBezTo>
                    <a:pt x="6067740" y="379340"/>
                    <a:pt x="6062946" y="379940"/>
                    <a:pt x="6062346" y="383535"/>
                  </a:cubicBezTo>
                  <a:cubicBezTo>
                    <a:pt x="6061747" y="387730"/>
                    <a:pt x="6058751" y="387730"/>
                    <a:pt x="6056354" y="387730"/>
                  </a:cubicBezTo>
                  <a:cubicBezTo>
                    <a:pt x="6053956" y="387730"/>
                    <a:pt x="6050361" y="388330"/>
                    <a:pt x="6047365" y="390727"/>
                  </a:cubicBezTo>
                  <a:cubicBezTo>
                    <a:pt x="6043769" y="393124"/>
                    <a:pt x="6035379" y="396120"/>
                    <a:pt x="6043170" y="399116"/>
                  </a:cubicBezTo>
                  <a:close/>
                  <a:moveTo>
                    <a:pt x="6185797" y="413499"/>
                  </a:moveTo>
                  <a:cubicBezTo>
                    <a:pt x="6188793" y="411102"/>
                    <a:pt x="6192988" y="410503"/>
                    <a:pt x="6192988" y="412900"/>
                  </a:cubicBezTo>
                  <a:cubicBezTo>
                    <a:pt x="6192988" y="415297"/>
                    <a:pt x="6201378" y="412900"/>
                    <a:pt x="6201378" y="410503"/>
                  </a:cubicBezTo>
                  <a:cubicBezTo>
                    <a:pt x="6201378" y="408106"/>
                    <a:pt x="6208569" y="408106"/>
                    <a:pt x="6210966" y="411102"/>
                  </a:cubicBezTo>
                  <a:cubicBezTo>
                    <a:pt x="6213364" y="414098"/>
                    <a:pt x="6221754" y="411701"/>
                    <a:pt x="6221754" y="404510"/>
                  </a:cubicBezTo>
                  <a:cubicBezTo>
                    <a:pt x="6221754" y="397319"/>
                    <a:pt x="6227746" y="397319"/>
                    <a:pt x="6227746" y="401514"/>
                  </a:cubicBezTo>
                  <a:cubicBezTo>
                    <a:pt x="6227746" y="405708"/>
                    <a:pt x="6236136" y="410503"/>
                    <a:pt x="6241529" y="403311"/>
                  </a:cubicBezTo>
                  <a:cubicBezTo>
                    <a:pt x="6243926" y="400315"/>
                    <a:pt x="6245724" y="400315"/>
                    <a:pt x="6249919" y="401514"/>
                  </a:cubicBezTo>
                  <a:cubicBezTo>
                    <a:pt x="6254114" y="402712"/>
                    <a:pt x="6262504" y="400914"/>
                    <a:pt x="6265500" y="397319"/>
                  </a:cubicBezTo>
                  <a:cubicBezTo>
                    <a:pt x="6268496" y="393723"/>
                    <a:pt x="6276287" y="391925"/>
                    <a:pt x="6272692" y="399716"/>
                  </a:cubicBezTo>
                  <a:cubicBezTo>
                    <a:pt x="6269096" y="407506"/>
                    <a:pt x="6263703" y="408106"/>
                    <a:pt x="6260106" y="407506"/>
                  </a:cubicBezTo>
                  <a:cubicBezTo>
                    <a:pt x="6256511" y="406907"/>
                    <a:pt x="6252316" y="408705"/>
                    <a:pt x="6249919" y="412900"/>
                  </a:cubicBezTo>
                  <a:cubicBezTo>
                    <a:pt x="6247522" y="417095"/>
                    <a:pt x="6245125" y="418293"/>
                    <a:pt x="6240331" y="420091"/>
                  </a:cubicBezTo>
                  <a:cubicBezTo>
                    <a:pt x="6235536" y="421290"/>
                    <a:pt x="6232540" y="428481"/>
                    <a:pt x="6247522" y="429679"/>
                  </a:cubicBezTo>
                  <a:cubicBezTo>
                    <a:pt x="6262504" y="430279"/>
                    <a:pt x="6272092" y="425485"/>
                    <a:pt x="6278085" y="421889"/>
                  </a:cubicBezTo>
                  <a:cubicBezTo>
                    <a:pt x="6284077" y="418293"/>
                    <a:pt x="6294266" y="413499"/>
                    <a:pt x="6296063" y="409304"/>
                  </a:cubicBezTo>
                  <a:cubicBezTo>
                    <a:pt x="6297861" y="405109"/>
                    <a:pt x="6297262" y="405708"/>
                    <a:pt x="6301457" y="406308"/>
                  </a:cubicBezTo>
                  <a:cubicBezTo>
                    <a:pt x="6305652" y="406907"/>
                    <a:pt x="6311645" y="397918"/>
                    <a:pt x="6312244" y="394322"/>
                  </a:cubicBezTo>
                  <a:cubicBezTo>
                    <a:pt x="6312843" y="390127"/>
                    <a:pt x="6315240" y="388929"/>
                    <a:pt x="6320634" y="392524"/>
                  </a:cubicBezTo>
                  <a:cubicBezTo>
                    <a:pt x="6324229" y="394922"/>
                    <a:pt x="6326626" y="394322"/>
                    <a:pt x="6326626" y="397319"/>
                  </a:cubicBezTo>
                  <a:cubicBezTo>
                    <a:pt x="6326626" y="400315"/>
                    <a:pt x="6330821" y="399116"/>
                    <a:pt x="6333817" y="396120"/>
                  </a:cubicBezTo>
                  <a:cubicBezTo>
                    <a:pt x="6336814" y="393124"/>
                    <a:pt x="6338012" y="393723"/>
                    <a:pt x="6344605" y="394922"/>
                  </a:cubicBezTo>
                  <a:cubicBezTo>
                    <a:pt x="6351197" y="395521"/>
                    <a:pt x="6356590" y="390727"/>
                    <a:pt x="6358987" y="387730"/>
                  </a:cubicBezTo>
                  <a:cubicBezTo>
                    <a:pt x="6361384" y="384734"/>
                    <a:pt x="6360186" y="382337"/>
                    <a:pt x="6358388" y="381138"/>
                  </a:cubicBezTo>
                  <a:cubicBezTo>
                    <a:pt x="6355990" y="380539"/>
                    <a:pt x="6351197" y="375745"/>
                    <a:pt x="6351197" y="370951"/>
                  </a:cubicBezTo>
                  <a:cubicBezTo>
                    <a:pt x="6351197" y="366756"/>
                    <a:pt x="6333817" y="355969"/>
                    <a:pt x="6330222" y="354171"/>
                  </a:cubicBezTo>
                  <a:cubicBezTo>
                    <a:pt x="6326027" y="352373"/>
                    <a:pt x="6320634" y="356568"/>
                    <a:pt x="6327226" y="358965"/>
                  </a:cubicBezTo>
                  <a:cubicBezTo>
                    <a:pt x="6333817" y="361362"/>
                    <a:pt x="6334417" y="366156"/>
                    <a:pt x="6334417" y="370351"/>
                  </a:cubicBezTo>
                  <a:cubicBezTo>
                    <a:pt x="6334417" y="374546"/>
                    <a:pt x="6330821" y="376344"/>
                    <a:pt x="6329023" y="369752"/>
                  </a:cubicBezTo>
                  <a:cubicBezTo>
                    <a:pt x="6326626" y="361362"/>
                    <a:pt x="6320034" y="363160"/>
                    <a:pt x="6321233" y="369153"/>
                  </a:cubicBezTo>
                  <a:cubicBezTo>
                    <a:pt x="6322431" y="375745"/>
                    <a:pt x="6318236" y="374546"/>
                    <a:pt x="6317037" y="368554"/>
                  </a:cubicBezTo>
                  <a:cubicBezTo>
                    <a:pt x="6316438" y="363759"/>
                    <a:pt x="6310446" y="358366"/>
                    <a:pt x="6307449" y="360164"/>
                  </a:cubicBezTo>
                  <a:cubicBezTo>
                    <a:pt x="6304453" y="361362"/>
                    <a:pt x="6301457" y="353572"/>
                    <a:pt x="6295464" y="353572"/>
                  </a:cubicBezTo>
                  <a:cubicBezTo>
                    <a:pt x="6289471" y="353572"/>
                    <a:pt x="6285276" y="346980"/>
                    <a:pt x="6282280" y="345182"/>
                  </a:cubicBezTo>
                  <a:cubicBezTo>
                    <a:pt x="6279284" y="342785"/>
                    <a:pt x="6272092" y="343983"/>
                    <a:pt x="6269096" y="344583"/>
                  </a:cubicBezTo>
                  <a:cubicBezTo>
                    <a:pt x="6265500" y="345182"/>
                    <a:pt x="6257110" y="344583"/>
                    <a:pt x="6258908" y="351175"/>
                  </a:cubicBezTo>
                  <a:cubicBezTo>
                    <a:pt x="6260706" y="357767"/>
                    <a:pt x="6255912" y="364958"/>
                    <a:pt x="6263103" y="365557"/>
                  </a:cubicBezTo>
                  <a:cubicBezTo>
                    <a:pt x="6270295" y="366156"/>
                    <a:pt x="6270894" y="366756"/>
                    <a:pt x="6275088" y="366156"/>
                  </a:cubicBezTo>
                  <a:cubicBezTo>
                    <a:pt x="6279284" y="365557"/>
                    <a:pt x="6287074" y="369153"/>
                    <a:pt x="6280482" y="369153"/>
                  </a:cubicBezTo>
                  <a:cubicBezTo>
                    <a:pt x="6272092" y="369752"/>
                    <a:pt x="6268496" y="375146"/>
                    <a:pt x="6279883" y="375146"/>
                  </a:cubicBezTo>
                  <a:cubicBezTo>
                    <a:pt x="6291868" y="375146"/>
                    <a:pt x="6296663" y="375146"/>
                    <a:pt x="6297861" y="379940"/>
                  </a:cubicBezTo>
                  <a:cubicBezTo>
                    <a:pt x="6299059" y="384734"/>
                    <a:pt x="6290670" y="382337"/>
                    <a:pt x="6284677" y="381738"/>
                  </a:cubicBezTo>
                  <a:cubicBezTo>
                    <a:pt x="6278685" y="381138"/>
                    <a:pt x="6269695" y="379340"/>
                    <a:pt x="6266099" y="383535"/>
                  </a:cubicBezTo>
                  <a:cubicBezTo>
                    <a:pt x="6261905" y="387730"/>
                    <a:pt x="6257110" y="388929"/>
                    <a:pt x="6250518" y="382936"/>
                  </a:cubicBezTo>
                  <a:cubicBezTo>
                    <a:pt x="6246324" y="378741"/>
                    <a:pt x="6236735" y="375745"/>
                    <a:pt x="6232540" y="372748"/>
                  </a:cubicBezTo>
                  <a:cubicBezTo>
                    <a:pt x="6228345" y="369752"/>
                    <a:pt x="6220555" y="370351"/>
                    <a:pt x="6215761" y="372149"/>
                  </a:cubicBezTo>
                  <a:cubicBezTo>
                    <a:pt x="6210966" y="373348"/>
                    <a:pt x="6201378" y="373947"/>
                    <a:pt x="6195984" y="369752"/>
                  </a:cubicBezTo>
                  <a:cubicBezTo>
                    <a:pt x="6191190" y="365557"/>
                    <a:pt x="6185797" y="368554"/>
                    <a:pt x="6182201" y="369153"/>
                  </a:cubicBezTo>
                  <a:cubicBezTo>
                    <a:pt x="6178006" y="369752"/>
                    <a:pt x="6175010" y="373348"/>
                    <a:pt x="6181602" y="374546"/>
                  </a:cubicBezTo>
                  <a:cubicBezTo>
                    <a:pt x="6188793" y="376344"/>
                    <a:pt x="6184598" y="378142"/>
                    <a:pt x="6179804" y="378741"/>
                  </a:cubicBezTo>
                  <a:cubicBezTo>
                    <a:pt x="6175010" y="379340"/>
                    <a:pt x="6174411" y="387131"/>
                    <a:pt x="6179804" y="387730"/>
                  </a:cubicBezTo>
                  <a:cubicBezTo>
                    <a:pt x="6185197" y="388330"/>
                    <a:pt x="6186995" y="387730"/>
                    <a:pt x="6189393" y="387131"/>
                  </a:cubicBezTo>
                  <a:cubicBezTo>
                    <a:pt x="6191790" y="386532"/>
                    <a:pt x="6197783" y="387730"/>
                    <a:pt x="6190591" y="390727"/>
                  </a:cubicBezTo>
                  <a:cubicBezTo>
                    <a:pt x="6183400" y="393723"/>
                    <a:pt x="6179204" y="388929"/>
                    <a:pt x="6174411" y="393723"/>
                  </a:cubicBezTo>
                  <a:cubicBezTo>
                    <a:pt x="6169616" y="398517"/>
                    <a:pt x="6170215" y="400914"/>
                    <a:pt x="6176808" y="397918"/>
                  </a:cubicBezTo>
                  <a:cubicBezTo>
                    <a:pt x="6183999" y="394922"/>
                    <a:pt x="6183999" y="394322"/>
                    <a:pt x="6188793" y="394322"/>
                  </a:cubicBezTo>
                  <a:cubicBezTo>
                    <a:pt x="6193587" y="394322"/>
                    <a:pt x="6196584" y="397319"/>
                    <a:pt x="6189393" y="397918"/>
                  </a:cubicBezTo>
                  <a:cubicBezTo>
                    <a:pt x="6182201" y="398517"/>
                    <a:pt x="6179204" y="400315"/>
                    <a:pt x="6176808" y="402113"/>
                  </a:cubicBezTo>
                  <a:cubicBezTo>
                    <a:pt x="6174411" y="403911"/>
                    <a:pt x="6163624" y="402712"/>
                    <a:pt x="6169017" y="411102"/>
                  </a:cubicBezTo>
                  <a:cubicBezTo>
                    <a:pt x="6175010" y="416495"/>
                    <a:pt x="6182801" y="415896"/>
                    <a:pt x="6185797" y="413499"/>
                  </a:cubicBezTo>
                  <a:close/>
                  <a:moveTo>
                    <a:pt x="6149841" y="447658"/>
                  </a:moveTo>
                  <a:cubicBezTo>
                    <a:pt x="6141451" y="444661"/>
                    <a:pt x="6130663" y="448856"/>
                    <a:pt x="6125869" y="446459"/>
                  </a:cubicBezTo>
                  <a:cubicBezTo>
                    <a:pt x="6121075" y="444062"/>
                    <a:pt x="6112685" y="447058"/>
                    <a:pt x="6109090" y="449455"/>
                  </a:cubicBezTo>
                  <a:cubicBezTo>
                    <a:pt x="6104895" y="451853"/>
                    <a:pt x="6094707" y="456647"/>
                    <a:pt x="6087516" y="457845"/>
                  </a:cubicBezTo>
                  <a:cubicBezTo>
                    <a:pt x="6080325" y="459044"/>
                    <a:pt x="6077927" y="468632"/>
                    <a:pt x="6083920" y="474026"/>
                  </a:cubicBezTo>
                  <a:cubicBezTo>
                    <a:pt x="6089913" y="479419"/>
                    <a:pt x="6092909" y="481217"/>
                    <a:pt x="6094108" y="486011"/>
                  </a:cubicBezTo>
                  <a:cubicBezTo>
                    <a:pt x="6094707" y="491405"/>
                    <a:pt x="6095906" y="491405"/>
                    <a:pt x="6098902" y="493202"/>
                  </a:cubicBezTo>
                  <a:cubicBezTo>
                    <a:pt x="6101898" y="494401"/>
                    <a:pt x="6104296" y="497397"/>
                    <a:pt x="6100101" y="497997"/>
                  </a:cubicBezTo>
                  <a:cubicBezTo>
                    <a:pt x="6095906" y="498596"/>
                    <a:pt x="6097104" y="502192"/>
                    <a:pt x="6100700" y="504589"/>
                  </a:cubicBezTo>
                  <a:cubicBezTo>
                    <a:pt x="6104895" y="506986"/>
                    <a:pt x="6103097" y="514177"/>
                    <a:pt x="6100101" y="519571"/>
                  </a:cubicBezTo>
                  <a:cubicBezTo>
                    <a:pt x="6097104" y="524964"/>
                    <a:pt x="6095307" y="534552"/>
                    <a:pt x="6103696" y="532755"/>
                  </a:cubicBezTo>
                  <a:cubicBezTo>
                    <a:pt x="6112086" y="530957"/>
                    <a:pt x="6136057" y="542942"/>
                    <a:pt x="6142649" y="549534"/>
                  </a:cubicBezTo>
                  <a:cubicBezTo>
                    <a:pt x="6149241" y="555527"/>
                    <a:pt x="6157032" y="555527"/>
                    <a:pt x="6164223" y="551931"/>
                  </a:cubicBezTo>
                  <a:cubicBezTo>
                    <a:pt x="6171414" y="548336"/>
                    <a:pt x="6172013" y="545939"/>
                    <a:pt x="6172613" y="544141"/>
                  </a:cubicBezTo>
                  <a:cubicBezTo>
                    <a:pt x="6173212" y="542343"/>
                    <a:pt x="6175010" y="541744"/>
                    <a:pt x="6178605" y="545339"/>
                  </a:cubicBezTo>
                  <a:cubicBezTo>
                    <a:pt x="6182201" y="548935"/>
                    <a:pt x="6191790" y="544141"/>
                    <a:pt x="6194786" y="538148"/>
                  </a:cubicBezTo>
                  <a:cubicBezTo>
                    <a:pt x="6197183" y="532755"/>
                    <a:pt x="6206772" y="524365"/>
                    <a:pt x="6201977" y="521368"/>
                  </a:cubicBezTo>
                  <a:cubicBezTo>
                    <a:pt x="6194786" y="517173"/>
                    <a:pt x="6197183" y="517173"/>
                    <a:pt x="6201378" y="515975"/>
                  </a:cubicBezTo>
                  <a:cubicBezTo>
                    <a:pt x="6205573" y="514776"/>
                    <a:pt x="6206772" y="508784"/>
                    <a:pt x="6206172" y="507585"/>
                  </a:cubicBezTo>
                  <a:cubicBezTo>
                    <a:pt x="6205573" y="505787"/>
                    <a:pt x="6208569" y="499195"/>
                    <a:pt x="6212165" y="497397"/>
                  </a:cubicBezTo>
                  <a:cubicBezTo>
                    <a:pt x="6216360" y="495000"/>
                    <a:pt x="6216959" y="487210"/>
                    <a:pt x="6217558" y="484813"/>
                  </a:cubicBezTo>
                  <a:cubicBezTo>
                    <a:pt x="6218157" y="482416"/>
                    <a:pt x="6233139" y="467434"/>
                    <a:pt x="6237334" y="466235"/>
                  </a:cubicBezTo>
                  <a:cubicBezTo>
                    <a:pt x="6241529" y="465636"/>
                    <a:pt x="6249919" y="457845"/>
                    <a:pt x="6242128" y="456647"/>
                  </a:cubicBezTo>
                  <a:cubicBezTo>
                    <a:pt x="6236136" y="456047"/>
                    <a:pt x="6233739" y="439867"/>
                    <a:pt x="6213364" y="441066"/>
                  </a:cubicBezTo>
                  <a:cubicBezTo>
                    <a:pt x="6193587" y="441665"/>
                    <a:pt x="6183400" y="441066"/>
                    <a:pt x="6180403" y="444661"/>
                  </a:cubicBezTo>
                  <a:cubicBezTo>
                    <a:pt x="6177407" y="448257"/>
                    <a:pt x="6172613" y="451253"/>
                    <a:pt x="6172013" y="446459"/>
                  </a:cubicBezTo>
                  <a:cubicBezTo>
                    <a:pt x="6171414" y="441665"/>
                    <a:pt x="6163624" y="444661"/>
                    <a:pt x="6163024" y="446459"/>
                  </a:cubicBezTo>
                  <a:cubicBezTo>
                    <a:pt x="6161826" y="447058"/>
                    <a:pt x="6158230" y="450654"/>
                    <a:pt x="6149841" y="447658"/>
                  </a:cubicBezTo>
                  <a:close/>
                  <a:moveTo>
                    <a:pt x="6565736" y="535751"/>
                  </a:moveTo>
                  <a:cubicBezTo>
                    <a:pt x="6569332" y="527361"/>
                    <a:pt x="6565137" y="540545"/>
                    <a:pt x="6575325" y="538148"/>
                  </a:cubicBezTo>
                  <a:cubicBezTo>
                    <a:pt x="6580718" y="536949"/>
                    <a:pt x="6583115" y="543541"/>
                    <a:pt x="6586112" y="538747"/>
                  </a:cubicBezTo>
                  <a:cubicBezTo>
                    <a:pt x="6587910" y="536350"/>
                    <a:pt x="6578921" y="533354"/>
                    <a:pt x="6577722" y="523765"/>
                  </a:cubicBezTo>
                  <a:cubicBezTo>
                    <a:pt x="6576523" y="514177"/>
                    <a:pt x="6571729" y="512979"/>
                    <a:pt x="6568133" y="517173"/>
                  </a:cubicBezTo>
                  <a:cubicBezTo>
                    <a:pt x="6564538" y="521368"/>
                    <a:pt x="6530380" y="518372"/>
                    <a:pt x="6527982" y="512979"/>
                  </a:cubicBezTo>
                  <a:cubicBezTo>
                    <a:pt x="6525585" y="507585"/>
                    <a:pt x="6514199" y="506387"/>
                    <a:pt x="6523787" y="515376"/>
                  </a:cubicBezTo>
                  <a:cubicBezTo>
                    <a:pt x="6533975" y="524365"/>
                    <a:pt x="6521990" y="522567"/>
                    <a:pt x="6517195" y="517773"/>
                  </a:cubicBezTo>
                  <a:cubicBezTo>
                    <a:pt x="6512401" y="512979"/>
                    <a:pt x="6499217" y="509383"/>
                    <a:pt x="6493823" y="509383"/>
                  </a:cubicBezTo>
                  <a:cubicBezTo>
                    <a:pt x="6488430" y="509383"/>
                    <a:pt x="6484235" y="506986"/>
                    <a:pt x="6483636" y="500993"/>
                  </a:cubicBezTo>
                  <a:cubicBezTo>
                    <a:pt x="6483037" y="492603"/>
                    <a:pt x="6471051" y="486610"/>
                    <a:pt x="6467456" y="485412"/>
                  </a:cubicBezTo>
                  <a:cubicBezTo>
                    <a:pt x="6463860" y="484213"/>
                    <a:pt x="6460863" y="483614"/>
                    <a:pt x="6458467" y="483015"/>
                  </a:cubicBezTo>
                  <a:cubicBezTo>
                    <a:pt x="6456069" y="482416"/>
                    <a:pt x="6454271" y="480618"/>
                    <a:pt x="6457867" y="480018"/>
                  </a:cubicBezTo>
                  <a:cubicBezTo>
                    <a:pt x="6461463" y="479419"/>
                    <a:pt x="6459665" y="475824"/>
                    <a:pt x="6454870" y="473426"/>
                  </a:cubicBezTo>
                  <a:cubicBezTo>
                    <a:pt x="6450077" y="471029"/>
                    <a:pt x="6442885" y="458445"/>
                    <a:pt x="6432099" y="456047"/>
                  </a:cubicBezTo>
                  <a:cubicBezTo>
                    <a:pt x="6421311" y="453650"/>
                    <a:pt x="6411124" y="444661"/>
                    <a:pt x="6408128" y="442863"/>
                  </a:cubicBezTo>
                  <a:cubicBezTo>
                    <a:pt x="6405131" y="440466"/>
                    <a:pt x="6396142" y="438669"/>
                    <a:pt x="6393745" y="438669"/>
                  </a:cubicBezTo>
                  <a:cubicBezTo>
                    <a:pt x="6391348" y="438669"/>
                    <a:pt x="6387752" y="436871"/>
                    <a:pt x="6385355" y="439268"/>
                  </a:cubicBezTo>
                  <a:cubicBezTo>
                    <a:pt x="6382358" y="442264"/>
                    <a:pt x="6379362" y="441665"/>
                    <a:pt x="6374568" y="442863"/>
                  </a:cubicBezTo>
                  <a:cubicBezTo>
                    <a:pt x="6369774" y="443463"/>
                    <a:pt x="6369774" y="452452"/>
                    <a:pt x="6375167" y="450654"/>
                  </a:cubicBezTo>
                  <a:cubicBezTo>
                    <a:pt x="6380561" y="448856"/>
                    <a:pt x="6379961" y="453650"/>
                    <a:pt x="6379961" y="456047"/>
                  </a:cubicBezTo>
                  <a:cubicBezTo>
                    <a:pt x="6379961" y="458445"/>
                    <a:pt x="6388950" y="465037"/>
                    <a:pt x="6391947" y="465636"/>
                  </a:cubicBezTo>
                  <a:cubicBezTo>
                    <a:pt x="6394943" y="466235"/>
                    <a:pt x="6396741" y="468632"/>
                    <a:pt x="6400337" y="474625"/>
                  </a:cubicBezTo>
                  <a:cubicBezTo>
                    <a:pt x="6404532" y="480618"/>
                    <a:pt x="6411124" y="489008"/>
                    <a:pt x="6412921" y="492004"/>
                  </a:cubicBezTo>
                  <a:cubicBezTo>
                    <a:pt x="6414719" y="495000"/>
                    <a:pt x="6418914" y="500993"/>
                    <a:pt x="6411723" y="497997"/>
                  </a:cubicBezTo>
                  <a:cubicBezTo>
                    <a:pt x="6404532" y="495000"/>
                    <a:pt x="6393745" y="487210"/>
                    <a:pt x="6391947" y="481217"/>
                  </a:cubicBezTo>
                  <a:cubicBezTo>
                    <a:pt x="6390149" y="475224"/>
                    <a:pt x="6385954" y="472228"/>
                    <a:pt x="6381759" y="472827"/>
                  </a:cubicBezTo>
                  <a:cubicBezTo>
                    <a:pt x="6377565" y="473426"/>
                    <a:pt x="6371572" y="469831"/>
                    <a:pt x="6370373" y="468033"/>
                  </a:cubicBezTo>
                  <a:cubicBezTo>
                    <a:pt x="6369175" y="466235"/>
                    <a:pt x="6361983" y="463838"/>
                    <a:pt x="6355990" y="465037"/>
                  </a:cubicBezTo>
                  <a:cubicBezTo>
                    <a:pt x="6349998" y="466235"/>
                    <a:pt x="6347001" y="465636"/>
                    <a:pt x="6345803" y="469232"/>
                  </a:cubicBezTo>
                  <a:cubicBezTo>
                    <a:pt x="6345204" y="472228"/>
                    <a:pt x="6350597" y="472228"/>
                    <a:pt x="6355391" y="473426"/>
                  </a:cubicBezTo>
                  <a:cubicBezTo>
                    <a:pt x="6363781" y="474625"/>
                    <a:pt x="6353594" y="478820"/>
                    <a:pt x="6360785" y="481816"/>
                  </a:cubicBezTo>
                  <a:cubicBezTo>
                    <a:pt x="6366178" y="484213"/>
                    <a:pt x="6363182" y="489607"/>
                    <a:pt x="6356590" y="487210"/>
                  </a:cubicBezTo>
                  <a:cubicBezTo>
                    <a:pt x="6349398" y="484813"/>
                    <a:pt x="6341608" y="492603"/>
                    <a:pt x="6336215" y="493202"/>
                  </a:cubicBezTo>
                  <a:cubicBezTo>
                    <a:pt x="6330821" y="493802"/>
                    <a:pt x="6326027" y="495000"/>
                    <a:pt x="6330821" y="489008"/>
                  </a:cubicBezTo>
                  <a:cubicBezTo>
                    <a:pt x="6335616" y="483015"/>
                    <a:pt x="6325427" y="476423"/>
                    <a:pt x="6317637" y="474625"/>
                  </a:cubicBezTo>
                  <a:cubicBezTo>
                    <a:pt x="6309247" y="472827"/>
                    <a:pt x="6296063" y="470430"/>
                    <a:pt x="6291868" y="474625"/>
                  </a:cubicBezTo>
                  <a:cubicBezTo>
                    <a:pt x="6287674" y="478820"/>
                    <a:pt x="6286475" y="481217"/>
                    <a:pt x="6287074" y="484813"/>
                  </a:cubicBezTo>
                  <a:cubicBezTo>
                    <a:pt x="6287674" y="488408"/>
                    <a:pt x="6285276" y="490805"/>
                    <a:pt x="6279883" y="489008"/>
                  </a:cubicBezTo>
                  <a:cubicBezTo>
                    <a:pt x="6274489" y="487210"/>
                    <a:pt x="6270295" y="490206"/>
                    <a:pt x="6275688" y="483614"/>
                  </a:cubicBezTo>
                  <a:cubicBezTo>
                    <a:pt x="6281081" y="477022"/>
                    <a:pt x="6270894" y="472228"/>
                    <a:pt x="6267897" y="468632"/>
                  </a:cubicBezTo>
                  <a:cubicBezTo>
                    <a:pt x="6264901" y="464437"/>
                    <a:pt x="6256511" y="461441"/>
                    <a:pt x="6248721" y="469232"/>
                  </a:cubicBezTo>
                  <a:cubicBezTo>
                    <a:pt x="6240930" y="477022"/>
                    <a:pt x="6233139" y="482416"/>
                    <a:pt x="6230143" y="489008"/>
                  </a:cubicBezTo>
                  <a:cubicBezTo>
                    <a:pt x="6227146" y="496199"/>
                    <a:pt x="6221754" y="497997"/>
                    <a:pt x="6223551" y="503989"/>
                  </a:cubicBezTo>
                  <a:cubicBezTo>
                    <a:pt x="6225948" y="509383"/>
                    <a:pt x="6221754" y="512379"/>
                    <a:pt x="6217558" y="514177"/>
                  </a:cubicBezTo>
                  <a:cubicBezTo>
                    <a:pt x="6213364" y="515975"/>
                    <a:pt x="6208569" y="530957"/>
                    <a:pt x="6219955" y="527361"/>
                  </a:cubicBezTo>
                  <a:cubicBezTo>
                    <a:pt x="6231342" y="523765"/>
                    <a:pt x="6231941" y="522567"/>
                    <a:pt x="6236735" y="523166"/>
                  </a:cubicBezTo>
                  <a:cubicBezTo>
                    <a:pt x="6242128" y="523765"/>
                    <a:pt x="6233739" y="528560"/>
                    <a:pt x="6237334" y="530357"/>
                  </a:cubicBezTo>
                  <a:cubicBezTo>
                    <a:pt x="6241529" y="532155"/>
                    <a:pt x="6249919" y="524365"/>
                    <a:pt x="6257110" y="524365"/>
                  </a:cubicBezTo>
                  <a:cubicBezTo>
                    <a:pt x="6264302" y="524365"/>
                    <a:pt x="6265500" y="518971"/>
                    <a:pt x="6274489" y="520170"/>
                  </a:cubicBezTo>
                  <a:cubicBezTo>
                    <a:pt x="6281081" y="521368"/>
                    <a:pt x="6284077" y="519571"/>
                    <a:pt x="6286475" y="521368"/>
                  </a:cubicBezTo>
                  <a:cubicBezTo>
                    <a:pt x="6288872" y="523166"/>
                    <a:pt x="6284077" y="525563"/>
                    <a:pt x="6279284" y="525563"/>
                  </a:cubicBezTo>
                  <a:cubicBezTo>
                    <a:pt x="6273890" y="524964"/>
                    <a:pt x="6271493" y="526163"/>
                    <a:pt x="6276287" y="529758"/>
                  </a:cubicBezTo>
                  <a:cubicBezTo>
                    <a:pt x="6281081" y="533953"/>
                    <a:pt x="6279284" y="535152"/>
                    <a:pt x="6275088" y="533953"/>
                  </a:cubicBezTo>
                  <a:cubicBezTo>
                    <a:pt x="6270894" y="533354"/>
                    <a:pt x="6268496" y="526762"/>
                    <a:pt x="6260706" y="532755"/>
                  </a:cubicBezTo>
                  <a:cubicBezTo>
                    <a:pt x="6252915" y="538148"/>
                    <a:pt x="6250518" y="537549"/>
                    <a:pt x="6247522" y="538148"/>
                  </a:cubicBezTo>
                  <a:cubicBezTo>
                    <a:pt x="6245125" y="538747"/>
                    <a:pt x="6242128" y="543541"/>
                    <a:pt x="6248721" y="548935"/>
                  </a:cubicBezTo>
                  <a:cubicBezTo>
                    <a:pt x="6255912" y="554328"/>
                    <a:pt x="6263703" y="558523"/>
                    <a:pt x="6268496" y="553729"/>
                  </a:cubicBezTo>
                  <a:cubicBezTo>
                    <a:pt x="6273890" y="548935"/>
                    <a:pt x="6275088" y="548935"/>
                    <a:pt x="6276886" y="550733"/>
                  </a:cubicBezTo>
                  <a:cubicBezTo>
                    <a:pt x="6278685" y="552531"/>
                    <a:pt x="6289471" y="548336"/>
                    <a:pt x="6296063" y="550134"/>
                  </a:cubicBezTo>
                  <a:cubicBezTo>
                    <a:pt x="6302656" y="551332"/>
                    <a:pt x="6306251" y="548935"/>
                    <a:pt x="6308048" y="546538"/>
                  </a:cubicBezTo>
                  <a:cubicBezTo>
                    <a:pt x="6309846" y="544141"/>
                    <a:pt x="6312244" y="544740"/>
                    <a:pt x="6314041" y="545339"/>
                  </a:cubicBezTo>
                  <a:cubicBezTo>
                    <a:pt x="6316438" y="545939"/>
                    <a:pt x="6322431" y="542343"/>
                    <a:pt x="6324828" y="545339"/>
                  </a:cubicBezTo>
                  <a:cubicBezTo>
                    <a:pt x="6327226" y="548336"/>
                    <a:pt x="6342207" y="547736"/>
                    <a:pt x="6345204" y="545339"/>
                  </a:cubicBezTo>
                  <a:cubicBezTo>
                    <a:pt x="6348200" y="542942"/>
                    <a:pt x="6350597" y="539946"/>
                    <a:pt x="6354792" y="541744"/>
                  </a:cubicBezTo>
                  <a:cubicBezTo>
                    <a:pt x="6360186" y="544141"/>
                    <a:pt x="6363781" y="540545"/>
                    <a:pt x="6366778" y="544141"/>
                  </a:cubicBezTo>
                  <a:cubicBezTo>
                    <a:pt x="6369175" y="547736"/>
                    <a:pt x="6373969" y="546538"/>
                    <a:pt x="6378763" y="546538"/>
                  </a:cubicBezTo>
                  <a:cubicBezTo>
                    <a:pt x="6382958" y="546538"/>
                    <a:pt x="6386554" y="550134"/>
                    <a:pt x="6382958" y="550733"/>
                  </a:cubicBezTo>
                  <a:cubicBezTo>
                    <a:pt x="6378763" y="551332"/>
                    <a:pt x="6377565" y="554928"/>
                    <a:pt x="6375767" y="556726"/>
                  </a:cubicBezTo>
                  <a:cubicBezTo>
                    <a:pt x="6373969" y="559123"/>
                    <a:pt x="6370373" y="560920"/>
                    <a:pt x="6366778" y="560321"/>
                  </a:cubicBezTo>
                  <a:cubicBezTo>
                    <a:pt x="6361384" y="559123"/>
                    <a:pt x="6351197" y="563917"/>
                    <a:pt x="6344005" y="560920"/>
                  </a:cubicBezTo>
                  <a:cubicBezTo>
                    <a:pt x="6336814" y="558523"/>
                    <a:pt x="6330821" y="559123"/>
                    <a:pt x="6326626" y="565115"/>
                  </a:cubicBezTo>
                  <a:cubicBezTo>
                    <a:pt x="6323630" y="569910"/>
                    <a:pt x="6315839" y="568711"/>
                    <a:pt x="6313442" y="567512"/>
                  </a:cubicBezTo>
                  <a:cubicBezTo>
                    <a:pt x="6311045" y="566913"/>
                    <a:pt x="6308048" y="568112"/>
                    <a:pt x="6306850" y="568711"/>
                  </a:cubicBezTo>
                  <a:cubicBezTo>
                    <a:pt x="6305652" y="569310"/>
                    <a:pt x="6294865" y="564516"/>
                    <a:pt x="6294266" y="573505"/>
                  </a:cubicBezTo>
                  <a:cubicBezTo>
                    <a:pt x="6293666" y="581895"/>
                    <a:pt x="6299059" y="584891"/>
                    <a:pt x="6302056" y="585491"/>
                  </a:cubicBezTo>
                  <a:cubicBezTo>
                    <a:pt x="6305052" y="586090"/>
                    <a:pt x="6307449" y="586090"/>
                    <a:pt x="6309247" y="589686"/>
                  </a:cubicBezTo>
                  <a:cubicBezTo>
                    <a:pt x="6311645" y="592682"/>
                    <a:pt x="6323630" y="593281"/>
                    <a:pt x="6326626" y="592083"/>
                  </a:cubicBezTo>
                  <a:cubicBezTo>
                    <a:pt x="6329623" y="591483"/>
                    <a:pt x="6332619" y="591483"/>
                    <a:pt x="6336215" y="592682"/>
                  </a:cubicBezTo>
                  <a:cubicBezTo>
                    <a:pt x="6338612" y="593281"/>
                    <a:pt x="6348200" y="592083"/>
                    <a:pt x="6352994" y="590285"/>
                  </a:cubicBezTo>
                  <a:cubicBezTo>
                    <a:pt x="6357189" y="588487"/>
                    <a:pt x="6378164" y="588487"/>
                    <a:pt x="6376965" y="598075"/>
                  </a:cubicBezTo>
                  <a:cubicBezTo>
                    <a:pt x="6376366" y="605267"/>
                    <a:pt x="6377565" y="610061"/>
                    <a:pt x="6384157" y="608263"/>
                  </a:cubicBezTo>
                  <a:cubicBezTo>
                    <a:pt x="6390149" y="607065"/>
                    <a:pt x="6391348" y="609462"/>
                    <a:pt x="6390149" y="612458"/>
                  </a:cubicBezTo>
                  <a:cubicBezTo>
                    <a:pt x="6389550" y="614855"/>
                    <a:pt x="6391348" y="616653"/>
                    <a:pt x="6397939" y="613657"/>
                  </a:cubicBezTo>
                  <a:cubicBezTo>
                    <a:pt x="6404532" y="610660"/>
                    <a:pt x="6412921" y="612458"/>
                    <a:pt x="6415918" y="607664"/>
                  </a:cubicBezTo>
                  <a:cubicBezTo>
                    <a:pt x="6418914" y="602870"/>
                    <a:pt x="6421311" y="603469"/>
                    <a:pt x="6421311" y="605866"/>
                  </a:cubicBezTo>
                  <a:cubicBezTo>
                    <a:pt x="6421910" y="608263"/>
                    <a:pt x="6433297" y="601072"/>
                    <a:pt x="6438091" y="597476"/>
                  </a:cubicBezTo>
                  <a:cubicBezTo>
                    <a:pt x="6442885" y="593281"/>
                    <a:pt x="6456069" y="590285"/>
                    <a:pt x="6459066" y="587888"/>
                  </a:cubicBezTo>
                  <a:cubicBezTo>
                    <a:pt x="6462062" y="585491"/>
                    <a:pt x="6465059" y="587289"/>
                    <a:pt x="6471051" y="583693"/>
                  </a:cubicBezTo>
                  <a:cubicBezTo>
                    <a:pt x="6476445" y="580097"/>
                    <a:pt x="6492026" y="574704"/>
                    <a:pt x="6492026" y="570509"/>
                  </a:cubicBezTo>
                  <a:cubicBezTo>
                    <a:pt x="6492625" y="562718"/>
                    <a:pt x="6497420" y="563318"/>
                    <a:pt x="6497420" y="563318"/>
                  </a:cubicBezTo>
                  <a:cubicBezTo>
                    <a:pt x="6500416" y="561520"/>
                    <a:pt x="6502812" y="563917"/>
                    <a:pt x="6504611" y="566913"/>
                  </a:cubicBezTo>
                  <a:cubicBezTo>
                    <a:pt x="6506409" y="569910"/>
                    <a:pt x="6514798" y="571707"/>
                    <a:pt x="6521390" y="569910"/>
                  </a:cubicBezTo>
                  <a:cubicBezTo>
                    <a:pt x="6527982" y="568112"/>
                    <a:pt x="6533376" y="566314"/>
                    <a:pt x="6530979" y="572307"/>
                  </a:cubicBezTo>
                  <a:cubicBezTo>
                    <a:pt x="6528581" y="578299"/>
                    <a:pt x="6542365" y="575902"/>
                    <a:pt x="6545361" y="572906"/>
                  </a:cubicBezTo>
                  <a:cubicBezTo>
                    <a:pt x="6548358" y="570509"/>
                    <a:pt x="6550155" y="571108"/>
                    <a:pt x="6551953" y="572906"/>
                  </a:cubicBezTo>
                  <a:cubicBezTo>
                    <a:pt x="6553751" y="574704"/>
                    <a:pt x="6575325" y="575303"/>
                    <a:pt x="6580718" y="564516"/>
                  </a:cubicBezTo>
                  <a:cubicBezTo>
                    <a:pt x="6586112" y="553130"/>
                    <a:pt x="6578921" y="544740"/>
                    <a:pt x="6567534" y="547137"/>
                  </a:cubicBezTo>
                  <a:cubicBezTo>
                    <a:pt x="6559743" y="548935"/>
                    <a:pt x="6563340" y="553130"/>
                    <a:pt x="6559144" y="549534"/>
                  </a:cubicBezTo>
                  <a:cubicBezTo>
                    <a:pt x="6554950" y="545339"/>
                    <a:pt x="6548358" y="550134"/>
                    <a:pt x="6551953" y="544141"/>
                  </a:cubicBezTo>
                  <a:cubicBezTo>
                    <a:pt x="6556148" y="536350"/>
                    <a:pt x="6562740" y="544740"/>
                    <a:pt x="6565736" y="535751"/>
                  </a:cubicBezTo>
                  <a:close/>
                  <a:moveTo>
                    <a:pt x="7018188" y="678977"/>
                  </a:moveTo>
                  <a:cubicBezTo>
                    <a:pt x="7028376" y="676580"/>
                    <a:pt x="7027177" y="680176"/>
                    <a:pt x="7034968" y="686768"/>
                  </a:cubicBezTo>
                  <a:cubicBezTo>
                    <a:pt x="7042759" y="693360"/>
                    <a:pt x="7043957" y="687367"/>
                    <a:pt x="7047553" y="685569"/>
                  </a:cubicBezTo>
                  <a:cubicBezTo>
                    <a:pt x="7051148" y="683172"/>
                    <a:pt x="7049950" y="677180"/>
                    <a:pt x="7051748" y="674783"/>
                  </a:cubicBezTo>
                  <a:cubicBezTo>
                    <a:pt x="7052946" y="672385"/>
                    <a:pt x="7054144" y="661598"/>
                    <a:pt x="7057141" y="652609"/>
                  </a:cubicBezTo>
                  <a:cubicBezTo>
                    <a:pt x="7059538" y="644220"/>
                    <a:pt x="7062534" y="648414"/>
                    <a:pt x="7063733" y="652010"/>
                  </a:cubicBezTo>
                  <a:cubicBezTo>
                    <a:pt x="7064333" y="655606"/>
                    <a:pt x="7069126" y="656804"/>
                    <a:pt x="7074520" y="654407"/>
                  </a:cubicBezTo>
                  <a:cubicBezTo>
                    <a:pt x="7079913" y="652010"/>
                    <a:pt x="7081712" y="653209"/>
                    <a:pt x="7082910" y="655606"/>
                  </a:cubicBezTo>
                  <a:cubicBezTo>
                    <a:pt x="7084108" y="658003"/>
                    <a:pt x="7105083" y="660999"/>
                    <a:pt x="7109877" y="660999"/>
                  </a:cubicBezTo>
                  <a:cubicBezTo>
                    <a:pt x="7114672" y="660999"/>
                    <a:pt x="7117068" y="662797"/>
                    <a:pt x="7121863" y="662797"/>
                  </a:cubicBezTo>
                  <a:cubicBezTo>
                    <a:pt x="7126057" y="662797"/>
                    <a:pt x="7123661" y="655606"/>
                    <a:pt x="7123061" y="652010"/>
                  </a:cubicBezTo>
                  <a:cubicBezTo>
                    <a:pt x="7122462" y="648414"/>
                    <a:pt x="7119465" y="643620"/>
                    <a:pt x="7114672" y="640025"/>
                  </a:cubicBezTo>
                  <a:cubicBezTo>
                    <a:pt x="7109278" y="636429"/>
                    <a:pt x="7106282" y="636429"/>
                    <a:pt x="7107480" y="640624"/>
                  </a:cubicBezTo>
                  <a:cubicBezTo>
                    <a:pt x="7108679" y="644819"/>
                    <a:pt x="7106881" y="644819"/>
                    <a:pt x="7103285" y="643021"/>
                  </a:cubicBezTo>
                  <a:cubicBezTo>
                    <a:pt x="7099090" y="641822"/>
                    <a:pt x="7097892" y="641822"/>
                    <a:pt x="7093097" y="643620"/>
                  </a:cubicBezTo>
                  <a:cubicBezTo>
                    <a:pt x="7087704" y="646017"/>
                    <a:pt x="7088303" y="643021"/>
                    <a:pt x="7089502" y="641223"/>
                  </a:cubicBezTo>
                  <a:cubicBezTo>
                    <a:pt x="7090701" y="638826"/>
                    <a:pt x="7087104" y="634631"/>
                    <a:pt x="7082311" y="632234"/>
                  </a:cubicBezTo>
                  <a:cubicBezTo>
                    <a:pt x="7078115" y="629837"/>
                    <a:pt x="7063134" y="622046"/>
                    <a:pt x="7057141" y="625043"/>
                  </a:cubicBezTo>
                  <a:cubicBezTo>
                    <a:pt x="7051148" y="628039"/>
                    <a:pt x="7042159" y="629238"/>
                    <a:pt x="7035567" y="622646"/>
                  </a:cubicBezTo>
                  <a:cubicBezTo>
                    <a:pt x="7028376" y="616054"/>
                    <a:pt x="7021184" y="613057"/>
                    <a:pt x="7016990" y="613657"/>
                  </a:cubicBezTo>
                  <a:cubicBezTo>
                    <a:pt x="7012795" y="614256"/>
                    <a:pt x="7008600" y="614855"/>
                    <a:pt x="7003806" y="614256"/>
                  </a:cubicBezTo>
                  <a:cubicBezTo>
                    <a:pt x="6999611" y="613657"/>
                    <a:pt x="6996614" y="612458"/>
                    <a:pt x="6996015" y="616653"/>
                  </a:cubicBezTo>
                  <a:cubicBezTo>
                    <a:pt x="6995416" y="620848"/>
                    <a:pt x="6993618" y="621447"/>
                    <a:pt x="6991821" y="619050"/>
                  </a:cubicBezTo>
                  <a:cubicBezTo>
                    <a:pt x="6990622" y="616653"/>
                    <a:pt x="6988824" y="616653"/>
                    <a:pt x="6986427" y="616653"/>
                  </a:cubicBezTo>
                  <a:cubicBezTo>
                    <a:pt x="6984030" y="616653"/>
                    <a:pt x="6982831" y="614855"/>
                    <a:pt x="6981033" y="611859"/>
                  </a:cubicBezTo>
                  <a:cubicBezTo>
                    <a:pt x="6979235" y="608862"/>
                    <a:pt x="6972643" y="601671"/>
                    <a:pt x="6966051" y="599873"/>
                  </a:cubicBezTo>
                  <a:cubicBezTo>
                    <a:pt x="6959460" y="598075"/>
                    <a:pt x="6963055" y="604068"/>
                    <a:pt x="6963055" y="604068"/>
                  </a:cubicBezTo>
                  <a:cubicBezTo>
                    <a:pt x="6963055" y="604068"/>
                    <a:pt x="6966051" y="612458"/>
                    <a:pt x="6968449" y="615454"/>
                  </a:cubicBezTo>
                  <a:cubicBezTo>
                    <a:pt x="6970846" y="618451"/>
                    <a:pt x="6975041" y="630436"/>
                    <a:pt x="6978636" y="633433"/>
                  </a:cubicBezTo>
                  <a:cubicBezTo>
                    <a:pt x="6982232" y="637028"/>
                    <a:pt x="6983431" y="638826"/>
                    <a:pt x="6987625" y="642422"/>
                  </a:cubicBezTo>
                  <a:cubicBezTo>
                    <a:pt x="6991821" y="646617"/>
                    <a:pt x="6996614" y="656205"/>
                    <a:pt x="7003806" y="657404"/>
                  </a:cubicBezTo>
                  <a:cubicBezTo>
                    <a:pt x="7010997" y="658602"/>
                    <a:pt x="7010398" y="659801"/>
                    <a:pt x="7008001" y="666992"/>
                  </a:cubicBezTo>
                  <a:cubicBezTo>
                    <a:pt x="7003806" y="675382"/>
                    <a:pt x="7008600" y="681375"/>
                    <a:pt x="7018188" y="678977"/>
                  </a:cubicBezTo>
                  <a:close/>
                  <a:moveTo>
                    <a:pt x="6665216" y="335593"/>
                  </a:moveTo>
                  <a:cubicBezTo>
                    <a:pt x="6669411" y="340987"/>
                    <a:pt x="6673605" y="347579"/>
                    <a:pt x="6681396" y="343983"/>
                  </a:cubicBezTo>
                  <a:cubicBezTo>
                    <a:pt x="6689187" y="339788"/>
                    <a:pt x="6690385" y="339788"/>
                    <a:pt x="6694580" y="340388"/>
                  </a:cubicBezTo>
                  <a:cubicBezTo>
                    <a:pt x="6706566" y="335593"/>
                    <a:pt x="6741923" y="335593"/>
                    <a:pt x="6746717" y="335593"/>
                  </a:cubicBezTo>
                  <a:cubicBezTo>
                    <a:pt x="6746717" y="335593"/>
                    <a:pt x="6751511" y="330799"/>
                    <a:pt x="6743122" y="326604"/>
                  </a:cubicBezTo>
                  <a:cubicBezTo>
                    <a:pt x="6738327" y="324207"/>
                    <a:pt x="6739526" y="320012"/>
                    <a:pt x="6746717" y="323608"/>
                  </a:cubicBezTo>
                  <a:cubicBezTo>
                    <a:pt x="6746717" y="323608"/>
                    <a:pt x="6747916" y="323608"/>
                    <a:pt x="6752710" y="327204"/>
                  </a:cubicBezTo>
                  <a:cubicBezTo>
                    <a:pt x="6757504" y="330799"/>
                    <a:pt x="6761100" y="329601"/>
                    <a:pt x="6764096" y="327803"/>
                  </a:cubicBezTo>
                  <a:cubicBezTo>
                    <a:pt x="6766493" y="326005"/>
                    <a:pt x="6768291" y="325406"/>
                    <a:pt x="6774284" y="326005"/>
                  </a:cubicBezTo>
                  <a:cubicBezTo>
                    <a:pt x="6779677" y="326604"/>
                    <a:pt x="6786269" y="325406"/>
                    <a:pt x="6789266" y="323608"/>
                  </a:cubicBezTo>
                  <a:cubicBezTo>
                    <a:pt x="6792262" y="321211"/>
                    <a:pt x="6794659" y="321810"/>
                    <a:pt x="6801251" y="321211"/>
                  </a:cubicBezTo>
                  <a:cubicBezTo>
                    <a:pt x="6807843" y="320612"/>
                    <a:pt x="6804247" y="315817"/>
                    <a:pt x="6799453" y="311622"/>
                  </a:cubicBezTo>
                  <a:cubicBezTo>
                    <a:pt x="6794659" y="307428"/>
                    <a:pt x="6797056" y="306828"/>
                    <a:pt x="6801251" y="306828"/>
                  </a:cubicBezTo>
                  <a:cubicBezTo>
                    <a:pt x="6805446" y="306828"/>
                    <a:pt x="6803648" y="305030"/>
                    <a:pt x="6801850" y="302034"/>
                  </a:cubicBezTo>
                  <a:cubicBezTo>
                    <a:pt x="6800053" y="299038"/>
                    <a:pt x="6797056" y="296641"/>
                    <a:pt x="6794060" y="299637"/>
                  </a:cubicBezTo>
                  <a:cubicBezTo>
                    <a:pt x="6791064" y="303233"/>
                    <a:pt x="6790464" y="299637"/>
                    <a:pt x="6789865" y="292446"/>
                  </a:cubicBezTo>
                  <a:cubicBezTo>
                    <a:pt x="6789266" y="285254"/>
                    <a:pt x="6780876" y="285254"/>
                    <a:pt x="6777280" y="287052"/>
                  </a:cubicBezTo>
                  <a:cubicBezTo>
                    <a:pt x="6768291" y="289449"/>
                    <a:pt x="6755706" y="287052"/>
                    <a:pt x="6747316" y="287652"/>
                  </a:cubicBezTo>
                  <a:cubicBezTo>
                    <a:pt x="6735930" y="285854"/>
                    <a:pt x="6727540" y="291846"/>
                    <a:pt x="6723346" y="292446"/>
                  </a:cubicBezTo>
                  <a:cubicBezTo>
                    <a:pt x="6719750" y="296641"/>
                    <a:pt x="6713158" y="293644"/>
                    <a:pt x="6711360" y="293644"/>
                  </a:cubicBezTo>
                  <a:cubicBezTo>
                    <a:pt x="6708963" y="293644"/>
                    <a:pt x="6704169" y="294244"/>
                    <a:pt x="6704169" y="296641"/>
                  </a:cubicBezTo>
                  <a:cubicBezTo>
                    <a:pt x="6704169" y="299038"/>
                    <a:pt x="6699974" y="302633"/>
                    <a:pt x="6696378" y="302034"/>
                  </a:cubicBezTo>
                  <a:cubicBezTo>
                    <a:pt x="6691584" y="300836"/>
                    <a:pt x="6681995" y="310424"/>
                    <a:pt x="6671808" y="309225"/>
                  </a:cubicBezTo>
                  <a:cubicBezTo>
                    <a:pt x="6667613" y="305030"/>
                    <a:pt x="6656826" y="307428"/>
                    <a:pt x="6655028" y="310424"/>
                  </a:cubicBezTo>
                  <a:cubicBezTo>
                    <a:pt x="6653231" y="313420"/>
                    <a:pt x="6649035" y="311023"/>
                    <a:pt x="6641245" y="310424"/>
                  </a:cubicBezTo>
                  <a:cubicBezTo>
                    <a:pt x="6632256" y="309825"/>
                    <a:pt x="6635852" y="313420"/>
                    <a:pt x="6639447" y="315218"/>
                  </a:cubicBezTo>
                  <a:cubicBezTo>
                    <a:pt x="6643642" y="317016"/>
                    <a:pt x="6637050" y="321211"/>
                    <a:pt x="6632256" y="315218"/>
                  </a:cubicBezTo>
                  <a:cubicBezTo>
                    <a:pt x="6628660" y="311023"/>
                    <a:pt x="6625664" y="314020"/>
                    <a:pt x="6619671" y="314020"/>
                  </a:cubicBezTo>
                  <a:cubicBezTo>
                    <a:pt x="6613678" y="314020"/>
                    <a:pt x="6606487" y="314020"/>
                    <a:pt x="6604689" y="318214"/>
                  </a:cubicBezTo>
                  <a:cubicBezTo>
                    <a:pt x="6602892" y="322409"/>
                    <a:pt x="6593303" y="324806"/>
                    <a:pt x="6600494" y="316417"/>
                  </a:cubicBezTo>
                  <a:cubicBezTo>
                    <a:pt x="6607685" y="308027"/>
                    <a:pt x="6598097" y="306229"/>
                    <a:pt x="6593303" y="309225"/>
                  </a:cubicBezTo>
                  <a:cubicBezTo>
                    <a:pt x="6588509" y="311622"/>
                    <a:pt x="6578322" y="303832"/>
                    <a:pt x="6587910" y="303832"/>
                  </a:cubicBezTo>
                  <a:cubicBezTo>
                    <a:pt x="6598097" y="303832"/>
                    <a:pt x="6602892" y="302633"/>
                    <a:pt x="6605289" y="300836"/>
                  </a:cubicBezTo>
                  <a:cubicBezTo>
                    <a:pt x="6607685" y="299038"/>
                    <a:pt x="6602292" y="296641"/>
                    <a:pt x="6597498" y="296641"/>
                  </a:cubicBezTo>
                  <a:cubicBezTo>
                    <a:pt x="6592703" y="296641"/>
                    <a:pt x="6590307" y="297240"/>
                    <a:pt x="6587910" y="298438"/>
                  </a:cubicBezTo>
                  <a:cubicBezTo>
                    <a:pt x="6585512" y="299038"/>
                    <a:pt x="6582516" y="297240"/>
                    <a:pt x="6582516" y="294843"/>
                  </a:cubicBezTo>
                  <a:cubicBezTo>
                    <a:pt x="6582516" y="292446"/>
                    <a:pt x="6575325" y="288850"/>
                    <a:pt x="6569332" y="293644"/>
                  </a:cubicBezTo>
                  <a:cubicBezTo>
                    <a:pt x="6563340" y="298438"/>
                    <a:pt x="6560343" y="298438"/>
                    <a:pt x="6555549" y="297240"/>
                  </a:cubicBezTo>
                  <a:cubicBezTo>
                    <a:pt x="6550754" y="296041"/>
                    <a:pt x="6545361" y="297240"/>
                    <a:pt x="6544762" y="301435"/>
                  </a:cubicBezTo>
                  <a:cubicBezTo>
                    <a:pt x="6544162" y="305630"/>
                    <a:pt x="6542365" y="308626"/>
                    <a:pt x="6536372" y="303832"/>
                  </a:cubicBezTo>
                  <a:cubicBezTo>
                    <a:pt x="6530979" y="299038"/>
                    <a:pt x="6528581" y="303233"/>
                    <a:pt x="6524387" y="302034"/>
                  </a:cubicBezTo>
                  <a:cubicBezTo>
                    <a:pt x="6520191" y="301435"/>
                    <a:pt x="6504611" y="298438"/>
                    <a:pt x="6492026" y="293644"/>
                  </a:cubicBezTo>
                  <a:cubicBezTo>
                    <a:pt x="6481838" y="289449"/>
                    <a:pt x="6477044" y="296041"/>
                    <a:pt x="6481239" y="297839"/>
                  </a:cubicBezTo>
                  <a:cubicBezTo>
                    <a:pt x="6485434" y="299637"/>
                    <a:pt x="6484834" y="307428"/>
                    <a:pt x="6477643" y="302034"/>
                  </a:cubicBezTo>
                  <a:cubicBezTo>
                    <a:pt x="6472250" y="297839"/>
                    <a:pt x="6473449" y="310424"/>
                    <a:pt x="6481838" y="309225"/>
                  </a:cubicBezTo>
                  <a:cubicBezTo>
                    <a:pt x="6490228" y="307428"/>
                    <a:pt x="6493224" y="309825"/>
                    <a:pt x="6492026" y="312222"/>
                  </a:cubicBezTo>
                  <a:cubicBezTo>
                    <a:pt x="6491427" y="314619"/>
                    <a:pt x="6519592" y="317016"/>
                    <a:pt x="6520791" y="317016"/>
                  </a:cubicBezTo>
                  <a:cubicBezTo>
                    <a:pt x="6526184" y="315218"/>
                    <a:pt x="6534574" y="317615"/>
                    <a:pt x="6538170" y="312821"/>
                  </a:cubicBezTo>
                  <a:cubicBezTo>
                    <a:pt x="6541765" y="308027"/>
                    <a:pt x="6542365" y="315218"/>
                    <a:pt x="6548358" y="314619"/>
                  </a:cubicBezTo>
                  <a:cubicBezTo>
                    <a:pt x="6553751" y="314020"/>
                    <a:pt x="6557946" y="314020"/>
                    <a:pt x="6561542" y="312222"/>
                  </a:cubicBezTo>
                  <a:cubicBezTo>
                    <a:pt x="6565736" y="310424"/>
                    <a:pt x="6573527" y="311622"/>
                    <a:pt x="6574725" y="315218"/>
                  </a:cubicBezTo>
                  <a:cubicBezTo>
                    <a:pt x="6575924" y="319413"/>
                    <a:pt x="6580718" y="320012"/>
                    <a:pt x="6581318" y="320012"/>
                  </a:cubicBezTo>
                  <a:cubicBezTo>
                    <a:pt x="6581917" y="320012"/>
                    <a:pt x="6585512" y="319413"/>
                    <a:pt x="6585512" y="324806"/>
                  </a:cubicBezTo>
                  <a:cubicBezTo>
                    <a:pt x="6585512" y="330200"/>
                    <a:pt x="6593303" y="334395"/>
                    <a:pt x="6596300" y="334994"/>
                  </a:cubicBezTo>
                  <a:cubicBezTo>
                    <a:pt x="6599296" y="335593"/>
                    <a:pt x="6598696" y="337991"/>
                    <a:pt x="6595700" y="339788"/>
                  </a:cubicBezTo>
                  <a:cubicBezTo>
                    <a:pt x="6592703" y="341586"/>
                    <a:pt x="6593303" y="348178"/>
                    <a:pt x="6602892" y="349976"/>
                  </a:cubicBezTo>
                  <a:cubicBezTo>
                    <a:pt x="6613079" y="351774"/>
                    <a:pt x="6626863" y="352972"/>
                    <a:pt x="6629859" y="352373"/>
                  </a:cubicBezTo>
                  <a:cubicBezTo>
                    <a:pt x="6632855" y="351774"/>
                    <a:pt x="6642444" y="351175"/>
                    <a:pt x="6646638" y="350575"/>
                  </a:cubicBezTo>
                  <a:cubicBezTo>
                    <a:pt x="6650834" y="349976"/>
                    <a:pt x="6654429" y="346980"/>
                    <a:pt x="6653830" y="343983"/>
                  </a:cubicBezTo>
                  <a:cubicBezTo>
                    <a:pt x="6653231" y="340987"/>
                    <a:pt x="6656227" y="340388"/>
                    <a:pt x="6657425" y="340987"/>
                  </a:cubicBezTo>
                  <a:cubicBezTo>
                    <a:pt x="6659223" y="341586"/>
                    <a:pt x="6662220" y="340388"/>
                    <a:pt x="6661620" y="337391"/>
                  </a:cubicBezTo>
                  <a:cubicBezTo>
                    <a:pt x="6659823" y="333796"/>
                    <a:pt x="6661620" y="330200"/>
                    <a:pt x="6665216" y="335593"/>
                  </a:cubicBezTo>
                  <a:close/>
                  <a:moveTo>
                    <a:pt x="7365767" y="601671"/>
                  </a:moveTo>
                  <a:cubicBezTo>
                    <a:pt x="7368164" y="604667"/>
                    <a:pt x="7373558" y="608263"/>
                    <a:pt x="7375955" y="607065"/>
                  </a:cubicBezTo>
                  <a:cubicBezTo>
                    <a:pt x="7378352" y="606465"/>
                    <a:pt x="7381349" y="605866"/>
                    <a:pt x="7384345" y="607664"/>
                  </a:cubicBezTo>
                  <a:cubicBezTo>
                    <a:pt x="7387940" y="610061"/>
                    <a:pt x="7389738" y="611859"/>
                    <a:pt x="7391536" y="610061"/>
                  </a:cubicBezTo>
                  <a:cubicBezTo>
                    <a:pt x="7393334" y="608862"/>
                    <a:pt x="7395131" y="607664"/>
                    <a:pt x="7396930" y="608862"/>
                  </a:cubicBezTo>
                  <a:cubicBezTo>
                    <a:pt x="7399327" y="610061"/>
                    <a:pt x="7401124" y="611859"/>
                    <a:pt x="7402323" y="609462"/>
                  </a:cubicBezTo>
                  <a:cubicBezTo>
                    <a:pt x="7404121" y="607065"/>
                    <a:pt x="7406518" y="608862"/>
                    <a:pt x="7408316" y="609462"/>
                  </a:cubicBezTo>
                  <a:cubicBezTo>
                    <a:pt x="7410712" y="610061"/>
                    <a:pt x="7415507" y="611859"/>
                    <a:pt x="7417904" y="608862"/>
                  </a:cubicBezTo>
                  <a:cubicBezTo>
                    <a:pt x="7420301" y="605866"/>
                    <a:pt x="7422099" y="607065"/>
                    <a:pt x="7422099" y="608862"/>
                  </a:cubicBezTo>
                  <a:cubicBezTo>
                    <a:pt x="7422099" y="610660"/>
                    <a:pt x="7424496" y="613057"/>
                    <a:pt x="7429290" y="616653"/>
                  </a:cubicBezTo>
                  <a:cubicBezTo>
                    <a:pt x="7433485" y="620848"/>
                    <a:pt x="7437680" y="619050"/>
                    <a:pt x="7438879" y="616054"/>
                  </a:cubicBezTo>
                  <a:cubicBezTo>
                    <a:pt x="7439478" y="613657"/>
                    <a:pt x="7436481" y="611259"/>
                    <a:pt x="7428091" y="606465"/>
                  </a:cubicBezTo>
                  <a:cubicBezTo>
                    <a:pt x="7419702" y="601671"/>
                    <a:pt x="7422099" y="599873"/>
                    <a:pt x="7428091" y="602270"/>
                  </a:cubicBezTo>
                  <a:cubicBezTo>
                    <a:pt x="7434084" y="604667"/>
                    <a:pt x="7434683" y="603469"/>
                    <a:pt x="7433485" y="601671"/>
                  </a:cubicBezTo>
                  <a:cubicBezTo>
                    <a:pt x="7432886" y="599274"/>
                    <a:pt x="7429890" y="598075"/>
                    <a:pt x="7425694" y="596278"/>
                  </a:cubicBezTo>
                  <a:cubicBezTo>
                    <a:pt x="7421500" y="594480"/>
                    <a:pt x="7412511" y="591483"/>
                    <a:pt x="7410712" y="587289"/>
                  </a:cubicBezTo>
                  <a:cubicBezTo>
                    <a:pt x="7409514" y="583094"/>
                    <a:pt x="7411911" y="585491"/>
                    <a:pt x="7414908" y="588487"/>
                  </a:cubicBezTo>
                  <a:cubicBezTo>
                    <a:pt x="7417904" y="591483"/>
                    <a:pt x="7421500" y="592083"/>
                    <a:pt x="7422099" y="589686"/>
                  </a:cubicBezTo>
                  <a:cubicBezTo>
                    <a:pt x="7422698" y="587289"/>
                    <a:pt x="7421500" y="585491"/>
                    <a:pt x="7414908" y="581895"/>
                  </a:cubicBezTo>
                  <a:cubicBezTo>
                    <a:pt x="7408316" y="577700"/>
                    <a:pt x="7404720" y="576502"/>
                    <a:pt x="7404720" y="573505"/>
                  </a:cubicBezTo>
                  <a:cubicBezTo>
                    <a:pt x="7404121" y="569910"/>
                    <a:pt x="7401124" y="569310"/>
                    <a:pt x="7398727" y="569310"/>
                  </a:cubicBezTo>
                  <a:cubicBezTo>
                    <a:pt x="7396330" y="569310"/>
                    <a:pt x="7386142" y="569910"/>
                    <a:pt x="7377153" y="568711"/>
                  </a:cubicBezTo>
                  <a:cubicBezTo>
                    <a:pt x="7371760" y="565715"/>
                    <a:pt x="7377153" y="562718"/>
                    <a:pt x="7372959" y="559722"/>
                  </a:cubicBezTo>
                  <a:cubicBezTo>
                    <a:pt x="7366966" y="556726"/>
                    <a:pt x="7359774" y="557924"/>
                    <a:pt x="7360374" y="555527"/>
                  </a:cubicBezTo>
                  <a:cubicBezTo>
                    <a:pt x="7360973" y="551332"/>
                    <a:pt x="7351385" y="545939"/>
                    <a:pt x="7348988" y="550134"/>
                  </a:cubicBezTo>
                  <a:cubicBezTo>
                    <a:pt x="7346590" y="554328"/>
                    <a:pt x="7345991" y="554328"/>
                    <a:pt x="7345392" y="550733"/>
                  </a:cubicBezTo>
                  <a:cubicBezTo>
                    <a:pt x="7344792" y="547137"/>
                    <a:pt x="7342995" y="546538"/>
                    <a:pt x="7337601" y="545339"/>
                  </a:cubicBezTo>
                  <a:cubicBezTo>
                    <a:pt x="7332208" y="544740"/>
                    <a:pt x="7332208" y="542942"/>
                    <a:pt x="7332208" y="548935"/>
                  </a:cubicBezTo>
                  <a:cubicBezTo>
                    <a:pt x="7332208" y="554928"/>
                    <a:pt x="7328612" y="554328"/>
                    <a:pt x="7326215" y="549534"/>
                  </a:cubicBezTo>
                  <a:cubicBezTo>
                    <a:pt x="7323818" y="544141"/>
                    <a:pt x="7320821" y="544141"/>
                    <a:pt x="7315428" y="543541"/>
                  </a:cubicBezTo>
                  <a:cubicBezTo>
                    <a:pt x="7310035" y="542942"/>
                    <a:pt x="7305839" y="535751"/>
                    <a:pt x="7302244" y="538148"/>
                  </a:cubicBezTo>
                  <a:cubicBezTo>
                    <a:pt x="7298648" y="540545"/>
                    <a:pt x="7290258" y="538747"/>
                    <a:pt x="7287262" y="536350"/>
                  </a:cubicBezTo>
                  <a:cubicBezTo>
                    <a:pt x="7284865" y="533953"/>
                    <a:pt x="7283067" y="533953"/>
                    <a:pt x="7276476" y="530957"/>
                  </a:cubicBezTo>
                  <a:cubicBezTo>
                    <a:pt x="7269883" y="528560"/>
                    <a:pt x="7267487" y="518971"/>
                    <a:pt x="7259097" y="523166"/>
                  </a:cubicBezTo>
                  <a:cubicBezTo>
                    <a:pt x="7250707" y="527361"/>
                    <a:pt x="7250107" y="523765"/>
                    <a:pt x="7256699" y="520769"/>
                  </a:cubicBezTo>
                  <a:cubicBezTo>
                    <a:pt x="7266288" y="516574"/>
                    <a:pt x="7271082" y="521368"/>
                    <a:pt x="7275876" y="524365"/>
                  </a:cubicBezTo>
                  <a:cubicBezTo>
                    <a:pt x="7280670" y="526762"/>
                    <a:pt x="7280670" y="523765"/>
                    <a:pt x="7278273" y="521968"/>
                  </a:cubicBezTo>
                  <a:cubicBezTo>
                    <a:pt x="7275876" y="519571"/>
                    <a:pt x="7274678" y="519571"/>
                    <a:pt x="7272280" y="516574"/>
                  </a:cubicBezTo>
                  <a:cubicBezTo>
                    <a:pt x="7269883" y="512979"/>
                    <a:pt x="7271681" y="513578"/>
                    <a:pt x="7266288" y="513578"/>
                  </a:cubicBezTo>
                  <a:cubicBezTo>
                    <a:pt x="7260894" y="513578"/>
                    <a:pt x="7260295" y="511780"/>
                    <a:pt x="7259097" y="509383"/>
                  </a:cubicBezTo>
                  <a:cubicBezTo>
                    <a:pt x="7258497" y="506986"/>
                    <a:pt x="7265089" y="509982"/>
                    <a:pt x="7272280" y="506986"/>
                  </a:cubicBezTo>
                  <a:cubicBezTo>
                    <a:pt x="7279472" y="504589"/>
                    <a:pt x="7285465" y="509383"/>
                    <a:pt x="7290258" y="511181"/>
                  </a:cubicBezTo>
                  <a:cubicBezTo>
                    <a:pt x="7295053" y="512379"/>
                    <a:pt x="7301046" y="512379"/>
                    <a:pt x="7303443" y="506387"/>
                  </a:cubicBezTo>
                  <a:cubicBezTo>
                    <a:pt x="7305839" y="500394"/>
                    <a:pt x="7307638" y="502192"/>
                    <a:pt x="7307638" y="509383"/>
                  </a:cubicBezTo>
                  <a:cubicBezTo>
                    <a:pt x="7307638" y="516574"/>
                    <a:pt x="7316028" y="517773"/>
                    <a:pt x="7320222" y="514776"/>
                  </a:cubicBezTo>
                  <a:cubicBezTo>
                    <a:pt x="7324418" y="511780"/>
                    <a:pt x="7322020" y="506387"/>
                    <a:pt x="7320821" y="501592"/>
                  </a:cubicBezTo>
                  <a:cubicBezTo>
                    <a:pt x="7320222" y="496199"/>
                    <a:pt x="7322020" y="496199"/>
                    <a:pt x="7325017" y="499195"/>
                  </a:cubicBezTo>
                  <a:cubicBezTo>
                    <a:pt x="7328013" y="502192"/>
                    <a:pt x="7327414" y="509383"/>
                    <a:pt x="7328013" y="514177"/>
                  </a:cubicBezTo>
                  <a:cubicBezTo>
                    <a:pt x="7328612" y="518372"/>
                    <a:pt x="7332807" y="520769"/>
                    <a:pt x="7336403" y="521968"/>
                  </a:cubicBezTo>
                  <a:cubicBezTo>
                    <a:pt x="7340598" y="523166"/>
                    <a:pt x="7342396" y="527361"/>
                    <a:pt x="7344792" y="527361"/>
                  </a:cubicBezTo>
                  <a:cubicBezTo>
                    <a:pt x="7347190" y="527361"/>
                    <a:pt x="7350785" y="526762"/>
                    <a:pt x="7351984" y="529758"/>
                  </a:cubicBezTo>
                  <a:cubicBezTo>
                    <a:pt x="7352583" y="532755"/>
                    <a:pt x="7368763" y="536949"/>
                    <a:pt x="7369962" y="535751"/>
                  </a:cubicBezTo>
                  <a:cubicBezTo>
                    <a:pt x="7371760" y="534552"/>
                    <a:pt x="7372359" y="533354"/>
                    <a:pt x="7374756" y="535152"/>
                  </a:cubicBezTo>
                  <a:cubicBezTo>
                    <a:pt x="7377153" y="537549"/>
                    <a:pt x="7378352" y="537549"/>
                    <a:pt x="7380150" y="536350"/>
                  </a:cubicBezTo>
                  <a:cubicBezTo>
                    <a:pt x="7381948" y="535152"/>
                    <a:pt x="7381948" y="533354"/>
                    <a:pt x="7378352" y="530957"/>
                  </a:cubicBezTo>
                  <a:cubicBezTo>
                    <a:pt x="7374756" y="528560"/>
                    <a:pt x="7372959" y="527361"/>
                    <a:pt x="7371760" y="523765"/>
                  </a:cubicBezTo>
                  <a:cubicBezTo>
                    <a:pt x="7370561" y="519571"/>
                    <a:pt x="7366966" y="519571"/>
                    <a:pt x="7361572" y="513578"/>
                  </a:cubicBezTo>
                  <a:cubicBezTo>
                    <a:pt x="7356179" y="507585"/>
                    <a:pt x="7360973" y="508784"/>
                    <a:pt x="7362171" y="509383"/>
                  </a:cubicBezTo>
                  <a:cubicBezTo>
                    <a:pt x="7363969" y="509982"/>
                    <a:pt x="7368763" y="511780"/>
                    <a:pt x="7374157" y="513578"/>
                  </a:cubicBezTo>
                  <a:cubicBezTo>
                    <a:pt x="7379550" y="515975"/>
                    <a:pt x="7377153" y="512379"/>
                    <a:pt x="7375356" y="509982"/>
                  </a:cubicBezTo>
                  <a:cubicBezTo>
                    <a:pt x="7373558" y="507585"/>
                    <a:pt x="7374756" y="505787"/>
                    <a:pt x="7372359" y="502192"/>
                  </a:cubicBezTo>
                  <a:cubicBezTo>
                    <a:pt x="7369962" y="498596"/>
                    <a:pt x="7372959" y="502192"/>
                    <a:pt x="7371160" y="497997"/>
                  </a:cubicBezTo>
                  <a:cubicBezTo>
                    <a:pt x="7368763" y="493802"/>
                    <a:pt x="7368763" y="492603"/>
                    <a:pt x="7366966" y="489607"/>
                  </a:cubicBezTo>
                  <a:cubicBezTo>
                    <a:pt x="7364569" y="486610"/>
                    <a:pt x="7371760" y="490206"/>
                    <a:pt x="7374157" y="489607"/>
                  </a:cubicBezTo>
                  <a:cubicBezTo>
                    <a:pt x="7376554" y="489008"/>
                    <a:pt x="7369962" y="481217"/>
                    <a:pt x="7370561" y="478221"/>
                  </a:cubicBezTo>
                  <a:cubicBezTo>
                    <a:pt x="7371160" y="475824"/>
                    <a:pt x="7368763" y="475824"/>
                    <a:pt x="7363969" y="474625"/>
                  </a:cubicBezTo>
                  <a:cubicBezTo>
                    <a:pt x="7359175" y="473426"/>
                    <a:pt x="7355579" y="476423"/>
                    <a:pt x="7350785" y="472228"/>
                  </a:cubicBezTo>
                  <a:cubicBezTo>
                    <a:pt x="7347190" y="468033"/>
                    <a:pt x="7338800" y="488408"/>
                    <a:pt x="7329810" y="486011"/>
                  </a:cubicBezTo>
                  <a:cubicBezTo>
                    <a:pt x="7327414" y="483015"/>
                    <a:pt x="7327414" y="474625"/>
                    <a:pt x="7324418" y="471629"/>
                  </a:cubicBezTo>
                  <a:cubicBezTo>
                    <a:pt x="7318425" y="465636"/>
                    <a:pt x="7319024" y="469232"/>
                    <a:pt x="7318425" y="474026"/>
                  </a:cubicBezTo>
                  <a:cubicBezTo>
                    <a:pt x="7317825" y="478820"/>
                    <a:pt x="7318425" y="478221"/>
                    <a:pt x="7314829" y="477022"/>
                  </a:cubicBezTo>
                  <a:cubicBezTo>
                    <a:pt x="7311233" y="475824"/>
                    <a:pt x="7309436" y="475224"/>
                    <a:pt x="7305839" y="478221"/>
                  </a:cubicBezTo>
                  <a:cubicBezTo>
                    <a:pt x="7302244" y="481217"/>
                    <a:pt x="7302244" y="482416"/>
                    <a:pt x="7300447" y="478820"/>
                  </a:cubicBezTo>
                  <a:cubicBezTo>
                    <a:pt x="7295652" y="471029"/>
                    <a:pt x="7299847" y="469831"/>
                    <a:pt x="7292057" y="460842"/>
                  </a:cubicBezTo>
                  <a:cubicBezTo>
                    <a:pt x="7288461" y="456647"/>
                    <a:pt x="7277075" y="456047"/>
                    <a:pt x="7274678" y="459044"/>
                  </a:cubicBezTo>
                  <a:cubicBezTo>
                    <a:pt x="7272280" y="462040"/>
                    <a:pt x="7270483" y="459643"/>
                    <a:pt x="7268685" y="456047"/>
                  </a:cubicBezTo>
                  <a:cubicBezTo>
                    <a:pt x="7266288" y="451853"/>
                    <a:pt x="7266288" y="448856"/>
                    <a:pt x="7264490" y="451253"/>
                  </a:cubicBezTo>
                  <a:cubicBezTo>
                    <a:pt x="7262692" y="453650"/>
                    <a:pt x="7266288" y="457246"/>
                    <a:pt x="7267487" y="461441"/>
                  </a:cubicBezTo>
                  <a:cubicBezTo>
                    <a:pt x="7263890" y="469232"/>
                    <a:pt x="7257898" y="469232"/>
                    <a:pt x="7254302" y="461441"/>
                  </a:cubicBezTo>
                  <a:cubicBezTo>
                    <a:pt x="7251905" y="456047"/>
                    <a:pt x="7251905" y="457246"/>
                    <a:pt x="7249508" y="463838"/>
                  </a:cubicBezTo>
                  <a:cubicBezTo>
                    <a:pt x="7247111" y="469831"/>
                    <a:pt x="7243516" y="466235"/>
                    <a:pt x="7242916" y="462040"/>
                  </a:cubicBezTo>
                  <a:cubicBezTo>
                    <a:pt x="7242317" y="457845"/>
                    <a:pt x="7239320" y="454849"/>
                    <a:pt x="7234526" y="454849"/>
                  </a:cubicBezTo>
                  <a:cubicBezTo>
                    <a:pt x="7225537" y="454849"/>
                    <a:pt x="7212353" y="441665"/>
                    <a:pt x="7206959" y="444661"/>
                  </a:cubicBezTo>
                  <a:cubicBezTo>
                    <a:pt x="7193776" y="445261"/>
                    <a:pt x="7181191" y="445261"/>
                    <a:pt x="7179992" y="445860"/>
                  </a:cubicBezTo>
                  <a:cubicBezTo>
                    <a:pt x="7176996" y="448257"/>
                    <a:pt x="7169805" y="448257"/>
                    <a:pt x="7163812" y="448257"/>
                  </a:cubicBezTo>
                  <a:cubicBezTo>
                    <a:pt x="7158418" y="448257"/>
                    <a:pt x="7163812" y="444661"/>
                    <a:pt x="7167407" y="444062"/>
                  </a:cubicBezTo>
                  <a:cubicBezTo>
                    <a:pt x="7171003" y="443463"/>
                    <a:pt x="7170404" y="443463"/>
                    <a:pt x="7177595" y="439268"/>
                  </a:cubicBezTo>
                  <a:cubicBezTo>
                    <a:pt x="7184786" y="435073"/>
                    <a:pt x="7180592" y="433275"/>
                    <a:pt x="7177595" y="433874"/>
                  </a:cubicBezTo>
                  <a:cubicBezTo>
                    <a:pt x="7174599" y="434474"/>
                    <a:pt x="7172202" y="436871"/>
                    <a:pt x="7170404" y="434474"/>
                  </a:cubicBezTo>
                  <a:cubicBezTo>
                    <a:pt x="7168606" y="432077"/>
                    <a:pt x="7167407" y="433874"/>
                    <a:pt x="7163213" y="429679"/>
                  </a:cubicBezTo>
                  <a:cubicBezTo>
                    <a:pt x="7159017" y="425485"/>
                    <a:pt x="7163213" y="426683"/>
                    <a:pt x="7165010" y="427282"/>
                  </a:cubicBezTo>
                  <a:cubicBezTo>
                    <a:pt x="7166808" y="427882"/>
                    <a:pt x="7171603" y="429679"/>
                    <a:pt x="7175198" y="429679"/>
                  </a:cubicBezTo>
                  <a:cubicBezTo>
                    <a:pt x="7179393" y="429679"/>
                    <a:pt x="7182389" y="430878"/>
                    <a:pt x="7184187" y="427882"/>
                  </a:cubicBezTo>
                  <a:cubicBezTo>
                    <a:pt x="7186585" y="424885"/>
                    <a:pt x="7186585" y="425485"/>
                    <a:pt x="7191378" y="423687"/>
                  </a:cubicBezTo>
                  <a:cubicBezTo>
                    <a:pt x="7196173" y="421889"/>
                    <a:pt x="7196772" y="422488"/>
                    <a:pt x="7194375" y="419492"/>
                  </a:cubicBezTo>
                  <a:cubicBezTo>
                    <a:pt x="7191977" y="417095"/>
                    <a:pt x="7189581" y="417095"/>
                    <a:pt x="7182389" y="417095"/>
                  </a:cubicBezTo>
                  <a:cubicBezTo>
                    <a:pt x="7175198" y="417095"/>
                    <a:pt x="7162014" y="416495"/>
                    <a:pt x="7156021" y="422488"/>
                  </a:cubicBezTo>
                  <a:cubicBezTo>
                    <a:pt x="7150028" y="428481"/>
                    <a:pt x="7150028" y="427882"/>
                    <a:pt x="7148830" y="422488"/>
                  </a:cubicBezTo>
                  <a:cubicBezTo>
                    <a:pt x="7147632" y="417095"/>
                    <a:pt x="7142238" y="418293"/>
                    <a:pt x="7133848" y="418293"/>
                  </a:cubicBezTo>
                  <a:cubicBezTo>
                    <a:pt x="7125458" y="418893"/>
                    <a:pt x="7119465" y="418893"/>
                    <a:pt x="7116469" y="415297"/>
                  </a:cubicBezTo>
                  <a:cubicBezTo>
                    <a:pt x="7113473" y="411701"/>
                    <a:pt x="7118866" y="412900"/>
                    <a:pt x="7118866" y="412900"/>
                  </a:cubicBezTo>
                  <a:cubicBezTo>
                    <a:pt x="7118866" y="412900"/>
                    <a:pt x="7127256" y="412900"/>
                    <a:pt x="7132050" y="412900"/>
                  </a:cubicBezTo>
                  <a:cubicBezTo>
                    <a:pt x="7136845" y="412900"/>
                    <a:pt x="7145834" y="413499"/>
                    <a:pt x="7150028" y="411102"/>
                  </a:cubicBezTo>
                  <a:cubicBezTo>
                    <a:pt x="7154224" y="408705"/>
                    <a:pt x="7155422" y="408705"/>
                    <a:pt x="7160216" y="407506"/>
                  </a:cubicBezTo>
                  <a:cubicBezTo>
                    <a:pt x="7164411" y="406308"/>
                    <a:pt x="7161415" y="403911"/>
                    <a:pt x="7158418" y="400914"/>
                  </a:cubicBezTo>
                  <a:cubicBezTo>
                    <a:pt x="7155422" y="397918"/>
                    <a:pt x="7153025" y="394322"/>
                    <a:pt x="7150028" y="393723"/>
                  </a:cubicBezTo>
                  <a:cubicBezTo>
                    <a:pt x="7147632" y="393124"/>
                    <a:pt x="7145834" y="393124"/>
                    <a:pt x="7138043" y="389528"/>
                  </a:cubicBezTo>
                  <a:cubicBezTo>
                    <a:pt x="7129654" y="386532"/>
                    <a:pt x="7129654" y="396719"/>
                    <a:pt x="7127855" y="401514"/>
                  </a:cubicBezTo>
                  <a:cubicBezTo>
                    <a:pt x="7126057" y="406308"/>
                    <a:pt x="7123661" y="405708"/>
                    <a:pt x="7123061" y="402113"/>
                  </a:cubicBezTo>
                  <a:cubicBezTo>
                    <a:pt x="7122462" y="399116"/>
                    <a:pt x="7124260" y="397918"/>
                    <a:pt x="7119465" y="397918"/>
                  </a:cubicBezTo>
                  <a:cubicBezTo>
                    <a:pt x="7112874" y="398517"/>
                    <a:pt x="7115271" y="402712"/>
                    <a:pt x="7108079" y="408106"/>
                  </a:cubicBezTo>
                  <a:cubicBezTo>
                    <a:pt x="7100888" y="413499"/>
                    <a:pt x="7102686" y="406907"/>
                    <a:pt x="7105083" y="403911"/>
                  </a:cubicBezTo>
                  <a:cubicBezTo>
                    <a:pt x="7107480" y="401514"/>
                    <a:pt x="7112274" y="393723"/>
                    <a:pt x="7118866" y="390727"/>
                  </a:cubicBezTo>
                  <a:cubicBezTo>
                    <a:pt x="7126057" y="388330"/>
                    <a:pt x="7127256" y="386532"/>
                    <a:pt x="7124260" y="384734"/>
                  </a:cubicBezTo>
                  <a:cubicBezTo>
                    <a:pt x="7121264" y="382936"/>
                    <a:pt x="7121863" y="383535"/>
                    <a:pt x="7109278" y="382337"/>
                  </a:cubicBezTo>
                  <a:cubicBezTo>
                    <a:pt x="7096693" y="381138"/>
                    <a:pt x="7097293" y="385932"/>
                    <a:pt x="7096094" y="388330"/>
                  </a:cubicBezTo>
                  <a:cubicBezTo>
                    <a:pt x="7094296" y="390727"/>
                    <a:pt x="7087704" y="400914"/>
                    <a:pt x="7085906" y="398517"/>
                  </a:cubicBezTo>
                  <a:cubicBezTo>
                    <a:pt x="7084108" y="396120"/>
                    <a:pt x="7082910" y="396120"/>
                    <a:pt x="7083509" y="388330"/>
                  </a:cubicBezTo>
                  <a:cubicBezTo>
                    <a:pt x="7084108" y="381138"/>
                    <a:pt x="7078115" y="381138"/>
                    <a:pt x="7076917" y="384734"/>
                  </a:cubicBezTo>
                  <a:cubicBezTo>
                    <a:pt x="7076318" y="388330"/>
                    <a:pt x="7076318" y="390127"/>
                    <a:pt x="7072123" y="391326"/>
                  </a:cubicBezTo>
                  <a:cubicBezTo>
                    <a:pt x="7067928" y="391925"/>
                    <a:pt x="7067928" y="396719"/>
                    <a:pt x="7063733" y="399116"/>
                  </a:cubicBezTo>
                  <a:cubicBezTo>
                    <a:pt x="7059538" y="401514"/>
                    <a:pt x="7060137" y="394922"/>
                    <a:pt x="7060737" y="390127"/>
                  </a:cubicBezTo>
                  <a:cubicBezTo>
                    <a:pt x="7061336" y="384734"/>
                    <a:pt x="7063733" y="382337"/>
                    <a:pt x="7067928" y="381738"/>
                  </a:cubicBezTo>
                  <a:cubicBezTo>
                    <a:pt x="7072123" y="381138"/>
                    <a:pt x="7068527" y="378741"/>
                    <a:pt x="7065531" y="376344"/>
                  </a:cubicBezTo>
                  <a:cubicBezTo>
                    <a:pt x="7062534" y="373947"/>
                    <a:pt x="7062534" y="373947"/>
                    <a:pt x="7057141" y="375146"/>
                  </a:cubicBezTo>
                  <a:cubicBezTo>
                    <a:pt x="7051748" y="375745"/>
                    <a:pt x="7040362" y="374546"/>
                    <a:pt x="7032571" y="372748"/>
                  </a:cubicBezTo>
                  <a:cubicBezTo>
                    <a:pt x="7024781" y="370951"/>
                    <a:pt x="7027177" y="375146"/>
                    <a:pt x="7027777" y="378142"/>
                  </a:cubicBezTo>
                  <a:cubicBezTo>
                    <a:pt x="7028376" y="380539"/>
                    <a:pt x="7031972" y="382337"/>
                    <a:pt x="7033170" y="387131"/>
                  </a:cubicBezTo>
                  <a:cubicBezTo>
                    <a:pt x="7034369" y="392524"/>
                    <a:pt x="7021184" y="394322"/>
                    <a:pt x="7021784" y="390727"/>
                  </a:cubicBezTo>
                  <a:cubicBezTo>
                    <a:pt x="7022383" y="386532"/>
                    <a:pt x="7019986" y="385333"/>
                    <a:pt x="7017589" y="382337"/>
                  </a:cubicBezTo>
                  <a:cubicBezTo>
                    <a:pt x="7011596" y="372149"/>
                    <a:pt x="7002008" y="369153"/>
                    <a:pt x="6997213" y="376943"/>
                  </a:cubicBezTo>
                  <a:cubicBezTo>
                    <a:pt x="6992420" y="384734"/>
                    <a:pt x="7000210" y="385932"/>
                    <a:pt x="7000210" y="390727"/>
                  </a:cubicBezTo>
                  <a:cubicBezTo>
                    <a:pt x="7000210" y="395521"/>
                    <a:pt x="6996614" y="391326"/>
                    <a:pt x="6994217" y="388330"/>
                  </a:cubicBezTo>
                  <a:cubicBezTo>
                    <a:pt x="6991821" y="384734"/>
                    <a:pt x="6990022" y="381738"/>
                    <a:pt x="6987026" y="385932"/>
                  </a:cubicBezTo>
                  <a:cubicBezTo>
                    <a:pt x="6984030" y="390127"/>
                    <a:pt x="6983431" y="382936"/>
                    <a:pt x="6985228" y="380539"/>
                  </a:cubicBezTo>
                  <a:cubicBezTo>
                    <a:pt x="6987026" y="378142"/>
                    <a:pt x="6987026" y="378142"/>
                    <a:pt x="6987625" y="370351"/>
                  </a:cubicBezTo>
                  <a:cubicBezTo>
                    <a:pt x="6988224" y="362561"/>
                    <a:pt x="6979235" y="359564"/>
                    <a:pt x="6976839" y="361961"/>
                  </a:cubicBezTo>
                  <a:cubicBezTo>
                    <a:pt x="6974441" y="364359"/>
                    <a:pt x="6972643" y="365557"/>
                    <a:pt x="6969647" y="366156"/>
                  </a:cubicBezTo>
                  <a:cubicBezTo>
                    <a:pt x="6966051" y="366756"/>
                    <a:pt x="6964853" y="368554"/>
                    <a:pt x="6961857" y="371550"/>
                  </a:cubicBezTo>
                  <a:cubicBezTo>
                    <a:pt x="6958860" y="374546"/>
                    <a:pt x="6958261" y="373348"/>
                    <a:pt x="6959460" y="369153"/>
                  </a:cubicBezTo>
                  <a:cubicBezTo>
                    <a:pt x="6960059" y="364958"/>
                    <a:pt x="6964853" y="364958"/>
                    <a:pt x="6971445" y="361362"/>
                  </a:cubicBezTo>
                  <a:cubicBezTo>
                    <a:pt x="6978037" y="357167"/>
                    <a:pt x="6972643" y="355369"/>
                    <a:pt x="6963654" y="351774"/>
                  </a:cubicBezTo>
                  <a:cubicBezTo>
                    <a:pt x="6954665" y="348178"/>
                    <a:pt x="6951669" y="352373"/>
                    <a:pt x="6943879" y="354171"/>
                  </a:cubicBezTo>
                  <a:cubicBezTo>
                    <a:pt x="6936088" y="356568"/>
                    <a:pt x="6931293" y="357167"/>
                    <a:pt x="6920507" y="357767"/>
                  </a:cubicBezTo>
                  <a:cubicBezTo>
                    <a:pt x="6908521" y="358366"/>
                    <a:pt x="6910319" y="358965"/>
                    <a:pt x="6902529" y="361961"/>
                  </a:cubicBezTo>
                  <a:cubicBezTo>
                    <a:pt x="6894738" y="364958"/>
                    <a:pt x="6900131" y="375146"/>
                    <a:pt x="6901929" y="378142"/>
                  </a:cubicBezTo>
                  <a:cubicBezTo>
                    <a:pt x="6903727" y="381138"/>
                    <a:pt x="6906723" y="382337"/>
                    <a:pt x="6910319" y="385333"/>
                  </a:cubicBezTo>
                  <a:cubicBezTo>
                    <a:pt x="6912716" y="387131"/>
                    <a:pt x="6903727" y="391326"/>
                    <a:pt x="6900131" y="388929"/>
                  </a:cubicBezTo>
                  <a:cubicBezTo>
                    <a:pt x="6899532" y="386532"/>
                    <a:pt x="6897734" y="383535"/>
                    <a:pt x="6892940" y="378142"/>
                  </a:cubicBezTo>
                  <a:cubicBezTo>
                    <a:pt x="6888745" y="372748"/>
                    <a:pt x="6881554" y="380539"/>
                    <a:pt x="6877958" y="379940"/>
                  </a:cubicBezTo>
                  <a:cubicBezTo>
                    <a:pt x="6873763" y="379340"/>
                    <a:pt x="6875561" y="381738"/>
                    <a:pt x="6871366" y="384734"/>
                  </a:cubicBezTo>
                  <a:cubicBezTo>
                    <a:pt x="6867171" y="387730"/>
                    <a:pt x="6867770" y="387131"/>
                    <a:pt x="6869568" y="390127"/>
                  </a:cubicBezTo>
                  <a:cubicBezTo>
                    <a:pt x="6871366" y="393124"/>
                    <a:pt x="6870767" y="394322"/>
                    <a:pt x="6868369" y="397918"/>
                  </a:cubicBezTo>
                  <a:cubicBezTo>
                    <a:pt x="6865973" y="402113"/>
                    <a:pt x="6864175" y="399116"/>
                    <a:pt x="6860579" y="397918"/>
                  </a:cubicBezTo>
                  <a:cubicBezTo>
                    <a:pt x="6856984" y="396719"/>
                    <a:pt x="6856384" y="393723"/>
                    <a:pt x="6859980" y="393124"/>
                  </a:cubicBezTo>
                  <a:cubicBezTo>
                    <a:pt x="6863576" y="392524"/>
                    <a:pt x="6859380" y="393124"/>
                    <a:pt x="6862377" y="390727"/>
                  </a:cubicBezTo>
                  <a:cubicBezTo>
                    <a:pt x="6864774" y="388929"/>
                    <a:pt x="6862377" y="389528"/>
                    <a:pt x="6860579" y="385932"/>
                  </a:cubicBezTo>
                  <a:cubicBezTo>
                    <a:pt x="6858182" y="382337"/>
                    <a:pt x="6853388" y="375745"/>
                    <a:pt x="6848594" y="371550"/>
                  </a:cubicBezTo>
                  <a:cubicBezTo>
                    <a:pt x="6843799" y="367355"/>
                    <a:pt x="6837807" y="363160"/>
                    <a:pt x="6831814" y="358366"/>
                  </a:cubicBezTo>
                  <a:cubicBezTo>
                    <a:pt x="6828818" y="354770"/>
                    <a:pt x="6824024" y="352373"/>
                    <a:pt x="6814435" y="345182"/>
                  </a:cubicBezTo>
                  <a:cubicBezTo>
                    <a:pt x="6804847" y="337991"/>
                    <a:pt x="6793460" y="345781"/>
                    <a:pt x="6791663" y="348777"/>
                  </a:cubicBezTo>
                  <a:cubicBezTo>
                    <a:pt x="6789865" y="351774"/>
                    <a:pt x="6788067" y="354171"/>
                    <a:pt x="6783872" y="354770"/>
                  </a:cubicBezTo>
                  <a:cubicBezTo>
                    <a:pt x="6783872" y="354770"/>
                    <a:pt x="6767692" y="365557"/>
                    <a:pt x="6766493" y="366156"/>
                  </a:cubicBezTo>
                  <a:cubicBezTo>
                    <a:pt x="6762298" y="369752"/>
                    <a:pt x="6765295" y="370351"/>
                    <a:pt x="6768291" y="370351"/>
                  </a:cubicBezTo>
                  <a:cubicBezTo>
                    <a:pt x="6771287" y="370351"/>
                    <a:pt x="6778478" y="367954"/>
                    <a:pt x="6780876" y="369752"/>
                  </a:cubicBezTo>
                  <a:cubicBezTo>
                    <a:pt x="6783273" y="372149"/>
                    <a:pt x="6785071" y="376344"/>
                    <a:pt x="6783273" y="378741"/>
                  </a:cubicBezTo>
                  <a:cubicBezTo>
                    <a:pt x="6781475" y="381138"/>
                    <a:pt x="6779677" y="382936"/>
                    <a:pt x="6773685" y="382936"/>
                  </a:cubicBezTo>
                  <a:cubicBezTo>
                    <a:pt x="6767692" y="382936"/>
                    <a:pt x="6766493" y="383535"/>
                    <a:pt x="6765894" y="386532"/>
                  </a:cubicBezTo>
                  <a:cubicBezTo>
                    <a:pt x="6765295" y="389528"/>
                    <a:pt x="6770688" y="391925"/>
                    <a:pt x="6774284" y="394922"/>
                  </a:cubicBezTo>
                  <a:cubicBezTo>
                    <a:pt x="6778478" y="397918"/>
                    <a:pt x="6780876" y="398517"/>
                    <a:pt x="6784471" y="396120"/>
                  </a:cubicBezTo>
                  <a:cubicBezTo>
                    <a:pt x="6788667" y="393723"/>
                    <a:pt x="6794659" y="396120"/>
                    <a:pt x="6801251" y="399716"/>
                  </a:cubicBezTo>
                  <a:cubicBezTo>
                    <a:pt x="6808442" y="403311"/>
                    <a:pt x="6800652" y="403311"/>
                    <a:pt x="6795857" y="401514"/>
                  </a:cubicBezTo>
                  <a:cubicBezTo>
                    <a:pt x="6791064" y="399716"/>
                    <a:pt x="6786269" y="399716"/>
                    <a:pt x="6785071" y="403911"/>
                  </a:cubicBezTo>
                  <a:cubicBezTo>
                    <a:pt x="6783872" y="408106"/>
                    <a:pt x="6785071" y="411701"/>
                    <a:pt x="6794060" y="417095"/>
                  </a:cubicBezTo>
                  <a:cubicBezTo>
                    <a:pt x="6803049" y="422488"/>
                    <a:pt x="6804247" y="421889"/>
                    <a:pt x="6809042" y="418893"/>
                  </a:cubicBezTo>
                  <a:cubicBezTo>
                    <a:pt x="6813836" y="415896"/>
                    <a:pt x="6815035" y="420690"/>
                    <a:pt x="6819229" y="423087"/>
                  </a:cubicBezTo>
                  <a:cubicBezTo>
                    <a:pt x="6823424" y="425485"/>
                    <a:pt x="6824024" y="426683"/>
                    <a:pt x="6823424" y="429679"/>
                  </a:cubicBezTo>
                  <a:cubicBezTo>
                    <a:pt x="6822825" y="432676"/>
                    <a:pt x="6828218" y="436871"/>
                    <a:pt x="6830616" y="441665"/>
                  </a:cubicBezTo>
                  <a:cubicBezTo>
                    <a:pt x="6833013" y="447058"/>
                    <a:pt x="6827619" y="447058"/>
                    <a:pt x="6823424" y="440466"/>
                  </a:cubicBezTo>
                  <a:cubicBezTo>
                    <a:pt x="6819229" y="433275"/>
                    <a:pt x="6808442" y="442863"/>
                    <a:pt x="6803648" y="442863"/>
                  </a:cubicBezTo>
                  <a:cubicBezTo>
                    <a:pt x="6798854" y="442863"/>
                    <a:pt x="6804247" y="437470"/>
                    <a:pt x="6809641" y="436871"/>
                  </a:cubicBezTo>
                  <a:cubicBezTo>
                    <a:pt x="6815035" y="436271"/>
                    <a:pt x="6815035" y="434474"/>
                    <a:pt x="6815035" y="431477"/>
                  </a:cubicBezTo>
                  <a:cubicBezTo>
                    <a:pt x="6815035" y="428481"/>
                    <a:pt x="6811438" y="426084"/>
                    <a:pt x="6804247" y="426084"/>
                  </a:cubicBezTo>
                  <a:cubicBezTo>
                    <a:pt x="6797056" y="426084"/>
                    <a:pt x="6792262" y="422488"/>
                    <a:pt x="6787468" y="420091"/>
                  </a:cubicBezTo>
                  <a:cubicBezTo>
                    <a:pt x="6782674" y="417694"/>
                    <a:pt x="6766493" y="397319"/>
                    <a:pt x="6761100" y="394922"/>
                  </a:cubicBezTo>
                  <a:cubicBezTo>
                    <a:pt x="6755706" y="392524"/>
                    <a:pt x="6753309" y="390727"/>
                    <a:pt x="6750313" y="378142"/>
                  </a:cubicBezTo>
                  <a:cubicBezTo>
                    <a:pt x="6747316" y="365557"/>
                    <a:pt x="6751511" y="361362"/>
                    <a:pt x="6757504" y="357167"/>
                  </a:cubicBezTo>
                  <a:cubicBezTo>
                    <a:pt x="6762897" y="352373"/>
                    <a:pt x="6758104" y="351774"/>
                    <a:pt x="6753908" y="352972"/>
                  </a:cubicBezTo>
                  <a:cubicBezTo>
                    <a:pt x="6749714" y="354770"/>
                    <a:pt x="6745518" y="354770"/>
                    <a:pt x="6745518" y="354770"/>
                  </a:cubicBezTo>
                  <a:cubicBezTo>
                    <a:pt x="6745518" y="354770"/>
                    <a:pt x="6695779" y="358965"/>
                    <a:pt x="6702371" y="385932"/>
                  </a:cubicBezTo>
                  <a:cubicBezTo>
                    <a:pt x="6704768" y="396120"/>
                    <a:pt x="6701772" y="402113"/>
                    <a:pt x="6699974" y="404510"/>
                  </a:cubicBezTo>
                  <a:cubicBezTo>
                    <a:pt x="6698176" y="406907"/>
                    <a:pt x="6695779" y="412900"/>
                    <a:pt x="6704169" y="414698"/>
                  </a:cubicBezTo>
                  <a:cubicBezTo>
                    <a:pt x="6711959" y="415896"/>
                    <a:pt x="6708364" y="421889"/>
                    <a:pt x="6709562" y="424885"/>
                  </a:cubicBezTo>
                  <a:cubicBezTo>
                    <a:pt x="6710162" y="428481"/>
                    <a:pt x="6713757" y="431477"/>
                    <a:pt x="6719151" y="433275"/>
                  </a:cubicBezTo>
                  <a:cubicBezTo>
                    <a:pt x="6724544" y="435672"/>
                    <a:pt x="6726342" y="439268"/>
                    <a:pt x="6726941" y="442264"/>
                  </a:cubicBezTo>
                  <a:cubicBezTo>
                    <a:pt x="6728140" y="448257"/>
                    <a:pt x="6737728" y="446459"/>
                    <a:pt x="6740125" y="446459"/>
                  </a:cubicBezTo>
                  <a:cubicBezTo>
                    <a:pt x="6742522" y="445860"/>
                    <a:pt x="6743122" y="445860"/>
                    <a:pt x="6746717" y="445860"/>
                  </a:cubicBezTo>
                  <a:cubicBezTo>
                    <a:pt x="6750313" y="445860"/>
                    <a:pt x="6758104" y="444661"/>
                    <a:pt x="6763497" y="442863"/>
                  </a:cubicBezTo>
                  <a:cubicBezTo>
                    <a:pt x="6768890" y="441066"/>
                    <a:pt x="6769489" y="441665"/>
                    <a:pt x="6774284" y="442863"/>
                  </a:cubicBezTo>
                  <a:cubicBezTo>
                    <a:pt x="6779078" y="444062"/>
                    <a:pt x="6778478" y="444661"/>
                    <a:pt x="6786269" y="445261"/>
                  </a:cubicBezTo>
                  <a:cubicBezTo>
                    <a:pt x="6794060" y="445860"/>
                    <a:pt x="6792861" y="447658"/>
                    <a:pt x="6789266" y="451253"/>
                  </a:cubicBezTo>
                  <a:cubicBezTo>
                    <a:pt x="6785670" y="454849"/>
                    <a:pt x="6782075" y="453650"/>
                    <a:pt x="6777280" y="453650"/>
                  </a:cubicBezTo>
                  <a:cubicBezTo>
                    <a:pt x="6772486" y="453051"/>
                    <a:pt x="6762897" y="453051"/>
                    <a:pt x="6752710" y="453051"/>
                  </a:cubicBezTo>
                  <a:cubicBezTo>
                    <a:pt x="6742522" y="452452"/>
                    <a:pt x="6750912" y="456647"/>
                    <a:pt x="6752111" y="459044"/>
                  </a:cubicBezTo>
                  <a:cubicBezTo>
                    <a:pt x="6752710" y="461441"/>
                    <a:pt x="6755107" y="462040"/>
                    <a:pt x="6762897" y="469831"/>
                  </a:cubicBezTo>
                  <a:cubicBezTo>
                    <a:pt x="6770688" y="477621"/>
                    <a:pt x="6782674" y="478221"/>
                    <a:pt x="6789266" y="478221"/>
                  </a:cubicBezTo>
                  <a:cubicBezTo>
                    <a:pt x="6791663" y="478221"/>
                    <a:pt x="6792262" y="479419"/>
                    <a:pt x="6795258" y="477621"/>
                  </a:cubicBezTo>
                  <a:cubicBezTo>
                    <a:pt x="6798255" y="475824"/>
                    <a:pt x="6798854" y="473426"/>
                    <a:pt x="6802449" y="473426"/>
                  </a:cubicBezTo>
                  <a:cubicBezTo>
                    <a:pt x="6806046" y="472827"/>
                    <a:pt x="6807843" y="471629"/>
                    <a:pt x="6804247" y="466834"/>
                  </a:cubicBezTo>
                  <a:cubicBezTo>
                    <a:pt x="6797656" y="459044"/>
                    <a:pt x="6818630" y="466834"/>
                    <a:pt x="6819229" y="467434"/>
                  </a:cubicBezTo>
                  <a:cubicBezTo>
                    <a:pt x="6826420" y="469232"/>
                    <a:pt x="6840204" y="472827"/>
                    <a:pt x="6844998" y="471629"/>
                  </a:cubicBezTo>
                  <a:cubicBezTo>
                    <a:pt x="6856384" y="468632"/>
                    <a:pt x="6865373" y="470430"/>
                    <a:pt x="6877359" y="466834"/>
                  </a:cubicBezTo>
                  <a:cubicBezTo>
                    <a:pt x="6882153" y="465636"/>
                    <a:pt x="6882752" y="464437"/>
                    <a:pt x="6888745" y="464437"/>
                  </a:cubicBezTo>
                  <a:cubicBezTo>
                    <a:pt x="6894139" y="465037"/>
                    <a:pt x="6892340" y="465636"/>
                    <a:pt x="6900730" y="464437"/>
                  </a:cubicBezTo>
                  <a:cubicBezTo>
                    <a:pt x="6909120" y="463239"/>
                    <a:pt x="6906124" y="460842"/>
                    <a:pt x="6902529" y="459044"/>
                  </a:cubicBezTo>
                  <a:cubicBezTo>
                    <a:pt x="6898333" y="456647"/>
                    <a:pt x="6890543" y="454250"/>
                    <a:pt x="6885149" y="453650"/>
                  </a:cubicBezTo>
                  <a:cubicBezTo>
                    <a:pt x="6879756" y="453051"/>
                    <a:pt x="6877958" y="451253"/>
                    <a:pt x="6885749" y="450654"/>
                  </a:cubicBezTo>
                  <a:cubicBezTo>
                    <a:pt x="6893539" y="450055"/>
                    <a:pt x="6904326" y="457845"/>
                    <a:pt x="6913315" y="460842"/>
                  </a:cubicBezTo>
                  <a:cubicBezTo>
                    <a:pt x="6921705" y="463838"/>
                    <a:pt x="6929496" y="462639"/>
                    <a:pt x="6931893" y="460242"/>
                  </a:cubicBezTo>
                  <a:cubicBezTo>
                    <a:pt x="6934290" y="457845"/>
                    <a:pt x="6928297" y="458445"/>
                    <a:pt x="6923503" y="457845"/>
                  </a:cubicBezTo>
                  <a:cubicBezTo>
                    <a:pt x="6918110" y="457246"/>
                    <a:pt x="6915113" y="453650"/>
                    <a:pt x="6906723" y="452452"/>
                  </a:cubicBezTo>
                  <a:cubicBezTo>
                    <a:pt x="6898933" y="451253"/>
                    <a:pt x="6901929" y="448856"/>
                    <a:pt x="6903727" y="448257"/>
                  </a:cubicBezTo>
                  <a:cubicBezTo>
                    <a:pt x="6905525" y="447658"/>
                    <a:pt x="6907322" y="446459"/>
                    <a:pt x="6913315" y="450654"/>
                  </a:cubicBezTo>
                  <a:cubicBezTo>
                    <a:pt x="6919308" y="454849"/>
                    <a:pt x="6926500" y="453051"/>
                    <a:pt x="6933091" y="451853"/>
                  </a:cubicBezTo>
                  <a:cubicBezTo>
                    <a:pt x="6939084" y="450654"/>
                    <a:pt x="6940282" y="447658"/>
                    <a:pt x="6943279" y="450055"/>
                  </a:cubicBezTo>
                  <a:cubicBezTo>
                    <a:pt x="6946275" y="452452"/>
                    <a:pt x="6946875" y="453051"/>
                    <a:pt x="6954066" y="451853"/>
                  </a:cubicBezTo>
                  <a:cubicBezTo>
                    <a:pt x="6961257" y="450654"/>
                    <a:pt x="6960658" y="446459"/>
                    <a:pt x="6956463" y="441665"/>
                  </a:cubicBezTo>
                  <a:cubicBezTo>
                    <a:pt x="6943879" y="431477"/>
                    <a:pt x="6940282" y="442863"/>
                    <a:pt x="6939683" y="428481"/>
                  </a:cubicBezTo>
                  <a:cubicBezTo>
                    <a:pt x="6938485" y="423687"/>
                    <a:pt x="6940282" y="424286"/>
                    <a:pt x="6942680" y="426683"/>
                  </a:cubicBezTo>
                  <a:cubicBezTo>
                    <a:pt x="6945077" y="429080"/>
                    <a:pt x="6946875" y="430878"/>
                    <a:pt x="6951669" y="433275"/>
                  </a:cubicBezTo>
                  <a:cubicBezTo>
                    <a:pt x="6956463" y="435672"/>
                    <a:pt x="6961257" y="435672"/>
                    <a:pt x="6964853" y="433275"/>
                  </a:cubicBezTo>
                  <a:cubicBezTo>
                    <a:pt x="6969048" y="430878"/>
                    <a:pt x="6972643" y="435073"/>
                    <a:pt x="6972643" y="435073"/>
                  </a:cubicBezTo>
                  <a:cubicBezTo>
                    <a:pt x="6972643" y="435073"/>
                    <a:pt x="6979835" y="442264"/>
                    <a:pt x="6988824" y="448257"/>
                  </a:cubicBezTo>
                  <a:cubicBezTo>
                    <a:pt x="6997813" y="454250"/>
                    <a:pt x="6996015" y="449455"/>
                    <a:pt x="7000810" y="447658"/>
                  </a:cubicBezTo>
                  <a:cubicBezTo>
                    <a:pt x="7005603" y="445261"/>
                    <a:pt x="7015192" y="446459"/>
                    <a:pt x="7019387" y="444661"/>
                  </a:cubicBezTo>
                  <a:cubicBezTo>
                    <a:pt x="7020585" y="444062"/>
                    <a:pt x="7028376" y="445860"/>
                    <a:pt x="7043358" y="456047"/>
                  </a:cubicBezTo>
                  <a:cubicBezTo>
                    <a:pt x="7048752" y="458445"/>
                    <a:pt x="7043957" y="464437"/>
                    <a:pt x="7039762" y="466235"/>
                  </a:cubicBezTo>
                  <a:cubicBezTo>
                    <a:pt x="7035567" y="468033"/>
                    <a:pt x="7035567" y="468033"/>
                    <a:pt x="7040362" y="475824"/>
                  </a:cubicBezTo>
                  <a:cubicBezTo>
                    <a:pt x="7045155" y="483614"/>
                    <a:pt x="7045755" y="480618"/>
                    <a:pt x="7049351" y="478820"/>
                  </a:cubicBezTo>
                  <a:cubicBezTo>
                    <a:pt x="7053545" y="477022"/>
                    <a:pt x="7057141" y="471029"/>
                    <a:pt x="7057141" y="467434"/>
                  </a:cubicBezTo>
                  <a:cubicBezTo>
                    <a:pt x="7057141" y="463838"/>
                    <a:pt x="7060737" y="463838"/>
                    <a:pt x="7066130" y="459044"/>
                  </a:cubicBezTo>
                  <a:cubicBezTo>
                    <a:pt x="7071524" y="454250"/>
                    <a:pt x="7072123" y="459643"/>
                    <a:pt x="7072123" y="461441"/>
                  </a:cubicBezTo>
                  <a:cubicBezTo>
                    <a:pt x="7072123" y="463838"/>
                    <a:pt x="7071524" y="466235"/>
                    <a:pt x="7074520" y="466235"/>
                  </a:cubicBezTo>
                  <a:cubicBezTo>
                    <a:pt x="7077516" y="466235"/>
                    <a:pt x="7082910" y="463838"/>
                    <a:pt x="7086505" y="463838"/>
                  </a:cubicBezTo>
                  <a:cubicBezTo>
                    <a:pt x="7089502" y="464437"/>
                    <a:pt x="7093097" y="466235"/>
                    <a:pt x="7093697" y="470430"/>
                  </a:cubicBezTo>
                  <a:cubicBezTo>
                    <a:pt x="7094296" y="474625"/>
                    <a:pt x="7097293" y="477621"/>
                    <a:pt x="7103285" y="475824"/>
                  </a:cubicBezTo>
                  <a:cubicBezTo>
                    <a:pt x="7109278" y="474026"/>
                    <a:pt x="7131451" y="493802"/>
                    <a:pt x="7138643" y="500394"/>
                  </a:cubicBezTo>
                  <a:cubicBezTo>
                    <a:pt x="7145834" y="506986"/>
                    <a:pt x="7150028" y="499795"/>
                    <a:pt x="7151227" y="496798"/>
                  </a:cubicBezTo>
                  <a:cubicBezTo>
                    <a:pt x="7152425" y="494401"/>
                    <a:pt x="7153624" y="491405"/>
                    <a:pt x="7156021" y="491405"/>
                  </a:cubicBezTo>
                  <a:cubicBezTo>
                    <a:pt x="7158418" y="491405"/>
                    <a:pt x="7160216" y="489008"/>
                    <a:pt x="7166808" y="495600"/>
                  </a:cubicBezTo>
                  <a:cubicBezTo>
                    <a:pt x="7173400" y="502192"/>
                    <a:pt x="7166209" y="497397"/>
                    <a:pt x="7161415" y="497397"/>
                  </a:cubicBezTo>
                  <a:cubicBezTo>
                    <a:pt x="7156621" y="497397"/>
                    <a:pt x="7150628" y="505188"/>
                    <a:pt x="7155422" y="509383"/>
                  </a:cubicBezTo>
                  <a:cubicBezTo>
                    <a:pt x="7160216" y="513578"/>
                    <a:pt x="7158418" y="514776"/>
                    <a:pt x="7159017" y="520769"/>
                  </a:cubicBezTo>
                  <a:cubicBezTo>
                    <a:pt x="7159617" y="526163"/>
                    <a:pt x="7167407" y="526762"/>
                    <a:pt x="7171603" y="526163"/>
                  </a:cubicBezTo>
                  <a:cubicBezTo>
                    <a:pt x="7175797" y="525563"/>
                    <a:pt x="7179393" y="523765"/>
                    <a:pt x="7189581" y="524365"/>
                  </a:cubicBezTo>
                  <a:cubicBezTo>
                    <a:pt x="7199768" y="524964"/>
                    <a:pt x="7191977" y="518971"/>
                    <a:pt x="7191977" y="514776"/>
                  </a:cubicBezTo>
                  <a:cubicBezTo>
                    <a:pt x="7191977" y="510581"/>
                    <a:pt x="7197371" y="513578"/>
                    <a:pt x="7201566" y="517173"/>
                  </a:cubicBezTo>
                  <a:cubicBezTo>
                    <a:pt x="7205761" y="520769"/>
                    <a:pt x="7206959" y="518971"/>
                    <a:pt x="7209956" y="518372"/>
                  </a:cubicBezTo>
                  <a:cubicBezTo>
                    <a:pt x="7213552" y="517773"/>
                    <a:pt x="7214151" y="517773"/>
                    <a:pt x="7220743" y="517773"/>
                  </a:cubicBezTo>
                  <a:cubicBezTo>
                    <a:pt x="7227335" y="518372"/>
                    <a:pt x="7226736" y="518372"/>
                    <a:pt x="7233927" y="516574"/>
                  </a:cubicBezTo>
                  <a:cubicBezTo>
                    <a:pt x="7241118" y="514776"/>
                    <a:pt x="7239919" y="517773"/>
                    <a:pt x="7236923" y="520769"/>
                  </a:cubicBezTo>
                  <a:cubicBezTo>
                    <a:pt x="7233927" y="523765"/>
                    <a:pt x="7233927" y="523166"/>
                    <a:pt x="7238721" y="523765"/>
                  </a:cubicBezTo>
                  <a:cubicBezTo>
                    <a:pt x="7243516" y="524365"/>
                    <a:pt x="7244115" y="523765"/>
                    <a:pt x="7244115" y="526163"/>
                  </a:cubicBezTo>
                  <a:cubicBezTo>
                    <a:pt x="7244714" y="528560"/>
                    <a:pt x="7245912" y="529758"/>
                    <a:pt x="7241717" y="530357"/>
                  </a:cubicBezTo>
                  <a:cubicBezTo>
                    <a:pt x="7237523" y="530957"/>
                    <a:pt x="7233327" y="534552"/>
                    <a:pt x="7228534" y="534552"/>
                  </a:cubicBezTo>
                  <a:cubicBezTo>
                    <a:pt x="7223739" y="534552"/>
                    <a:pt x="7223140" y="535751"/>
                    <a:pt x="7220144" y="540545"/>
                  </a:cubicBezTo>
                  <a:cubicBezTo>
                    <a:pt x="7217746" y="545339"/>
                    <a:pt x="7216548" y="546538"/>
                    <a:pt x="7212353" y="539946"/>
                  </a:cubicBezTo>
                  <a:cubicBezTo>
                    <a:pt x="7208158" y="532755"/>
                    <a:pt x="7194375" y="530357"/>
                    <a:pt x="7181790" y="530357"/>
                  </a:cubicBezTo>
                  <a:cubicBezTo>
                    <a:pt x="7169205" y="530357"/>
                    <a:pt x="7163213" y="534552"/>
                    <a:pt x="7163812" y="538148"/>
                  </a:cubicBezTo>
                  <a:cubicBezTo>
                    <a:pt x="7164411" y="541744"/>
                    <a:pt x="7162614" y="541744"/>
                    <a:pt x="7160815" y="549534"/>
                  </a:cubicBezTo>
                  <a:cubicBezTo>
                    <a:pt x="7159017" y="557325"/>
                    <a:pt x="7171003" y="562119"/>
                    <a:pt x="7178794" y="564516"/>
                  </a:cubicBezTo>
                  <a:cubicBezTo>
                    <a:pt x="7186585" y="566913"/>
                    <a:pt x="7181191" y="568711"/>
                    <a:pt x="7178794" y="568711"/>
                  </a:cubicBezTo>
                  <a:cubicBezTo>
                    <a:pt x="7176396" y="568711"/>
                    <a:pt x="7174599" y="568112"/>
                    <a:pt x="7173999" y="571707"/>
                  </a:cubicBezTo>
                  <a:cubicBezTo>
                    <a:pt x="7173400" y="575303"/>
                    <a:pt x="7172202" y="575902"/>
                    <a:pt x="7168606" y="575902"/>
                  </a:cubicBezTo>
                  <a:cubicBezTo>
                    <a:pt x="7165010" y="575902"/>
                    <a:pt x="7164411" y="575303"/>
                    <a:pt x="7163812" y="578299"/>
                  </a:cubicBezTo>
                  <a:cubicBezTo>
                    <a:pt x="7163213" y="581895"/>
                    <a:pt x="7159617" y="583693"/>
                    <a:pt x="7156621" y="582494"/>
                  </a:cubicBezTo>
                  <a:cubicBezTo>
                    <a:pt x="7153025" y="580697"/>
                    <a:pt x="7151826" y="580097"/>
                    <a:pt x="7149429" y="582494"/>
                  </a:cubicBezTo>
                  <a:cubicBezTo>
                    <a:pt x="7147032" y="584891"/>
                    <a:pt x="7136245" y="586689"/>
                    <a:pt x="7129054" y="586689"/>
                  </a:cubicBezTo>
                  <a:cubicBezTo>
                    <a:pt x="7121863" y="586689"/>
                    <a:pt x="7121863" y="590884"/>
                    <a:pt x="7126657" y="595079"/>
                  </a:cubicBezTo>
                  <a:cubicBezTo>
                    <a:pt x="7131451" y="599274"/>
                    <a:pt x="7129054" y="596877"/>
                    <a:pt x="7126657" y="600473"/>
                  </a:cubicBezTo>
                  <a:cubicBezTo>
                    <a:pt x="7124260" y="604068"/>
                    <a:pt x="7129054" y="609462"/>
                    <a:pt x="7132050" y="613057"/>
                  </a:cubicBezTo>
                  <a:cubicBezTo>
                    <a:pt x="7135646" y="616653"/>
                    <a:pt x="7137444" y="618451"/>
                    <a:pt x="7143436" y="623245"/>
                  </a:cubicBezTo>
                  <a:cubicBezTo>
                    <a:pt x="7149429" y="628039"/>
                    <a:pt x="7150028" y="628638"/>
                    <a:pt x="7152425" y="626241"/>
                  </a:cubicBezTo>
                  <a:cubicBezTo>
                    <a:pt x="7154823" y="623844"/>
                    <a:pt x="7156621" y="623844"/>
                    <a:pt x="7157819" y="625043"/>
                  </a:cubicBezTo>
                  <a:cubicBezTo>
                    <a:pt x="7159617" y="626241"/>
                    <a:pt x="7162014" y="625642"/>
                    <a:pt x="7168606" y="626241"/>
                  </a:cubicBezTo>
                  <a:cubicBezTo>
                    <a:pt x="7175198" y="626841"/>
                    <a:pt x="7174599" y="626841"/>
                    <a:pt x="7175198" y="625043"/>
                  </a:cubicBezTo>
                  <a:cubicBezTo>
                    <a:pt x="7175797" y="622646"/>
                    <a:pt x="7175797" y="622646"/>
                    <a:pt x="7180592" y="620249"/>
                  </a:cubicBezTo>
                  <a:cubicBezTo>
                    <a:pt x="7185985" y="617851"/>
                    <a:pt x="7186585" y="617851"/>
                    <a:pt x="7186585" y="615454"/>
                  </a:cubicBezTo>
                  <a:cubicBezTo>
                    <a:pt x="7186585" y="613057"/>
                    <a:pt x="7185985" y="611859"/>
                    <a:pt x="7188382" y="612458"/>
                  </a:cubicBezTo>
                  <a:cubicBezTo>
                    <a:pt x="7190779" y="613057"/>
                    <a:pt x="7192577" y="613657"/>
                    <a:pt x="7198570" y="613057"/>
                  </a:cubicBezTo>
                  <a:cubicBezTo>
                    <a:pt x="7204563" y="612458"/>
                    <a:pt x="7207559" y="608862"/>
                    <a:pt x="7203364" y="605866"/>
                  </a:cubicBezTo>
                  <a:cubicBezTo>
                    <a:pt x="7199169" y="602870"/>
                    <a:pt x="7200967" y="604068"/>
                    <a:pt x="7196772" y="605866"/>
                  </a:cubicBezTo>
                  <a:cubicBezTo>
                    <a:pt x="7192577" y="607664"/>
                    <a:pt x="7191378" y="601671"/>
                    <a:pt x="7192577" y="598675"/>
                  </a:cubicBezTo>
                  <a:cubicBezTo>
                    <a:pt x="7193176" y="595678"/>
                    <a:pt x="7197970" y="596278"/>
                    <a:pt x="7202166" y="599274"/>
                  </a:cubicBezTo>
                  <a:cubicBezTo>
                    <a:pt x="7206360" y="601671"/>
                    <a:pt x="7208158" y="601072"/>
                    <a:pt x="7209357" y="598675"/>
                  </a:cubicBezTo>
                  <a:cubicBezTo>
                    <a:pt x="7210555" y="596278"/>
                    <a:pt x="7212353" y="598075"/>
                    <a:pt x="7213552" y="599873"/>
                  </a:cubicBezTo>
                  <a:cubicBezTo>
                    <a:pt x="7214750" y="601671"/>
                    <a:pt x="7215948" y="602270"/>
                    <a:pt x="7218945" y="608263"/>
                  </a:cubicBezTo>
                  <a:cubicBezTo>
                    <a:pt x="7221941" y="614855"/>
                    <a:pt x="7223140" y="611859"/>
                    <a:pt x="7223140" y="609462"/>
                  </a:cubicBezTo>
                  <a:cubicBezTo>
                    <a:pt x="7223140" y="607065"/>
                    <a:pt x="7224338" y="605267"/>
                    <a:pt x="7226736" y="605267"/>
                  </a:cubicBezTo>
                  <a:cubicBezTo>
                    <a:pt x="7229133" y="605267"/>
                    <a:pt x="7230930" y="608862"/>
                    <a:pt x="7235725" y="607065"/>
                  </a:cubicBezTo>
                  <a:cubicBezTo>
                    <a:pt x="7240519" y="605267"/>
                    <a:pt x="7242916" y="607664"/>
                    <a:pt x="7242916" y="607664"/>
                  </a:cubicBezTo>
                  <a:cubicBezTo>
                    <a:pt x="7242916" y="607664"/>
                    <a:pt x="7249508" y="614256"/>
                    <a:pt x="7256100" y="618451"/>
                  </a:cubicBezTo>
                  <a:cubicBezTo>
                    <a:pt x="7262692" y="622646"/>
                    <a:pt x="7261494" y="622646"/>
                    <a:pt x="7262093" y="620848"/>
                  </a:cubicBezTo>
                  <a:cubicBezTo>
                    <a:pt x="7262692" y="618451"/>
                    <a:pt x="7260295" y="616653"/>
                    <a:pt x="7260295" y="613057"/>
                  </a:cubicBezTo>
                  <a:cubicBezTo>
                    <a:pt x="7260295" y="609462"/>
                    <a:pt x="7264490" y="613657"/>
                    <a:pt x="7267487" y="617851"/>
                  </a:cubicBezTo>
                  <a:cubicBezTo>
                    <a:pt x="7269883" y="622046"/>
                    <a:pt x="7270483" y="624443"/>
                    <a:pt x="7273479" y="619050"/>
                  </a:cubicBezTo>
                  <a:cubicBezTo>
                    <a:pt x="7276476" y="613657"/>
                    <a:pt x="7277075" y="614855"/>
                    <a:pt x="7278872" y="615454"/>
                  </a:cubicBezTo>
                  <a:cubicBezTo>
                    <a:pt x="7280670" y="616054"/>
                    <a:pt x="7280071" y="617252"/>
                    <a:pt x="7285465" y="616054"/>
                  </a:cubicBezTo>
                  <a:cubicBezTo>
                    <a:pt x="7290858" y="615454"/>
                    <a:pt x="7289659" y="617851"/>
                    <a:pt x="7289659" y="624443"/>
                  </a:cubicBezTo>
                  <a:cubicBezTo>
                    <a:pt x="7290258" y="631035"/>
                    <a:pt x="7290858" y="631635"/>
                    <a:pt x="7294454" y="633433"/>
                  </a:cubicBezTo>
                  <a:cubicBezTo>
                    <a:pt x="7298049" y="635830"/>
                    <a:pt x="7304641" y="638826"/>
                    <a:pt x="7310035" y="636429"/>
                  </a:cubicBezTo>
                  <a:cubicBezTo>
                    <a:pt x="7315428" y="634032"/>
                    <a:pt x="7316627" y="635830"/>
                    <a:pt x="7317226" y="639425"/>
                  </a:cubicBezTo>
                  <a:cubicBezTo>
                    <a:pt x="7317825" y="643021"/>
                    <a:pt x="7322619" y="644819"/>
                    <a:pt x="7325616" y="643620"/>
                  </a:cubicBezTo>
                  <a:cubicBezTo>
                    <a:pt x="7329211" y="643021"/>
                    <a:pt x="7334006" y="644220"/>
                    <a:pt x="7338800" y="645418"/>
                  </a:cubicBezTo>
                  <a:cubicBezTo>
                    <a:pt x="7344193" y="646617"/>
                    <a:pt x="7342995" y="643021"/>
                    <a:pt x="7347190" y="640025"/>
                  </a:cubicBezTo>
                  <a:cubicBezTo>
                    <a:pt x="7351385" y="637028"/>
                    <a:pt x="7353781" y="639425"/>
                    <a:pt x="7355579" y="644220"/>
                  </a:cubicBezTo>
                  <a:cubicBezTo>
                    <a:pt x="7357977" y="648414"/>
                    <a:pt x="7363969" y="650812"/>
                    <a:pt x="7366966" y="650212"/>
                  </a:cubicBezTo>
                  <a:cubicBezTo>
                    <a:pt x="7369962" y="649613"/>
                    <a:pt x="7376554" y="650812"/>
                    <a:pt x="7380749" y="649014"/>
                  </a:cubicBezTo>
                  <a:cubicBezTo>
                    <a:pt x="7384944" y="646617"/>
                    <a:pt x="7399926" y="644819"/>
                    <a:pt x="7405919" y="646617"/>
                  </a:cubicBezTo>
                  <a:cubicBezTo>
                    <a:pt x="7411911" y="648414"/>
                    <a:pt x="7417904" y="647216"/>
                    <a:pt x="7420900" y="647216"/>
                  </a:cubicBezTo>
                  <a:cubicBezTo>
                    <a:pt x="7423897" y="647216"/>
                    <a:pt x="7431088" y="649014"/>
                    <a:pt x="7435283" y="649014"/>
                  </a:cubicBezTo>
                  <a:cubicBezTo>
                    <a:pt x="7439478" y="649014"/>
                    <a:pt x="7435283" y="644819"/>
                    <a:pt x="7432287" y="643620"/>
                  </a:cubicBezTo>
                  <a:cubicBezTo>
                    <a:pt x="7429290" y="642422"/>
                    <a:pt x="7426294" y="638227"/>
                    <a:pt x="7429890" y="638826"/>
                  </a:cubicBezTo>
                  <a:cubicBezTo>
                    <a:pt x="7433485" y="639425"/>
                    <a:pt x="7432886" y="637628"/>
                    <a:pt x="7429290" y="634631"/>
                  </a:cubicBezTo>
                  <a:cubicBezTo>
                    <a:pt x="7425095" y="632234"/>
                    <a:pt x="7411911" y="626241"/>
                    <a:pt x="7406518" y="626241"/>
                  </a:cubicBezTo>
                  <a:cubicBezTo>
                    <a:pt x="7401124" y="626241"/>
                    <a:pt x="7384944" y="623245"/>
                    <a:pt x="7380150" y="620848"/>
                  </a:cubicBezTo>
                  <a:cubicBezTo>
                    <a:pt x="7375356" y="618451"/>
                    <a:pt x="7368164" y="615454"/>
                    <a:pt x="7365168" y="616653"/>
                  </a:cubicBezTo>
                  <a:cubicBezTo>
                    <a:pt x="7362171" y="617851"/>
                    <a:pt x="7360973" y="618451"/>
                    <a:pt x="7356778" y="614855"/>
                  </a:cubicBezTo>
                  <a:cubicBezTo>
                    <a:pt x="7352583" y="611259"/>
                    <a:pt x="7344792" y="609462"/>
                    <a:pt x="7339999" y="609462"/>
                  </a:cubicBezTo>
                  <a:cubicBezTo>
                    <a:pt x="7335204" y="609462"/>
                    <a:pt x="7331009" y="611859"/>
                    <a:pt x="7328013" y="607664"/>
                  </a:cubicBezTo>
                  <a:cubicBezTo>
                    <a:pt x="7325017" y="603469"/>
                    <a:pt x="7329810" y="603469"/>
                    <a:pt x="7329810" y="603469"/>
                  </a:cubicBezTo>
                  <a:cubicBezTo>
                    <a:pt x="7329810" y="603469"/>
                    <a:pt x="7339999" y="603469"/>
                    <a:pt x="7344193" y="604068"/>
                  </a:cubicBezTo>
                  <a:cubicBezTo>
                    <a:pt x="7348388" y="604667"/>
                    <a:pt x="7352583" y="606465"/>
                    <a:pt x="7357378" y="607664"/>
                  </a:cubicBezTo>
                  <a:cubicBezTo>
                    <a:pt x="7361572" y="608862"/>
                    <a:pt x="7357977" y="604068"/>
                    <a:pt x="7356778" y="600473"/>
                  </a:cubicBezTo>
                  <a:cubicBezTo>
                    <a:pt x="7357378" y="593881"/>
                    <a:pt x="7363370" y="598675"/>
                    <a:pt x="7365767" y="601671"/>
                  </a:cubicBezTo>
                  <a:close/>
                  <a:moveTo>
                    <a:pt x="4474271" y="4490360"/>
                  </a:moveTo>
                  <a:cubicBezTo>
                    <a:pt x="4472473" y="4489761"/>
                    <a:pt x="4473072" y="4482570"/>
                    <a:pt x="4474870" y="4480172"/>
                  </a:cubicBezTo>
                  <a:cubicBezTo>
                    <a:pt x="4476667" y="4477775"/>
                    <a:pt x="4474271" y="4469385"/>
                    <a:pt x="4472473" y="4468187"/>
                  </a:cubicBezTo>
                  <a:cubicBezTo>
                    <a:pt x="4470675" y="4466988"/>
                    <a:pt x="4470076" y="4463393"/>
                    <a:pt x="4471873" y="4460396"/>
                  </a:cubicBezTo>
                  <a:cubicBezTo>
                    <a:pt x="4474271" y="4457400"/>
                    <a:pt x="4472473" y="4451407"/>
                    <a:pt x="4470675" y="4449010"/>
                  </a:cubicBezTo>
                  <a:cubicBezTo>
                    <a:pt x="4468278" y="4446613"/>
                    <a:pt x="4465281" y="4443017"/>
                    <a:pt x="4463484" y="4446014"/>
                  </a:cubicBezTo>
                  <a:cubicBezTo>
                    <a:pt x="4461686" y="4449010"/>
                    <a:pt x="4456292" y="4445415"/>
                    <a:pt x="4455094" y="4449609"/>
                  </a:cubicBezTo>
                  <a:cubicBezTo>
                    <a:pt x="4453895" y="4453804"/>
                    <a:pt x="4449101" y="4450808"/>
                    <a:pt x="4447902" y="4450209"/>
                  </a:cubicBezTo>
                  <a:cubicBezTo>
                    <a:pt x="4447303" y="4449609"/>
                    <a:pt x="4445505" y="4449609"/>
                    <a:pt x="4444307" y="4452006"/>
                  </a:cubicBezTo>
                  <a:cubicBezTo>
                    <a:pt x="4443108" y="4454404"/>
                    <a:pt x="4441910" y="4452606"/>
                    <a:pt x="4440112" y="4452006"/>
                  </a:cubicBezTo>
                  <a:cubicBezTo>
                    <a:pt x="4438314" y="4451407"/>
                    <a:pt x="4435318" y="4451407"/>
                    <a:pt x="4434718" y="4456201"/>
                  </a:cubicBezTo>
                  <a:cubicBezTo>
                    <a:pt x="4434119" y="4463393"/>
                    <a:pt x="4425729" y="4456201"/>
                    <a:pt x="4423332" y="4458599"/>
                  </a:cubicBezTo>
                  <a:cubicBezTo>
                    <a:pt x="4420935" y="4460995"/>
                    <a:pt x="4409549" y="4453804"/>
                    <a:pt x="4407152" y="4450209"/>
                  </a:cubicBezTo>
                  <a:cubicBezTo>
                    <a:pt x="4404755" y="4446613"/>
                    <a:pt x="4396365" y="4443017"/>
                    <a:pt x="4392170" y="4443017"/>
                  </a:cubicBezTo>
                  <a:cubicBezTo>
                    <a:pt x="4387975" y="4443617"/>
                    <a:pt x="4379585" y="4441819"/>
                    <a:pt x="4377787" y="4438822"/>
                  </a:cubicBezTo>
                  <a:cubicBezTo>
                    <a:pt x="4375989" y="4435826"/>
                    <a:pt x="4369398" y="4435826"/>
                    <a:pt x="4372394" y="4442418"/>
                  </a:cubicBezTo>
                  <a:cubicBezTo>
                    <a:pt x="4375390" y="4449010"/>
                    <a:pt x="4374791" y="4450209"/>
                    <a:pt x="4372394" y="4449609"/>
                  </a:cubicBezTo>
                  <a:cubicBezTo>
                    <a:pt x="4369997" y="4449010"/>
                    <a:pt x="4368798" y="4453804"/>
                    <a:pt x="4374791" y="4459198"/>
                  </a:cubicBezTo>
                  <a:cubicBezTo>
                    <a:pt x="4380184" y="4464591"/>
                    <a:pt x="4383181" y="4470584"/>
                    <a:pt x="4383181" y="4472981"/>
                  </a:cubicBezTo>
                  <a:cubicBezTo>
                    <a:pt x="4382582" y="4475378"/>
                    <a:pt x="4384979" y="4478375"/>
                    <a:pt x="4387975" y="4481371"/>
                  </a:cubicBezTo>
                  <a:cubicBezTo>
                    <a:pt x="4390971" y="4484966"/>
                    <a:pt x="4390971" y="4486764"/>
                    <a:pt x="4390372" y="4488562"/>
                  </a:cubicBezTo>
                  <a:cubicBezTo>
                    <a:pt x="4389773" y="4490360"/>
                    <a:pt x="4391571" y="4493356"/>
                    <a:pt x="4395765" y="4492757"/>
                  </a:cubicBezTo>
                  <a:cubicBezTo>
                    <a:pt x="4399960" y="4492158"/>
                    <a:pt x="4399960" y="4495154"/>
                    <a:pt x="4399960" y="4497551"/>
                  </a:cubicBezTo>
                  <a:cubicBezTo>
                    <a:pt x="4400560" y="4499948"/>
                    <a:pt x="4399361" y="4504143"/>
                    <a:pt x="4395765" y="4498750"/>
                  </a:cubicBezTo>
                  <a:cubicBezTo>
                    <a:pt x="4392769" y="4493356"/>
                    <a:pt x="4389773" y="4496353"/>
                    <a:pt x="4391571" y="4500548"/>
                  </a:cubicBezTo>
                  <a:cubicBezTo>
                    <a:pt x="4393968" y="4504742"/>
                    <a:pt x="4393968" y="4505342"/>
                    <a:pt x="4393369" y="4507739"/>
                  </a:cubicBezTo>
                  <a:cubicBezTo>
                    <a:pt x="4392769" y="4510136"/>
                    <a:pt x="4395765" y="4518526"/>
                    <a:pt x="4399361" y="4517927"/>
                  </a:cubicBezTo>
                  <a:cubicBezTo>
                    <a:pt x="4402957" y="4517327"/>
                    <a:pt x="4402957" y="4517327"/>
                    <a:pt x="4404155" y="4521522"/>
                  </a:cubicBezTo>
                  <a:cubicBezTo>
                    <a:pt x="4405354" y="4525717"/>
                    <a:pt x="4411347" y="4529313"/>
                    <a:pt x="4414343" y="4528114"/>
                  </a:cubicBezTo>
                  <a:cubicBezTo>
                    <a:pt x="4420935" y="4525717"/>
                    <a:pt x="4418538" y="4530511"/>
                    <a:pt x="4413744" y="4530511"/>
                  </a:cubicBezTo>
                  <a:cubicBezTo>
                    <a:pt x="4408950" y="4531111"/>
                    <a:pt x="4408350" y="4531710"/>
                    <a:pt x="4411946" y="4534107"/>
                  </a:cubicBezTo>
                  <a:cubicBezTo>
                    <a:pt x="4416141" y="4536504"/>
                    <a:pt x="4420935" y="4536504"/>
                    <a:pt x="4423332" y="4535306"/>
                  </a:cubicBezTo>
                  <a:cubicBezTo>
                    <a:pt x="4425729" y="4534706"/>
                    <a:pt x="4425729" y="4532908"/>
                    <a:pt x="4427527" y="4535905"/>
                  </a:cubicBezTo>
                  <a:cubicBezTo>
                    <a:pt x="4428726" y="4538901"/>
                    <a:pt x="4436516" y="4540699"/>
                    <a:pt x="4437115" y="4535306"/>
                  </a:cubicBezTo>
                  <a:cubicBezTo>
                    <a:pt x="4437715" y="4529912"/>
                    <a:pt x="4434718" y="4526916"/>
                    <a:pt x="4440112" y="4529313"/>
                  </a:cubicBezTo>
                  <a:cubicBezTo>
                    <a:pt x="4445505" y="4531710"/>
                    <a:pt x="4437715" y="4534706"/>
                    <a:pt x="4440112" y="4537702"/>
                  </a:cubicBezTo>
                  <a:cubicBezTo>
                    <a:pt x="4442509" y="4540100"/>
                    <a:pt x="4446704" y="4537103"/>
                    <a:pt x="4447902" y="4535306"/>
                  </a:cubicBezTo>
                  <a:cubicBezTo>
                    <a:pt x="4449101" y="4532908"/>
                    <a:pt x="4447902" y="4526916"/>
                    <a:pt x="4447303" y="4523919"/>
                  </a:cubicBezTo>
                  <a:cubicBezTo>
                    <a:pt x="4444906" y="4516129"/>
                    <a:pt x="4445505" y="4508338"/>
                    <a:pt x="4447902" y="4514331"/>
                  </a:cubicBezTo>
                  <a:cubicBezTo>
                    <a:pt x="4451498" y="4522721"/>
                    <a:pt x="4453296" y="4519724"/>
                    <a:pt x="4453895" y="4516728"/>
                  </a:cubicBezTo>
                  <a:cubicBezTo>
                    <a:pt x="4454495" y="4513732"/>
                    <a:pt x="4448502" y="4508338"/>
                    <a:pt x="4453296" y="4507739"/>
                  </a:cubicBezTo>
                  <a:cubicBezTo>
                    <a:pt x="4458090" y="4507140"/>
                    <a:pt x="4463484" y="4519724"/>
                    <a:pt x="4458689" y="4517927"/>
                  </a:cubicBezTo>
                  <a:cubicBezTo>
                    <a:pt x="4453895" y="4516728"/>
                    <a:pt x="4457491" y="4520923"/>
                    <a:pt x="4459289" y="4523320"/>
                  </a:cubicBezTo>
                  <a:cubicBezTo>
                    <a:pt x="4461686" y="4525717"/>
                    <a:pt x="4462285" y="4535306"/>
                    <a:pt x="4463484" y="4525717"/>
                  </a:cubicBezTo>
                  <a:cubicBezTo>
                    <a:pt x="4464682" y="4516728"/>
                    <a:pt x="4461686" y="4515530"/>
                    <a:pt x="4464083" y="4514930"/>
                  </a:cubicBezTo>
                  <a:cubicBezTo>
                    <a:pt x="4465281" y="4514331"/>
                    <a:pt x="4463484" y="4512533"/>
                    <a:pt x="4462285" y="4509537"/>
                  </a:cubicBezTo>
                  <a:cubicBezTo>
                    <a:pt x="4461086" y="4506541"/>
                    <a:pt x="4460487" y="4502346"/>
                    <a:pt x="4464083" y="4501746"/>
                  </a:cubicBezTo>
                  <a:cubicBezTo>
                    <a:pt x="4467678" y="4501147"/>
                    <a:pt x="4465881" y="4496353"/>
                    <a:pt x="4465881" y="4492757"/>
                  </a:cubicBezTo>
                  <a:cubicBezTo>
                    <a:pt x="4465281" y="4489761"/>
                    <a:pt x="4466480" y="4487963"/>
                    <a:pt x="4470076" y="4490959"/>
                  </a:cubicBezTo>
                  <a:cubicBezTo>
                    <a:pt x="4476667" y="4497551"/>
                    <a:pt x="4476068" y="4491559"/>
                    <a:pt x="4474271" y="4490360"/>
                  </a:cubicBezTo>
                  <a:close/>
                  <a:moveTo>
                    <a:pt x="4610306" y="4037908"/>
                  </a:moveTo>
                  <a:cubicBezTo>
                    <a:pt x="4604912" y="4038507"/>
                    <a:pt x="4604912" y="4037309"/>
                    <a:pt x="4608508" y="4033713"/>
                  </a:cubicBezTo>
                  <a:cubicBezTo>
                    <a:pt x="4612104" y="4030717"/>
                    <a:pt x="4606710" y="4023525"/>
                    <a:pt x="4607909" y="4015136"/>
                  </a:cubicBezTo>
                  <a:cubicBezTo>
                    <a:pt x="4608508" y="4011540"/>
                    <a:pt x="4608508" y="4006746"/>
                    <a:pt x="4603714" y="4002551"/>
                  </a:cubicBezTo>
                  <a:cubicBezTo>
                    <a:pt x="4598320" y="3998356"/>
                    <a:pt x="4599519" y="3987569"/>
                    <a:pt x="4601317" y="3985771"/>
                  </a:cubicBezTo>
                  <a:cubicBezTo>
                    <a:pt x="4602515" y="3983973"/>
                    <a:pt x="4602515" y="3978580"/>
                    <a:pt x="4600118" y="3973786"/>
                  </a:cubicBezTo>
                  <a:cubicBezTo>
                    <a:pt x="4597721" y="3968992"/>
                    <a:pt x="4603114" y="3955807"/>
                    <a:pt x="4602515" y="3949815"/>
                  </a:cubicBezTo>
                  <a:cubicBezTo>
                    <a:pt x="4601916" y="3944421"/>
                    <a:pt x="4601916" y="3941425"/>
                    <a:pt x="4598320" y="3949216"/>
                  </a:cubicBezTo>
                  <a:cubicBezTo>
                    <a:pt x="4595324" y="3956407"/>
                    <a:pt x="4593526" y="3950414"/>
                    <a:pt x="4594125" y="3945021"/>
                  </a:cubicBezTo>
                  <a:cubicBezTo>
                    <a:pt x="4594724" y="3939627"/>
                    <a:pt x="4591728" y="3933035"/>
                    <a:pt x="4589331" y="3930039"/>
                  </a:cubicBezTo>
                  <a:cubicBezTo>
                    <a:pt x="4586934" y="3927642"/>
                    <a:pt x="4583338" y="3919851"/>
                    <a:pt x="4583338" y="3916855"/>
                  </a:cubicBezTo>
                  <a:cubicBezTo>
                    <a:pt x="4583338" y="3913259"/>
                    <a:pt x="4580941" y="3908465"/>
                    <a:pt x="4577945" y="3907266"/>
                  </a:cubicBezTo>
                  <a:cubicBezTo>
                    <a:pt x="4574948" y="3906068"/>
                    <a:pt x="4571353" y="3901873"/>
                    <a:pt x="4571353" y="3898277"/>
                  </a:cubicBezTo>
                  <a:cubicBezTo>
                    <a:pt x="4571353" y="3894082"/>
                    <a:pt x="4568956" y="3891086"/>
                    <a:pt x="4566559" y="3888689"/>
                  </a:cubicBezTo>
                  <a:cubicBezTo>
                    <a:pt x="4564162" y="3886292"/>
                    <a:pt x="4561764" y="3879100"/>
                    <a:pt x="4558169" y="3884494"/>
                  </a:cubicBezTo>
                  <a:cubicBezTo>
                    <a:pt x="4554573" y="3889887"/>
                    <a:pt x="4547981" y="3885692"/>
                    <a:pt x="4549779" y="3881497"/>
                  </a:cubicBezTo>
                  <a:cubicBezTo>
                    <a:pt x="4550978" y="3877303"/>
                    <a:pt x="4542588" y="3873108"/>
                    <a:pt x="4537793" y="3871909"/>
                  </a:cubicBezTo>
                  <a:cubicBezTo>
                    <a:pt x="4532400" y="3870711"/>
                    <a:pt x="4532400" y="3867714"/>
                    <a:pt x="4534797" y="3862321"/>
                  </a:cubicBezTo>
                  <a:cubicBezTo>
                    <a:pt x="4537194" y="3856927"/>
                    <a:pt x="4536595" y="3848537"/>
                    <a:pt x="4535996" y="3839548"/>
                  </a:cubicBezTo>
                  <a:cubicBezTo>
                    <a:pt x="4535397" y="3831159"/>
                    <a:pt x="4531202" y="3829361"/>
                    <a:pt x="4527606" y="3833555"/>
                  </a:cubicBezTo>
                  <a:cubicBezTo>
                    <a:pt x="4524010" y="3837750"/>
                    <a:pt x="4522212" y="3831758"/>
                    <a:pt x="4516819" y="3820971"/>
                  </a:cubicBezTo>
                  <a:cubicBezTo>
                    <a:pt x="4511426" y="3810184"/>
                    <a:pt x="4511426" y="3820971"/>
                    <a:pt x="4512025" y="3825765"/>
                  </a:cubicBezTo>
                  <a:cubicBezTo>
                    <a:pt x="4512624" y="3830559"/>
                    <a:pt x="4518617" y="3836552"/>
                    <a:pt x="4512624" y="3837151"/>
                  </a:cubicBezTo>
                  <a:cubicBezTo>
                    <a:pt x="4507231" y="3837750"/>
                    <a:pt x="4503036" y="3826364"/>
                    <a:pt x="4502436" y="3820971"/>
                  </a:cubicBezTo>
                  <a:cubicBezTo>
                    <a:pt x="4501837" y="3815577"/>
                    <a:pt x="4498841" y="3812581"/>
                    <a:pt x="4497043" y="3807787"/>
                  </a:cubicBezTo>
                  <a:cubicBezTo>
                    <a:pt x="4495844" y="3802993"/>
                    <a:pt x="4496444" y="3802993"/>
                    <a:pt x="4498242" y="3802993"/>
                  </a:cubicBezTo>
                  <a:cubicBezTo>
                    <a:pt x="4500039" y="3802993"/>
                    <a:pt x="4500638" y="3799996"/>
                    <a:pt x="4499440" y="3797599"/>
                  </a:cubicBezTo>
                  <a:cubicBezTo>
                    <a:pt x="4498841" y="3795202"/>
                    <a:pt x="4497043" y="3792805"/>
                    <a:pt x="4494047" y="3791007"/>
                  </a:cubicBezTo>
                  <a:cubicBezTo>
                    <a:pt x="4490451" y="3789209"/>
                    <a:pt x="4489252" y="3789209"/>
                    <a:pt x="4488653" y="3782617"/>
                  </a:cubicBezTo>
                  <a:cubicBezTo>
                    <a:pt x="4488054" y="3775426"/>
                    <a:pt x="4484458" y="3775426"/>
                    <a:pt x="4481462" y="3775426"/>
                  </a:cubicBezTo>
                  <a:cubicBezTo>
                    <a:pt x="4478466" y="3775426"/>
                    <a:pt x="4476068" y="3774827"/>
                    <a:pt x="4474271" y="3770033"/>
                  </a:cubicBezTo>
                  <a:cubicBezTo>
                    <a:pt x="4473072" y="3765838"/>
                    <a:pt x="4473671" y="3764639"/>
                    <a:pt x="4478466" y="3767635"/>
                  </a:cubicBezTo>
                  <a:cubicBezTo>
                    <a:pt x="4483260" y="3771231"/>
                    <a:pt x="4480862" y="3765238"/>
                    <a:pt x="4479065" y="3763441"/>
                  </a:cubicBezTo>
                  <a:cubicBezTo>
                    <a:pt x="4477267" y="3762242"/>
                    <a:pt x="4474870" y="3760444"/>
                    <a:pt x="4474870" y="3758047"/>
                  </a:cubicBezTo>
                  <a:cubicBezTo>
                    <a:pt x="4474271" y="3755650"/>
                    <a:pt x="4473072" y="3753852"/>
                    <a:pt x="4469476" y="3753852"/>
                  </a:cubicBezTo>
                  <a:cubicBezTo>
                    <a:pt x="4465881" y="3754452"/>
                    <a:pt x="4458689" y="3746062"/>
                    <a:pt x="4455094" y="3740668"/>
                  </a:cubicBezTo>
                  <a:cubicBezTo>
                    <a:pt x="4451498" y="3735275"/>
                    <a:pt x="4449700" y="3735275"/>
                    <a:pt x="4447902" y="3737672"/>
                  </a:cubicBezTo>
                  <a:cubicBezTo>
                    <a:pt x="4446105" y="3740069"/>
                    <a:pt x="4443707" y="3736473"/>
                    <a:pt x="4440711" y="3734675"/>
                  </a:cubicBezTo>
                  <a:cubicBezTo>
                    <a:pt x="4437715" y="3732878"/>
                    <a:pt x="4438314" y="3731080"/>
                    <a:pt x="4438314" y="3728683"/>
                  </a:cubicBezTo>
                  <a:cubicBezTo>
                    <a:pt x="4438314" y="3726286"/>
                    <a:pt x="4437715" y="3723888"/>
                    <a:pt x="4434119" y="3725087"/>
                  </a:cubicBezTo>
                  <a:cubicBezTo>
                    <a:pt x="4430524" y="3726286"/>
                    <a:pt x="4426928" y="3725686"/>
                    <a:pt x="4426329" y="3723888"/>
                  </a:cubicBezTo>
                  <a:cubicBezTo>
                    <a:pt x="4425729" y="3721492"/>
                    <a:pt x="4423931" y="3717297"/>
                    <a:pt x="4420935" y="3721492"/>
                  </a:cubicBezTo>
                  <a:cubicBezTo>
                    <a:pt x="4417939" y="3725686"/>
                    <a:pt x="4412545" y="3714300"/>
                    <a:pt x="4410148" y="3712502"/>
                  </a:cubicBezTo>
                  <a:cubicBezTo>
                    <a:pt x="4407751" y="3710105"/>
                    <a:pt x="4405354" y="3704112"/>
                    <a:pt x="4405953" y="3702315"/>
                  </a:cubicBezTo>
                  <a:cubicBezTo>
                    <a:pt x="4406553" y="3701116"/>
                    <a:pt x="4408950" y="3695123"/>
                    <a:pt x="4404755" y="3696921"/>
                  </a:cubicBezTo>
                  <a:cubicBezTo>
                    <a:pt x="4400560" y="3698120"/>
                    <a:pt x="4399361" y="3690329"/>
                    <a:pt x="4397564" y="3689730"/>
                  </a:cubicBezTo>
                  <a:cubicBezTo>
                    <a:pt x="4396365" y="3689131"/>
                    <a:pt x="4392170" y="3676546"/>
                    <a:pt x="4396964" y="3677744"/>
                  </a:cubicBezTo>
                  <a:cubicBezTo>
                    <a:pt x="4401159" y="3678943"/>
                    <a:pt x="4399960" y="3673550"/>
                    <a:pt x="4400560" y="3669355"/>
                  </a:cubicBezTo>
                  <a:cubicBezTo>
                    <a:pt x="4401159" y="3662762"/>
                    <a:pt x="4397564" y="3665759"/>
                    <a:pt x="4395166" y="3659167"/>
                  </a:cubicBezTo>
                  <a:cubicBezTo>
                    <a:pt x="4393369" y="3654373"/>
                    <a:pt x="4390971" y="3648380"/>
                    <a:pt x="4392170" y="3645983"/>
                  </a:cubicBezTo>
                  <a:cubicBezTo>
                    <a:pt x="4392769" y="3643586"/>
                    <a:pt x="4392769" y="3640590"/>
                    <a:pt x="4387975" y="3640590"/>
                  </a:cubicBezTo>
                  <a:cubicBezTo>
                    <a:pt x="4383780" y="3640590"/>
                    <a:pt x="4383181" y="3636395"/>
                    <a:pt x="4380784" y="3632799"/>
                  </a:cubicBezTo>
                  <a:cubicBezTo>
                    <a:pt x="4378387" y="3629203"/>
                    <a:pt x="4376589" y="3624409"/>
                    <a:pt x="4379585" y="3625608"/>
                  </a:cubicBezTo>
                  <a:cubicBezTo>
                    <a:pt x="4382582" y="3627405"/>
                    <a:pt x="4381383" y="3620813"/>
                    <a:pt x="4381982" y="3618416"/>
                  </a:cubicBezTo>
                  <a:cubicBezTo>
                    <a:pt x="4382582" y="3616019"/>
                    <a:pt x="4384379" y="3613023"/>
                    <a:pt x="4379585" y="3610026"/>
                  </a:cubicBezTo>
                  <a:cubicBezTo>
                    <a:pt x="4372394" y="3605232"/>
                    <a:pt x="4377787" y="3599239"/>
                    <a:pt x="4374791" y="3594445"/>
                  </a:cubicBezTo>
                  <a:cubicBezTo>
                    <a:pt x="4371794" y="3589651"/>
                    <a:pt x="4373593" y="3590250"/>
                    <a:pt x="4375989" y="3589651"/>
                  </a:cubicBezTo>
                  <a:cubicBezTo>
                    <a:pt x="4378387" y="3589052"/>
                    <a:pt x="4379585" y="3586055"/>
                    <a:pt x="4376589" y="3584258"/>
                  </a:cubicBezTo>
                  <a:cubicBezTo>
                    <a:pt x="4374192" y="3582460"/>
                    <a:pt x="4371195" y="3580063"/>
                    <a:pt x="4372394" y="3577066"/>
                  </a:cubicBezTo>
                  <a:cubicBezTo>
                    <a:pt x="4374791" y="3571673"/>
                    <a:pt x="4371794" y="3572272"/>
                    <a:pt x="4369997" y="3571673"/>
                  </a:cubicBezTo>
                  <a:cubicBezTo>
                    <a:pt x="4367600" y="3571074"/>
                    <a:pt x="4364603" y="3569875"/>
                    <a:pt x="4361607" y="3566279"/>
                  </a:cubicBezTo>
                  <a:cubicBezTo>
                    <a:pt x="4358611" y="3562684"/>
                    <a:pt x="4349622" y="3561485"/>
                    <a:pt x="4350820" y="3557889"/>
                  </a:cubicBezTo>
                  <a:cubicBezTo>
                    <a:pt x="4351419" y="3553695"/>
                    <a:pt x="4349022" y="3553695"/>
                    <a:pt x="4346625" y="3555493"/>
                  </a:cubicBezTo>
                  <a:cubicBezTo>
                    <a:pt x="4344228" y="3556691"/>
                    <a:pt x="4343029" y="3557290"/>
                    <a:pt x="4338235" y="3557889"/>
                  </a:cubicBezTo>
                  <a:cubicBezTo>
                    <a:pt x="4333441" y="3558489"/>
                    <a:pt x="4332842" y="3560886"/>
                    <a:pt x="4335838" y="3560886"/>
                  </a:cubicBezTo>
                  <a:cubicBezTo>
                    <a:pt x="4339434" y="3560886"/>
                    <a:pt x="4336438" y="3566279"/>
                    <a:pt x="4331643" y="3565081"/>
                  </a:cubicBezTo>
                  <a:cubicBezTo>
                    <a:pt x="4326849" y="3564482"/>
                    <a:pt x="4325651" y="3559088"/>
                    <a:pt x="4325651" y="3554893"/>
                  </a:cubicBezTo>
                  <a:cubicBezTo>
                    <a:pt x="4325651" y="3550698"/>
                    <a:pt x="4325051" y="3547702"/>
                    <a:pt x="4323253" y="3545305"/>
                  </a:cubicBezTo>
                  <a:cubicBezTo>
                    <a:pt x="4322055" y="3542908"/>
                    <a:pt x="4320856" y="3537514"/>
                    <a:pt x="4323853" y="3535117"/>
                  </a:cubicBezTo>
                  <a:cubicBezTo>
                    <a:pt x="4326250" y="3532720"/>
                    <a:pt x="4327448" y="3530922"/>
                    <a:pt x="4325051" y="3529124"/>
                  </a:cubicBezTo>
                  <a:cubicBezTo>
                    <a:pt x="4322654" y="3527327"/>
                    <a:pt x="4320856" y="3523132"/>
                    <a:pt x="4322055" y="3517738"/>
                  </a:cubicBezTo>
                  <a:cubicBezTo>
                    <a:pt x="4323253" y="3512345"/>
                    <a:pt x="4324452" y="3508150"/>
                    <a:pt x="4320856" y="3511746"/>
                  </a:cubicBezTo>
                  <a:cubicBezTo>
                    <a:pt x="4319058" y="3513543"/>
                    <a:pt x="4316662" y="3510547"/>
                    <a:pt x="4317261" y="3508150"/>
                  </a:cubicBezTo>
                  <a:cubicBezTo>
                    <a:pt x="4317860" y="3505753"/>
                    <a:pt x="4317261" y="3504554"/>
                    <a:pt x="4314863" y="3502757"/>
                  </a:cubicBezTo>
                  <a:cubicBezTo>
                    <a:pt x="4312467" y="3500958"/>
                    <a:pt x="4310669" y="3500359"/>
                    <a:pt x="4311268" y="3498562"/>
                  </a:cubicBezTo>
                  <a:cubicBezTo>
                    <a:pt x="4311867" y="3496764"/>
                    <a:pt x="4311867" y="3493168"/>
                    <a:pt x="4308871" y="3493767"/>
                  </a:cubicBezTo>
                  <a:cubicBezTo>
                    <a:pt x="4305275" y="3494367"/>
                    <a:pt x="4304077" y="3487175"/>
                    <a:pt x="4305874" y="3485377"/>
                  </a:cubicBezTo>
                  <a:cubicBezTo>
                    <a:pt x="4308871" y="3481782"/>
                    <a:pt x="4306474" y="3476987"/>
                    <a:pt x="4302878" y="3479984"/>
                  </a:cubicBezTo>
                  <a:cubicBezTo>
                    <a:pt x="4299282" y="3482381"/>
                    <a:pt x="4297485" y="3476987"/>
                    <a:pt x="4297485" y="3474591"/>
                  </a:cubicBezTo>
                  <a:cubicBezTo>
                    <a:pt x="4298084" y="3472193"/>
                    <a:pt x="4298084" y="3467998"/>
                    <a:pt x="4296885" y="3466201"/>
                  </a:cubicBezTo>
                  <a:cubicBezTo>
                    <a:pt x="4295687" y="3463804"/>
                    <a:pt x="4294488" y="3460807"/>
                    <a:pt x="4295687" y="3458410"/>
                  </a:cubicBezTo>
                  <a:cubicBezTo>
                    <a:pt x="4296286" y="3456013"/>
                    <a:pt x="4297485" y="3454215"/>
                    <a:pt x="4293290" y="3451219"/>
                  </a:cubicBezTo>
                  <a:cubicBezTo>
                    <a:pt x="4289095" y="3448222"/>
                    <a:pt x="4287896" y="3450020"/>
                    <a:pt x="4287896" y="3450020"/>
                  </a:cubicBezTo>
                  <a:cubicBezTo>
                    <a:pt x="4287896" y="3450020"/>
                    <a:pt x="4285499" y="3451818"/>
                    <a:pt x="4280705" y="3450020"/>
                  </a:cubicBezTo>
                  <a:cubicBezTo>
                    <a:pt x="4275312" y="3448222"/>
                    <a:pt x="4275911" y="3455414"/>
                    <a:pt x="4277709" y="3460208"/>
                  </a:cubicBezTo>
                  <a:cubicBezTo>
                    <a:pt x="4279507" y="3465002"/>
                    <a:pt x="4277109" y="3468598"/>
                    <a:pt x="4274712" y="3471594"/>
                  </a:cubicBezTo>
                  <a:cubicBezTo>
                    <a:pt x="4272315" y="3473991"/>
                    <a:pt x="4270517" y="3478186"/>
                    <a:pt x="4271716" y="3480583"/>
                  </a:cubicBezTo>
                  <a:cubicBezTo>
                    <a:pt x="4272315" y="3482980"/>
                    <a:pt x="4274113" y="3488973"/>
                    <a:pt x="4269918" y="3486576"/>
                  </a:cubicBezTo>
                  <a:cubicBezTo>
                    <a:pt x="4265723" y="3484179"/>
                    <a:pt x="4268120" y="3492569"/>
                    <a:pt x="4263925" y="3497363"/>
                  </a:cubicBezTo>
                  <a:cubicBezTo>
                    <a:pt x="4260330" y="3501558"/>
                    <a:pt x="4268120" y="3503356"/>
                    <a:pt x="4271117" y="3506352"/>
                  </a:cubicBezTo>
                  <a:cubicBezTo>
                    <a:pt x="4274113" y="3509348"/>
                    <a:pt x="4271716" y="3514742"/>
                    <a:pt x="4269319" y="3510547"/>
                  </a:cubicBezTo>
                  <a:cubicBezTo>
                    <a:pt x="4266922" y="3506352"/>
                    <a:pt x="4263925" y="3511146"/>
                    <a:pt x="4262127" y="3517139"/>
                  </a:cubicBezTo>
                  <a:cubicBezTo>
                    <a:pt x="4260330" y="3522532"/>
                    <a:pt x="4266322" y="3527327"/>
                    <a:pt x="4267521" y="3530323"/>
                  </a:cubicBezTo>
                  <a:cubicBezTo>
                    <a:pt x="4268720" y="3532720"/>
                    <a:pt x="4268120" y="3537514"/>
                    <a:pt x="4266322" y="3535717"/>
                  </a:cubicBezTo>
                  <a:cubicBezTo>
                    <a:pt x="4264525" y="3533319"/>
                    <a:pt x="4262127" y="3534518"/>
                    <a:pt x="4261528" y="3536915"/>
                  </a:cubicBezTo>
                  <a:cubicBezTo>
                    <a:pt x="4260929" y="3539312"/>
                    <a:pt x="4259131" y="3548301"/>
                    <a:pt x="4260929" y="3550698"/>
                  </a:cubicBezTo>
                  <a:cubicBezTo>
                    <a:pt x="4262727" y="3553095"/>
                    <a:pt x="4263326" y="3560287"/>
                    <a:pt x="4262727" y="3563882"/>
                  </a:cubicBezTo>
                  <a:cubicBezTo>
                    <a:pt x="4261528" y="3568677"/>
                    <a:pt x="4265124" y="3575868"/>
                    <a:pt x="4263326" y="3581860"/>
                  </a:cubicBezTo>
                  <a:cubicBezTo>
                    <a:pt x="4263326" y="3581860"/>
                    <a:pt x="4267521" y="3593846"/>
                    <a:pt x="4262127" y="3595044"/>
                  </a:cubicBezTo>
                  <a:cubicBezTo>
                    <a:pt x="4259131" y="3595644"/>
                    <a:pt x="4259131" y="3606431"/>
                    <a:pt x="4260330" y="3609427"/>
                  </a:cubicBezTo>
                  <a:cubicBezTo>
                    <a:pt x="4261528" y="3612424"/>
                    <a:pt x="4263326" y="3617817"/>
                    <a:pt x="4262727" y="3620214"/>
                  </a:cubicBezTo>
                  <a:cubicBezTo>
                    <a:pt x="4262127" y="3622611"/>
                    <a:pt x="4257333" y="3627405"/>
                    <a:pt x="4257333" y="3632200"/>
                  </a:cubicBezTo>
                  <a:cubicBezTo>
                    <a:pt x="4257333" y="3636994"/>
                    <a:pt x="4253138" y="3637593"/>
                    <a:pt x="4253138" y="3640590"/>
                  </a:cubicBezTo>
                  <a:cubicBezTo>
                    <a:pt x="4253138" y="3642986"/>
                    <a:pt x="4247146" y="3650777"/>
                    <a:pt x="4248943" y="3655571"/>
                  </a:cubicBezTo>
                  <a:cubicBezTo>
                    <a:pt x="4250741" y="3660365"/>
                    <a:pt x="4247146" y="3667557"/>
                    <a:pt x="4241752" y="3671152"/>
                  </a:cubicBezTo>
                  <a:cubicBezTo>
                    <a:pt x="4236359" y="3674748"/>
                    <a:pt x="4227370" y="3674748"/>
                    <a:pt x="4224972" y="3672950"/>
                  </a:cubicBezTo>
                  <a:cubicBezTo>
                    <a:pt x="4222576" y="3671152"/>
                    <a:pt x="4220178" y="3670553"/>
                    <a:pt x="4214785" y="3669355"/>
                  </a:cubicBezTo>
                  <a:cubicBezTo>
                    <a:pt x="4209391" y="3668755"/>
                    <a:pt x="4199803" y="3656171"/>
                    <a:pt x="4199803" y="3652575"/>
                  </a:cubicBezTo>
                  <a:cubicBezTo>
                    <a:pt x="4199204" y="3649579"/>
                    <a:pt x="4195009" y="3645384"/>
                    <a:pt x="4193211" y="3644784"/>
                  </a:cubicBezTo>
                  <a:cubicBezTo>
                    <a:pt x="4191413" y="3644185"/>
                    <a:pt x="4187818" y="3644185"/>
                    <a:pt x="4184821" y="3641788"/>
                  </a:cubicBezTo>
                  <a:cubicBezTo>
                    <a:pt x="4181825" y="3639391"/>
                    <a:pt x="4181225" y="3637593"/>
                    <a:pt x="4174633" y="3637593"/>
                  </a:cubicBezTo>
                  <a:cubicBezTo>
                    <a:pt x="4167442" y="3638192"/>
                    <a:pt x="4160850" y="3633398"/>
                    <a:pt x="4159052" y="3630402"/>
                  </a:cubicBezTo>
                  <a:cubicBezTo>
                    <a:pt x="4157254" y="3627405"/>
                    <a:pt x="4152460" y="3622611"/>
                    <a:pt x="4150663" y="3623210"/>
                  </a:cubicBezTo>
                  <a:cubicBezTo>
                    <a:pt x="4148265" y="3623810"/>
                    <a:pt x="4144670" y="3622012"/>
                    <a:pt x="4144070" y="3620813"/>
                  </a:cubicBezTo>
                  <a:cubicBezTo>
                    <a:pt x="4143471" y="3619615"/>
                    <a:pt x="4141673" y="3617817"/>
                    <a:pt x="4139276" y="3618416"/>
                  </a:cubicBezTo>
                  <a:cubicBezTo>
                    <a:pt x="4136879" y="3619015"/>
                    <a:pt x="4134482" y="3619015"/>
                    <a:pt x="4133283" y="3617218"/>
                  </a:cubicBezTo>
                  <a:cubicBezTo>
                    <a:pt x="4132085" y="3614820"/>
                    <a:pt x="4129088" y="3614820"/>
                    <a:pt x="4127291" y="3617218"/>
                  </a:cubicBezTo>
                  <a:cubicBezTo>
                    <a:pt x="4124894" y="3619615"/>
                    <a:pt x="4121897" y="3618416"/>
                    <a:pt x="4121897" y="3615420"/>
                  </a:cubicBezTo>
                  <a:cubicBezTo>
                    <a:pt x="4121298" y="3612424"/>
                    <a:pt x="4118901" y="3611225"/>
                    <a:pt x="4114706" y="3609427"/>
                  </a:cubicBezTo>
                  <a:cubicBezTo>
                    <a:pt x="4110511" y="3607629"/>
                    <a:pt x="4106316" y="3604034"/>
                    <a:pt x="4105117" y="3600438"/>
                  </a:cubicBezTo>
                  <a:cubicBezTo>
                    <a:pt x="4104518" y="3596842"/>
                    <a:pt x="4101522" y="3596243"/>
                    <a:pt x="4096128" y="3596842"/>
                  </a:cubicBezTo>
                  <a:cubicBezTo>
                    <a:pt x="4090735" y="3597442"/>
                    <a:pt x="4087739" y="3593247"/>
                    <a:pt x="4093731" y="3592648"/>
                  </a:cubicBezTo>
                  <a:cubicBezTo>
                    <a:pt x="4099125" y="3592048"/>
                    <a:pt x="4096128" y="3586655"/>
                    <a:pt x="4094331" y="3584258"/>
                  </a:cubicBezTo>
                  <a:cubicBezTo>
                    <a:pt x="4093132" y="3581860"/>
                    <a:pt x="4091934" y="3579464"/>
                    <a:pt x="4089536" y="3578864"/>
                  </a:cubicBezTo>
                  <a:cubicBezTo>
                    <a:pt x="4087139" y="3578265"/>
                    <a:pt x="4087739" y="3569875"/>
                    <a:pt x="4091934" y="3568077"/>
                  </a:cubicBezTo>
                  <a:cubicBezTo>
                    <a:pt x="4096128" y="3566279"/>
                    <a:pt x="4097926" y="3559688"/>
                    <a:pt x="4098526" y="3556092"/>
                  </a:cubicBezTo>
                  <a:cubicBezTo>
                    <a:pt x="4099125" y="3553095"/>
                    <a:pt x="4100923" y="3547702"/>
                    <a:pt x="4103320" y="3545904"/>
                  </a:cubicBezTo>
                  <a:cubicBezTo>
                    <a:pt x="4105717" y="3544106"/>
                    <a:pt x="4103919" y="3541110"/>
                    <a:pt x="4099724" y="3543507"/>
                  </a:cubicBezTo>
                  <a:cubicBezTo>
                    <a:pt x="4095529" y="3545904"/>
                    <a:pt x="4093132" y="3544706"/>
                    <a:pt x="4094331" y="3538713"/>
                  </a:cubicBezTo>
                  <a:cubicBezTo>
                    <a:pt x="4095529" y="3532720"/>
                    <a:pt x="4098526" y="3528525"/>
                    <a:pt x="4101522" y="3528525"/>
                  </a:cubicBezTo>
                  <a:cubicBezTo>
                    <a:pt x="4104518" y="3528525"/>
                    <a:pt x="4108713" y="3525529"/>
                    <a:pt x="4108713" y="3525529"/>
                  </a:cubicBezTo>
                  <a:cubicBezTo>
                    <a:pt x="4108713" y="3525529"/>
                    <a:pt x="4112908" y="3523731"/>
                    <a:pt x="4112309" y="3526727"/>
                  </a:cubicBezTo>
                  <a:cubicBezTo>
                    <a:pt x="4111710" y="3529724"/>
                    <a:pt x="4114706" y="3527327"/>
                    <a:pt x="4116504" y="3525529"/>
                  </a:cubicBezTo>
                  <a:cubicBezTo>
                    <a:pt x="4117702" y="3523132"/>
                    <a:pt x="4124294" y="3524929"/>
                    <a:pt x="4120699" y="3519536"/>
                  </a:cubicBezTo>
                  <a:cubicBezTo>
                    <a:pt x="4116504" y="3514143"/>
                    <a:pt x="4112908" y="3511146"/>
                    <a:pt x="4117103" y="3509348"/>
                  </a:cubicBezTo>
                  <a:cubicBezTo>
                    <a:pt x="4121298" y="3507551"/>
                    <a:pt x="4121298" y="3503955"/>
                    <a:pt x="4117702" y="3502757"/>
                  </a:cubicBezTo>
                  <a:cubicBezTo>
                    <a:pt x="4114706" y="3501558"/>
                    <a:pt x="4118302" y="3498562"/>
                    <a:pt x="4123695" y="3497363"/>
                  </a:cubicBezTo>
                  <a:cubicBezTo>
                    <a:pt x="4129088" y="3496164"/>
                    <a:pt x="4127291" y="3493168"/>
                    <a:pt x="4123695" y="3493168"/>
                  </a:cubicBezTo>
                  <a:cubicBezTo>
                    <a:pt x="4120099" y="3493767"/>
                    <a:pt x="4118302" y="3491370"/>
                    <a:pt x="4117702" y="3488374"/>
                  </a:cubicBezTo>
                  <a:cubicBezTo>
                    <a:pt x="4117103" y="3485377"/>
                    <a:pt x="4113507" y="3484778"/>
                    <a:pt x="4110511" y="3487775"/>
                  </a:cubicBezTo>
                  <a:cubicBezTo>
                    <a:pt x="4108114" y="3490771"/>
                    <a:pt x="4105117" y="3493168"/>
                    <a:pt x="4108114" y="3494367"/>
                  </a:cubicBezTo>
                  <a:cubicBezTo>
                    <a:pt x="4111110" y="3495565"/>
                    <a:pt x="4109312" y="3499161"/>
                    <a:pt x="4108713" y="3501558"/>
                  </a:cubicBezTo>
                  <a:cubicBezTo>
                    <a:pt x="4108114" y="3503955"/>
                    <a:pt x="4105117" y="3505753"/>
                    <a:pt x="4104518" y="3503955"/>
                  </a:cubicBezTo>
                  <a:cubicBezTo>
                    <a:pt x="4103919" y="3501558"/>
                    <a:pt x="4100323" y="3500958"/>
                    <a:pt x="4097926" y="3501558"/>
                  </a:cubicBezTo>
                  <a:cubicBezTo>
                    <a:pt x="4095529" y="3502157"/>
                    <a:pt x="4091334" y="3498562"/>
                    <a:pt x="4097327" y="3496764"/>
                  </a:cubicBezTo>
                  <a:cubicBezTo>
                    <a:pt x="4105717" y="3494367"/>
                    <a:pt x="4098526" y="3487175"/>
                    <a:pt x="4096728" y="3491370"/>
                  </a:cubicBezTo>
                  <a:cubicBezTo>
                    <a:pt x="4094930" y="3495565"/>
                    <a:pt x="4091934" y="3497962"/>
                    <a:pt x="4089536" y="3497962"/>
                  </a:cubicBezTo>
                  <a:cubicBezTo>
                    <a:pt x="4087139" y="3497962"/>
                    <a:pt x="4088937" y="3494966"/>
                    <a:pt x="4091934" y="3493168"/>
                  </a:cubicBezTo>
                  <a:cubicBezTo>
                    <a:pt x="4094331" y="3491370"/>
                    <a:pt x="4092533" y="3488973"/>
                    <a:pt x="4087139" y="3492569"/>
                  </a:cubicBezTo>
                  <a:cubicBezTo>
                    <a:pt x="4081746" y="3495565"/>
                    <a:pt x="4070959" y="3496764"/>
                    <a:pt x="4067963" y="3491969"/>
                  </a:cubicBezTo>
                  <a:cubicBezTo>
                    <a:pt x="4064966" y="3486576"/>
                    <a:pt x="4059573" y="3488374"/>
                    <a:pt x="4059573" y="3491969"/>
                  </a:cubicBezTo>
                  <a:cubicBezTo>
                    <a:pt x="4059573" y="3495565"/>
                    <a:pt x="4052381" y="3492569"/>
                    <a:pt x="4048786" y="3490172"/>
                  </a:cubicBezTo>
                  <a:cubicBezTo>
                    <a:pt x="4045190" y="3487775"/>
                    <a:pt x="4043392" y="3483580"/>
                    <a:pt x="4039197" y="3484778"/>
                  </a:cubicBezTo>
                  <a:cubicBezTo>
                    <a:pt x="4035003" y="3485977"/>
                    <a:pt x="4020620" y="3477587"/>
                    <a:pt x="4019421" y="3473392"/>
                  </a:cubicBezTo>
                  <a:cubicBezTo>
                    <a:pt x="4018223" y="3469197"/>
                    <a:pt x="4012830" y="3463804"/>
                    <a:pt x="4009833" y="3467399"/>
                  </a:cubicBezTo>
                  <a:cubicBezTo>
                    <a:pt x="4006837" y="3470995"/>
                    <a:pt x="4001443" y="3465002"/>
                    <a:pt x="3999645" y="3462006"/>
                  </a:cubicBezTo>
                  <a:cubicBezTo>
                    <a:pt x="3997848" y="3459609"/>
                    <a:pt x="3992454" y="3458410"/>
                    <a:pt x="3991255" y="3462605"/>
                  </a:cubicBezTo>
                  <a:cubicBezTo>
                    <a:pt x="3990656" y="3466800"/>
                    <a:pt x="3987061" y="3467399"/>
                    <a:pt x="3987660" y="3463204"/>
                  </a:cubicBezTo>
                  <a:cubicBezTo>
                    <a:pt x="3988259" y="3459009"/>
                    <a:pt x="3975674" y="3460807"/>
                    <a:pt x="3982266" y="3466201"/>
                  </a:cubicBezTo>
                  <a:cubicBezTo>
                    <a:pt x="3988859" y="3471594"/>
                    <a:pt x="3993054" y="3470396"/>
                    <a:pt x="3996649" y="3469796"/>
                  </a:cubicBezTo>
                  <a:cubicBezTo>
                    <a:pt x="4000245" y="3469197"/>
                    <a:pt x="4003840" y="3472193"/>
                    <a:pt x="4003241" y="3478186"/>
                  </a:cubicBezTo>
                  <a:cubicBezTo>
                    <a:pt x="4002642" y="3484179"/>
                    <a:pt x="4005039" y="3490771"/>
                    <a:pt x="4007436" y="3491969"/>
                  </a:cubicBezTo>
                  <a:cubicBezTo>
                    <a:pt x="4009833" y="3493168"/>
                    <a:pt x="4009833" y="3496164"/>
                    <a:pt x="4006237" y="3496764"/>
                  </a:cubicBezTo>
                  <a:cubicBezTo>
                    <a:pt x="4002043" y="3497363"/>
                    <a:pt x="4003241" y="3499161"/>
                    <a:pt x="4002642" y="3500958"/>
                  </a:cubicBezTo>
                  <a:cubicBezTo>
                    <a:pt x="4002043" y="3503356"/>
                    <a:pt x="3998447" y="3506352"/>
                    <a:pt x="3997848" y="3500359"/>
                  </a:cubicBezTo>
                  <a:cubicBezTo>
                    <a:pt x="3997248" y="3494966"/>
                    <a:pt x="3989458" y="3493767"/>
                    <a:pt x="3982866" y="3494966"/>
                  </a:cubicBezTo>
                  <a:cubicBezTo>
                    <a:pt x="3976274" y="3496164"/>
                    <a:pt x="3967884" y="3494966"/>
                    <a:pt x="3965487" y="3492569"/>
                  </a:cubicBezTo>
                  <a:cubicBezTo>
                    <a:pt x="3963090" y="3490172"/>
                    <a:pt x="3961292" y="3491370"/>
                    <a:pt x="3961292" y="3493767"/>
                  </a:cubicBezTo>
                  <a:cubicBezTo>
                    <a:pt x="3961891" y="3496164"/>
                    <a:pt x="3960693" y="3496764"/>
                    <a:pt x="3958295" y="3494966"/>
                  </a:cubicBezTo>
                  <a:cubicBezTo>
                    <a:pt x="3955898" y="3493168"/>
                    <a:pt x="3945711" y="3499161"/>
                    <a:pt x="3949906" y="3502757"/>
                  </a:cubicBezTo>
                  <a:cubicBezTo>
                    <a:pt x="3954101" y="3506352"/>
                    <a:pt x="3948707" y="3514742"/>
                    <a:pt x="3945711" y="3504554"/>
                  </a:cubicBezTo>
                  <a:cubicBezTo>
                    <a:pt x="3944512" y="3500359"/>
                    <a:pt x="3946909" y="3501558"/>
                    <a:pt x="3945112" y="3499161"/>
                  </a:cubicBezTo>
                  <a:cubicBezTo>
                    <a:pt x="3942714" y="3496764"/>
                    <a:pt x="3939718" y="3504554"/>
                    <a:pt x="3942714" y="3508150"/>
                  </a:cubicBezTo>
                  <a:cubicBezTo>
                    <a:pt x="3945112" y="3511746"/>
                    <a:pt x="3946909" y="3518337"/>
                    <a:pt x="3939718" y="3511146"/>
                  </a:cubicBezTo>
                  <a:cubicBezTo>
                    <a:pt x="3932527" y="3503955"/>
                    <a:pt x="3933725" y="3515341"/>
                    <a:pt x="3932527" y="3518337"/>
                  </a:cubicBezTo>
                  <a:cubicBezTo>
                    <a:pt x="3931328" y="3520735"/>
                    <a:pt x="3931928" y="3527327"/>
                    <a:pt x="3934924" y="3529724"/>
                  </a:cubicBezTo>
                  <a:cubicBezTo>
                    <a:pt x="3937920" y="3532121"/>
                    <a:pt x="3937321" y="3535117"/>
                    <a:pt x="3934924" y="3534518"/>
                  </a:cubicBezTo>
                  <a:cubicBezTo>
                    <a:pt x="3932527" y="3533918"/>
                    <a:pt x="3930729" y="3539911"/>
                    <a:pt x="3927133" y="3538113"/>
                  </a:cubicBezTo>
                  <a:cubicBezTo>
                    <a:pt x="3922938" y="3536316"/>
                    <a:pt x="3922938" y="3544706"/>
                    <a:pt x="3922938" y="3548301"/>
                  </a:cubicBezTo>
                  <a:cubicBezTo>
                    <a:pt x="3922938" y="3551897"/>
                    <a:pt x="3921740" y="3556092"/>
                    <a:pt x="3918743" y="3557290"/>
                  </a:cubicBezTo>
                  <a:cubicBezTo>
                    <a:pt x="3915747" y="3558489"/>
                    <a:pt x="3911552" y="3570474"/>
                    <a:pt x="3916946" y="3572272"/>
                  </a:cubicBezTo>
                  <a:cubicBezTo>
                    <a:pt x="3922339" y="3574070"/>
                    <a:pt x="3922339" y="3575269"/>
                    <a:pt x="3922339" y="3577066"/>
                  </a:cubicBezTo>
                  <a:cubicBezTo>
                    <a:pt x="3921740" y="3578864"/>
                    <a:pt x="3923538" y="3581261"/>
                    <a:pt x="3927733" y="3581261"/>
                  </a:cubicBezTo>
                  <a:cubicBezTo>
                    <a:pt x="3931928" y="3581261"/>
                    <a:pt x="3930729" y="3584857"/>
                    <a:pt x="3927133" y="3585456"/>
                  </a:cubicBezTo>
                  <a:cubicBezTo>
                    <a:pt x="3923538" y="3586055"/>
                    <a:pt x="3919942" y="3589052"/>
                    <a:pt x="3922938" y="3591449"/>
                  </a:cubicBezTo>
                  <a:cubicBezTo>
                    <a:pt x="3929530" y="3596842"/>
                    <a:pt x="3917545" y="3595644"/>
                    <a:pt x="3918743" y="3590850"/>
                  </a:cubicBezTo>
                  <a:cubicBezTo>
                    <a:pt x="3919942" y="3586655"/>
                    <a:pt x="3907357" y="3583659"/>
                    <a:pt x="3910353" y="3590850"/>
                  </a:cubicBezTo>
                  <a:cubicBezTo>
                    <a:pt x="3913350" y="3598041"/>
                    <a:pt x="3904361" y="3599839"/>
                    <a:pt x="3905559" y="3592048"/>
                  </a:cubicBezTo>
                  <a:cubicBezTo>
                    <a:pt x="3906159" y="3586655"/>
                    <a:pt x="3886382" y="3576467"/>
                    <a:pt x="3886982" y="3587853"/>
                  </a:cubicBezTo>
                  <a:cubicBezTo>
                    <a:pt x="3887581" y="3593247"/>
                    <a:pt x="3880390" y="3590850"/>
                    <a:pt x="3881588" y="3595644"/>
                  </a:cubicBezTo>
                  <a:cubicBezTo>
                    <a:pt x="3882787" y="3600438"/>
                    <a:pt x="3874997" y="3610026"/>
                    <a:pt x="3874997" y="3602835"/>
                  </a:cubicBezTo>
                  <a:cubicBezTo>
                    <a:pt x="3874997" y="3595644"/>
                    <a:pt x="3872000" y="3594445"/>
                    <a:pt x="3873199" y="3589651"/>
                  </a:cubicBezTo>
                  <a:cubicBezTo>
                    <a:pt x="3874397" y="3584258"/>
                    <a:pt x="3871401" y="3578265"/>
                    <a:pt x="3866007" y="3574070"/>
                  </a:cubicBezTo>
                  <a:cubicBezTo>
                    <a:pt x="3860614" y="3569875"/>
                    <a:pt x="3854022" y="3559088"/>
                    <a:pt x="3848029" y="3557290"/>
                  </a:cubicBezTo>
                  <a:cubicBezTo>
                    <a:pt x="3842036" y="3555493"/>
                    <a:pt x="3839639" y="3552496"/>
                    <a:pt x="3837841" y="3553095"/>
                  </a:cubicBezTo>
                  <a:cubicBezTo>
                    <a:pt x="3835444" y="3553695"/>
                    <a:pt x="3833646" y="3556092"/>
                    <a:pt x="3837242" y="3557290"/>
                  </a:cubicBezTo>
                  <a:cubicBezTo>
                    <a:pt x="3840239" y="3558489"/>
                    <a:pt x="3836044" y="3561485"/>
                    <a:pt x="3833646" y="3561485"/>
                  </a:cubicBezTo>
                  <a:cubicBezTo>
                    <a:pt x="3831250" y="3561485"/>
                    <a:pt x="3825257" y="3568677"/>
                    <a:pt x="3828253" y="3560886"/>
                  </a:cubicBezTo>
                  <a:cubicBezTo>
                    <a:pt x="3831250" y="3553695"/>
                    <a:pt x="3824058" y="3554294"/>
                    <a:pt x="3822260" y="3559688"/>
                  </a:cubicBezTo>
                  <a:cubicBezTo>
                    <a:pt x="3821661" y="3562084"/>
                    <a:pt x="3822260" y="3565081"/>
                    <a:pt x="3819863" y="3566279"/>
                  </a:cubicBezTo>
                  <a:cubicBezTo>
                    <a:pt x="3817466" y="3567478"/>
                    <a:pt x="3816867" y="3565081"/>
                    <a:pt x="3816867" y="3562084"/>
                  </a:cubicBezTo>
                  <a:cubicBezTo>
                    <a:pt x="3816867" y="3559088"/>
                    <a:pt x="3816268" y="3558489"/>
                    <a:pt x="3818065" y="3557290"/>
                  </a:cubicBezTo>
                  <a:cubicBezTo>
                    <a:pt x="3819863" y="3556092"/>
                    <a:pt x="3819863" y="3551897"/>
                    <a:pt x="3815069" y="3554893"/>
                  </a:cubicBezTo>
                  <a:cubicBezTo>
                    <a:pt x="3810275" y="3557889"/>
                    <a:pt x="3810874" y="3560287"/>
                    <a:pt x="3810874" y="3562684"/>
                  </a:cubicBezTo>
                  <a:cubicBezTo>
                    <a:pt x="3810874" y="3565081"/>
                    <a:pt x="3809076" y="3568077"/>
                    <a:pt x="3806679" y="3569276"/>
                  </a:cubicBezTo>
                  <a:cubicBezTo>
                    <a:pt x="3804282" y="3570474"/>
                    <a:pt x="3803084" y="3574669"/>
                    <a:pt x="3803084" y="3574669"/>
                  </a:cubicBezTo>
                  <a:cubicBezTo>
                    <a:pt x="3803084" y="3574669"/>
                    <a:pt x="3798889" y="3577666"/>
                    <a:pt x="3800686" y="3572272"/>
                  </a:cubicBezTo>
                  <a:cubicBezTo>
                    <a:pt x="3801885" y="3566879"/>
                    <a:pt x="3798290" y="3569276"/>
                    <a:pt x="3797091" y="3572871"/>
                  </a:cubicBezTo>
                  <a:cubicBezTo>
                    <a:pt x="3796491" y="3577066"/>
                    <a:pt x="3794095" y="3576467"/>
                    <a:pt x="3791697" y="3578265"/>
                  </a:cubicBezTo>
                  <a:cubicBezTo>
                    <a:pt x="3789300" y="3580063"/>
                    <a:pt x="3787502" y="3583659"/>
                    <a:pt x="3789300" y="3589052"/>
                  </a:cubicBezTo>
                  <a:cubicBezTo>
                    <a:pt x="3791697" y="3594445"/>
                    <a:pt x="3794694" y="3593247"/>
                    <a:pt x="3798290" y="3593247"/>
                  </a:cubicBezTo>
                  <a:cubicBezTo>
                    <a:pt x="3801885" y="3593247"/>
                    <a:pt x="3803683" y="3594445"/>
                    <a:pt x="3799488" y="3597442"/>
                  </a:cubicBezTo>
                  <a:cubicBezTo>
                    <a:pt x="3795293" y="3599839"/>
                    <a:pt x="3792297" y="3601637"/>
                    <a:pt x="3791098" y="3598640"/>
                  </a:cubicBezTo>
                  <a:cubicBezTo>
                    <a:pt x="3789300" y="3596243"/>
                    <a:pt x="3782708" y="3596842"/>
                    <a:pt x="3782708" y="3601637"/>
                  </a:cubicBezTo>
                  <a:cubicBezTo>
                    <a:pt x="3782708" y="3606431"/>
                    <a:pt x="3786304" y="3605831"/>
                    <a:pt x="3788701" y="3605232"/>
                  </a:cubicBezTo>
                  <a:cubicBezTo>
                    <a:pt x="3791098" y="3604633"/>
                    <a:pt x="3791697" y="3606431"/>
                    <a:pt x="3791098" y="3609427"/>
                  </a:cubicBezTo>
                  <a:cubicBezTo>
                    <a:pt x="3790499" y="3611824"/>
                    <a:pt x="3789900" y="3614820"/>
                    <a:pt x="3786903" y="3611824"/>
                  </a:cubicBezTo>
                  <a:cubicBezTo>
                    <a:pt x="3784506" y="3609427"/>
                    <a:pt x="3780910" y="3610026"/>
                    <a:pt x="3778513" y="3612424"/>
                  </a:cubicBezTo>
                  <a:cubicBezTo>
                    <a:pt x="3776116" y="3614820"/>
                    <a:pt x="3768326" y="3620813"/>
                    <a:pt x="3776715" y="3623810"/>
                  </a:cubicBezTo>
                  <a:cubicBezTo>
                    <a:pt x="3779113" y="3624409"/>
                    <a:pt x="3780910" y="3623810"/>
                    <a:pt x="3777315" y="3628005"/>
                  </a:cubicBezTo>
                  <a:cubicBezTo>
                    <a:pt x="3774319" y="3632200"/>
                    <a:pt x="3770124" y="3628005"/>
                    <a:pt x="3771921" y="3633997"/>
                  </a:cubicBezTo>
                  <a:cubicBezTo>
                    <a:pt x="3773120" y="3640590"/>
                    <a:pt x="3774918" y="3638791"/>
                    <a:pt x="3777914" y="3638192"/>
                  </a:cubicBezTo>
                  <a:cubicBezTo>
                    <a:pt x="3780910" y="3637593"/>
                    <a:pt x="3785105" y="3637593"/>
                    <a:pt x="3786304" y="3639990"/>
                  </a:cubicBezTo>
                  <a:cubicBezTo>
                    <a:pt x="3786903" y="3642387"/>
                    <a:pt x="3783907" y="3642387"/>
                    <a:pt x="3780910" y="3642387"/>
                  </a:cubicBezTo>
                  <a:cubicBezTo>
                    <a:pt x="3778513" y="3641788"/>
                    <a:pt x="3774319" y="3640590"/>
                    <a:pt x="3775517" y="3644784"/>
                  </a:cubicBezTo>
                  <a:cubicBezTo>
                    <a:pt x="3776715" y="3648979"/>
                    <a:pt x="3770723" y="3647781"/>
                    <a:pt x="3767726" y="3644185"/>
                  </a:cubicBezTo>
                  <a:cubicBezTo>
                    <a:pt x="3764730" y="3640590"/>
                    <a:pt x="3759337" y="3638791"/>
                    <a:pt x="3759337" y="3641788"/>
                  </a:cubicBezTo>
                  <a:cubicBezTo>
                    <a:pt x="3759337" y="3645384"/>
                    <a:pt x="3753344" y="3642986"/>
                    <a:pt x="3754542" y="3637593"/>
                  </a:cubicBezTo>
                  <a:cubicBezTo>
                    <a:pt x="3755741" y="3632200"/>
                    <a:pt x="3752145" y="3631600"/>
                    <a:pt x="3749149" y="3632200"/>
                  </a:cubicBezTo>
                  <a:cubicBezTo>
                    <a:pt x="3746153" y="3632799"/>
                    <a:pt x="3744954" y="3636994"/>
                    <a:pt x="3748549" y="3638791"/>
                  </a:cubicBezTo>
                  <a:cubicBezTo>
                    <a:pt x="3752744" y="3640590"/>
                    <a:pt x="3750947" y="3641189"/>
                    <a:pt x="3747950" y="3641788"/>
                  </a:cubicBezTo>
                  <a:cubicBezTo>
                    <a:pt x="3745553" y="3642387"/>
                    <a:pt x="3746153" y="3647181"/>
                    <a:pt x="3750947" y="3649579"/>
                  </a:cubicBezTo>
                  <a:cubicBezTo>
                    <a:pt x="3755142" y="3651376"/>
                    <a:pt x="3758138" y="3656770"/>
                    <a:pt x="3758737" y="3659766"/>
                  </a:cubicBezTo>
                  <a:cubicBezTo>
                    <a:pt x="3759337" y="3662762"/>
                    <a:pt x="3759337" y="3668156"/>
                    <a:pt x="3754542" y="3662163"/>
                  </a:cubicBezTo>
                  <a:cubicBezTo>
                    <a:pt x="3750348" y="3656171"/>
                    <a:pt x="3749748" y="3660965"/>
                    <a:pt x="3750348" y="3664560"/>
                  </a:cubicBezTo>
                  <a:cubicBezTo>
                    <a:pt x="3750947" y="3668755"/>
                    <a:pt x="3752744" y="3672950"/>
                    <a:pt x="3747351" y="3666957"/>
                  </a:cubicBezTo>
                  <a:cubicBezTo>
                    <a:pt x="3741958" y="3660365"/>
                    <a:pt x="3730571" y="3651376"/>
                    <a:pt x="3732369" y="3647181"/>
                  </a:cubicBezTo>
                  <a:cubicBezTo>
                    <a:pt x="3733568" y="3643586"/>
                    <a:pt x="3728774" y="3636994"/>
                    <a:pt x="3725777" y="3643586"/>
                  </a:cubicBezTo>
                  <a:cubicBezTo>
                    <a:pt x="3722781" y="3650777"/>
                    <a:pt x="3718586" y="3648380"/>
                    <a:pt x="3719784" y="3653174"/>
                  </a:cubicBezTo>
                  <a:cubicBezTo>
                    <a:pt x="3720384" y="3657968"/>
                    <a:pt x="3708998" y="3653773"/>
                    <a:pt x="3710196" y="3663362"/>
                  </a:cubicBezTo>
                  <a:cubicBezTo>
                    <a:pt x="3711395" y="3672351"/>
                    <a:pt x="3705402" y="3670553"/>
                    <a:pt x="3708998" y="3676546"/>
                  </a:cubicBezTo>
                  <a:cubicBezTo>
                    <a:pt x="3710795" y="3678943"/>
                    <a:pt x="3710196" y="3683737"/>
                    <a:pt x="3709597" y="3685535"/>
                  </a:cubicBezTo>
                  <a:cubicBezTo>
                    <a:pt x="3708998" y="3687932"/>
                    <a:pt x="3708398" y="3692127"/>
                    <a:pt x="3711994" y="3689730"/>
                  </a:cubicBezTo>
                  <a:cubicBezTo>
                    <a:pt x="3716189" y="3687333"/>
                    <a:pt x="3715589" y="3693925"/>
                    <a:pt x="3711994" y="3696322"/>
                  </a:cubicBezTo>
                  <a:cubicBezTo>
                    <a:pt x="3708398" y="3698719"/>
                    <a:pt x="3707799" y="3704112"/>
                    <a:pt x="3704203" y="3702914"/>
                  </a:cubicBezTo>
                  <a:cubicBezTo>
                    <a:pt x="3700608" y="3701715"/>
                    <a:pt x="3696413" y="3712502"/>
                    <a:pt x="3696413" y="3715499"/>
                  </a:cubicBezTo>
                  <a:cubicBezTo>
                    <a:pt x="3696413" y="3718495"/>
                    <a:pt x="3688023" y="3740069"/>
                    <a:pt x="3681431" y="3744264"/>
                  </a:cubicBezTo>
                  <a:cubicBezTo>
                    <a:pt x="3674839" y="3748459"/>
                    <a:pt x="3665850" y="3757448"/>
                    <a:pt x="3655662" y="3758646"/>
                  </a:cubicBezTo>
                  <a:cubicBezTo>
                    <a:pt x="3650269" y="3759246"/>
                    <a:pt x="3648471" y="3765238"/>
                    <a:pt x="3637684" y="3761643"/>
                  </a:cubicBezTo>
                  <a:cubicBezTo>
                    <a:pt x="3626897" y="3758047"/>
                    <a:pt x="3627496" y="3764040"/>
                    <a:pt x="3625099" y="3768235"/>
                  </a:cubicBezTo>
                  <a:cubicBezTo>
                    <a:pt x="3622702" y="3772430"/>
                    <a:pt x="3619106" y="3778423"/>
                    <a:pt x="3610716" y="3776624"/>
                  </a:cubicBezTo>
                  <a:cubicBezTo>
                    <a:pt x="3602327" y="3775426"/>
                    <a:pt x="3600529" y="3779022"/>
                    <a:pt x="3598731" y="3782018"/>
                  </a:cubicBezTo>
                  <a:cubicBezTo>
                    <a:pt x="3596933" y="3785614"/>
                    <a:pt x="3592738" y="3786812"/>
                    <a:pt x="3589143" y="3787412"/>
                  </a:cubicBezTo>
                  <a:cubicBezTo>
                    <a:pt x="3585547" y="3788011"/>
                    <a:pt x="3577157" y="3794603"/>
                    <a:pt x="3580753" y="3787412"/>
                  </a:cubicBezTo>
                  <a:cubicBezTo>
                    <a:pt x="3584948" y="3780220"/>
                    <a:pt x="3578356" y="3783816"/>
                    <a:pt x="3575360" y="3785614"/>
                  </a:cubicBezTo>
                  <a:cubicBezTo>
                    <a:pt x="3572962" y="3787412"/>
                    <a:pt x="3562775" y="3788011"/>
                    <a:pt x="3567569" y="3782617"/>
                  </a:cubicBezTo>
                  <a:cubicBezTo>
                    <a:pt x="3572363" y="3777224"/>
                    <a:pt x="3562775" y="3778423"/>
                    <a:pt x="3559778" y="3784415"/>
                  </a:cubicBezTo>
                  <a:cubicBezTo>
                    <a:pt x="3556782" y="3789809"/>
                    <a:pt x="3548991" y="3792805"/>
                    <a:pt x="3545396" y="3794004"/>
                  </a:cubicBezTo>
                  <a:cubicBezTo>
                    <a:pt x="3541800" y="3795202"/>
                    <a:pt x="3537605" y="3798199"/>
                    <a:pt x="3537006" y="3801195"/>
                  </a:cubicBezTo>
                  <a:cubicBezTo>
                    <a:pt x="3536407" y="3804790"/>
                    <a:pt x="3536407" y="3806588"/>
                    <a:pt x="3534009" y="3808386"/>
                  </a:cubicBezTo>
                  <a:cubicBezTo>
                    <a:pt x="3531613" y="3810184"/>
                    <a:pt x="3532811" y="3813779"/>
                    <a:pt x="3527418" y="3815577"/>
                  </a:cubicBezTo>
                  <a:cubicBezTo>
                    <a:pt x="3522024" y="3817375"/>
                    <a:pt x="3521425" y="3822169"/>
                    <a:pt x="3514234" y="3822169"/>
                  </a:cubicBezTo>
                  <a:cubicBezTo>
                    <a:pt x="3507042" y="3822169"/>
                    <a:pt x="3499851" y="3827563"/>
                    <a:pt x="3499851" y="3835354"/>
                  </a:cubicBezTo>
                  <a:cubicBezTo>
                    <a:pt x="3499851" y="3842545"/>
                    <a:pt x="3502248" y="3852732"/>
                    <a:pt x="3496854" y="3852133"/>
                  </a:cubicBezTo>
                  <a:cubicBezTo>
                    <a:pt x="3491461" y="3851534"/>
                    <a:pt x="3491461" y="3849137"/>
                    <a:pt x="3491461" y="3844942"/>
                  </a:cubicBezTo>
                  <a:cubicBezTo>
                    <a:pt x="3492060" y="3840747"/>
                    <a:pt x="3488465" y="3836552"/>
                    <a:pt x="3489064" y="3831758"/>
                  </a:cubicBezTo>
                  <a:cubicBezTo>
                    <a:pt x="3489663" y="3826964"/>
                    <a:pt x="3488465" y="3817974"/>
                    <a:pt x="3484869" y="3825765"/>
                  </a:cubicBezTo>
                  <a:cubicBezTo>
                    <a:pt x="3483671" y="3828162"/>
                    <a:pt x="3483671" y="3840148"/>
                    <a:pt x="3484270" y="3843743"/>
                  </a:cubicBezTo>
                  <a:cubicBezTo>
                    <a:pt x="3484869" y="3847938"/>
                    <a:pt x="3483671" y="3853931"/>
                    <a:pt x="3486068" y="3856927"/>
                  </a:cubicBezTo>
                  <a:cubicBezTo>
                    <a:pt x="3488465" y="3860523"/>
                    <a:pt x="3485468" y="3868913"/>
                    <a:pt x="3489064" y="3873707"/>
                  </a:cubicBezTo>
                  <a:cubicBezTo>
                    <a:pt x="3492660" y="3878501"/>
                    <a:pt x="3486667" y="3891685"/>
                    <a:pt x="3484869" y="3895281"/>
                  </a:cubicBezTo>
                  <a:cubicBezTo>
                    <a:pt x="3483071" y="3899476"/>
                    <a:pt x="3479476" y="3909064"/>
                    <a:pt x="3484270" y="3919851"/>
                  </a:cubicBezTo>
                  <a:cubicBezTo>
                    <a:pt x="3486068" y="3924046"/>
                    <a:pt x="3489064" y="3930039"/>
                    <a:pt x="3488465" y="3933035"/>
                  </a:cubicBezTo>
                  <a:cubicBezTo>
                    <a:pt x="3487865" y="3936032"/>
                    <a:pt x="3489064" y="3940227"/>
                    <a:pt x="3492660" y="3940227"/>
                  </a:cubicBezTo>
                  <a:cubicBezTo>
                    <a:pt x="3495656" y="3940826"/>
                    <a:pt x="3497454" y="3943822"/>
                    <a:pt x="3496255" y="3946219"/>
                  </a:cubicBezTo>
                  <a:cubicBezTo>
                    <a:pt x="3495057" y="3948616"/>
                    <a:pt x="3495656" y="3949815"/>
                    <a:pt x="3499252" y="3951612"/>
                  </a:cubicBezTo>
                  <a:cubicBezTo>
                    <a:pt x="3501649" y="3952811"/>
                    <a:pt x="3504645" y="3960002"/>
                    <a:pt x="3510039" y="3963598"/>
                  </a:cubicBezTo>
                  <a:cubicBezTo>
                    <a:pt x="3515432" y="3967194"/>
                    <a:pt x="3514833" y="3976782"/>
                    <a:pt x="3512436" y="3976782"/>
                  </a:cubicBezTo>
                  <a:cubicBezTo>
                    <a:pt x="3510039" y="3977381"/>
                    <a:pt x="3507642" y="3974984"/>
                    <a:pt x="3508241" y="3971388"/>
                  </a:cubicBezTo>
                  <a:cubicBezTo>
                    <a:pt x="3508840" y="3967793"/>
                    <a:pt x="3503447" y="3965396"/>
                    <a:pt x="3502847" y="3968992"/>
                  </a:cubicBezTo>
                  <a:cubicBezTo>
                    <a:pt x="3502248" y="3972587"/>
                    <a:pt x="3498653" y="3969591"/>
                    <a:pt x="3498653" y="3965396"/>
                  </a:cubicBezTo>
                  <a:cubicBezTo>
                    <a:pt x="3499252" y="3961201"/>
                    <a:pt x="3493259" y="3953410"/>
                    <a:pt x="3490263" y="3952212"/>
                  </a:cubicBezTo>
                  <a:cubicBezTo>
                    <a:pt x="3486667" y="3950414"/>
                    <a:pt x="3489663" y="3957006"/>
                    <a:pt x="3492660" y="3960602"/>
                  </a:cubicBezTo>
                  <a:cubicBezTo>
                    <a:pt x="3496255" y="3964797"/>
                    <a:pt x="3496255" y="3971988"/>
                    <a:pt x="3501049" y="3976183"/>
                  </a:cubicBezTo>
                  <a:cubicBezTo>
                    <a:pt x="3506443" y="3980378"/>
                    <a:pt x="3505244" y="3984573"/>
                    <a:pt x="3503447" y="3986370"/>
                  </a:cubicBezTo>
                  <a:cubicBezTo>
                    <a:pt x="3501649" y="3987569"/>
                    <a:pt x="3495057" y="3982775"/>
                    <a:pt x="3495057" y="3977981"/>
                  </a:cubicBezTo>
                  <a:cubicBezTo>
                    <a:pt x="3495057" y="3972587"/>
                    <a:pt x="3492660" y="3970789"/>
                    <a:pt x="3489663" y="3974385"/>
                  </a:cubicBezTo>
                  <a:cubicBezTo>
                    <a:pt x="3486667" y="3977981"/>
                    <a:pt x="3484270" y="3979179"/>
                    <a:pt x="3489663" y="3979778"/>
                  </a:cubicBezTo>
                  <a:cubicBezTo>
                    <a:pt x="3495057" y="3980378"/>
                    <a:pt x="3496854" y="3989966"/>
                    <a:pt x="3499252" y="3993562"/>
                  </a:cubicBezTo>
                  <a:cubicBezTo>
                    <a:pt x="3501649" y="3997158"/>
                    <a:pt x="3511836" y="4010341"/>
                    <a:pt x="3514833" y="4013937"/>
                  </a:cubicBezTo>
                  <a:cubicBezTo>
                    <a:pt x="3517829" y="4017533"/>
                    <a:pt x="3520825" y="4025923"/>
                    <a:pt x="3520226" y="4033114"/>
                  </a:cubicBezTo>
                  <a:cubicBezTo>
                    <a:pt x="3519627" y="4040305"/>
                    <a:pt x="3524421" y="4046298"/>
                    <a:pt x="3526219" y="4049894"/>
                  </a:cubicBezTo>
                  <a:cubicBezTo>
                    <a:pt x="3528616" y="4052890"/>
                    <a:pt x="3530414" y="4060081"/>
                    <a:pt x="3529215" y="4063078"/>
                  </a:cubicBezTo>
                  <a:cubicBezTo>
                    <a:pt x="3528017" y="4066673"/>
                    <a:pt x="3534009" y="4073865"/>
                    <a:pt x="3540002" y="4077460"/>
                  </a:cubicBezTo>
                  <a:cubicBezTo>
                    <a:pt x="3545995" y="4081056"/>
                    <a:pt x="3553186" y="4093041"/>
                    <a:pt x="3551988" y="4104427"/>
                  </a:cubicBezTo>
                  <a:cubicBezTo>
                    <a:pt x="3551389" y="4115814"/>
                    <a:pt x="3559179" y="4134391"/>
                    <a:pt x="3566370" y="4141582"/>
                  </a:cubicBezTo>
                  <a:cubicBezTo>
                    <a:pt x="3573562" y="4148774"/>
                    <a:pt x="3577157" y="4157163"/>
                    <a:pt x="3578356" y="4163756"/>
                  </a:cubicBezTo>
                  <a:cubicBezTo>
                    <a:pt x="3578955" y="4167951"/>
                    <a:pt x="3582551" y="4178138"/>
                    <a:pt x="3582551" y="4182333"/>
                  </a:cubicBezTo>
                  <a:cubicBezTo>
                    <a:pt x="3582551" y="4186528"/>
                    <a:pt x="3582551" y="4187727"/>
                    <a:pt x="3584948" y="4190123"/>
                  </a:cubicBezTo>
                  <a:cubicBezTo>
                    <a:pt x="3587345" y="4192521"/>
                    <a:pt x="3586746" y="4195517"/>
                    <a:pt x="3584349" y="4192521"/>
                  </a:cubicBezTo>
                  <a:cubicBezTo>
                    <a:pt x="3581951" y="4190123"/>
                    <a:pt x="3580154" y="4192521"/>
                    <a:pt x="3583749" y="4199113"/>
                  </a:cubicBezTo>
                  <a:cubicBezTo>
                    <a:pt x="3587345" y="4205705"/>
                    <a:pt x="3584948" y="4217091"/>
                    <a:pt x="3584349" y="4220087"/>
                  </a:cubicBezTo>
                  <a:cubicBezTo>
                    <a:pt x="3583749" y="4223683"/>
                    <a:pt x="3581951" y="4231474"/>
                    <a:pt x="3575959" y="4225481"/>
                  </a:cubicBezTo>
                  <a:cubicBezTo>
                    <a:pt x="3569367" y="4220087"/>
                    <a:pt x="3569966" y="4223084"/>
                    <a:pt x="3571764" y="4226680"/>
                  </a:cubicBezTo>
                  <a:cubicBezTo>
                    <a:pt x="3573562" y="4230275"/>
                    <a:pt x="3572363" y="4238665"/>
                    <a:pt x="3572363" y="4241661"/>
                  </a:cubicBezTo>
                  <a:cubicBezTo>
                    <a:pt x="3571764" y="4244658"/>
                    <a:pt x="3571165" y="4253047"/>
                    <a:pt x="3578356" y="4251250"/>
                  </a:cubicBezTo>
                  <a:cubicBezTo>
                    <a:pt x="3585547" y="4250051"/>
                    <a:pt x="3583150" y="4250051"/>
                    <a:pt x="3586746" y="4253647"/>
                  </a:cubicBezTo>
                  <a:cubicBezTo>
                    <a:pt x="3590941" y="4257242"/>
                    <a:pt x="3601727" y="4265033"/>
                    <a:pt x="3605323" y="4264434"/>
                  </a:cubicBezTo>
                  <a:cubicBezTo>
                    <a:pt x="3608919" y="4263835"/>
                    <a:pt x="3611915" y="4266231"/>
                    <a:pt x="3612515" y="4268629"/>
                  </a:cubicBezTo>
                  <a:cubicBezTo>
                    <a:pt x="3613114" y="4271026"/>
                    <a:pt x="3620904" y="4274621"/>
                    <a:pt x="3621504" y="4271026"/>
                  </a:cubicBezTo>
                  <a:cubicBezTo>
                    <a:pt x="3622103" y="4266831"/>
                    <a:pt x="3626298" y="4266831"/>
                    <a:pt x="3627496" y="4270426"/>
                  </a:cubicBezTo>
                  <a:cubicBezTo>
                    <a:pt x="3628695" y="4274022"/>
                    <a:pt x="3634687" y="4273423"/>
                    <a:pt x="3637684" y="4272824"/>
                  </a:cubicBezTo>
                  <a:cubicBezTo>
                    <a:pt x="3640680" y="4272224"/>
                    <a:pt x="3649070" y="4274621"/>
                    <a:pt x="3652666" y="4273423"/>
                  </a:cubicBezTo>
                  <a:cubicBezTo>
                    <a:pt x="3656861" y="4272824"/>
                    <a:pt x="3661655" y="4269827"/>
                    <a:pt x="3664651" y="4269827"/>
                  </a:cubicBezTo>
                  <a:cubicBezTo>
                    <a:pt x="3667048" y="4269827"/>
                    <a:pt x="3668846" y="4269228"/>
                    <a:pt x="3667048" y="4266231"/>
                  </a:cubicBezTo>
                  <a:cubicBezTo>
                    <a:pt x="3665850" y="4263835"/>
                    <a:pt x="3668846" y="4260838"/>
                    <a:pt x="3671243" y="4259640"/>
                  </a:cubicBezTo>
                  <a:cubicBezTo>
                    <a:pt x="3673640" y="4259040"/>
                    <a:pt x="3676637" y="4254246"/>
                    <a:pt x="3678435" y="4251849"/>
                  </a:cubicBezTo>
                  <a:cubicBezTo>
                    <a:pt x="3680832" y="4249452"/>
                    <a:pt x="3686824" y="4246455"/>
                    <a:pt x="3689222" y="4249452"/>
                  </a:cubicBezTo>
                  <a:cubicBezTo>
                    <a:pt x="3691618" y="4252448"/>
                    <a:pt x="3698810" y="4248253"/>
                    <a:pt x="3697012" y="4242860"/>
                  </a:cubicBezTo>
                  <a:cubicBezTo>
                    <a:pt x="3695214" y="4237466"/>
                    <a:pt x="3706600" y="4231474"/>
                    <a:pt x="3710795" y="4232073"/>
                  </a:cubicBezTo>
                  <a:cubicBezTo>
                    <a:pt x="3714990" y="4232672"/>
                    <a:pt x="3717388" y="4231474"/>
                    <a:pt x="3718586" y="4229676"/>
                  </a:cubicBezTo>
                  <a:cubicBezTo>
                    <a:pt x="3719784" y="4228477"/>
                    <a:pt x="3735366" y="4226680"/>
                    <a:pt x="3736564" y="4229076"/>
                  </a:cubicBezTo>
                  <a:cubicBezTo>
                    <a:pt x="3737163" y="4231474"/>
                    <a:pt x="3744954" y="4230275"/>
                    <a:pt x="3749748" y="4228477"/>
                  </a:cubicBezTo>
                  <a:cubicBezTo>
                    <a:pt x="3753943" y="4226080"/>
                    <a:pt x="3761734" y="4224282"/>
                    <a:pt x="3762932" y="4227878"/>
                  </a:cubicBezTo>
                  <a:cubicBezTo>
                    <a:pt x="3764730" y="4231474"/>
                    <a:pt x="3767726" y="4235069"/>
                    <a:pt x="3770124" y="4230275"/>
                  </a:cubicBezTo>
                  <a:cubicBezTo>
                    <a:pt x="3772520" y="4226080"/>
                    <a:pt x="3779712" y="4223084"/>
                    <a:pt x="3783907" y="4223683"/>
                  </a:cubicBezTo>
                  <a:cubicBezTo>
                    <a:pt x="3788102" y="4224282"/>
                    <a:pt x="3789300" y="4226080"/>
                    <a:pt x="3790499" y="4229076"/>
                  </a:cubicBezTo>
                  <a:cubicBezTo>
                    <a:pt x="3791098" y="4231474"/>
                    <a:pt x="3795293" y="4232073"/>
                    <a:pt x="3795892" y="4229676"/>
                  </a:cubicBezTo>
                  <a:cubicBezTo>
                    <a:pt x="3796491" y="4227279"/>
                    <a:pt x="3807878" y="4227279"/>
                    <a:pt x="3809675" y="4216492"/>
                  </a:cubicBezTo>
                  <a:cubicBezTo>
                    <a:pt x="3812073" y="4205705"/>
                    <a:pt x="3816268" y="4193719"/>
                    <a:pt x="3822260" y="4191922"/>
                  </a:cubicBezTo>
                  <a:cubicBezTo>
                    <a:pt x="3828253" y="4190123"/>
                    <a:pt x="3836044" y="4188326"/>
                    <a:pt x="3840838" y="4181134"/>
                  </a:cubicBezTo>
                  <a:cubicBezTo>
                    <a:pt x="3845632" y="4173943"/>
                    <a:pt x="3866607" y="4167351"/>
                    <a:pt x="3870202" y="4169748"/>
                  </a:cubicBezTo>
                  <a:cubicBezTo>
                    <a:pt x="3874397" y="4172145"/>
                    <a:pt x="3894173" y="4166752"/>
                    <a:pt x="3900166" y="4167351"/>
                  </a:cubicBezTo>
                  <a:cubicBezTo>
                    <a:pt x="3906159" y="4167951"/>
                    <a:pt x="3915747" y="4164355"/>
                    <a:pt x="3917545" y="4161958"/>
                  </a:cubicBezTo>
                  <a:cubicBezTo>
                    <a:pt x="3919343" y="4159561"/>
                    <a:pt x="3924137" y="4157163"/>
                    <a:pt x="3927733" y="4156564"/>
                  </a:cubicBezTo>
                  <a:cubicBezTo>
                    <a:pt x="3931328" y="4155965"/>
                    <a:pt x="3939119" y="4149373"/>
                    <a:pt x="3945711" y="4144579"/>
                  </a:cubicBezTo>
                  <a:cubicBezTo>
                    <a:pt x="3948707" y="4142781"/>
                    <a:pt x="3970281" y="4137987"/>
                    <a:pt x="3978072" y="4139785"/>
                  </a:cubicBezTo>
                  <a:cubicBezTo>
                    <a:pt x="3985862" y="4141582"/>
                    <a:pt x="3991855" y="4139185"/>
                    <a:pt x="3992454" y="4137387"/>
                  </a:cubicBezTo>
                  <a:cubicBezTo>
                    <a:pt x="3993054" y="4135590"/>
                    <a:pt x="3996050" y="4133192"/>
                    <a:pt x="4002642" y="4137387"/>
                  </a:cubicBezTo>
                  <a:cubicBezTo>
                    <a:pt x="4009234" y="4141582"/>
                    <a:pt x="4018822" y="4150572"/>
                    <a:pt x="4021219" y="4154767"/>
                  </a:cubicBezTo>
                  <a:cubicBezTo>
                    <a:pt x="4023616" y="4158962"/>
                    <a:pt x="4029609" y="4161958"/>
                    <a:pt x="4032605" y="4159561"/>
                  </a:cubicBezTo>
                  <a:cubicBezTo>
                    <a:pt x="4035602" y="4157163"/>
                    <a:pt x="4040396" y="4157163"/>
                    <a:pt x="4044591" y="4159561"/>
                  </a:cubicBezTo>
                  <a:cubicBezTo>
                    <a:pt x="4048786" y="4161958"/>
                    <a:pt x="4053580" y="4161958"/>
                    <a:pt x="4058974" y="4160759"/>
                  </a:cubicBezTo>
                  <a:cubicBezTo>
                    <a:pt x="4064367" y="4160160"/>
                    <a:pt x="4066165" y="4161358"/>
                    <a:pt x="4069161" y="4164355"/>
                  </a:cubicBezTo>
                  <a:cubicBezTo>
                    <a:pt x="4072157" y="4167351"/>
                    <a:pt x="4072757" y="4169149"/>
                    <a:pt x="4071558" y="4171546"/>
                  </a:cubicBezTo>
                  <a:cubicBezTo>
                    <a:pt x="4070959" y="4173943"/>
                    <a:pt x="4073356" y="4174542"/>
                    <a:pt x="4078150" y="4174542"/>
                  </a:cubicBezTo>
                  <a:cubicBezTo>
                    <a:pt x="4082945" y="4174542"/>
                    <a:pt x="4088338" y="4180535"/>
                    <a:pt x="4083544" y="4181734"/>
                  </a:cubicBezTo>
                  <a:cubicBezTo>
                    <a:pt x="4078750" y="4182932"/>
                    <a:pt x="4081746" y="4185329"/>
                    <a:pt x="4082945" y="4188326"/>
                  </a:cubicBezTo>
                  <a:cubicBezTo>
                    <a:pt x="4083544" y="4191322"/>
                    <a:pt x="4085342" y="4198514"/>
                    <a:pt x="4087739" y="4194319"/>
                  </a:cubicBezTo>
                  <a:cubicBezTo>
                    <a:pt x="4090136" y="4190123"/>
                    <a:pt x="4091934" y="4193719"/>
                    <a:pt x="4094331" y="4196716"/>
                  </a:cubicBezTo>
                  <a:cubicBezTo>
                    <a:pt x="4096728" y="4199113"/>
                    <a:pt x="4100323" y="4203308"/>
                    <a:pt x="4101522" y="4206304"/>
                  </a:cubicBezTo>
                  <a:cubicBezTo>
                    <a:pt x="4102121" y="4209300"/>
                    <a:pt x="4105117" y="4211698"/>
                    <a:pt x="4107515" y="4213495"/>
                  </a:cubicBezTo>
                  <a:cubicBezTo>
                    <a:pt x="4109912" y="4215293"/>
                    <a:pt x="4114107" y="4224282"/>
                    <a:pt x="4114706" y="4228477"/>
                  </a:cubicBezTo>
                  <a:cubicBezTo>
                    <a:pt x="4115305" y="4232672"/>
                    <a:pt x="4115905" y="4238665"/>
                    <a:pt x="4117103" y="4240463"/>
                  </a:cubicBezTo>
                  <a:cubicBezTo>
                    <a:pt x="4118302" y="4242860"/>
                    <a:pt x="4117103" y="4244658"/>
                    <a:pt x="4115305" y="4243459"/>
                  </a:cubicBezTo>
                  <a:cubicBezTo>
                    <a:pt x="4113507" y="4242260"/>
                    <a:pt x="4110511" y="4244658"/>
                    <a:pt x="4116504" y="4247654"/>
                  </a:cubicBezTo>
                  <a:cubicBezTo>
                    <a:pt x="4122497" y="4250051"/>
                    <a:pt x="4121897" y="4255445"/>
                    <a:pt x="4126092" y="4256044"/>
                  </a:cubicBezTo>
                  <a:cubicBezTo>
                    <a:pt x="4130287" y="4256643"/>
                    <a:pt x="4135681" y="4251250"/>
                    <a:pt x="4131486" y="4248853"/>
                  </a:cubicBezTo>
                  <a:cubicBezTo>
                    <a:pt x="4127291" y="4246455"/>
                    <a:pt x="4128489" y="4236867"/>
                    <a:pt x="4132085" y="4237466"/>
                  </a:cubicBezTo>
                  <a:cubicBezTo>
                    <a:pt x="4136280" y="4238065"/>
                    <a:pt x="4136280" y="4236867"/>
                    <a:pt x="4136280" y="4234470"/>
                  </a:cubicBezTo>
                  <a:cubicBezTo>
                    <a:pt x="4136879" y="4232073"/>
                    <a:pt x="4138078" y="4230275"/>
                    <a:pt x="4140475" y="4230275"/>
                  </a:cubicBezTo>
                  <a:cubicBezTo>
                    <a:pt x="4145868" y="4229676"/>
                    <a:pt x="4144070" y="4218290"/>
                    <a:pt x="4153059" y="4217091"/>
                  </a:cubicBezTo>
                  <a:cubicBezTo>
                    <a:pt x="4159652" y="4215893"/>
                    <a:pt x="4171038" y="4206904"/>
                    <a:pt x="4171637" y="4196116"/>
                  </a:cubicBezTo>
                  <a:cubicBezTo>
                    <a:pt x="4172236" y="4185329"/>
                    <a:pt x="4175233" y="4186528"/>
                    <a:pt x="4177030" y="4185929"/>
                  </a:cubicBezTo>
                  <a:cubicBezTo>
                    <a:pt x="4178828" y="4185329"/>
                    <a:pt x="4179428" y="4181734"/>
                    <a:pt x="4178229" y="4176340"/>
                  </a:cubicBezTo>
                  <a:cubicBezTo>
                    <a:pt x="4177030" y="4170947"/>
                    <a:pt x="4176431" y="4166752"/>
                    <a:pt x="4177030" y="4163156"/>
                  </a:cubicBezTo>
                  <a:cubicBezTo>
                    <a:pt x="4177630" y="4158962"/>
                    <a:pt x="4179428" y="4152969"/>
                    <a:pt x="4179428" y="4165553"/>
                  </a:cubicBezTo>
                  <a:cubicBezTo>
                    <a:pt x="4180027" y="4178737"/>
                    <a:pt x="4183023" y="4182333"/>
                    <a:pt x="4186019" y="4184730"/>
                  </a:cubicBezTo>
                  <a:cubicBezTo>
                    <a:pt x="4189016" y="4187127"/>
                    <a:pt x="4190214" y="4190723"/>
                    <a:pt x="4185420" y="4192521"/>
                  </a:cubicBezTo>
                  <a:cubicBezTo>
                    <a:pt x="4181225" y="4194319"/>
                    <a:pt x="4183023" y="4197914"/>
                    <a:pt x="4183623" y="4200911"/>
                  </a:cubicBezTo>
                  <a:cubicBezTo>
                    <a:pt x="4184222" y="4204506"/>
                    <a:pt x="4183023" y="4208102"/>
                    <a:pt x="4180027" y="4209900"/>
                  </a:cubicBezTo>
                  <a:cubicBezTo>
                    <a:pt x="4177030" y="4212297"/>
                    <a:pt x="4175233" y="4215893"/>
                    <a:pt x="4175832" y="4222485"/>
                  </a:cubicBezTo>
                  <a:cubicBezTo>
                    <a:pt x="4176431" y="4229076"/>
                    <a:pt x="4175233" y="4234470"/>
                    <a:pt x="4175233" y="4240463"/>
                  </a:cubicBezTo>
                  <a:cubicBezTo>
                    <a:pt x="4175832" y="4245856"/>
                    <a:pt x="4174034" y="4254246"/>
                    <a:pt x="4167442" y="4251849"/>
                  </a:cubicBezTo>
                  <a:cubicBezTo>
                    <a:pt x="4160850" y="4249452"/>
                    <a:pt x="4159652" y="4249452"/>
                    <a:pt x="4160251" y="4252448"/>
                  </a:cubicBezTo>
                  <a:cubicBezTo>
                    <a:pt x="4160850" y="4255445"/>
                    <a:pt x="4160850" y="4257842"/>
                    <a:pt x="4159052" y="4259640"/>
                  </a:cubicBezTo>
                  <a:cubicBezTo>
                    <a:pt x="4157254" y="4261437"/>
                    <a:pt x="4156655" y="4267430"/>
                    <a:pt x="4162648" y="4262036"/>
                  </a:cubicBezTo>
                  <a:cubicBezTo>
                    <a:pt x="4168641" y="4256643"/>
                    <a:pt x="4174633" y="4256044"/>
                    <a:pt x="4177630" y="4257842"/>
                  </a:cubicBezTo>
                  <a:cubicBezTo>
                    <a:pt x="4180626" y="4259640"/>
                    <a:pt x="4186619" y="4256044"/>
                    <a:pt x="4187218" y="4245856"/>
                  </a:cubicBezTo>
                  <a:cubicBezTo>
                    <a:pt x="4187818" y="4235669"/>
                    <a:pt x="4186619" y="4230875"/>
                    <a:pt x="4189615" y="4228477"/>
                  </a:cubicBezTo>
                  <a:cubicBezTo>
                    <a:pt x="4192612" y="4226080"/>
                    <a:pt x="4193810" y="4227878"/>
                    <a:pt x="4193810" y="4232073"/>
                  </a:cubicBezTo>
                  <a:cubicBezTo>
                    <a:pt x="4193810" y="4236268"/>
                    <a:pt x="4198005" y="4237466"/>
                    <a:pt x="4200402" y="4238665"/>
                  </a:cubicBezTo>
                  <a:cubicBezTo>
                    <a:pt x="4202800" y="4239264"/>
                    <a:pt x="4204597" y="4242260"/>
                    <a:pt x="4202800" y="4244058"/>
                  </a:cubicBezTo>
                  <a:cubicBezTo>
                    <a:pt x="4201001" y="4246455"/>
                    <a:pt x="4201601" y="4250650"/>
                    <a:pt x="4202200" y="4253047"/>
                  </a:cubicBezTo>
                  <a:cubicBezTo>
                    <a:pt x="4202800" y="4255445"/>
                    <a:pt x="4202200" y="4259640"/>
                    <a:pt x="4199204" y="4263235"/>
                  </a:cubicBezTo>
                  <a:cubicBezTo>
                    <a:pt x="4196207" y="4267430"/>
                    <a:pt x="4193810" y="4275820"/>
                    <a:pt x="4204597" y="4272824"/>
                  </a:cubicBezTo>
                  <a:cubicBezTo>
                    <a:pt x="4214785" y="4269827"/>
                    <a:pt x="4217781" y="4265632"/>
                    <a:pt x="4220778" y="4263235"/>
                  </a:cubicBezTo>
                  <a:cubicBezTo>
                    <a:pt x="4223175" y="4260838"/>
                    <a:pt x="4227969" y="4254246"/>
                    <a:pt x="4226770" y="4262636"/>
                  </a:cubicBezTo>
                  <a:cubicBezTo>
                    <a:pt x="4225572" y="4271026"/>
                    <a:pt x="4218381" y="4266831"/>
                    <a:pt x="4220178" y="4273423"/>
                  </a:cubicBezTo>
                  <a:cubicBezTo>
                    <a:pt x="4222576" y="4280015"/>
                    <a:pt x="4227969" y="4280015"/>
                    <a:pt x="4231565" y="4283611"/>
                  </a:cubicBezTo>
                  <a:cubicBezTo>
                    <a:pt x="4235160" y="4287206"/>
                    <a:pt x="4239954" y="4291401"/>
                    <a:pt x="4238756" y="4302787"/>
                  </a:cubicBezTo>
                  <a:cubicBezTo>
                    <a:pt x="4238156" y="4314173"/>
                    <a:pt x="4236359" y="4319567"/>
                    <a:pt x="4239355" y="4324960"/>
                  </a:cubicBezTo>
                  <a:cubicBezTo>
                    <a:pt x="4242351" y="4330354"/>
                    <a:pt x="4262127" y="4362115"/>
                    <a:pt x="4272315" y="4360917"/>
                  </a:cubicBezTo>
                  <a:cubicBezTo>
                    <a:pt x="4282503" y="4360318"/>
                    <a:pt x="4281304" y="4360318"/>
                    <a:pt x="4283102" y="4362715"/>
                  </a:cubicBezTo>
                  <a:cubicBezTo>
                    <a:pt x="4284900" y="4365112"/>
                    <a:pt x="4288496" y="4363314"/>
                    <a:pt x="4290293" y="4362115"/>
                  </a:cubicBezTo>
                  <a:cubicBezTo>
                    <a:pt x="4292091" y="4361516"/>
                    <a:pt x="4294488" y="4361516"/>
                    <a:pt x="4295687" y="4363314"/>
                  </a:cubicBezTo>
                  <a:cubicBezTo>
                    <a:pt x="4296885" y="4365112"/>
                    <a:pt x="4301080" y="4365711"/>
                    <a:pt x="4304077" y="4365112"/>
                  </a:cubicBezTo>
                  <a:cubicBezTo>
                    <a:pt x="4307073" y="4364513"/>
                    <a:pt x="4316662" y="4367509"/>
                    <a:pt x="4319058" y="4369906"/>
                  </a:cubicBezTo>
                  <a:cubicBezTo>
                    <a:pt x="4321456" y="4372303"/>
                    <a:pt x="4323253" y="4372902"/>
                    <a:pt x="4324452" y="4372303"/>
                  </a:cubicBezTo>
                  <a:cubicBezTo>
                    <a:pt x="4326250" y="4371704"/>
                    <a:pt x="4330445" y="4372902"/>
                    <a:pt x="4332842" y="4375299"/>
                  </a:cubicBezTo>
                  <a:cubicBezTo>
                    <a:pt x="4335239" y="4377697"/>
                    <a:pt x="4346026" y="4378296"/>
                    <a:pt x="4349622" y="4370505"/>
                  </a:cubicBezTo>
                  <a:cubicBezTo>
                    <a:pt x="4353816" y="4362715"/>
                    <a:pt x="4358611" y="4360318"/>
                    <a:pt x="4365802" y="4360318"/>
                  </a:cubicBezTo>
                  <a:cubicBezTo>
                    <a:pt x="4372993" y="4360318"/>
                    <a:pt x="4372394" y="4356123"/>
                    <a:pt x="4369997" y="4354325"/>
                  </a:cubicBezTo>
                  <a:cubicBezTo>
                    <a:pt x="4367600" y="4351928"/>
                    <a:pt x="4369997" y="4347133"/>
                    <a:pt x="4374791" y="4345935"/>
                  </a:cubicBezTo>
                  <a:cubicBezTo>
                    <a:pt x="4379585" y="4344737"/>
                    <a:pt x="4386177" y="4348332"/>
                    <a:pt x="4381383" y="4353126"/>
                  </a:cubicBezTo>
                  <a:cubicBezTo>
                    <a:pt x="4376589" y="4357920"/>
                    <a:pt x="4373593" y="4363314"/>
                    <a:pt x="4378986" y="4363314"/>
                  </a:cubicBezTo>
                  <a:cubicBezTo>
                    <a:pt x="4384379" y="4363314"/>
                    <a:pt x="4381982" y="4356722"/>
                    <a:pt x="4389174" y="4357321"/>
                  </a:cubicBezTo>
                  <a:cubicBezTo>
                    <a:pt x="4395166" y="4357920"/>
                    <a:pt x="4392769" y="4362715"/>
                    <a:pt x="4391571" y="4364513"/>
                  </a:cubicBezTo>
                  <a:cubicBezTo>
                    <a:pt x="4390372" y="4366310"/>
                    <a:pt x="4390971" y="4371704"/>
                    <a:pt x="4398163" y="4372902"/>
                  </a:cubicBezTo>
                  <a:cubicBezTo>
                    <a:pt x="4405354" y="4374700"/>
                    <a:pt x="4402358" y="4384288"/>
                    <a:pt x="4407152" y="4380093"/>
                  </a:cubicBezTo>
                  <a:cubicBezTo>
                    <a:pt x="4411946" y="4375899"/>
                    <a:pt x="4411946" y="4382491"/>
                    <a:pt x="4412545" y="4385487"/>
                  </a:cubicBezTo>
                  <a:cubicBezTo>
                    <a:pt x="4413145" y="4389083"/>
                    <a:pt x="4414942" y="4395075"/>
                    <a:pt x="4417340" y="4389083"/>
                  </a:cubicBezTo>
                  <a:cubicBezTo>
                    <a:pt x="4419736" y="4383090"/>
                    <a:pt x="4422733" y="4375899"/>
                    <a:pt x="4417939" y="4377697"/>
                  </a:cubicBezTo>
                  <a:cubicBezTo>
                    <a:pt x="4413145" y="4379494"/>
                    <a:pt x="4410747" y="4372303"/>
                    <a:pt x="4417939" y="4368708"/>
                  </a:cubicBezTo>
                  <a:cubicBezTo>
                    <a:pt x="4425130" y="4365112"/>
                    <a:pt x="4426329" y="4366909"/>
                    <a:pt x="4428126" y="4369307"/>
                  </a:cubicBezTo>
                  <a:cubicBezTo>
                    <a:pt x="4429325" y="4371704"/>
                    <a:pt x="4430524" y="4368708"/>
                    <a:pt x="4432921" y="4367509"/>
                  </a:cubicBezTo>
                  <a:cubicBezTo>
                    <a:pt x="4435318" y="4366310"/>
                    <a:pt x="4441910" y="4365112"/>
                    <a:pt x="4446105" y="4360318"/>
                  </a:cubicBezTo>
                  <a:cubicBezTo>
                    <a:pt x="4450300" y="4354924"/>
                    <a:pt x="4450300" y="4354924"/>
                    <a:pt x="4452097" y="4351928"/>
                  </a:cubicBezTo>
                  <a:cubicBezTo>
                    <a:pt x="4453895" y="4348931"/>
                    <a:pt x="4452097" y="4349531"/>
                    <a:pt x="4449101" y="4351928"/>
                  </a:cubicBezTo>
                  <a:cubicBezTo>
                    <a:pt x="4446105" y="4354325"/>
                    <a:pt x="4441910" y="4356123"/>
                    <a:pt x="4447303" y="4348332"/>
                  </a:cubicBezTo>
                  <a:cubicBezTo>
                    <a:pt x="4452696" y="4341141"/>
                    <a:pt x="4456292" y="4344137"/>
                    <a:pt x="4459888" y="4344737"/>
                  </a:cubicBezTo>
                  <a:cubicBezTo>
                    <a:pt x="4463484" y="4345336"/>
                    <a:pt x="4468877" y="4343538"/>
                    <a:pt x="4474271" y="4342938"/>
                  </a:cubicBezTo>
                  <a:cubicBezTo>
                    <a:pt x="4480862" y="4342339"/>
                    <a:pt x="4489252" y="4342938"/>
                    <a:pt x="4495245" y="4344737"/>
                  </a:cubicBezTo>
                  <a:cubicBezTo>
                    <a:pt x="4501238" y="4346534"/>
                    <a:pt x="4506032" y="4342339"/>
                    <a:pt x="4507830" y="4339343"/>
                  </a:cubicBezTo>
                  <a:cubicBezTo>
                    <a:pt x="4509627" y="4336347"/>
                    <a:pt x="4510826" y="4333949"/>
                    <a:pt x="4510227" y="4330953"/>
                  </a:cubicBezTo>
                  <a:cubicBezTo>
                    <a:pt x="4509627" y="4327357"/>
                    <a:pt x="4510826" y="4327357"/>
                    <a:pt x="4513822" y="4326758"/>
                  </a:cubicBezTo>
                  <a:cubicBezTo>
                    <a:pt x="4516819" y="4326159"/>
                    <a:pt x="4514422" y="4323762"/>
                    <a:pt x="4511426" y="4321365"/>
                  </a:cubicBezTo>
                  <a:cubicBezTo>
                    <a:pt x="4508429" y="4318967"/>
                    <a:pt x="4510227" y="4305784"/>
                    <a:pt x="4513822" y="4300390"/>
                  </a:cubicBezTo>
                  <a:cubicBezTo>
                    <a:pt x="4517418" y="4294997"/>
                    <a:pt x="4517418" y="4269827"/>
                    <a:pt x="4525209" y="4262036"/>
                  </a:cubicBezTo>
                  <a:cubicBezTo>
                    <a:pt x="4532999" y="4253647"/>
                    <a:pt x="4530602" y="4251849"/>
                    <a:pt x="4528205" y="4250650"/>
                  </a:cubicBezTo>
                  <a:cubicBezTo>
                    <a:pt x="4525808" y="4250051"/>
                    <a:pt x="4527606" y="4247654"/>
                    <a:pt x="4530602" y="4245856"/>
                  </a:cubicBezTo>
                  <a:cubicBezTo>
                    <a:pt x="4533598" y="4244058"/>
                    <a:pt x="4531202" y="4231474"/>
                    <a:pt x="4536595" y="4225481"/>
                  </a:cubicBezTo>
                  <a:cubicBezTo>
                    <a:pt x="4541988" y="4219488"/>
                    <a:pt x="4541988" y="4211698"/>
                    <a:pt x="4541988" y="4208701"/>
                  </a:cubicBezTo>
                  <a:cubicBezTo>
                    <a:pt x="4541988" y="4206304"/>
                    <a:pt x="4541389" y="4202709"/>
                    <a:pt x="4546183" y="4203308"/>
                  </a:cubicBezTo>
                  <a:cubicBezTo>
                    <a:pt x="4550978" y="4203907"/>
                    <a:pt x="4553375" y="4194918"/>
                    <a:pt x="4553974" y="4192521"/>
                  </a:cubicBezTo>
                  <a:cubicBezTo>
                    <a:pt x="4554573" y="4190123"/>
                    <a:pt x="4559368" y="4182333"/>
                    <a:pt x="4564761" y="4181134"/>
                  </a:cubicBezTo>
                  <a:cubicBezTo>
                    <a:pt x="4570154" y="4179936"/>
                    <a:pt x="4573750" y="4175142"/>
                    <a:pt x="4565360" y="4175142"/>
                  </a:cubicBezTo>
                  <a:cubicBezTo>
                    <a:pt x="4556970" y="4175741"/>
                    <a:pt x="4561764" y="4171546"/>
                    <a:pt x="4568357" y="4170947"/>
                  </a:cubicBezTo>
                  <a:cubicBezTo>
                    <a:pt x="4573750" y="4170347"/>
                    <a:pt x="4581540" y="4162557"/>
                    <a:pt x="4582140" y="4154167"/>
                  </a:cubicBezTo>
                  <a:cubicBezTo>
                    <a:pt x="4582739" y="4146377"/>
                    <a:pt x="4589331" y="4128398"/>
                    <a:pt x="4592328" y="4122406"/>
                  </a:cubicBezTo>
                  <a:cubicBezTo>
                    <a:pt x="4595324" y="4116413"/>
                    <a:pt x="4595324" y="4107424"/>
                    <a:pt x="4591728" y="4108023"/>
                  </a:cubicBezTo>
                  <a:cubicBezTo>
                    <a:pt x="4587533" y="4108622"/>
                    <a:pt x="4589331" y="4101431"/>
                    <a:pt x="4591728" y="4097835"/>
                  </a:cubicBezTo>
                  <a:cubicBezTo>
                    <a:pt x="4594125" y="4093640"/>
                    <a:pt x="4595923" y="4085850"/>
                    <a:pt x="4595923" y="4081655"/>
                  </a:cubicBezTo>
                  <a:cubicBezTo>
                    <a:pt x="4595324" y="4077460"/>
                    <a:pt x="4597721" y="4071467"/>
                    <a:pt x="4600717" y="4067272"/>
                  </a:cubicBezTo>
                  <a:cubicBezTo>
                    <a:pt x="4603714" y="4063078"/>
                    <a:pt x="4602515" y="4058883"/>
                    <a:pt x="4598919" y="4061879"/>
                  </a:cubicBezTo>
                  <a:cubicBezTo>
                    <a:pt x="4595324" y="4064276"/>
                    <a:pt x="4594125" y="4058283"/>
                    <a:pt x="4601317" y="4051691"/>
                  </a:cubicBezTo>
                  <a:cubicBezTo>
                    <a:pt x="4604313" y="4049294"/>
                    <a:pt x="4604912" y="4045699"/>
                    <a:pt x="4607909" y="4042103"/>
                  </a:cubicBezTo>
                  <a:cubicBezTo>
                    <a:pt x="4616299" y="4039107"/>
                    <a:pt x="4613901" y="4037309"/>
                    <a:pt x="4610306" y="4037908"/>
                  </a:cubicBezTo>
                  <a:close/>
                  <a:moveTo>
                    <a:pt x="4175233" y="3336158"/>
                  </a:moveTo>
                  <a:cubicBezTo>
                    <a:pt x="4166843" y="3336158"/>
                    <a:pt x="4160251" y="3334960"/>
                    <a:pt x="4156056" y="3342750"/>
                  </a:cubicBezTo>
                  <a:cubicBezTo>
                    <a:pt x="4151861" y="3350541"/>
                    <a:pt x="4150063" y="3353537"/>
                    <a:pt x="4149464" y="3355934"/>
                  </a:cubicBezTo>
                  <a:cubicBezTo>
                    <a:pt x="4148865" y="3358331"/>
                    <a:pt x="4147666" y="3362526"/>
                    <a:pt x="4145269" y="3363725"/>
                  </a:cubicBezTo>
                  <a:cubicBezTo>
                    <a:pt x="4142872" y="3364924"/>
                    <a:pt x="4141074" y="3369118"/>
                    <a:pt x="4148865" y="3367920"/>
                  </a:cubicBezTo>
                  <a:cubicBezTo>
                    <a:pt x="4156056" y="3366122"/>
                    <a:pt x="4159652" y="3365523"/>
                    <a:pt x="4162648" y="3366721"/>
                  </a:cubicBezTo>
                  <a:cubicBezTo>
                    <a:pt x="4165644" y="3367320"/>
                    <a:pt x="4168641" y="3364924"/>
                    <a:pt x="4169839" y="3363125"/>
                  </a:cubicBezTo>
                  <a:cubicBezTo>
                    <a:pt x="4170438" y="3361328"/>
                    <a:pt x="4175832" y="3358331"/>
                    <a:pt x="4178229" y="3358331"/>
                  </a:cubicBezTo>
                  <a:cubicBezTo>
                    <a:pt x="4180626" y="3358331"/>
                    <a:pt x="4181825" y="3348144"/>
                    <a:pt x="4183023" y="3344548"/>
                  </a:cubicBezTo>
                  <a:cubicBezTo>
                    <a:pt x="4183623" y="3340353"/>
                    <a:pt x="4183623" y="3336158"/>
                    <a:pt x="4175233" y="3336158"/>
                  </a:cubicBezTo>
                  <a:close/>
                  <a:moveTo>
                    <a:pt x="4172236" y="3367320"/>
                  </a:moveTo>
                  <a:cubicBezTo>
                    <a:pt x="4170438" y="3369718"/>
                    <a:pt x="4172836" y="3370317"/>
                    <a:pt x="4176431" y="3370317"/>
                  </a:cubicBezTo>
                  <a:cubicBezTo>
                    <a:pt x="4180027" y="3370317"/>
                    <a:pt x="4181225" y="3367320"/>
                    <a:pt x="4178828" y="3365523"/>
                  </a:cubicBezTo>
                  <a:cubicBezTo>
                    <a:pt x="4176431" y="3363725"/>
                    <a:pt x="4174034" y="3364924"/>
                    <a:pt x="4172236" y="3367320"/>
                  </a:cubicBezTo>
                  <a:close/>
                  <a:moveTo>
                    <a:pt x="3211001" y="3283422"/>
                  </a:moveTo>
                  <a:cubicBezTo>
                    <a:pt x="3213398" y="3285819"/>
                    <a:pt x="3219391" y="3293011"/>
                    <a:pt x="3221788" y="3285819"/>
                  </a:cubicBezTo>
                  <a:cubicBezTo>
                    <a:pt x="3224185" y="3278628"/>
                    <a:pt x="3225383" y="3266642"/>
                    <a:pt x="3224784" y="3260051"/>
                  </a:cubicBezTo>
                  <a:cubicBezTo>
                    <a:pt x="3224185" y="3253458"/>
                    <a:pt x="3224784" y="3246866"/>
                    <a:pt x="3222987" y="3242072"/>
                  </a:cubicBezTo>
                  <a:cubicBezTo>
                    <a:pt x="3221188" y="3237278"/>
                    <a:pt x="3220589" y="3234881"/>
                    <a:pt x="3222387" y="3231285"/>
                  </a:cubicBezTo>
                  <a:cubicBezTo>
                    <a:pt x="3223586" y="3227091"/>
                    <a:pt x="3222987" y="3222896"/>
                    <a:pt x="3222387" y="3216303"/>
                  </a:cubicBezTo>
                  <a:cubicBezTo>
                    <a:pt x="3221788" y="3209711"/>
                    <a:pt x="3222987" y="3207914"/>
                    <a:pt x="3225383" y="3205516"/>
                  </a:cubicBezTo>
                  <a:cubicBezTo>
                    <a:pt x="3227781" y="3203120"/>
                    <a:pt x="3228979" y="3203120"/>
                    <a:pt x="3229578" y="3200123"/>
                  </a:cubicBezTo>
                  <a:cubicBezTo>
                    <a:pt x="3230178" y="3197127"/>
                    <a:pt x="3224185" y="3195329"/>
                    <a:pt x="3224185" y="3195329"/>
                  </a:cubicBezTo>
                  <a:cubicBezTo>
                    <a:pt x="3224185" y="3195329"/>
                    <a:pt x="3218792" y="3192932"/>
                    <a:pt x="3218792" y="3188737"/>
                  </a:cubicBezTo>
                  <a:cubicBezTo>
                    <a:pt x="3218792" y="3184542"/>
                    <a:pt x="3214597" y="3183343"/>
                    <a:pt x="3214597" y="3180946"/>
                  </a:cubicBezTo>
                  <a:cubicBezTo>
                    <a:pt x="3213997" y="3178549"/>
                    <a:pt x="3212199" y="3177350"/>
                    <a:pt x="3209802" y="3174954"/>
                  </a:cubicBezTo>
                  <a:cubicBezTo>
                    <a:pt x="3207405" y="3172556"/>
                    <a:pt x="3197817" y="3172556"/>
                    <a:pt x="3191225" y="3171957"/>
                  </a:cubicBezTo>
                  <a:cubicBezTo>
                    <a:pt x="3184633" y="3171358"/>
                    <a:pt x="3186431" y="3172556"/>
                    <a:pt x="3185831" y="3174954"/>
                  </a:cubicBezTo>
                  <a:cubicBezTo>
                    <a:pt x="3185232" y="3177350"/>
                    <a:pt x="3184633" y="3179149"/>
                    <a:pt x="3181637" y="3178549"/>
                  </a:cubicBezTo>
                  <a:cubicBezTo>
                    <a:pt x="3179239" y="3177950"/>
                    <a:pt x="3181037" y="3172556"/>
                    <a:pt x="3183434" y="3167762"/>
                  </a:cubicBezTo>
                  <a:cubicBezTo>
                    <a:pt x="3185831" y="3162968"/>
                    <a:pt x="3179839" y="3162369"/>
                    <a:pt x="3178041" y="3160571"/>
                  </a:cubicBezTo>
                  <a:cubicBezTo>
                    <a:pt x="3175644" y="3158174"/>
                    <a:pt x="3173247" y="3154578"/>
                    <a:pt x="3175644" y="3153380"/>
                  </a:cubicBezTo>
                  <a:cubicBezTo>
                    <a:pt x="3178041" y="3152181"/>
                    <a:pt x="3178041" y="3149784"/>
                    <a:pt x="3176243" y="3147986"/>
                  </a:cubicBezTo>
                  <a:cubicBezTo>
                    <a:pt x="3174445" y="3146189"/>
                    <a:pt x="3175045" y="3143791"/>
                    <a:pt x="3174445" y="3137799"/>
                  </a:cubicBezTo>
                  <a:cubicBezTo>
                    <a:pt x="3173846" y="3132405"/>
                    <a:pt x="3172048" y="3131207"/>
                    <a:pt x="3168452" y="3131207"/>
                  </a:cubicBezTo>
                  <a:cubicBezTo>
                    <a:pt x="3164857" y="3131207"/>
                    <a:pt x="3163059" y="3127012"/>
                    <a:pt x="3160662" y="3127611"/>
                  </a:cubicBezTo>
                  <a:cubicBezTo>
                    <a:pt x="3158265" y="3128210"/>
                    <a:pt x="3157666" y="3128210"/>
                    <a:pt x="3155268" y="3125214"/>
                  </a:cubicBezTo>
                  <a:cubicBezTo>
                    <a:pt x="3152871" y="3122817"/>
                    <a:pt x="3147478" y="3120419"/>
                    <a:pt x="3144481" y="3119221"/>
                  </a:cubicBezTo>
                  <a:cubicBezTo>
                    <a:pt x="3141485" y="3118023"/>
                    <a:pt x="3140286" y="3117423"/>
                    <a:pt x="3142085" y="3115026"/>
                  </a:cubicBezTo>
                  <a:cubicBezTo>
                    <a:pt x="3143283" y="3112629"/>
                    <a:pt x="3142684" y="3110831"/>
                    <a:pt x="3142085" y="3107835"/>
                  </a:cubicBezTo>
                  <a:cubicBezTo>
                    <a:pt x="3141485" y="3104838"/>
                    <a:pt x="3142684" y="3103640"/>
                    <a:pt x="3145081" y="3103041"/>
                  </a:cubicBezTo>
                  <a:cubicBezTo>
                    <a:pt x="3147478" y="3102441"/>
                    <a:pt x="3150474" y="3102441"/>
                    <a:pt x="3155268" y="3097048"/>
                  </a:cubicBezTo>
                  <a:cubicBezTo>
                    <a:pt x="3159463" y="3091654"/>
                    <a:pt x="3159463" y="3087459"/>
                    <a:pt x="3154669" y="3080868"/>
                  </a:cubicBezTo>
                  <a:cubicBezTo>
                    <a:pt x="3150474" y="3073676"/>
                    <a:pt x="3145680" y="3075474"/>
                    <a:pt x="3138489" y="3081467"/>
                  </a:cubicBezTo>
                  <a:cubicBezTo>
                    <a:pt x="3131297" y="3086860"/>
                    <a:pt x="3121709" y="3088658"/>
                    <a:pt x="3121110" y="3086860"/>
                  </a:cubicBezTo>
                  <a:cubicBezTo>
                    <a:pt x="3120510" y="3085063"/>
                    <a:pt x="3123507" y="3085063"/>
                    <a:pt x="3129500" y="3080868"/>
                  </a:cubicBezTo>
                  <a:cubicBezTo>
                    <a:pt x="3135492" y="3076673"/>
                    <a:pt x="3127702" y="3073077"/>
                    <a:pt x="3121709" y="3070680"/>
                  </a:cubicBezTo>
                  <a:cubicBezTo>
                    <a:pt x="3115716" y="3068283"/>
                    <a:pt x="3110922" y="3058095"/>
                    <a:pt x="3109724" y="3053900"/>
                  </a:cubicBezTo>
                  <a:cubicBezTo>
                    <a:pt x="3109125" y="3049705"/>
                    <a:pt x="3099536" y="3040117"/>
                    <a:pt x="3092944" y="3038319"/>
                  </a:cubicBezTo>
                  <a:cubicBezTo>
                    <a:pt x="3086951" y="3036521"/>
                    <a:pt x="3084554" y="3032926"/>
                    <a:pt x="3084554" y="3029929"/>
                  </a:cubicBezTo>
                  <a:cubicBezTo>
                    <a:pt x="3083955" y="3026933"/>
                    <a:pt x="3083955" y="3022139"/>
                    <a:pt x="3080359" y="3016745"/>
                  </a:cubicBezTo>
                  <a:cubicBezTo>
                    <a:pt x="3076764" y="3011352"/>
                    <a:pt x="3073767" y="3016146"/>
                    <a:pt x="3074366" y="3022139"/>
                  </a:cubicBezTo>
                  <a:cubicBezTo>
                    <a:pt x="3074966" y="3028731"/>
                    <a:pt x="3072569" y="3026933"/>
                    <a:pt x="3068973" y="3023936"/>
                  </a:cubicBezTo>
                  <a:cubicBezTo>
                    <a:pt x="3064778" y="3020940"/>
                    <a:pt x="3060583" y="3010752"/>
                    <a:pt x="3059385" y="3007157"/>
                  </a:cubicBezTo>
                  <a:cubicBezTo>
                    <a:pt x="3058186" y="3003561"/>
                    <a:pt x="3056988" y="2999966"/>
                    <a:pt x="3053991" y="3001164"/>
                  </a:cubicBezTo>
                  <a:cubicBezTo>
                    <a:pt x="3051594" y="3001763"/>
                    <a:pt x="3049197" y="2999966"/>
                    <a:pt x="3049197" y="2998168"/>
                  </a:cubicBezTo>
                  <a:cubicBezTo>
                    <a:pt x="3049197" y="2996370"/>
                    <a:pt x="3049796" y="2993973"/>
                    <a:pt x="3045002" y="2991576"/>
                  </a:cubicBezTo>
                  <a:cubicBezTo>
                    <a:pt x="3039609" y="2989179"/>
                    <a:pt x="3034215" y="2983186"/>
                    <a:pt x="3033017" y="2979590"/>
                  </a:cubicBezTo>
                  <a:cubicBezTo>
                    <a:pt x="3031818" y="2976594"/>
                    <a:pt x="3024028" y="2968803"/>
                    <a:pt x="3019233" y="2962810"/>
                  </a:cubicBezTo>
                  <a:cubicBezTo>
                    <a:pt x="3014439" y="2957417"/>
                    <a:pt x="3012641" y="2955619"/>
                    <a:pt x="3006049" y="2953821"/>
                  </a:cubicBezTo>
                  <a:cubicBezTo>
                    <a:pt x="2998858" y="2951424"/>
                    <a:pt x="3002454" y="2946630"/>
                    <a:pt x="3004251" y="2943634"/>
                  </a:cubicBezTo>
                  <a:cubicBezTo>
                    <a:pt x="3006049" y="2940637"/>
                    <a:pt x="3003652" y="2938840"/>
                    <a:pt x="3000057" y="2939439"/>
                  </a:cubicBezTo>
                  <a:cubicBezTo>
                    <a:pt x="2997060" y="2940038"/>
                    <a:pt x="2995862" y="2936442"/>
                    <a:pt x="2996461" y="2932248"/>
                  </a:cubicBezTo>
                  <a:cubicBezTo>
                    <a:pt x="2997060" y="2928053"/>
                    <a:pt x="2992865" y="2925056"/>
                    <a:pt x="2990468" y="2921461"/>
                  </a:cubicBezTo>
                  <a:cubicBezTo>
                    <a:pt x="2988071" y="2917266"/>
                    <a:pt x="2985075" y="2914869"/>
                    <a:pt x="2978483" y="2915468"/>
                  </a:cubicBezTo>
                  <a:cubicBezTo>
                    <a:pt x="2971891" y="2916067"/>
                    <a:pt x="2971291" y="2913071"/>
                    <a:pt x="2965299" y="2913071"/>
                  </a:cubicBezTo>
                  <a:cubicBezTo>
                    <a:pt x="2938331" y="2911273"/>
                    <a:pt x="2940728" y="2906479"/>
                    <a:pt x="2934736" y="2902284"/>
                  </a:cubicBezTo>
                  <a:cubicBezTo>
                    <a:pt x="2928743" y="2898089"/>
                    <a:pt x="2923949" y="2896890"/>
                    <a:pt x="2919754" y="2901685"/>
                  </a:cubicBezTo>
                  <a:cubicBezTo>
                    <a:pt x="2915559" y="2906479"/>
                    <a:pt x="2920353" y="2913670"/>
                    <a:pt x="2920353" y="2913670"/>
                  </a:cubicBezTo>
                  <a:cubicBezTo>
                    <a:pt x="2920353" y="2913670"/>
                    <a:pt x="2923349" y="2919064"/>
                    <a:pt x="2924548" y="2925056"/>
                  </a:cubicBezTo>
                  <a:cubicBezTo>
                    <a:pt x="2925746" y="2930450"/>
                    <a:pt x="2932938" y="2942435"/>
                    <a:pt x="2938931" y="2945432"/>
                  </a:cubicBezTo>
                  <a:cubicBezTo>
                    <a:pt x="2944324" y="2948428"/>
                    <a:pt x="2947920" y="2953821"/>
                    <a:pt x="2949717" y="2959215"/>
                  </a:cubicBezTo>
                  <a:cubicBezTo>
                    <a:pt x="2951515" y="2964608"/>
                    <a:pt x="2954512" y="2965807"/>
                    <a:pt x="2958107" y="2966406"/>
                  </a:cubicBezTo>
                  <a:cubicBezTo>
                    <a:pt x="2962302" y="2967005"/>
                    <a:pt x="2965299" y="2969403"/>
                    <a:pt x="2967696" y="2973598"/>
                  </a:cubicBezTo>
                  <a:cubicBezTo>
                    <a:pt x="2970093" y="2977792"/>
                    <a:pt x="2976685" y="2983785"/>
                    <a:pt x="2976086" y="2986781"/>
                  </a:cubicBezTo>
                  <a:cubicBezTo>
                    <a:pt x="2975486" y="2989778"/>
                    <a:pt x="2984475" y="3008955"/>
                    <a:pt x="2984475" y="3012550"/>
                  </a:cubicBezTo>
                  <a:cubicBezTo>
                    <a:pt x="2985075" y="3016745"/>
                    <a:pt x="2985075" y="3017344"/>
                    <a:pt x="2989869" y="3016745"/>
                  </a:cubicBezTo>
                  <a:cubicBezTo>
                    <a:pt x="2994064" y="3016146"/>
                    <a:pt x="2994064" y="3019142"/>
                    <a:pt x="2998259" y="3020940"/>
                  </a:cubicBezTo>
                  <a:cubicBezTo>
                    <a:pt x="3002454" y="3023337"/>
                    <a:pt x="3016836" y="3030529"/>
                    <a:pt x="3016237" y="3040117"/>
                  </a:cubicBezTo>
                  <a:cubicBezTo>
                    <a:pt x="3015638" y="3049705"/>
                    <a:pt x="3018035" y="3052702"/>
                    <a:pt x="3019233" y="3058095"/>
                  </a:cubicBezTo>
                  <a:cubicBezTo>
                    <a:pt x="3020432" y="3063489"/>
                    <a:pt x="3024627" y="3072478"/>
                    <a:pt x="3024028" y="3076073"/>
                  </a:cubicBezTo>
                  <a:cubicBezTo>
                    <a:pt x="3023428" y="3080268"/>
                    <a:pt x="3026425" y="3084463"/>
                    <a:pt x="3030619" y="3084463"/>
                  </a:cubicBezTo>
                  <a:cubicBezTo>
                    <a:pt x="3034814" y="3083864"/>
                    <a:pt x="3035414" y="3085063"/>
                    <a:pt x="3039009" y="3088658"/>
                  </a:cubicBezTo>
                  <a:cubicBezTo>
                    <a:pt x="3043204" y="3092254"/>
                    <a:pt x="3045601" y="3094052"/>
                    <a:pt x="3045601" y="3097048"/>
                  </a:cubicBezTo>
                  <a:cubicBezTo>
                    <a:pt x="3045601" y="3100044"/>
                    <a:pt x="3049197" y="3103640"/>
                    <a:pt x="3051594" y="3107236"/>
                  </a:cubicBezTo>
                  <a:cubicBezTo>
                    <a:pt x="3053991" y="3111430"/>
                    <a:pt x="3058785" y="3120419"/>
                    <a:pt x="3059385" y="3124614"/>
                  </a:cubicBezTo>
                  <a:cubicBezTo>
                    <a:pt x="3059984" y="3128809"/>
                    <a:pt x="3059984" y="3139596"/>
                    <a:pt x="3061782" y="3141394"/>
                  </a:cubicBezTo>
                  <a:cubicBezTo>
                    <a:pt x="3063579" y="3143192"/>
                    <a:pt x="3066576" y="3148585"/>
                    <a:pt x="3068374" y="3151582"/>
                  </a:cubicBezTo>
                  <a:cubicBezTo>
                    <a:pt x="3070172" y="3154578"/>
                    <a:pt x="3073767" y="3158773"/>
                    <a:pt x="3073168" y="3164766"/>
                  </a:cubicBezTo>
                  <a:cubicBezTo>
                    <a:pt x="3072569" y="3171358"/>
                    <a:pt x="3075565" y="3176751"/>
                    <a:pt x="3077363" y="3179149"/>
                  </a:cubicBezTo>
                  <a:cubicBezTo>
                    <a:pt x="3079760" y="3181545"/>
                    <a:pt x="3086951" y="3184542"/>
                    <a:pt x="3088749" y="3192332"/>
                  </a:cubicBezTo>
                  <a:cubicBezTo>
                    <a:pt x="3090547" y="3199524"/>
                    <a:pt x="3094143" y="3206116"/>
                    <a:pt x="3097738" y="3207914"/>
                  </a:cubicBezTo>
                  <a:cubicBezTo>
                    <a:pt x="3101933" y="3209711"/>
                    <a:pt x="3104330" y="3209112"/>
                    <a:pt x="3103731" y="3212109"/>
                  </a:cubicBezTo>
                  <a:cubicBezTo>
                    <a:pt x="3103132" y="3215105"/>
                    <a:pt x="3105529" y="3215105"/>
                    <a:pt x="3107926" y="3216303"/>
                  </a:cubicBezTo>
                  <a:cubicBezTo>
                    <a:pt x="3110323" y="3216903"/>
                    <a:pt x="3115117" y="3222296"/>
                    <a:pt x="3113919" y="3228289"/>
                  </a:cubicBezTo>
                  <a:cubicBezTo>
                    <a:pt x="3113319" y="3233682"/>
                    <a:pt x="3113319" y="3235480"/>
                    <a:pt x="3118114" y="3237877"/>
                  </a:cubicBezTo>
                  <a:cubicBezTo>
                    <a:pt x="3122908" y="3240274"/>
                    <a:pt x="3126503" y="3242671"/>
                    <a:pt x="3128900" y="3246267"/>
                  </a:cubicBezTo>
                  <a:cubicBezTo>
                    <a:pt x="3131297" y="3249863"/>
                    <a:pt x="3136092" y="3253458"/>
                    <a:pt x="3140886" y="3255256"/>
                  </a:cubicBezTo>
                  <a:cubicBezTo>
                    <a:pt x="3145081" y="3257054"/>
                    <a:pt x="3154070" y="3266043"/>
                    <a:pt x="3157666" y="3267242"/>
                  </a:cubicBezTo>
                  <a:cubicBezTo>
                    <a:pt x="3161261" y="3267841"/>
                    <a:pt x="3166655" y="3275632"/>
                    <a:pt x="3170850" y="3280426"/>
                  </a:cubicBezTo>
                  <a:cubicBezTo>
                    <a:pt x="3175045" y="3285819"/>
                    <a:pt x="3185232" y="3298404"/>
                    <a:pt x="3185232" y="3292411"/>
                  </a:cubicBezTo>
                  <a:cubicBezTo>
                    <a:pt x="3185232" y="3285819"/>
                    <a:pt x="3185232" y="3284022"/>
                    <a:pt x="3190626" y="3285819"/>
                  </a:cubicBezTo>
                  <a:cubicBezTo>
                    <a:pt x="3196019" y="3287617"/>
                    <a:pt x="3202611" y="3288216"/>
                    <a:pt x="3203810" y="3284621"/>
                  </a:cubicBezTo>
                  <a:cubicBezTo>
                    <a:pt x="3205008" y="3279827"/>
                    <a:pt x="3208604" y="3280426"/>
                    <a:pt x="3211001" y="3283422"/>
                  </a:cubicBezTo>
                  <a:close/>
                  <a:moveTo>
                    <a:pt x="3861213" y="3020940"/>
                  </a:moveTo>
                  <a:cubicBezTo>
                    <a:pt x="3857018" y="3028131"/>
                    <a:pt x="3848029" y="3047308"/>
                    <a:pt x="3852823" y="3057496"/>
                  </a:cubicBezTo>
                  <a:cubicBezTo>
                    <a:pt x="3858217" y="3067683"/>
                    <a:pt x="3851026" y="3068882"/>
                    <a:pt x="3855221" y="3075474"/>
                  </a:cubicBezTo>
                  <a:cubicBezTo>
                    <a:pt x="3860015" y="3083265"/>
                    <a:pt x="3851026" y="3091055"/>
                    <a:pt x="3858816" y="3100044"/>
                  </a:cubicBezTo>
                  <a:cubicBezTo>
                    <a:pt x="3864809" y="3107236"/>
                    <a:pt x="3870202" y="3116225"/>
                    <a:pt x="3872599" y="3118622"/>
                  </a:cubicBezTo>
                  <a:cubicBezTo>
                    <a:pt x="3874997" y="3121019"/>
                    <a:pt x="3882787" y="3125813"/>
                    <a:pt x="3876794" y="3115625"/>
                  </a:cubicBezTo>
                  <a:cubicBezTo>
                    <a:pt x="3870802" y="3105438"/>
                    <a:pt x="3869603" y="3103640"/>
                    <a:pt x="3867805" y="3101243"/>
                  </a:cubicBezTo>
                  <a:cubicBezTo>
                    <a:pt x="3866007" y="3098846"/>
                    <a:pt x="3863610" y="3094651"/>
                    <a:pt x="3864809" y="3090456"/>
                  </a:cubicBezTo>
                  <a:cubicBezTo>
                    <a:pt x="3866007" y="3086261"/>
                    <a:pt x="3860614" y="3074276"/>
                    <a:pt x="3866607" y="3073676"/>
                  </a:cubicBezTo>
                  <a:cubicBezTo>
                    <a:pt x="3872000" y="3073077"/>
                    <a:pt x="3881588" y="3078470"/>
                    <a:pt x="3885783" y="3081467"/>
                  </a:cubicBezTo>
                  <a:cubicBezTo>
                    <a:pt x="3889978" y="3084463"/>
                    <a:pt x="3895372" y="3080868"/>
                    <a:pt x="3888181" y="3076673"/>
                  </a:cubicBezTo>
                  <a:cubicBezTo>
                    <a:pt x="3880989" y="3072478"/>
                    <a:pt x="3874997" y="3071279"/>
                    <a:pt x="3874397" y="3066485"/>
                  </a:cubicBezTo>
                  <a:cubicBezTo>
                    <a:pt x="3873798" y="3061691"/>
                    <a:pt x="3878592" y="3058694"/>
                    <a:pt x="3881588" y="3057496"/>
                  </a:cubicBezTo>
                  <a:cubicBezTo>
                    <a:pt x="3884585" y="3056297"/>
                    <a:pt x="3886382" y="3051503"/>
                    <a:pt x="3886982" y="3047308"/>
                  </a:cubicBezTo>
                  <a:cubicBezTo>
                    <a:pt x="3888181" y="3043113"/>
                    <a:pt x="3886382" y="3043712"/>
                    <a:pt x="3882188" y="3044911"/>
                  </a:cubicBezTo>
                  <a:cubicBezTo>
                    <a:pt x="3877993" y="3046110"/>
                    <a:pt x="3872599" y="3042514"/>
                    <a:pt x="3872000" y="3046110"/>
                  </a:cubicBezTo>
                  <a:cubicBezTo>
                    <a:pt x="3871401" y="3050305"/>
                    <a:pt x="3867206" y="3051503"/>
                    <a:pt x="3866607" y="3053900"/>
                  </a:cubicBezTo>
                  <a:cubicBezTo>
                    <a:pt x="3866007" y="3056297"/>
                    <a:pt x="3861213" y="3062290"/>
                    <a:pt x="3860015" y="3056897"/>
                  </a:cubicBezTo>
                  <a:cubicBezTo>
                    <a:pt x="3859415" y="3051503"/>
                    <a:pt x="3864210" y="3046110"/>
                    <a:pt x="3867206" y="3044312"/>
                  </a:cubicBezTo>
                  <a:cubicBezTo>
                    <a:pt x="3869603" y="3042514"/>
                    <a:pt x="3871401" y="3035323"/>
                    <a:pt x="3868404" y="3032926"/>
                  </a:cubicBezTo>
                  <a:cubicBezTo>
                    <a:pt x="3865408" y="3030529"/>
                    <a:pt x="3863011" y="3026933"/>
                    <a:pt x="3864809" y="3022738"/>
                  </a:cubicBezTo>
                  <a:cubicBezTo>
                    <a:pt x="3866007" y="3019741"/>
                    <a:pt x="3864809" y="3014348"/>
                    <a:pt x="3861213" y="3020940"/>
                  </a:cubicBezTo>
                  <a:close/>
                  <a:moveTo>
                    <a:pt x="3634088" y="3056297"/>
                  </a:moveTo>
                  <a:cubicBezTo>
                    <a:pt x="3634088" y="3059294"/>
                    <a:pt x="3626298" y="3066485"/>
                    <a:pt x="3625099" y="3071279"/>
                  </a:cubicBezTo>
                  <a:cubicBezTo>
                    <a:pt x="3623901" y="3076073"/>
                    <a:pt x="3624500" y="3078470"/>
                    <a:pt x="3622702" y="3079669"/>
                  </a:cubicBezTo>
                  <a:cubicBezTo>
                    <a:pt x="3620305" y="3080868"/>
                    <a:pt x="3621504" y="3082066"/>
                    <a:pt x="3622702" y="3083864"/>
                  </a:cubicBezTo>
                  <a:cubicBezTo>
                    <a:pt x="3623901" y="3086261"/>
                    <a:pt x="3623301" y="3092254"/>
                    <a:pt x="3618507" y="3091055"/>
                  </a:cubicBezTo>
                  <a:cubicBezTo>
                    <a:pt x="3613114" y="3089857"/>
                    <a:pt x="3610117" y="3094651"/>
                    <a:pt x="3614911" y="3096448"/>
                  </a:cubicBezTo>
                  <a:cubicBezTo>
                    <a:pt x="3619706" y="3098247"/>
                    <a:pt x="3620305" y="3101842"/>
                    <a:pt x="3619106" y="3104838"/>
                  </a:cubicBezTo>
                  <a:cubicBezTo>
                    <a:pt x="3618507" y="3107835"/>
                    <a:pt x="3619706" y="3110831"/>
                    <a:pt x="3621504" y="3113228"/>
                  </a:cubicBezTo>
                  <a:cubicBezTo>
                    <a:pt x="3623301" y="3115625"/>
                    <a:pt x="3625698" y="3120419"/>
                    <a:pt x="3619706" y="3118622"/>
                  </a:cubicBezTo>
                  <a:cubicBezTo>
                    <a:pt x="3614312" y="3116824"/>
                    <a:pt x="3614312" y="3119820"/>
                    <a:pt x="3613713" y="3122817"/>
                  </a:cubicBezTo>
                  <a:cubicBezTo>
                    <a:pt x="3613114" y="3125813"/>
                    <a:pt x="3605323" y="3134802"/>
                    <a:pt x="3606522" y="3139596"/>
                  </a:cubicBezTo>
                  <a:cubicBezTo>
                    <a:pt x="3608320" y="3146788"/>
                    <a:pt x="3604125" y="3151582"/>
                    <a:pt x="3605922" y="3155178"/>
                  </a:cubicBezTo>
                  <a:cubicBezTo>
                    <a:pt x="3607720" y="3158773"/>
                    <a:pt x="3606522" y="3161170"/>
                    <a:pt x="3604724" y="3162369"/>
                  </a:cubicBezTo>
                  <a:cubicBezTo>
                    <a:pt x="3602327" y="3163567"/>
                    <a:pt x="3600529" y="3164766"/>
                    <a:pt x="3601128" y="3168961"/>
                  </a:cubicBezTo>
                  <a:cubicBezTo>
                    <a:pt x="3601727" y="3173156"/>
                    <a:pt x="3600529" y="3177350"/>
                    <a:pt x="3596933" y="3180347"/>
                  </a:cubicBezTo>
                  <a:cubicBezTo>
                    <a:pt x="3593338" y="3182744"/>
                    <a:pt x="3592738" y="3186340"/>
                    <a:pt x="3594536" y="3189336"/>
                  </a:cubicBezTo>
                  <a:cubicBezTo>
                    <a:pt x="3596933" y="3192332"/>
                    <a:pt x="3595735" y="3196527"/>
                    <a:pt x="3593937" y="3197726"/>
                  </a:cubicBezTo>
                  <a:cubicBezTo>
                    <a:pt x="3592139" y="3199524"/>
                    <a:pt x="3594536" y="3203120"/>
                    <a:pt x="3594536" y="3206116"/>
                  </a:cubicBezTo>
                  <a:cubicBezTo>
                    <a:pt x="3594536" y="3209112"/>
                    <a:pt x="3597533" y="3211509"/>
                    <a:pt x="3600529" y="3207314"/>
                  </a:cubicBezTo>
                  <a:cubicBezTo>
                    <a:pt x="3603525" y="3203120"/>
                    <a:pt x="3609518" y="3197726"/>
                    <a:pt x="3608320" y="3207914"/>
                  </a:cubicBezTo>
                  <a:cubicBezTo>
                    <a:pt x="3607121" y="3216303"/>
                    <a:pt x="3609518" y="3226491"/>
                    <a:pt x="3611915" y="3227690"/>
                  </a:cubicBezTo>
                  <a:cubicBezTo>
                    <a:pt x="3614312" y="3228888"/>
                    <a:pt x="3614312" y="3234282"/>
                    <a:pt x="3613114" y="3237877"/>
                  </a:cubicBezTo>
                  <a:cubicBezTo>
                    <a:pt x="3612515" y="3241473"/>
                    <a:pt x="3611316" y="3251061"/>
                    <a:pt x="3611915" y="3254657"/>
                  </a:cubicBezTo>
                  <a:cubicBezTo>
                    <a:pt x="3612515" y="3257653"/>
                    <a:pt x="3611316" y="3264845"/>
                    <a:pt x="3609518" y="3268440"/>
                  </a:cubicBezTo>
                  <a:cubicBezTo>
                    <a:pt x="3607720" y="3272036"/>
                    <a:pt x="3605922" y="3278628"/>
                    <a:pt x="3613713" y="3282223"/>
                  </a:cubicBezTo>
                  <a:cubicBezTo>
                    <a:pt x="3620904" y="3285819"/>
                    <a:pt x="3624500" y="3281624"/>
                    <a:pt x="3625698" y="3281025"/>
                  </a:cubicBezTo>
                  <a:cubicBezTo>
                    <a:pt x="3626298" y="3280426"/>
                    <a:pt x="3634687" y="3276830"/>
                    <a:pt x="3637684" y="3278628"/>
                  </a:cubicBezTo>
                  <a:cubicBezTo>
                    <a:pt x="3640680" y="3280426"/>
                    <a:pt x="3643677" y="3276231"/>
                    <a:pt x="3639482" y="3271437"/>
                  </a:cubicBezTo>
                  <a:cubicBezTo>
                    <a:pt x="3635287" y="3266642"/>
                    <a:pt x="3635886" y="3257653"/>
                    <a:pt x="3638882" y="3253458"/>
                  </a:cubicBezTo>
                  <a:cubicBezTo>
                    <a:pt x="3641280" y="3249263"/>
                    <a:pt x="3638283" y="3238476"/>
                    <a:pt x="3637085" y="3236080"/>
                  </a:cubicBezTo>
                  <a:cubicBezTo>
                    <a:pt x="3635886" y="3233682"/>
                    <a:pt x="3636486" y="3227091"/>
                    <a:pt x="3638283" y="3219300"/>
                  </a:cubicBezTo>
                  <a:cubicBezTo>
                    <a:pt x="3640680" y="3211509"/>
                    <a:pt x="3633489" y="3210311"/>
                    <a:pt x="3637684" y="3205516"/>
                  </a:cubicBezTo>
                  <a:cubicBezTo>
                    <a:pt x="3641879" y="3200722"/>
                    <a:pt x="3625099" y="3192332"/>
                    <a:pt x="3635886" y="3186340"/>
                  </a:cubicBezTo>
                  <a:cubicBezTo>
                    <a:pt x="3646673" y="3180946"/>
                    <a:pt x="3660457" y="3175553"/>
                    <a:pt x="3660457" y="3183943"/>
                  </a:cubicBezTo>
                  <a:cubicBezTo>
                    <a:pt x="3660457" y="3192332"/>
                    <a:pt x="3653864" y="3198325"/>
                    <a:pt x="3657460" y="3206715"/>
                  </a:cubicBezTo>
                  <a:cubicBezTo>
                    <a:pt x="3661655" y="3216903"/>
                    <a:pt x="3667048" y="3224693"/>
                    <a:pt x="3671842" y="3228289"/>
                  </a:cubicBezTo>
                  <a:cubicBezTo>
                    <a:pt x="3676637" y="3231885"/>
                    <a:pt x="3676037" y="3233682"/>
                    <a:pt x="3674240" y="3236080"/>
                  </a:cubicBezTo>
                  <a:cubicBezTo>
                    <a:pt x="3671842" y="3238476"/>
                    <a:pt x="3671842" y="3241473"/>
                    <a:pt x="3673041" y="3243870"/>
                  </a:cubicBezTo>
                  <a:cubicBezTo>
                    <a:pt x="3673640" y="3246267"/>
                    <a:pt x="3674240" y="3250462"/>
                    <a:pt x="3677835" y="3252859"/>
                  </a:cubicBezTo>
                  <a:cubicBezTo>
                    <a:pt x="3681431" y="3255256"/>
                    <a:pt x="3688023" y="3258252"/>
                    <a:pt x="3691019" y="3257054"/>
                  </a:cubicBezTo>
                  <a:cubicBezTo>
                    <a:pt x="3694615" y="3255856"/>
                    <a:pt x="3691618" y="3252260"/>
                    <a:pt x="3691019" y="3249863"/>
                  </a:cubicBezTo>
                  <a:cubicBezTo>
                    <a:pt x="3690420" y="3247466"/>
                    <a:pt x="3696413" y="3234282"/>
                    <a:pt x="3701806" y="3234881"/>
                  </a:cubicBezTo>
                  <a:cubicBezTo>
                    <a:pt x="3707200" y="3235480"/>
                    <a:pt x="3716189" y="3233682"/>
                    <a:pt x="3707200" y="3228888"/>
                  </a:cubicBezTo>
                  <a:cubicBezTo>
                    <a:pt x="3698810" y="3224094"/>
                    <a:pt x="3689821" y="3216903"/>
                    <a:pt x="3690420" y="3209711"/>
                  </a:cubicBezTo>
                  <a:cubicBezTo>
                    <a:pt x="3691019" y="3202520"/>
                    <a:pt x="3691618" y="3197726"/>
                    <a:pt x="3695813" y="3195928"/>
                  </a:cubicBezTo>
                  <a:cubicBezTo>
                    <a:pt x="3700008" y="3193531"/>
                    <a:pt x="3697611" y="3190535"/>
                    <a:pt x="3695214" y="3190535"/>
                  </a:cubicBezTo>
                  <a:cubicBezTo>
                    <a:pt x="3692817" y="3190535"/>
                    <a:pt x="3691019" y="3185740"/>
                    <a:pt x="3692218" y="3183343"/>
                  </a:cubicBezTo>
                  <a:cubicBezTo>
                    <a:pt x="3692817" y="3180946"/>
                    <a:pt x="3689222" y="3179149"/>
                    <a:pt x="3686824" y="3179149"/>
                  </a:cubicBezTo>
                  <a:cubicBezTo>
                    <a:pt x="3684427" y="3179149"/>
                    <a:pt x="3679633" y="3176152"/>
                    <a:pt x="3679034" y="3173755"/>
                  </a:cubicBezTo>
                  <a:cubicBezTo>
                    <a:pt x="3678435" y="3171358"/>
                    <a:pt x="3669446" y="3168361"/>
                    <a:pt x="3667648" y="3165365"/>
                  </a:cubicBezTo>
                  <a:cubicBezTo>
                    <a:pt x="3665850" y="3162369"/>
                    <a:pt x="3661056" y="3158174"/>
                    <a:pt x="3662254" y="3155178"/>
                  </a:cubicBezTo>
                  <a:cubicBezTo>
                    <a:pt x="3663453" y="3152181"/>
                    <a:pt x="3666449" y="3153979"/>
                    <a:pt x="3668846" y="3157575"/>
                  </a:cubicBezTo>
                  <a:cubicBezTo>
                    <a:pt x="3671243" y="3161170"/>
                    <a:pt x="3677236" y="3156376"/>
                    <a:pt x="3679034" y="3153979"/>
                  </a:cubicBezTo>
                  <a:cubicBezTo>
                    <a:pt x="3683828" y="3148585"/>
                    <a:pt x="3690420" y="3149784"/>
                    <a:pt x="3695813" y="3143192"/>
                  </a:cubicBezTo>
                  <a:cubicBezTo>
                    <a:pt x="3700008" y="3137199"/>
                    <a:pt x="3706001" y="3131207"/>
                    <a:pt x="3706600" y="3127012"/>
                  </a:cubicBezTo>
                  <a:cubicBezTo>
                    <a:pt x="3707200" y="3122817"/>
                    <a:pt x="3717388" y="3116225"/>
                    <a:pt x="3716788" y="3121618"/>
                  </a:cubicBezTo>
                  <a:cubicBezTo>
                    <a:pt x="3716189" y="3127012"/>
                    <a:pt x="3723380" y="3131207"/>
                    <a:pt x="3724579" y="3122218"/>
                  </a:cubicBezTo>
                  <a:cubicBezTo>
                    <a:pt x="3725777" y="3113828"/>
                    <a:pt x="3720384" y="3110232"/>
                    <a:pt x="3717388" y="3111430"/>
                  </a:cubicBezTo>
                  <a:cubicBezTo>
                    <a:pt x="3714391" y="3112030"/>
                    <a:pt x="3705402" y="3109033"/>
                    <a:pt x="3706600" y="3113828"/>
                  </a:cubicBezTo>
                  <a:cubicBezTo>
                    <a:pt x="3707799" y="3119221"/>
                    <a:pt x="3701806" y="3116824"/>
                    <a:pt x="3698810" y="3116824"/>
                  </a:cubicBezTo>
                  <a:cubicBezTo>
                    <a:pt x="3695813" y="3116824"/>
                    <a:pt x="3690420" y="3116225"/>
                    <a:pt x="3691618" y="3120419"/>
                  </a:cubicBezTo>
                  <a:cubicBezTo>
                    <a:pt x="3692218" y="3124614"/>
                    <a:pt x="3685626" y="3124614"/>
                    <a:pt x="3683229" y="3124015"/>
                  </a:cubicBezTo>
                  <a:cubicBezTo>
                    <a:pt x="3680832" y="3123416"/>
                    <a:pt x="3677835" y="3126412"/>
                    <a:pt x="3676037" y="3124015"/>
                  </a:cubicBezTo>
                  <a:cubicBezTo>
                    <a:pt x="3674240" y="3121618"/>
                    <a:pt x="3671842" y="3124015"/>
                    <a:pt x="3671842" y="3128210"/>
                  </a:cubicBezTo>
                  <a:cubicBezTo>
                    <a:pt x="3671842" y="3132405"/>
                    <a:pt x="3664651" y="3140196"/>
                    <a:pt x="3658658" y="3141394"/>
                  </a:cubicBezTo>
                  <a:cubicBezTo>
                    <a:pt x="3652666" y="3142593"/>
                    <a:pt x="3643677" y="3140795"/>
                    <a:pt x="3643677" y="3136001"/>
                  </a:cubicBezTo>
                  <a:cubicBezTo>
                    <a:pt x="3643677" y="3131207"/>
                    <a:pt x="3638283" y="3125813"/>
                    <a:pt x="3634687" y="3122817"/>
                  </a:cubicBezTo>
                  <a:cubicBezTo>
                    <a:pt x="3629294" y="3117423"/>
                    <a:pt x="3629893" y="3104239"/>
                    <a:pt x="3628096" y="3101842"/>
                  </a:cubicBezTo>
                  <a:cubicBezTo>
                    <a:pt x="3626298" y="3099445"/>
                    <a:pt x="3625698" y="3097647"/>
                    <a:pt x="3628695" y="3094651"/>
                  </a:cubicBezTo>
                  <a:cubicBezTo>
                    <a:pt x="3631691" y="3092254"/>
                    <a:pt x="3632890" y="3081467"/>
                    <a:pt x="3633489" y="3078470"/>
                  </a:cubicBezTo>
                  <a:cubicBezTo>
                    <a:pt x="3634088" y="3076073"/>
                    <a:pt x="3642478" y="3065886"/>
                    <a:pt x="3651467" y="3070081"/>
                  </a:cubicBezTo>
                  <a:cubicBezTo>
                    <a:pt x="3659857" y="3074276"/>
                    <a:pt x="3669446" y="3063489"/>
                    <a:pt x="3676637" y="3067683"/>
                  </a:cubicBezTo>
                  <a:cubicBezTo>
                    <a:pt x="3683828" y="3071878"/>
                    <a:pt x="3704203" y="3070081"/>
                    <a:pt x="3707200" y="3069481"/>
                  </a:cubicBezTo>
                  <a:cubicBezTo>
                    <a:pt x="3710795" y="3068882"/>
                    <a:pt x="3714990" y="3068882"/>
                    <a:pt x="3716788" y="3073676"/>
                  </a:cubicBezTo>
                  <a:cubicBezTo>
                    <a:pt x="3718586" y="3078470"/>
                    <a:pt x="3727575" y="3080268"/>
                    <a:pt x="3735366" y="3077871"/>
                  </a:cubicBezTo>
                  <a:cubicBezTo>
                    <a:pt x="3743156" y="3075474"/>
                    <a:pt x="3753344" y="3074276"/>
                    <a:pt x="3759337" y="3065286"/>
                  </a:cubicBezTo>
                  <a:cubicBezTo>
                    <a:pt x="3765329" y="3056297"/>
                    <a:pt x="3771921" y="3052102"/>
                    <a:pt x="3776116" y="3050305"/>
                  </a:cubicBezTo>
                  <a:cubicBezTo>
                    <a:pt x="3780311" y="3047907"/>
                    <a:pt x="3780910" y="3044911"/>
                    <a:pt x="3780311" y="3042514"/>
                  </a:cubicBezTo>
                  <a:cubicBezTo>
                    <a:pt x="3779712" y="3040117"/>
                    <a:pt x="3779712" y="3037720"/>
                    <a:pt x="3780910" y="3035323"/>
                  </a:cubicBezTo>
                  <a:cubicBezTo>
                    <a:pt x="3781510" y="3032926"/>
                    <a:pt x="3779712" y="3029929"/>
                    <a:pt x="3774918" y="3031727"/>
                  </a:cubicBezTo>
                  <a:cubicBezTo>
                    <a:pt x="3770124" y="3033525"/>
                    <a:pt x="3767127" y="3041915"/>
                    <a:pt x="3762932" y="3044312"/>
                  </a:cubicBezTo>
                  <a:cubicBezTo>
                    <a:pt x="3758737" y="3046709"/>
                    <a:pt x="3753344" y="3052702"/>
                    <a:pt x="3750348" y="3055099"/>
                  </a:cubicBezTo>
                  <a:cubicBezTo>
                    <a:pt x="3747351" y="3057496"/>
                    <a:pt x="3741958" y="3061092"/>
                    <a:pt x="3737163" y="3059294"/>
                  </a:cubicBezTo>
                  <a:cubicBezTo>
                    <a:pt x="3732369" y="3057496"/>
                    <a:pt x="3714990" y="3058095"/>
                    <a:pt x="3713792" y="3060492"/>
                  </a:cubicBezTo>
                  <a:cubicBezTo>
                    <a:pt x="3712593" y="3062889"/>
                    <a:pt x="3708398" y="3061691"/>
                    <a:pt x="3707200" y="3058694"/>
                  </a:cubicBezTo>
                  <a:cubicBezTo>
                    <a:pt x="3706001" y="3055698"/>
                    <a:pt x="3700008" y="3054499"/>
                    <a:pt x="3694615" y="3054499"/>
                  </a:cubicBezTo>
                  <a:cubicBezTo>
                    <a:pt x="3689222" y="3054499"/>
                    <a:pt x="3674839" y="3052102"/>
                    <a:pt x="3673041" y="3048507"/>
                  </a:cubicBezTo>
                  <a:cubicBezTo>
                    <a:pt x="3671243" y="3044911"/>
                    <a:pt x="3669446" y="3046110"/>
                    <a:pt x="3665850" y="3047308"/>
                  </a:cubicBezTo>
                  <a:cubicBezTo>
                    <a:pt x="3662254" y="3048507"/>
                    <a:pt x="3650868" y="3044911"/>
                    <a:pt x="3650269" y="3052702"/>
                  </a:cubicBezTo>
                  <a:cubicBezTo>
                    <a:pt x="3649669" y="3060492"/>
                    <a:pt x="3643677" y="3063489"/>
                    <a:pt x="3640680" y="3058095"/>
                  </a:cubicBezTo>
                  <a:cubicBezTo>
                    <a:pt x="3637085" y="3052102"/>
                    <a:pt x="3634088" y="3053301"/>
                    <a:pt x="3634088" y="3056297"/>
                  </a:cubicBezTo>
                  <a:close/>
                  <a:moveTo>
                    <a:pt x="3867805" y="3205516"/>
                  </a:moveTo>
                  <a:cubicBezTo>
                    <a:pt x="3868404" y="3200722"/>
                    <a:pt x="3872000" y="3193531"/>
                    <a:pt x="3873199" y="3200123"/>
                  </a:cubicBezTo>
                  <a:cubicBezTo>
                    <a:pt x="3874997" y="3207314"/>
                    <a:pt x="3884585" y="3206715"/>
                    <a:pt x="3885184" y="3202520"/>
                  </a:cubicBezTo>
                  <a:cubicBezTo>
                    <a:pt x="3885783" y="3198325"/>
                    <a:pt x="3886982" y="3194730"/>
                    <a:pt x="3892375" y="3200123"/>
                  </a:cubicBezTo>
                  <a:cubicBezTo>
                    <a:pt x="3894772" y="3202520"/>
                    <a:pt x="3898368" y="3200722"/>
                    <a:pt x="3901364" y="3200722"/>
                  </a:cubicBezTo>
                  <a:cubicBezTo>
                    <a:pt x="3904361" y="3200722"/>
                    <a:pt x="3909754" y="3203120"/>
                    <a:pt x="3909754" y="3198925"/>
                  </a:cubicBezTo>
                  <a:cubicBezTo>
                    <a:pt x="3909155" y="3194730"/>
                    <a:pt x="3914548" y="3195928"/>
                    <a:pt x="3921141" y="3201921"/>
                  </a:cubicBezTo>
                  <a:cubicBezTo>
                    <a:pt x="3927733" y="3207914"/>
                    <a:pt x="3931328" y="3209112"/>
                    <a:pt x="3936123" y="3210910"/>
                  </a:cubicBezTo>
                  <a:cubicBezTo>
                    <a:pt x="3940917" y="3213307"/>
                    <a:pt x="3944512" y="3207914"/>
                    <a:pt x="3940917" y="3203719"/>
                  </a:cubicBezTo>
                  <a:cubicBezTo>
                    <a:pt x="3937321" y="3199524"/>
                    <a:pt x="3938519" y="3192332"/>
                    <a:pt x="3931328" y="3189935"/>
                  </a:cubicBezTo>
                  <a:cubicBezTo>
                    <a:pt x="3924137" y="3187538"/>
                    <a:pt x="3913949" y="3183943"/>
                    <a:pt x="3909155" y="3185141"/>
                  </a:cubicBezTo>
                  <a:cubicBezTo>
                    <a:pt x="3901964" y="3186939"/>
                    <a:pt x="3897170" y="3186939"/>
                    <a:pt x="3897170" y="3184542"/>
                  </a:cubicBezTo>
                  <a:cubicBezTo>
                    <a:pt x="3897170" y="3182145"/>
                    <a:pt x="3894772" y="3182145"/>
                    <a:pt x="3891776" y="3183343"/>
                  </a:cubicBezTo>
                  <a:cubicBezTo>
                    <a:pt x="3888780" y="3183943"/>
                    <a:pt x="3884585" y="3186939"/>
                    <a:pt x="3877393" y="3184542"/>
                  </a:cubicBezTo>
                  <a:cubicBezTo>
                    <a:pt x="3870202" y="3182145"/>
                    <a:pt x="3869004" y="3188138"/>
                    <a:pt x="3869004" y="3190535"/>
                  </a:cubicBezTo>
                  <a:cubicBezTo>
                    <a:pt x="3868404" y="3192932"/>
                    <a:pt x="3869004" y="3198325"/>
                    <a:pt x="3866607" y="3198925"/>
                  </a:cubicBezTo>
                  <a:cubicBezTo>
                    <a:pt x="3864210" y="3199524"/>
                    <a:pt x="3865408" y="3201921"/>
                    <a:pt x="3865408" y="3204318"/>
                  </a:cubicBezTo>
                  <a:cubicBezTo>
                    <a:pt x="3864210" y="3210910"/>
                    <a:pt x="3867206" y="3210311"/>
                    <a:pt x="3867805" y="3205516"/>
                  </a:cubicBezTo>
                  <a:close/>
                  <a:moveTo>
                    <a:pt x="3655063" y="3415862"/>
                  </a:moveTo>
                  <a:cubicBezTo>
                    <a:pt x="3653265" y="3413465"/>
                    <a:pt x="3650868" y="3410468"/>
                    <a:pt x="3647272" y="3411667"/>
                  </a:cubicBezTo>
                  <a:cubicBezTo>
                    <a:pt x="3641879" y="3413465"/>
                    <a:pt x="3645475" y="3406273"/>
                    <a:pt x="3636486" y="3406273"/>
                  </a:cubicBezTo>
                  <a:cubicBezTo>
                    <a:pt x="3627496" y="3406873"/>
                    <a:pt x="3626298" y="3406873"/>
                    <a:pt x="3623301" y="3406873"/>
                  </a:cubicBezTo>
                  <a:cubicBezTo>
                    <a:pt x="3620904" y="3406873"/>
                    <a:pt x="3614312" y="3410468"/>
                    <a:pt x="3611316" y="3411067"/>
                  </a:cubicBezTo>
                  <a:cubicBezTo>
                    <a:pt x="3608320" y="3411667"/>
                    <a:pt x="3603525" y="3418259"/>
                    <a:pt x="3611316" y="3417660"/>
                  </a:cubicBezTo>
                  <a:cubicBezTo>
                    <a:pt x="3619106" y="3417060"/>
                    <a:pt x="3620305" y="3420056"/>
                    <a:pt x="3623301" y="3418858"/>
                  </a:cubicBezTo>
                  <a:cubicBezTo>
                    <a:pt x="3626298" y="3417660"/>
                    <a:pt x="3628695" y="3419457"/>
                    <a:pt x="3632890" y="3423652"/>
                  </a:cubicBezTo>
                  <a:cubicBezTo>
                    <a:pt x="3637085" y="3427847"/>
                    <a:pt x="3642478" y="3430244"/>
                    <a:pt x="3644875" y="3432042"/>
                  </a:cubicBezTo>
                  <a:cubicBezTo>
                    <a:pt x="3647272" y="3434439"/>
                    <a:pt x="3652666" y="3435638"/>
                    <a:pt x="3656861" y="3431443"/>
                  </a:cubicBezTo>
                  <a:cubicBezTo>
                    <a:pt x="3661056" y="3427248"/>
                    <a:pt x="3662853" y="3424851"/>
                    <a:pt x="3659258" y="3421855"/>
                  </a:cubicBezTo>
                  <a:cubicBezTo>
                    <a:pt x="3655063" y="3418858"/>
                    <a:pt x="3656861" y="3418259"/>
                    <a:pt x="3655063" y="3415862"/>
                  </a:cubicBezTo>
                  <a:close/>
                  <a:moveTo>
                    <a:pt x="3743156" y="3436836"/>
                  </a:moveTo>
                  <a:cubicBezTo>
                    <a:pt x="3749748" y="3437436"/>
                    <a:pt x="3754542" y="3432641"/>
                    <a:pt x="3759936" y="3432042"/>
                  </a:cubicBezTo>
                  <a:cubicBezTo>
                    <a:pt x="3765329" y="3431443"/>
                    <a:pt x="3778513" y="3424851"/>
                    <a:pt x="3784506" y="3413465"/>
                  </a:cubicBezTo>
                  <a:cubicBezTo>
                    <a:pt x="3790499" y="3401479"/>
                    <a:pt x="3797690" y="3397884"/>
                    <a:pt x="3804282" y="3397284"/>
                  </a:cubicBezTo>
                  <a:cubicBezTo>
                    <a:pt x="3810275" y="3396685"/>
                    <a:pt x="3825257" y="3388894"/>
                    <a:pt x="3828253" y="3384100"/>
                  </a:cubicBezTo>
                  <a:cubicBezTo>
                    <a:pt x="3831250" y="3379306"/>
                    <a:pt x="3834246" y="3377508"/>
                    <a:pt x="3837841" y="3376310"/>
                  </a:cubicBezTo>
                  <a:cubicBezTo>
                    <a:pt x="3843235" y="3373913"/>
                    <a:pt x="3846231" y="3370916"/>
                    <a:pt x="3840239" y="3370916"/>
                  </a:cubicBezTo>
                  <a:cubicBezTo>
                    <a:pt x="3834246" y="3370916"/>
                    <a:pt x="3822260" y="3373313"/>
                    <a:pt x="3819863" y="3375111"/>
                  </a:cubicBezTo>
                  <a:cubicBezTo>
                    <a:pt x="3817466" y="3376310"/>
                    <a:pt x="3811473" y="3374512"/>
                    <a:pt x="3809675" y="3374512"/>
                  </a:cubicBezTo>
                  <a:cubicBezTo>
                    <a:pt x="3807878" y="3374512"/>
                    <a:pt x="3802484" y="3373913"/>
                    <a:pt x="3801286" y="3376909"/>
                  </a:cubicBezTo>
                  <a:cubicBezTo>
                    <a:pt x="3800686" y="3379905"/>
                    <a:pt x="3797091" y="3377508"/>
                    <a:pt x="3794095" y="3379306"/>
                  </a:cubicBezTo>
                  <a:cubicBezTo>
                    <a:pt x="3791697" y="3381104"/>
                    <a:pt x="3783308" y="3384699"/>
                    <a:pt x="3778513" y="3390692"/>
                  </a:cubicBezTo>
                  <a:cubicBezTo>
                    <a:pt x="3773719" y="3396685"/>
                    <a:pt x="3765329" y="3400280"/>
                    <a:pt x="3761734" y="3400880"/>
                  </a:cubicBezTo>
                  <a:cubicBezTo>
                    <a:pt x="3758737" y="3401479"/>
                    <a:pt x="3753344" y="3406273"/>
                    <a:pt x="3747950" y="3413465"/>
                  </a:cubicBezTo>
                  <a:cubicBezTo>
                    <a:pt x="3742557" y="3420656"/>
                    <a:pt x="3737163" y="3423053"/>
                    <a:pt x="3737763" y="3425450"/>
                  </a:cubicBezTo>
                  <a:cubicBezTo>
                    <a:pt x="3738362" y="3427847"/>
                    <a:pt x="3740160" y="3427248"/>
                    <a:pt x="3741958" y="3427847"/>
                  </a:cubicBezTo>
                  <a:cubicBezTo>
                    <a:pt x="3744355" y="3428446"/>
                    <a:pt x="3744355" y="3430844"/>
                    <a:pt x="3741358" y="3433241"/>
                  </a:cubicBezTo>
                  <a:cubicBezTo>
                    <a:pt x="3738362" y="3433840"/>
                    <a:pt x="3736564" y="3436836"/>
                    <a:pt x="3743156" y="3436836"/>
                  </a:cubicBezTo>
                  <a:close/>
                  <a:moveTo>
                    <a:pt x="3305087" y="3076073"/>
                  </a:moveTo>
                  <a:cubicBezTo>
                    <a:pt x="3306285" y="3079070"/>
                    <a:pt x="3305087" y="3085063"/>
                    <a:pt x="3310480" y="3086860"/>
                  </a:cubicBezTo>
                  <a:cubicBezTo>
                    <a:pt x="3315874" y="3088658"/>
                    <a:pt x="3317672" y="3094052"/>
                    <a:pt x="3313477" y="3098846"/>
                  </a:cubicBezTo>
                  <a:cubicBezTo>
                    <a:pt x="3309282" y="3103041"/>
                    <a:pt x="3311080" y="3103041"/>
                    <a:pt x="3312278" y="3106037"/>
                  </a:cubicBezTo>
                  <a:cubicBezTo>
                    <a:pt x="3312878" y="3108434"/>
                    <a:pt x="3310480" y="3111430"/>
                    <a:pt x="3315275" y="3113228"/>
                  </a:cubicBezTo>
                  <a:cubicBezTo>
                    <a:pt x="3320069" y="3115026"/>
                    <a:pt x="3328459" y="3120419"/>
                    <a:pt x="3330856" y="3125214"/>
                  </a:cubicBezTo>
                  <a:cubicBezTo>
                    <a:pt x="3333253" y="3130008"/>
                    <a:pt x="3341043" y="3137799"/>
                    <a:pt x="3340444" y="3141394"/>
                  </a:cubicBezTo>
                  <a:cubicBezTo>
                    <a:pt x="3339845" y="3144990"/>
                    <a:pt x="3341043" y="3147986"/>
                    <a:pt x="3338047" y="3149784"/>
                  </a:cubicBezTo>
                  <a:cubicBezTo>
                    <a:pt x="3335050" y="3151582"/>
                    <a:pt x="3335650" y="3155178"/>
                    <a:pt x="3338646" y="3155777"/>
                  </a:cubicBezTo>
                  <a:cubicBezTo>
                    <a:pt x="3341043" y="3156376"/>
                    <a:pt x="3341643" y="3159972"/>
                    <a:pt x="3340444" y="3161769"/>
                  </a:cubicBezTo>
                  <a:cubicBezTo>
                    <a:pt x="3339245" y="3164167"/>
                    <a:pt x="3340444" y="3165365"/>
                    <a:pt x="3342841" y="3165964"/>
                  </a:cubicBezTo>
                  <a:cubicBezTo>
                    <a:pt x="3345238" y="3166564"/>
                    <a:pt x="3345238" y="3169560"/>
                    <a:pt x="3343440" y="3173156"/>
                  </a:cubicBezTo>
                  <a:cubicBezTo>
                    <a:pt x="3341643" y="3176751"/>
                    <a:pt x="3342841" y="3193531"/>
                    <a:pt x="3348834" y="3193531"/>
                  </a:cubicBezTo>
                  <a:cubicBezTo>
                    <a:pt x="3355426" y="3193531"/>
                    <a:pt x="3357224" y="3192332"/>
                    <a:pt x="3358422" y="3196527"/>
                  </a:cubicBezTo>
                  <a:cubicBezTo>
                    <a:pt x="3359621" y="3200722"/>
                    <a:pt x="3362617" y="3199524"/>
                    <a:pt x="3368610" y="3197726"/>
                  </a:cubicBezTo>
                  <a:cubicBezTo>
                    <a:pt x="3374603" y="3195928"/>
                    <a:pt x="3382393" y="3195928"/>
                    <a:pt x="3385390" y="3196527"/>
                  </a:cubicBezTo>
                  <a:cubicBezTo>
                    <a:pt x="3387787" y="3197127"/>
                    <a:pt x="3388386" y="3192932"/>
                    <a:pt x="3387787" y="3190535"/>
                  </a:cubicBezTo>
                  <a:cubicBezTo>
                    <a:pt x="3387187" y="3188138"/>
                    <a:pt x="3388985" y="3182145"/>
                    <a:pt x="3390783" y="3182744"/>
                  </a:cubicBezTo>
                  <a:cubicBezTo>
                    <a:pt x="3392581" y="3183343"/>
                    <a:pt x="3393180" y="3194730"/>
                    <a:pt x="3391982" y="3202520"/>
                  </a:cubicBezTo>
                  <a:cubicBezTo>
                    <a:pt x="3391382" y="3210311"/>
                    <a:pt x="3387787" y="3222296"/>
                    <a:pt x="3392581" y="3219300"/>
                  </a:cubicBezTo>
                  <a:cubicBezTo>
                    <a:pt x="3397974" y="3216303"/>
                    <a:pt x="3402769" y="3210311"/>
                    <a:pt x="3409960" y="3210910"/>
                  </a:cubicBezTo>
                  <a:cubicBezTo>
                    <a:pt x="3417151" y="3211509"/>
                    <a:pt x="3419548" y="3208513"/>
                    <a:pt x="3423144" y="3206715"/>
                  </a:cubicBezTo>
                  <a:lnTo>
                    <a:pt x="3423743" y="3204318"/>
                  </a:lnTo>
                  <a:cubicBezTo>
                    <a:pt x="3423743" y="3204318"/>
                    <a:pt x="3426740" y="3202520"/>
                    <a:pt x="3427339" y="3199524"/>
                  </a:cubicBezTo>
                  <a:cubicBezTo>
                    <a:pt x="3427938" y="3196527"/>
                    <a:pt x="3430335" y="3195928"/>
                    <a:pt x="3431534" y="3198925"/>
                  </a:cubicBezTo>
                  <a:cubicBezTo>
                    <a:pt x="3432732" y="3201321"/>
                    <a:pt x="3436328" y="3201321"/>
                    <a:pt x="3439923" y="3198325"/>
                  </a:cubicBezTo>
                  <a:cubicBezTo>
                    <a:pt x="3443519" y="3195329"/>
                    <a:pt x="3446516" y="3197726"/>
                    <a:pt x="3444718" y="3201321"/>
                  </a:cubicBezTo>
                  <a:cubicBezTo>
                    <a:pt x="3442920" y="3204917"/>
                    <a:pt x="3446516" y="3208513"/>
                    <a:pt x="3456104" y="3205516"/>
                  </a:cubicBezTo>
                  <a:cubicBezTo>
                    <a:pt x="3465692" y="3202520"/>
                    <a:pt x="3469288" y="3203719"/>
                    <a:pt x="3471086" y="3204917"/>
                  </a:cubicBezTo>
                  <a:cubicBezTo>
                    <a:pt x="3473483" y="3205516"/>
                    <a:pt x="3478277" y="3200722"/>
                    <a:pt x="3475880" y="3207314"/>
                  </a:cubicBezTo>
                  <a:cubicBezTo>
                    <a:pt x="3474082" y="3212708"/>
                    <a:pt x="3475880" y="3220498"/>
                    <a:pt x="3473483" y="3223495"/>
                  </a:cubicBezTo>
                  <a:cubicBezTo>
                    <a:pt x="3471086" y="3225892"/>
                    <a:pt x="3471685" y="3233682"/>
                    <a:pt x="3479476" y="3228289"/>
                  </a:cubicBezTo>
                  <a:cubicBezTo>
                    <a:pt x="3487266" y="3222896"/>
                    <a:pt x="3497454" y="3218701"/>
                    <a:pt x="3503447" y="3216303"/>
                  </a:cubicBezTo>
                  <a:cubicBezTo>
                    <a:pt x="3508840" y="3213906"/>
                    <a:pt x="3511237" y="3209112"/>
                    <a:pt x="3511836" y="3206715"/>
                  </a:cubicBezTo>
                  <a:cubicBezTo>
                    <a:pt x="3512436" y="3204318"/>
                    <a:pt x="3517829" y="3199524"/>
                    <a:pt x="3516631" y="3194130"/>
                  </a:cubicBezTo>
                  <a:cubicBezTo>
                    <a:pt x="3515432" y="3188737"/>
                    <a:pt x="3517230" y="3187538"/>
                    <a:pt x="3519028" y="3190535"/>
                  </a:cubicBezTo>
                  <a:cubicBezTo>
                    <a:pt x="3520825" y="3193531"/>
                    <a:pt x="3524421" y="3185141"/>
                    <a:pt x="3521425" y="3181545"/>
                  </a:cubicBezTo>
                  <a:cubicBezTo>
                    <a:pt x="3518429" y="3177950"/>
                    <a:pt x="3521425" y="3176152"/>
                    <a:pt x="3523822" y="3177350"/>
                  </a:cubicBezTo>
                  <a:cubicBezTo>
                    <a:pt x="3526219" y="3178549"/>
                    <a:pt x="3529215" y="3169560"/>
                    <a:pt x="3529215" y="3167163"/>
                  </a:cubicBezTo>
                  <a:cubicBezTo>
                    <a:pt x="3529215" y="3164766"/>
                    <a:pt x="3526219" y="3163567"/>
                    <a:pt x="3522624" y="3165365"/>
                  </a:cubicBezTo>
                  <a:cubicBezTo>
                    <a:pt x="3519028" y="3167163"/>
                    <a:pt x="3515432" y="3162968"/>
                    <a:pt x="3520226" y="3161769"/>
                  </a:cubicBezTo>
                  <a:cubicBezTo>
                    <a:pt x="3525020" y="3160571"/>
                    <a:pt x="3522624" y="3153380"/>
                    <a:pt x="3520825" y="3153380"/>
                  </a:cubicBezTo>
                  <a:cubicBezTo>
                    <a:pt x="3518429" y="3153979"/>
                    <a:pt x="3518429" y="3149185"/>
                    <a:pt x="3520825" y="3147387"/>
                  </a:cubicBezTo>
                  <a:cubicBezTo>
                    <a:pt x="3523223" y="3144990"/>
                    <a:pt x="3520226" y="3139596"/>
                    <a:pt x="3526219" y="3135401"/>
                  </a:cubicBezTo>
                  <a:cubicBezTo>
                    <a:pt x="3531613" y="3131207"/>
                    <a:pt x="3544796" y="3121019"/>
                    <a:pt x="3544197" y="3116225"/>
                  </a:cubicBezTo>
                  <a:cubicBezTo>
                    <a:pt x="3543598" y="3111430"/>
                    <a:pt x="3541800" y="3107236"/>
                    <a:pt x="3546594" y="3107236"/>
                  </a:cubicBezTo>
                  <a:cubicBezTo>
                    <a:pt x="3551389" y="3107236"/>
                    <a:pt x="3548991" y="3101243"/>
                    <a:pt x="3548392" y="3096448"/>
                  </a:cubicBezTo>
                  <a:cubicBezTo>
                    <a:pt x="3547793" y="3091654"/>
                    <a:pt x="3547793" y="3073077"/>
                    <a:pt x="3551988" y="3069481"/>
                  </a:cubicBezTo>
                  <a:cubicBezTo>
                    <a:pt x="3556183" y="3065886"/>
                    <a:pt x="3559179" y="3061092"/>
                    <a:pt x="3562175" y="3061092"/>
                  </a:cubicBezTo>
                  <a:cubicBezTo>
                    <a:pt x="3565172" y="3061092"/>
                    <a:pt x="3565172" y="3058095"/>
                    <a:pt x="3562775" y="3055698"/>
                  </a:cubicBezTo>
                  <a:cubicBezTo>
                    <a:pt x="3560378" y="3053301"/>
                    <a:pt x="3562175" y="3050305"/>
                    <a:pt x="3566970" y="3055099"/>
                  </a:cubicBezTo>
                  <a:cubicBezTo>
                    <a:pt x="3571764" y="3060492"/>
                    <a:pt x="3571764" y="3061691"/>
                    <a:pt x="3574760" y="3062290"/>
                  </a:cubicBezTo>
                  <a:cubicBezTo>
                    <a:pt x="3577756" y="3062889"/>
                    <a:pt x="3580154" y="3064687"/>
                    <a:pt x="3583749" y="3063489"/>
                  </a:cubicBezTo>
                  <a:cubicBezTo>
                    <a:pt x="3587345" y="3062290"/>
                    <a:pt x="3587944" y="3062889"/>
                    <a:pt x="3590341" y="3063489"/>
                  </a:cubicBezTo>
                  <a:cubicBezTo>
                    <a:pt x="3592738" y="3064088"/>
                    <a:pt x="3593338" y="3060492"/>
                    <a:pt x="3594536" y="3059294"/>
                  </a:cubicBezTo>
                  <a:cubicBezTo>
                    <a:pt x="3595735" y="3058095"/>
                    <a:pt x="3598132" y="3055099"/>
                    <a:pt x="3595136" y="3054499"/>
                  </a:cubicBezTo>
                  <a:cubicBezTo>
                    <a:pt x="3592139" y="3053900"/>
                    <a:pt x="3589143" y="3046709"/>
                    <a:pt x="3585547" y="3046709"/>
                  </a:cubicBezTo>
                  <a:cubicBezTo>
                    <a:pt x="3581951" y="3046709"/>
                    <a:pt x="3581352" y="3041915"/>
                    <a:pt x="3581352" y="3040117"/>
                  </a:cubicBezTo>
                  <a:cubicBezTo>
                    <a:pt x="3581951" y="3038319"/>
                    <a:pt x="3579555" y="3035922"/>
                    <a:pt x="3574760" y="3036521"/>
                  </a:cubicBezTo>
                  <a:cubicBezTo>
                    <a:pt x="3569966" y="3037121"/>
                    <a:pt x="3563374" y="3031128"/>
                    <a:pt x="3562775" y="3026334"/>
                  </a:cubicBezTo>
                  <a:cubicBezTo>
                    <a:pt x="3562175" y="3022139"/>
                    <a:pt x="3556782" y="3018543"/>
                    <a:pt x="3551389" y="3017944"/>
                  </a:cubicBezTo>
                  <a:cubicBezTo>
                    <a:pt x="3545995" y="3017344"/>
                    <a:pt x="3542399" y="3013749"/>
                    <a:pt x="3549591" y="3011352"/>
                  </a:cubicBezTo>
                  <a:cubicBezTo>
                    <a:pt x="3556782" y="3008955"/>
                    <a:pt x="3560977" y="3014348"/>
                    <a:pt x="3565172" y="3013150"/>
                  </a:cubicBezTo>
                  <a:cubicBezTo>
                    <a:pt x="3569367" y="3011951"/>
                    <a:pt x="3573562" y="3010752"/>
                    <a:pt x="3572962" y="3008955"/>
                  </a:cubicBezTo>
                  <a:cubicBezTo>
                    <a:pt x="3572363" y="3007157"/>
                    <a:pt x="3565172" y="3004760"/>
                    <a:pt x="3563374" y="3001763"/>
                  </a:cubicBezTo>
                  <a:cubicBezTo>
                    <a:pt x="3561576" y="2998767"/>
                    <a:pt x="3554385" y="2996370"/>
                    <a:pt x="3551988" y="2998767"/>
                  </a:cubicBezTo>
                  <a:cubicBezTo>
                    <a:pt x="3546594" y="3004161"/>
                    <a:pt x="3546594" y="2996370"/>
                    <a:pt x="3549591" y="2993973"/>
                  </a:cubicBezTo>
                  <a:cubicBezTo>
                    <a:pt x="3556782" y="2987980"/>
                    <a:pt x="3553186" y="2986781"/>
                    <a:pt x="3549591" y="2987381"/>
                  </a:cubicBezTo>
                  <a:cubicBezTo>
                    <a:pt x="3545995" y="2987980"/>
                    <a:pt x="3545995" y="2985583"/>
                    <a:pt x="3551988" y="2983785"/>
                  </a:cubicBezTo>
                  <a:cubicBezTo>
                    <a:pt x="3558580" y="2981388"/>
                    <a:pt x="3551988" y="2977792"/>
                    <a:pt x="3549591" y="2978392"/>
                  </a:cubicBezTo>
                  <a:cubicBezTo>
                    <a:pt x="3547194" y="2978991"/>
                    <a:pt x="3541800" y="2970601"/>
                    <a:pt x="3548392" y="2970601"/>
                  </a:cubicBezTo>
                  <a:cubicBezTo>
                    <a:pt x="3554984" y="2970601"/>
                    <a:pt x="3550789" y="2965807"/>
                    <a:pt x="3556183" y="2968803"/>
                  </a:cubicBezTo>
                  <a:cubicBezTo>
                    <a:pt x="3561576" y="2971800"/>
                    <a:pt x="3561576" y="2965208"/>
                    <a:pt x="3556183" y="2960413"/>
                  </a:cubicBezTo>
                  <a:cubicBezTo>
                    <a:pt x="3550789" y="2955020"/>
                    <a:pt x="3550789" y="2954421"/>
                    <a:pt x="3553785" y="2953222"/>
                  </a:cubicBezTo>
                  <a:cubicBezTo>
                    <a:pt x="3556183" y="2952024"/>
                    <a:pt x="3556183" y="2949027"/>
                    <a:pt x="3555584" y="2946630"/>
                  </a:cubicBezTo>
                  <a:cubicBezTo>
                    <a:pt x="3554984" y="2944233"/>
                    <a:pt x="3557381" y="2940038"/>
                    <a:pt x="3562175" y="2947829"/>
                  </a:cubicBezTo>
                  <a:cubicBezTo>
                    <a:pt x="3565771" y="2953821"/>
                    <a:pt x="3569966" y="2948428"/>
                    <a:pt x="3574161" y="2948428"/>
                  </a:cubicBezTo>
                  <a:cubicBezTo>
                    <a:pt x="3578356" y="2948428"/>
                    <a:pt x="3581951" y="2946031"/>
                    <a:pt x="3584349" y="2943634"/>
                  </a:cubicBezTo>
                  <a:cubicBezTo>
                    <a:pt x="3586746" y="2941237"/>
                    <a:pt x="3593937" y="2941237"/>
                    <a:pt x="3588544" y="2939439"/>
                  </a:cubicBezTo>
                  <a:cubicBezTo>
                    <a:pt x="3583150" y="2937641"/>
                    <a:pt x="3583150" y="2937641"/>
                    <a:pt x="3583150" y="2935843"/>
                  </a:cubicBezTo>
                  <a:cubicBezTo>
                    <a:pt x="3583150" y="2934045"/>
                    <a:pt x="3580154" y="2933446"/>
                    <a:pt x="3577157" y="2934645"/>
                  </a:cubicBezTo>
                  <a:cubicBezTo>
                    <a:pt x="3574161" y="2935244"/>
                    <a:pt x="3571764" y="2930450"/>
                    <a:pt x="3574760" y="2927453"/>
                  </a:cubicBezTo>
                  <a:cubicBezTo>
                    <a:pt x="3577756" y="2923858"/>
                    <a:pt x="3583150" y="2925056"/>
                    <a:pt x="3586746" y="2926854"/>
                  </a:cubicBezTo>
                  <a:cubicBezTo>
                    <a:pt x="3589742" y="2928652"/>
                    <a:pt x="3595136" y="2927453"/>
                    <a:pt x="3598731" y="2925056"/>
                  </a:cubicBezTo>
                  <a:cubicBezTo>
                    <a:pt x="3601727" y="2922659"/>
                    <a:pt x="3609518" y="2919663"/>
                    <a:pt x="3610716" y="2914869"/>
                  </a:cubicBezTo>
                  <a:cubicBezTo>
                    <a:pt x="3611915" y="2909475"/>
                    <a:pt x="3608320" y="2908277"/>
                    <a:pt x="3605323" y="2909475"/>
                  </a:cubicBezTo>
                  <a:cubicBezTo>
                    <a:pt x="3602327" y="2910674"/>
                    <a:pt x="3593937" y="2908277"/>
                    <a:pt x="3590341" y="2904681"/>
                  </a:cubicBezTo>
                  <a:cubicBezTo>
                    <a:pt x="3586746" y="2901085"/>
                    <a:pt x="3567569" y="2894493"/>
                    <a:pt x="3562775" y="2895692"/>
                  </a:cubicBezTo>
                  <a:cubicBezTo>
                    <a:pt x="3557980" y="2896890"/>
                    <a:pt x="3551389" y="2892696"/>
                    <a:pt x="3558580" y="2890898"/>
                  </a:cubicBezTo>
                  <a:cubicBezTo>
                    <a:pt x="3565771" y="2889100"/>
                    <a:pt x="3561576" y="2885504"/>
                    <a:pt x="3560378" y="2884905"/>
                  </a:cubicBezTo>
                  <a:cubicBezTo>
                    <a:pt x="3559179" y="2884306"/>
                    <a:pt x="3560378" y="2881908"/>
                    <a:pt x="3561576" y="2880111"/>
                  </a:cubicBezTo>
                  <a:cubicBezTo>
                    <a:pt x="3562775" y="2878313"/>
                    <a:pt x="3560977" y="2869923"/>
                    <a:pt x="3556183" y="2869324"/>
                  </a:cubicBezTo>
                  <a:cubicBezTo>
                    <a:pt x="3551988" y="2868725"/>
                    <a:pt x="3548991" y="2863930"/>
                    <a:pt x="3548991" y="2862133"/>
                  </a:cubicBezTo>
                  <a:cubicBezTo>
                    <a:pt x="3548991" y="2859735"/>
                    <a:pt x="3545396" y="2856739"/>
                    <a:pt x="3542399" y="2865129"/>
                  </a:cubicBezTo>
                  <a:cubicBezTo>
                    <a:pt x="3539403" y="2873519"/>
                    <a:pt x="3534609" y="2870522"/>
                    <a:pt x="3534609" y="2865129"/>
                  </a:cubicBezTo>
                  <a:cubicBezTo>
                    <a:pt x="3534609" y="2859735"/>
                    <a:pt x="3532212" y="2858537"/>
                    <a:pt x="3529215" y="2864530"/>
                  </a:cubicBezTo>
                  <a:cubicBezTo>
                    <a:pt x="3526219" y="2869923"/>
                    <a:pt x="3528616" y="2871721"/>
                    <a:pt x="3521425" y="2876515"/>
                  </a:cubicBezTo>
                  <a:cubicBezTo>
                    <a:pt x="3514234" y="2881908"/>
                    <a:pt x="3512436" y="2893295"/>
                    <a:pt x="3511237" y="2896890"/>
                  </a:cubicBezTo>
                  <a:cubicBezTo>
                    <a:pt x="3510039" y="2901085"/>
                    <a:pt x="3507042" y="2907078"/>
                    <a:pt x="3501049" y="2908876"/>
                  </a:cubicBezTo>
                  <a:cubicBezTo>
                    <a:pt x="3495057" y="2911273"/>
                    <a:pt x="3492660" y="2913670"/>
                    <a:pt x="3498653" y="2915468"/>
                  </a:cubicBezTo>
                  <a:cubicBezTo>
                    <a:pt x="3504645" y="2917266"/>
                    <a:pt x="3499252" y="2921461"/>
                    <a:pt x="3496255" y="2922659"/>
                  </a:cubicBezTo>
                  <a:lnTo>
                    <a:pt x="3491461" y="2923259"/>
                  </a:lnTo>
                  <a:cubicBezTo>
                    <a:pt x="3491461" y="2922659"/>
                    <a:pt x="3492060" y="2922060"/>
                    <a:pt x="3492060" y="2921461"/>
                  </a:cubicBezTo>
                  <a:cubicBezTo>
                    <a:pt x="3495656" y="2913670"/>
                    <a:pt x="3484869" y="2919663"/>
                    <a:pt x="3483671" y="2922060"/>
                  </a:cubicBezTo>
                  <a:cubicBezTo>
                    <a:pt x="3482472" y="2924457"/>
                    <a:pt x="3474682" y="2929850"/>
                    <a:pt x="3469288" y="2931049"/>
                  </a:cubicBezTo>
                  <a:cubicBezTo>
                    <a:pt x="3463894" y="2932248"/>
                    <a:pt x="3456703" y="2933446"/>
                    <a:pt x="3456104" y="2940038"/>
                  </a:cubicBezTo>
                  <a:cubicBezTo>
                    <a:pt x="3455505" y="2946630"/>
                    <a:pt x="3448313" y="2952024"/>
                    <a:pt x="3445916" y="2955619"/>
                  </a:cubicBezTo>
                  <a:cubicBezTo>
                    <a:pt x="3443519" y="2959814"/>
                    <a:pt x="3433931" y="2965208"/>
                    <a:pt x="3432732" y="2970002"/>
                  </a:cubicBezTo>
                  <a:cubicBezTo>
                    <a:pt x="3430934" y="2974796"/>
                    <a:pt x="3426140" y="2985583"/>
                    <a:pt x="3423144" y="2986781"/>
                  </a:cubicBezTo>
                  <a:cubicBezTo>
                    <a:pt x="3423144" y="2986781"/>
                    <a:pt x="3417151" y="2992175"/>
                    <a:pt x="3409960" y="2992175"/>
                  </a:cubicBezTo>
                  <a:cubicBezTo>
                    <a:pt x="3402769" y="2992175"/>
                    <a:pt x="3394379" y="2994572"/>
                    <a:pt x="3388985" y="2998767"/>
                  </a:cubicBezTo>
                  <a:cubicBezTo>
                    <a:pt x="3383592" y="3002962"/>
                    <a:pt x="3381794" y="3006558"/>
                    <a:pt x="3382393" y="3008955"/>
                  </a:cubicBezTo>
                  <a:cubicBezTo>
                    <a:pt x="3382992" y="3011352"/>
                    <a:pt x="3380596" y="3013749"/>
                    <a:pt x="3376401" y="3013150"/>
                  </a:cubicBezTo>
                  <a:cubicBezTo>
                    <a:pt x="3372206" y="3012550"/>
                    <a:pt x="3373404" y="3018543"/>
                    <a:pt x="3372206" y="3020940"/>
                  </a:cubicBezTo>
                  <a:cubicBezTo>
                    <a:pt x="3371606" y="3023337"/>
                    <a:pt x="3369209" y="3026933"/>
                    <a:pt x="3368011" y="3028731"/>
                  </a:cubicBezTo>
                  <a:cubicBezTo>
                    <a:pt x="3366812" y="3030529"/>
                    <a:pt x="3366812" y="3032926"/>
                    <a:pt x="3368610" y="3035922"/>
                  </a:cubicBezTo>
                  <a:cubicBezTo>
                    <a:pt x="3370408" y="3038918"/>
                    <a:pt x="3368011" y="3043113"/>
                    <a:pt x="3364415" y="3038319"/>
                  </a:cubicBezTo>
                  <a:cubicBezTo>
                    <a:pt x="3360820" y="3033525"/>
                    <a:pt x="3360220" y="3032926"/>
                    <a:pt x="3356625" y="3032926"/>
                  </a:cubicBezTo>
                  <a:cubicBezTo>
                    <a:pt x="3352430" y="3033525"/>
                    <a:pt x="3350632" y="3031727"/>
                    <a:pt x="3348235" y="3028731"/>
                  </a:cubicBezTo>
                  <a:cubicBezTo>
                    <a:pt x="3345838" y="3026334"/>
                    <a:pt x="3345238" y="3028131"/>
                    <a:pt x="3341043" y="3028731"/>
                  </a:cubicBezTo>
                  <a:cubicBezTo>
                    <a:pt x="3336849" y="3029330"/>
                    <a:pt x="3332654" y="3028731"/>
                    <a:pt x="3332054" y="3025734"/>
                  </a:cubicBezTo>
                  <a:cubicBezTo>
                    <a:pt x="3331455" y="3022738"/>
                    <a:pt x="3331455" y="3015547"/>
                    <a:pt x="3327859" y="3017344"/>
                  </a:cubicBezTo>
                  <a:cubicBezTo>
                    <a:pt x="3324264" y="3019142"/>
                    <a:pt x="3316473" y="3026933"/>
                    <a:pt x="3315874" y="3029929"/>
                  </a:cubicBezTo>
                  <a:cubicBezTo>
                    <a:pt x="3315275" y="3032926"/>
                    <a:pt x="3315275" y="3034723"/>
                    <a:pt x="3311679" y="3035323"/>
                  </a:cubicBezTo>
                  <a:cubicBezTo>
                    <a:pt x="3307484" y="3035922"/>
                    <a:pt x="3306885" y="3040716"/>
                    <a:pt x="3307484" y="3046110"/>
                  </a:cubicBezTo>
                  <a:cubicBezTo>
                    <a:pt x="3308083" y="3051503"/>
                    <a:pt x="3306885" y="3061691"/>
                    <a:pt x="3305087" y="3064687"/>
                  </a:cubicBezTo>
                  <a:cubicBezTo>
                    <a:pt x="3303889" y="3070081"/>
                    <a:pt x="3303889" y="3073077"/>
                    <a:pt x="3305087" y="3076073"/>
                  </a:cubicBezTo>
                  <a:close/>
                  <a:moveTo>
                    <a:pt x="3952902" y="3131207"/>
                  </a:moveTo>
                  <a:cubicBezTo>
                    <a:pt x="3950505" y="3131806"/>
                    <a:pt x="3948707" y="3138997"/>
                    <a:pt x="3952902" y="3139596"/>
                  </a:cubicBezTo>
                  <a:cubicBezTo>
                    <a:pt x="3957097" y="3140196"/>
                    <a:pt x="3960093" y="3140196"/>
                    <a:pt x="3959494" y="3136600"/>
                  </a:cubicBezTo>
                  <a:cubicBezTo>
                    <a:pt x="3958895" y="3132405"/>
                    <a:pt x="3961891" y="3130607"/>
                    <a:pt x="3966086" y="3133604"/>
                  </a:cubicBezTo>
                  <a:cubicBezTo>
                    <a:pt x="3970281" y="3136600"/>
                    <a:pt x="3974476" y="3138997"/>
                    <a:pt x="3977472" y="3136600"/>
                  </a:cubicBezTo>
                  <a:cubicBezTo>
                    <a:pt x="3981667" y="3133004"/>
                    <a:pt x="3982866" y="3137199"/>
                    <a:pt x="3978671" y="3140795"/>
                  </a:cubicBezTo>
                  <a:cubicBezTo>
                    <a:pt x="3974476" y="3144390"/>
                    <a:pt x="3978072" y="3162968"/>
                    <a:pt x="3987061" y="3159372"/>
                  </a:cubicBezTo>
                  <a:cubicBezTo>
                    <a:pt x="3993653" y="3156975"/>
                    <a:pt x="3994252" y="3161769"/>
                    <a:pt x="3999046" y="3159972"/>
                  </a:cubicBezTo>
                  <a:cubicBezTo>
                    <a:pt x="4002642" y="3158773"/>
                    <a:pt x="4010432" y="3161170"/>
                    <a:pt x="4013429" y="3159972"/>
                  </a:cubicBezTo>
                  <a:cubicBezTo>
                    <a:pt x="4016425" y="3158773"/>
                    <a:pt x="4020620" y="3159372"/>
                    <a:pt x="4022418" y="3159372"/>
                  </a:cubicBezTo>
                  <a:cubicBezTo>
                    <a:pt x="4024215" y="3159372"/>
                    <a:pt x="4027811" y="3157575"/>
                    <a:pt x="4029609" y="3155178"/>
                  </a:cubicBezTo>
                  <a:cubicBezTo>
                    <a:pt x="4031407" y="3152780"/>
                    <a:pt x="4037999" y="3152181"/>
                    <a:pt x="4035602" y="3157575"/>
                  </a:cubicBezTo>
                  <a:cubicBezTo>
                    <a:pt x="4034403" y="3160571"/>
                    <a:pt x="4031407" y="3161769"/>
                    <a:pt x="4035003" y="3162968"/>
                  </a:cubicBezTo>
                  <a:cubicBezTo>
                    <a:pt x="4038598" y="3164766"/>
                    <a:pt x="4035602" y="3167163"/>
                    <a:pt x="4032605" y="3168361"/>
                  </a:cubicBezTo>
                  <a:cubicBezTo>
                    <a:pt x="4030208" y="3168961"/>
                    <a:pt x="4028410" y="3171957"/>
                    <a:pt x="4027811" y="3173755"/>
                  </a:cubicBezTo>
                  <a:cubicBezTo>
                    <a:pt x="4027212" y="3176152"/>
                    <a:pt x="4023017" y="3177350"/>
                    <a:pt x="4023616" y="3174354"/>
                  </a:cubicBezTo>
                  <a:cubicBezTo>
                    <a:pt x="4024215" y="3171358"/>
                    <a:pt x="4011032" y="3164167"/>
                    <a:pt x="4006237" y="3169560"/>
                  </a:cubicBezTo>
                  <a:cubicBezTo>
                    <a:pt x="4001443" y="3174954"/>
                    <a:pt x="3993653" y="3174954"/>
                    <a:pt x="3990656" y="3171957"/>
                  </a:cubicBezTo>
                  <a:cubicBezTo>
                    <a:pt x="3987660" y="3169560"/>
                    <a:pt x="3978671" y="3173755"/>
                    <a:pt x="3976873" y="3177350"/>
                  </a:cubicBezTo>
                  <a:cubicBezTo>
                    <a:pt x="3974476" y="3181545"/>
                    <a:pt x="3976274" y="3183343"/>
                    <a:pt x="3982866" y="3181545"/>
                  </a:cubicBezTo>
                  <a:cubicBezTo>
                    <a:pt x="3990057" y="3179748"/>
                    <a:pt x="3993653" y="3185141"/>
                    <a:pt x="3994851" y="3188138"/>
                  </a:cubicBezTo>
                  <a:cubicBezTo>
                    <a:pt x="3996050" y="3191134"/>
                    <a:pt x="3999645" y="3190535"/>
                    <a:pt x="4002043" y="3192332"/>
                  </a:cubicBezTo>
                  <a:cubicBezTo>
                    <a:pt x="4004440" y="3193531"/>
                    <a:pt x="4006237" y="3197726"/>
                    <a:pt x="4003840" y="3201321"/>
                  </a:cubicBezTo>
                  <a:cubicBezTo>
                    <a:pt x="4001443" y="3204917"/>
                    <a:pt x="4002642" y="3209112"/>
                    <a:pt x="4004440" y="3213906"/>
                  </a:cubicBezTo>
                  <a:cubicBezTo>
                    <a:pt x="4005638" y="3218701"/>
                    <a:pt x="4003241" y="3228888"/>
                    <a:pt x="4008635" y="3227091"/>
                  </a:cubicBezTo>
                  <a:cubicBezTo>
                    <a:pt x="4014028" y="3225292"/>
                    <a:pt x="4025414" y="3213906"/>
                    <a:pt x="4020620" y="3210311"/>
                  </a:cubicBezTo>
                  <a:cubicBezTo>
                    <a:pt x="4015826" y="3206116"/>
                    <a:pt x="4015226" y="3201921"/>
                    <a:pt x="4020620" y="3203719"/>
                  </a:cubicBezTo>
                  <a:cubicBezTo>
                    <a:pt x="4026014" y="3205516"/>
                    <a:pt x="4027811" y="3200722"/>
                    <a:pt x="4027811" y="3196527"/>
                  </a:cubicBezTo>
                  <a:cubicBezTo>
                    <a:pt x="4027811" y="3192332"/>
                    <a:pt x="4027212" y="3188737"/>
                    <a:pt x="4030208" y="3186340"/>
                  </a:cubicBezTo>
                  <a:cubicBezTo>
                    <a:pt x="4032605" y="3183943"/>
                    <a:pt x="4035602" y="3186939"/>
                    <a:pt x="4032605" y="3190535"/>
                  </a:cubicBezTo>
                  <a:cubicBezTo>
                    <a:pt x="4029609" y="3194730"/>
                    <a:pt x="4032006" y="3203719"/>
                    <a:pt x="4033205" y="3205516"/>
                  </a:cubicBezTo>
                  <a:cubicBezTo>
                    <a:pt x="4034403" y="3207314"/>
                    <a:pt x="4033804" y="3212708"/>
                    <a:pt x="4037999" y="3212708"/>
                  </a:cubicBezTo>
                  <a:cubicBezTo>
                    <a:pt x="4042194" y="3212708"/>
                    <a:pt x="4041595" y="3213307"/>
                    <a:pt x="4042194" y="3216903"/>
                  </a:cubicBezTo>
                  <a:cubicBezTo>
                    <a:pt x="4042793" y="3219899"/>
                    <a:pt x="4048786" y="3225292"/>
                    <a:pt x="4048786" y="3219300"/>
                  </a:cubicBezTo>
                  <a:cubicBezTo>
                    <a:pt x="4048786" y="3213307"/>
                    <a:pt x="4055378" y="3213906"/>
                    <a:pt x="4054179" y="3218701"/>
                  </a:cubicBezTo>
                  <a:cubicBezTo>
                    <a:pt x="4052981" y="3223495"/>
                    <a:pt x="4058374" y="3223495"/>
                    <a:pt x="4057775" y="3221098"/>
                  </a:cubicBezTo>
                  <a:cubicBezTo>
                    <a:pt x="4057176" y="3216903"/>
                    <a:pt x="4060771" y="3220498"/>
                    <a:pt x="4060172" y="3223495"/>
                  </a:cubicBezTo>
                  <a:cubicBezTo>
                    <a:pt x="4059573" y="3225892"/>
                    <a:pt x="4063768" y="3228888"/>
                    <a:pt x="4067363" y="3231285"/>
                  </a:cubicBezTo>
                  <a:cubicBezTo>
                    <a:pt x="4071558" y="3233682"/>
                    <a:pt x="4075154" y="3236080"/>
                    <a:pt x="4081147" y="3233682"/>
                  </a:cubicBezTo>
                  <a:cubicBezTo>
                    <a:pt x="4087139" y="3231285"/>
                    <a:pt x="4104518" y="3237278"/>
                    <a:pt x="4112908" y="3242072"/>
                  </a:cubicBezTo>
                  <a:cubicBezTo>
                    <a:pt x="4121298" y="3247466"/>
                    <a:pt x="4138677" y="3255256"/>
                    <a:pt x="4139876" y="3260051"/>
                  </a:cubicBezTo>
                  <a:cubicBezTo>
                    <a:pt x="4141074" y="3264845"/>
                    <a:pt x="4144670" y="3265444"/>
                    <a:pt x="4148865" y="3266043"/>
                  </a:cubicBezTo>
                  <a:cubicBezTo>
                    <a:pt x="4153059" y="3266642"/>
                    <a:pt x="4156655" y="3270238"/>
                    <a:pt x="4157254" y="3273234"/>
                  </a:cubicBezTo>
                  <a:cubicBezTo>
                    <a:pt x="4157854" y="3275632"/>
                    <a:pt x="4162048" y="3273834"/>
                    <a:pt x="4165644" y="3272635"/>
                  </a:cubicBezTo>
                  <a:cubicBezTo>
                    <a:pt x="4169240" y="3271437"/>
                    <a:pt x="4177630" y="3273834"/>
                    <a:pt x="4171038" y="3275032"/>
                  </a:cubicBezTo>
                  <a:cubicBezTo>
                    <a:pt x="4164446" y="3276231"/>
                    <a:pt x="4159652" y="3276830"/>
                    <a:pt x="4164446" y="3281025"/>
                  </a:cubicBezTo>
                  <a:cubicBezTo>
                    <a:pt x="4169240" y="3285220"/>
                    <a:pt x="4165045" y="3295408"/>
                    <a:pt x="4171637" y="3301400"/>
                  </a:cubicBezTo>
                  <a:cubicBezTo>
                    <a:pt x="4178828" y="3307393"/>
                    <a:pt x="4184821" y="3313386"/>
                    <a:pt x="4175233" y="3312187"/>
                  </a:cubicBezTo>
                  <a:cubicBezTo>
                    <a:pt x="4165644" y="3310989"/>
                    <a:pt x="4171038" y="3317581"/>
                    <a:pt x="4172836" y="3319978"/>
                  </a:cubicBezTo>
                  <a:cubicBezTo>
                    <a:pt x="4174633" y="3322375"/>
                    <a:pt x="4178828" y="3325371"/>
                    <a:pt x="4184821" y="3325371"/>
                  </a:cubicBezTo>
                  <a:cubicBezTo>
                    <a:pt x="4190814" y="3325971"/>
                    <a:pt x="4193211" y="3328967"/>
                    <a:pt x="4187818" y="3328967"/>
                  </a:cubicBezTo>
                  <a:cubicBezTo>
                    <a:pt x="4180626" y="3328967"/>
                    <a:pt x="4176431" y="3329566"/>
                    <a:pt x="4184821" y="3335559"/>
                  </a:cubicBezTo>
                  <a:cubicBezTo>
                    <a:pt x="4190814" y="3339754"/>
                    <a:pt x="4186619" y="3346346"/>
                    <a:pt x="4184222" y="3351140"/>
                  </a:cubicBezTo>
                  <a:cubicBezTo>
                    <a:pt x="4181825" y="3355934"/>
                    <a:pt x="4178828" y="3364924"/>
                    <a:pt x="4184821" y="3363125"/>
                  </a:cubicBezTo>
                  <a:cubicBezTo>
                    <a:pt x="4190814" y="3360729"/>
                    <a:pt x="4192012" y="3354136"/>
                    <a:pt x="4195009" y="3357732"/>
                  </a:cubicBezTo>
                  <a:cubicBezTo>
                    <a:pt x="4198005" y="3361927"/>
                    <a:pt x="4205196" y="3357732"/>
                    <a:pt x="4208193" y="3357133"/>
                  </a:cubicBezTo>
                  <a:cubicBezTo>
                    <a:pt x="4211789" y="3356534"/>
                    <a:pt x="4213586" y="3356534"/>
                    <a:pt x="4215384" y="3354736"/>
                  </a:cubicBezTo>
                  <a:cubicBezTo>
                    <a:pt x="4217182" y="3352938"/>
                    <a:pt x="4219579" y="3353537"/>
                    <a:pt x="4218980" y="3356534"/>
                  </a:cubicBezTo>
                  <a:cubicBezTo>
                    <a:pt x="4218381" y="3359530"/>
                    <a:pt x="4223774" y="3366721"/>
                    <a:pt x="4230965" y="3372714"/>
                  </a:cubicBezTo>
                  <a:cubicBezTo>
                    <a:pt x="4238156" y="3378107"/>
                    <a:pt x="4241153" y="3382902"/>
                    <a:pt x="4242951" y="3385898"/>
                  </a:cubicBezTo>
                  <a:cubicBezTo>
                    <a:pt x="4244149" y="3389494"/>
                    <a:pt x="4247745" y="3391291"/>
                    <a:pt x="4250142" y="3390692"/>
                  </a:cubicBezTo>
                  <a:lnTo>
                    <a:pt x="4250142" y="3389494"/>
                  </a:lnTo>
                  <a:cubicBezTo>
                    <a:pt x="4252539" y="3388894"/>
                    <a:pt x="4257333" y="3388894"/>
                    <a:pt x="4261528" y="3390093"/>
                  </a:cubicBezTo>
                  <a:cubicBezTo>
                    <a:pt x="4265723" y="3390692"/>
                    <a:pt x="4279507" y="3393689"/>
                    <a:pt x="4280106" y="3390692"/>
                  </a:cubicBezTo>
                  <a:cubicBezTo>
                    <a:pt x="4280705" y="3387696"/>
                    <a:pt x="4283702" y="3389494"/>
                    <a:pt x="4284900" y="3392490"/>
                  </a:cubicBezTo>
                  <a:cubicBezTo>
                    <a:pt x="4286098" y="3395486"/>
                    <a:pt x="4295087" y="3396685"/>
                    <a:pt x="4296885" y="3394887"/>
                  </a:cubicBezTo>
                  <a:cubicBezTo>
                    <a:pt x="4299282" y="3393089"/>
                    <a:pt x="4304077" y="3391291"/>
                    <a:pt x="4313665" y="3390692"/>
                  </a:cubicBezTo>
                  <a:cubicBezTo>
                    <a:pt x="4323253" y="3390093"/>
                    <a:pt x="4320257" y="3380504"/>
                    <a:pt x="4317261" y="3378707"/>
                  </a:cubicBezTo>
                  <a:cubicBezTo>
                    <a:pt x="4314264" y="3377508"/>
                    <a:pt x="4308871" y="3374512"/>
                    <a:pt x="4307073" y="3371515"/>
                  </a:cubicBezTo>
                  <a:cubicBezTo>
                    <a:pt x="4304676" y="3369118"/>
                    <a:pt x="4301680" y="3366721"/>
                    <a:pt x="4298683" y="3366721"/>
                  </a:cubicBezTo>
                  <a:cubicBezTo>
                    <a:pt x="4295687" y="3366721"/>
                    <a:pt x="4285499" y="3368519"/>
                    <a:pt x="4286098" y="3366122"/>
                  </a:cubicBezTo>
                  <a:cubicBezTo>
                    <a:pt x="4287896" y="3361927"/>
                    <a:pt x="4298084" y="3363725"/>
                    <a:pt x="4301080" y="3363125"/>
                  </a:cubicBezTo>
                  <a:cubicBezTo>
                    <a:pt x="4303477" y="3362526"/>
                    <a:pt x="4313066" y="3358931"/>
                    <a:pt x="4317860" y="3360729"/>
                  </a:cubicBezTo>
                  <a:cubicBezTo>
                    <a:pt x="4322055" y="3361927"/>
                    <a:pt x="4325051" y="3358331"/>
                    <a:pt x="4319658" y="3356534"/>
                  </a:cubicBezTo>
                  <a:cubicBezTo>
                    <a:pt x="4314863" y="3354736"/>
                    <a:pt x="4317261" y="3348743"/>
                    <a:pt x="4323253" y="3353537"/>
                  </a:cubicBezTo>
                  <a:cubicBezTo>
                    <a:pt x="4329246" y="3358331"/>
                    <a:pt x="4331044" y="3354136"/>
                    <a:pt x="4331643" y="3347544"/>
                  </a:cubicBezTo>
                  <a:cubicBezTo>
                    <a:pt x="4332243" y="3340353"/>
                    <a:pt x="4320856" y="3334360"/>
                    <a:pt x="4321456" y="3331364"/>
                  </a:cubicBezTo>
                  <a:cubicBezTo>
                    <a:pt x="4322055" y="3328967"/>
                    <a:pt x="4328048" y="3332563"/>
                    <a:pt x="4334040" y="3338555"/>
                  </a:cubicBezTo>
                  <a:cubicBezTo>
                    <a:pt x="4340033" y="3343949"/>
                    <a:pt x="4349022" y="3342750"/>
                    <a:pt x="4342430" y="3336758"/>
                  </a:cubicBezTo>
                  <a:cubicBezTo>
                    <a:pt x="4338235" y="3332563"/>
                    <a:pt x="4340033" y="3328967"/>
                    <a:pt x="4341831" y="3330765"/>
                  </a:cubicBezTo>
                  <a:cubicBezTo>
                    <a:pt x="4343629" y="3332563"/>
                    <a:pt x="4345427" y="3332563"/>
                    <a:pt x="4347224" y="3332563"/>
                  </a:cubicBezTo>
                  <a:cubicBezTo>
                    <a:pt x="4349622" y="3332563"/>
                    <a:pt x="4357412" y="3336758"/>
                    <a:pt x="4359809" y="3339754"/>
                  </a:cubicBezTo>
                  <a:cubicBezTo>
                    <a:pt x="4362206" y="3343349"/>
                    <a:pt x="4369997" y="3348144"/>
                    <a:pt x="4373593" y="3348144"/>
                  </a:cubicBezTo>
                  <a:cubicBezTo>
                    <a:pt x="4377787" y="3347544"/>
                    <a:pt x="4383780" y="3349342"/>
                    <a:pt x="4389174" y="3354136"/>
                  </a:cubicBezTo>
                  <a:cubicBezTo>
                    <a:pt x="4394567" y="3358931"/>
                    <a:pt x="4408950" y="3375710"/>
                    <a:pt x="4410747" y="3376310"/>
                  </a:cubicBezTo>
                  <a:cubicBezTo>
                    <a:pt x="4412545" y="3376909"/>
                    <a:pt x="4417340" y="3378707"/>
                    <a:pt x="4413744" y="3382302"/>
                  </a:cubicBezTo>
                  <a:cubicBezTo>
                    <a:pt x="4410148" y="3385898"/>
                    <a:pt x="4414343" y="3387696"/>
                    <a:pt x="4420935" y="3387696"/>
                  </a:cubicBezTo>
                  <a:cubicBezTo>
                    <a:pt x="4426928" y="3387096"/>
                    <a:pt x="4432921" y="3388894"/>
                    <a:pt x="4426329" y="3392490"/>
                  </a:cubicBezTo>
                  <a:cubicBezTo>
                    <a:pt x="4419736" y="3396085"/>
                    <a:pt x="4425729" y="3402678"/>
                    <a:pt x="4427527" y="3401479"/>
                  </a:cubicBezTo>
                  <a:cubicBezTo>
                    <a:pt x="4429325" y="3400880"/>
                    <a:pt x="4431722" y="3401479"/>
                    <a:pt x="4432921" y="3403876"/>
                  </a:cubicBezTo>
                  <a:cubicBezTo>
                    <a:pt x="4434718" y="3406273"/>
                    <a:pt x="4441310" y="3414064"/>
                    <a:pt x="4441310" y="3417060"/>
                  </a:cubicBezTo>
                  <a:cubicBezTo>
                    <a:pt x="4441310" y="3420656"/>
                    <a:pt x="4445505" y="3423053"/>
                    <a:pt x="4447303" y="3422454"/>
                  </a:cubicBezTo>
                  <a:cubicBezTo>
                    <a:pt x="4449700" y="3421855"/>
                    <a:pt x="4451498" y="3419457"/>
                    <a:pt x="4453296" y="3422454"/>
                  </a:cubicBezTo>
                  <a:cubicBezTo>
                    <a:pt x="4455693" y="3425450"/>
                    <a:pt x="4463484" y="3423652"/>
                    <a:pt x="4465281" y="3425450"/>
                  </a:cubicBezTo>
                  <a:cubicBezTo>
                    <a:pt x="4467079" y="3427248"/>
                    <a:pt x="4473072" y="3427847"/>
                    <a:pt x="4476068" y="3426649"/>
                  </a:cubicBezTo>
                  <a:cubicBezTo>
                    <a:pt x="4479065" y="3426049"/>
                    <a:pt x="4491050" y="3424851"/>
                    <a:pt x="4492249" y="3427847"/>
                  </a:cubicBezTo>
                  <a:cubicBezTo>
                    <a:pt x="4493447" y="3430844"/>
                    <a:pt x="4496444" y="3432042"/>
                    <a:pt x="4497642" y="3430244"/>
                  </a:cubicBezTo>
                  <a:cubicBezTo>
                    <a:pt x="4499440" y="3429046"/>
                    <a:pt x="4500039" y="3429645"/>
                    <a:pt x="4501837" y="3432042"/>
                  </a:cubicBezTo>
                  <a:cubicBezTo>
                    <a:pt x="4503036" y="3434439"/>
                    <a:pt x="4508429" y="3437436"/>
                    <a:pt x="4511426" y="3436237"/>
                  </a:cubicBezTo>
                  <a:cubicBezTo>
                    <a:pt x="4514422" y="3435038"/>
                    <a:pt x="4521014" y="3440432"/>
                    <a:pt x="4513223" y="3440432"/>
                  </a:cubicBezTo>
                  <a:cubicBezTo>
                    <a:pt x="4506032" y="3440432"/>
                    <a:pt x="4509627" y="3447623"/>
                    <a:pt x="4522812" y="3444027"/>
                  </a:cubicBezTo>
                  <a:cubicBezTo>
                    <a:pt x="4532999" y="3441031"/>
                    <a:pt x="4530602" y="3438634"/>
                    <a:pt x="4524010" y="3434439"/>
                  </a:cubicBezTo>
                  <a:cubicBezTo>
                    <a:pt x="4517418" y="3430244"/>
                    <a:pt x="4522812" y="3428446"/>
                    <a:pt x="4526407" y="3430244"/>
                  </a:cubicBezTo>
                  <a:cubicBezTo>
                    <a:pt x="4530602" y="3432641"/>
                    <a:pt x="4532999" y="3432641"/>
                    <a:pt x="4535996" y="3430844"/>
                  </a:cubicBezTo>
                  <a:cubicBezTo>
                    <a:pt x="4538992" y="3428446"/>
                    <a:pt x="4537194" y="3426649"/>
                    <a:pt x="4534198" y="3427248"/>
                  </a:cubicBezTo>
                  <a:cubicBezTo>
                    <a:pt x="4531202" y="3427847"/>
                    <a:pt x="4526407" y="3427847"/>
                    <a:pt x="4514422" y="3420656"/>
                  </a:cubicBezTo>
                  <a:cubicBezTo>
                    <a:pt x="4502436" y="3413465"/>
                    <a:pt x="4505433" y="3410468"/>
                    <a:pt x="4510826" y="3409869"/>
                  </a:cubicBezTo>
                  <a:cubicBezTo>
                    <a:pt x="4516220" y="3409270"/>
                    <a:pt x="4519216" y="3408670"/>
                    <a:pt x="4515620" y="3405674"/>
                  </a:cubicBezTo>
                  <a:cubicBezTo>
                    <a:pt x="4511426" y="3402678"/>
                    <a:pt x="4507830" y="3403277"/>
                    <a:pt x="4499440" y="3403277"/>
                  </a:cubicBezTo>
                  <a:cubicBezTo>
                    <a:pt x="4491050" y="3403277"/>
                    <a:pt x="4489252" y="3399681"/>
                    <a:pt x="4492848" y="3390093"/>
                  </a:cubicBezTo>
                  <a:cubicBezTo>
                    <a:pt x="4496444" y="3380504"/>
                    <a:pt x="4489852" y="3381703"/>
                    <a:pt x="4488653" y="3383501"/>
                  </a:cubicBezTo>
                  <a:cubicBezTo>
                    <a:pt x="4487455" y="3385898"/>
                    <a:pt x="4486256" y="3387096"/>
                    <a:pt x="4479664" y="3386497"/>
                  </a:cubicBezTo>
                  <a:cubicBezTo>
                    <a:pt x="4472473" y="3385898"/>
                    <a:pt x="4469476" y="3384100"/>
                    <a:pt x="4469476" y="3380504"/>
                  </a:cubicBezTo>
                  <a:cubicBezTo>
                    <a:pt x="4469476" y="3376310"/>
                    <a:pt x="4467079" y="3372115"/>
                    <a:pt x="4464083" y="3369718"/>
                  </a:cubicBezTo>
                  <a:cubicBezTo>
                    <a:pt x="4461686" y="3367320"/>
                    <a:pt x="4459888" y="3364324"/>
                    <a:pt x="4458689" y="3361927"/>
                  </a:cubicBezTo>
                  <a:cubicBezTo>
                    <a:pt x="4458090" y="3359530"/>
                    <a:pt x="4455693" y="3354736"/>
                    <a:pt x="4453296" y="3352938"/>
                  </a:cubicBezTo>
                  <a:cubicBezTo>
                    <a:pt x="4450899" y="3350541"/>
                    <a:pt x="4441310" y="3336158"/>
                    <a:pt x="4434119" y="3333162"/>
                  </a:cubicBezTo>
                  <a:cubicBezTo>
                    <a:pt x="4426928" y="3329566"/>
                    <a:pt x="4429924" y="3322974"/>
                    <a:pt x="4422134" y="3314584"/>
                  </a:cubicBezTo>
                  <a:cubicBezTo>
                    <a:pt x="4416740" y="3307992"/>
                    <a:pt x="4424531" y="3310989"/>
                    <a:pt x="4430524" y="3311588"/>
                  </a:cubicBezTo>
                  <a:cubicBezTo>
                    <a:pt x="4438314" y="3312187"/>
                    <a:pt x="4438314" y="3305595"/>
                    <a:pt x="4446704" y="3307393"/>
                  </a:cubicBezTo>
                  <a:cubicBezTo>
                    <a:pt x="4455094" y="3309191"/>
                    <a:pt x="4447303" y="3294808"/>
                    <a:pt x="4444307" y="3288816"/>
                  </a:cubicBezTo>
                  <a:cubicBezTo>
                    <a:pt x="4441310" y="3282823"/>
                    <a:pt x="4435917" y="3278628"/>
                    <a:pt x="4432921" y="3280426"/>
                  </a:cubicBezTo>
                  <a:cubicBezTo>
                    <a:pt x="4429924" y="3281624"/>
                    <a:pt x="4424531" y="3283422"/>
                    <a:pt x="4419137" y="3279827"/>
                  </a:cubicBezTo>
                  <a:cubicBezTo>
                    <a:pt x="4413744" y="3275632"/>
                    <a:pt x="4410747" y="3270837"/>
                    <a:pt x="4403556" y="3270837"/>
                  </a:cubicBezTo>
                  <a:cubicBezTo>
                    <a:pt x="4396365" y="3270837"/>
                    <a:pt x="4399960" y="3268440"/>
                    <a:pt x="4391571" y="3266043"/>
                  </a:cubicBezTo>
                  <a:cubicBezTo>
                    <a:pt x="4383181" y="3263646"/>
                    <a:pt x="4384979" y="3258852"/>
                    <a:pt x="4384979" y="3255856"/>
                  </a:cubicBezTo>
                  <a:cubicBezTo>
                    <a:pt x="4384979" y="3252859"/>
                    <a:pt x="4386776" y="3247466"/>
                    <a:pt x="4381383" y="3243870"/>
                  </a:cubicBezTo>
                  <a:cubicBezTo>
                    <a:pt x="4375989" y="3240274"/>
                    <a:pt x="4372993" y="3233682"/>
                    <a:pt x="4369398" y="3231285"/>
                  </a:cubicBezTo>
                  <a:cubicBezTo>
                    <a:pt x="4365203" y="3228888"/>
                    <a:pt x="4361607" y="3228289"/>
                    <a:pt x="4359210" y="3219300"/>
                  </a:cubicBezTo>
                  <a:cubicBezTo>
                    <a:pt x="4356813" y="3210311"/>
                    <a:pt x="4346625" y="3206116"/>
                    <a:pt x="4343629" y="3206116"/>
                  </a:cubicBezTo>
                  <a:cubicBezTo>
                    <a:pt x="4340633" y="3206715"/>
                    <a:pt x="4333441" y="3206715"/>
                    <a:pt x="4330445" y="3203719"/>
                  </a:cubicBezTo>
                  <a:cubicBezTo>
                    <a:pt x="4327448" y="3200722"/>
                    <a:pt x="4320257" y="3196527"/>
                    <a:pt x="4312467" y="3198325"/>
                  </a:cubicBezTo>
                  <a:cubicBezTo>
                    <a:pt x="4304077" y="3199524"/>
                    <a:pt x="4287896" y="3192932"/>
                    <a:pt x="4285499" y="3189935"/>
                  </a:cubicBezTo>
                  <a:cubicBezTo>
                    <a:pt x="4283102" y="3186939"/>
                    <a:pt x="4278308" y="3184542"/>
                    <a:pt x="4275312" y="3183343"/>
                  </a:cubicBezTo>
                  <a:cubicBezTo>
                    <a:pt x="4272315" y="3182744"/>
                    <a:pt x="4265124" y="3180946"/>
                    <a:pt x="4260330" y="3176751"/>
                  </a:cubicBezTo>
                  <a:cubicBezTo>
                    <a:pt x="4256135" y="3172556"/>
                    <a:pt x="4248344" y="3171358"/>
                    <a:pt x="4245348" y="3171957"/>
                  </a:cubicBezTo>
                  <a:cubicBezTo>
                    <a:pt x="4242951" y="3172556"/>
                    <a:pt x="4238156" y="3172556"/>
                    <a:pt x="4236958" y="3168961"/>
                  </a:cubicBezTo>
                  <a:cubicBezTo>
                    <a:pt x="4235760" y="3165365"/>
                    <a:pt x="4232763" y="3163567"/>
                    <a:pt x="4229767" y="3164766"/>
                  </a:cubicBezTo>
                  <a:cubicBezTo>
                    <a:pt x="4226770" y="3165365"/>
                    <a:pt x="4222576" y="3160571"/>
                    <a:pt x="4217781" y="3162968"/>
                  </a:cubicBezTo>
                  <a:cubicBezTo>
                    <a:pt x="4212987" y="3165365"/>
                    <a:pt x="4196207" y="3160571"/>
                    <a:pt x="4182424" y="3149784"/>
                  </a:cubicBezTo>
                  <a:cubicBezTo>
                    <a:pt x="4168641" y="3138398"/>
                    <a:pt x="4163847" y="3137799"/>
                    <a:pt x="4162648" y="3138997"/>
                  </a:cubicBezTo>
                  <a:cubicBezTo>
                    <a:pt x="4161449" y="3140196"/>
                    <a:pt x="4158453" y="3141394"/>
                    <a:pt x="4155457" y="3138398"/>
                  </a:cubicBezTo>
                  <a:cubicBezTo>
                    <a:pt x="4153059" y="3134802"/>
                    <a:pt x="4150063" y="3137199"/>
                    <a:pt x="4142872" y="3138997"/>
                  </a:cubicBezTo>
                  <a:cubicBezTo>
                    <a:pt x="4135681" y="3141394"/>
                    <a:pt x="4131486" y="3144390"/>
                    <a:pt x="4132684" y="3150983"/>
                  </a:cubicBezTo>
                  <a:cubicBezTo>
                    <a:pt x="4133283" y="3158174"/>
                    <a:pt x="4127890" y="3158174"/>
                    <a:pt x="4125493" y="3159972"/>
                  </a:cubicBezTo>
                  <a:cubicBezTo>
                    <a:pt x="4123096" y="3161769"/>
                    <a:pt x="4118901" y="3165964"/>
                    <a:pt x="4115305" y="3162369"/>
                  </a:cubicBezTo>
                  <a:cubicBezTo>
                    <a:pt x="4111710" y="3158773"/>
                    <a:pt x="4110511" y="3161170"/>
                    <a:pt x="4108114" y="3163567"/>
                  </a:cubicBezTo>
                  <a:cubicBezTo>
                    <a:pt x="4105717" y="3165964"/>
                    <a:pt x="4100323" y="3170759"/>
                    <a:pt x="4094930" y="3176751"/>
                  </a:cubicBezTo>
                  <a:cubicBezTo>
                    <a:pt x="4089536" y="3183343"/>
                    <a:pt x="4088937" y="3183343"/>
                    <a:pt x="4084143" y="3192932"/>
                  </a:cubicBezTo>
                  <a:cubicBezTo>
                    <a:pt x="4079349" y="3202520"/>
                    <a:pt x="4067363" y="3198325"/>
                    <a:pt x="4064367" y="3195928"/>
                  </a:cubicBezTo>
                  <a:cubicBezTo>
                    <a:pt x="4060771" y="3193531"/>
                    <a:pt x="4057775" y="3190535"/>
                    <a:pt x="4060172" y="3187538"/>
                  </a:cubicBezTo>
                  <a:cubicBezTo>
                    <a:pt x="4064367" y="3182145"/>
                    <a:pt x="4061371" y="3183943"/>
                    <a:pt x="4058974" y="3182744"/>
                  </a:cubicBezTo>
                  <a:cubicBezTo>
                    <a:pt x="4056576" y="3181545"/>
                    <a:pt x="4054179" y="3178549"/>
                    <a:pt x="4057176" y="3172556"/>
                  </a:cubicBezTo>
                  <a:cubicBezTo>
                    <a:pt x="4060172" y="3166564"/>
                    <a:pt x="4052981" y="3167163"/>
                    <a:pt x="4052381" y="3170159"/>
                  </a:cubicBezTo>
                  <a:cubicBezTo>
                    <a:pt x="4051782" y="3173755"/>
                    <a:pt x="4051782" y="3177350"/>
                    <a:pt x="4048786" y="3176751"/>
                  </a:cubicBezTo>
                  <a:cubicBezTo>
                    <a:pt x="4045790" y="3176152"/>
                    <a:pt x="4045190" y="3163567"/>
                    <a:pt x="4044591" y="3159972"/>
                  </a:cubicBezTo>
                  <a:cubicBezTo>
                    <a:pt x="4043992" y="3156376"/>
                    <a:pt x="4038598" y="3145589"/>
                    <a:pt x="4042194" y="3138997"/>
                  </a:cubicBezTo>
                  <a:cubicBezTo>
                    <a:pt x="4045790" y="3132405"/>
                    <a:pt x="4039797" y="3123416"/>
                    <a:pt x="4037400" y="3116824"/>
                  </a:cubicBezTo>
                  <a:cubicBezTo>
                    <a:pt x="4035003" y="3110232"/>
                    <a:pt x="4027811" y="3116824"/>
                    <a:pt x="4021219" y="3109033"/>
                  </a:cubicBezTo>
                  <a:cubicBezTo>
                    <a:pt x="4014627" y="3101243"/>
                    <a:pt x="4001443" y="3102441"/>
                    <a:pt x="3998447" y="3101842"/>
                  </a:cubicBezTo>
                  <a:cubicBezTo>
                    <a:pt x="3994851" y="3101243"/>
                    <a:pt x="3985263" y="3100044"/>
                    <a:pt x="3981068" y="3104838"/>
                  </a:cubicBezTo>
                  <a:cubicBezTo>
                    <a:pt x="3976873" y="3109633"/>
                    <a:pt x="3969083" y="3112030"/>
                    <a:pt x="3964888" y="3111430"/>
                  </a:cubicBezTo>
                  <a:cubicBezTo>
                    <a:pt x="3960693" y="3110831"/>
                    <a:pt x="3955299" y="3119221"/>
                    <a:pt x="3956498" y="3124614"/>
                  </a:cubicBezTo>
                  <a:cubicBezTo>
                    <a:pt x="3956498" y="3128809"/>
                    <a:pt x="3955299" y="3130607"/>
                    <a:pt x="3952902" y="3131207"/>
                  </a:cubicBezTo>
                  <a:close/>
                  <a:moveTo>
                    <a:pt x="1105152" y="903106"/>
                  </a:moveTo>
                  <a:cubicBezTo>
                    <a:pt x="1108149" y="899510"/>
                    <a:pt x="1099759" y="898312"/>
                    <a:pt x="1096763" y="902507"/>
                  </a:cubicBezTo>
                  <a:cubicBezTo>
                    <a:pt x="1093766" y="906702"/>
                    <a:pt x="1099160" y="908499"/>
                    <a:pt x="1099160" y="908499"/>
                  </a:cubicBezTo>
                  <a:cubicBezTo>
                    <a:pt x="1099160" y="908499"/>
                    <a:pt x="1102156" y="906702"/>
                    <a:pt x="1105152" y="903106"/>
                  </a:cubicBezTo>
                  <a:close/>
                  <a:moveTo>
                    <a:pt x="1121333" y="877936"/>
                  </a:moveTo>
                  <a:cubicBezTo>
                    <a:pt x="1121333" y="877936"/>
                    <a:pt x="1119535" y="880333"/>
                    <a:pt x="1124329" y="875539"/>
                  </a:cubicBezTo>
                  <a:cubicBezTo>
                    <a:pt x="1129123" y="871344"/>
                    <a:pt x="1128524" y="867749"/>
                    <a:pt x="1121932" y="873142"/>
                  </a:cubicBezTo>
                  <a:cubicBezTo>
                    <a:pt x="1115340" y="877936"/>
                    <a:pt x="1121333" y="877936"/>
                    <a:pt x="1121333" y="877936"/>
                  </a:cubicBezTo>
                  <a:close/>
                  <a:moveTo>
                    <a:pt x="1077586" y="1020564"/>
                  </a:moveTo>
                  <a:cubicBezTo>
                    <a:pt x="1081781" y="1024758"/>
                    <a:pt x="1079983" y="1024159"/>
                    <a:pt x="1084178" y="1021163"/>
                  </a:cubicBezTo>
                  <a:cubicBezTo>
                    <a:pt x="1088373" y="1018766"/>
                    <a:pt x="1084178" y="1013972"/>
                    <a:pt x="1078784" y="1013972"/>
                  </a:cubicBezTo>
                  <a:cubicBezTo>
                    <a:pt x="1073990" y="1014571"/>
                    <a:pt x="1073990" y="1016369"/>
                    <a:pt x="1077586" y="1020564"/>
                  </a:cubicBezTo>
                  <a:close/>
                  <a:moveTo>
                    <a:pt x="1162083" y="761078"/>
                  </a:moveTo>
                  <a:lnTo>
                    <a:pt x="1163881" y="758082"/>
                  </a:lnTo>
                  <a:cubicBezTo>
                    <a:pt x="1163881" y="758082"/>
                    <a:pt x="1164480" y="752688"/>
                    <a:pt x="1161484" y="756284"/>
                  </a:cubicBezTo>
                  <a:cubicBezTo>
                    <a:pt x="1157888" y="759879"/>
                    <a:pt x="1162083" y="761078"/>
                    <a:pt x="1162083" y="761078"/>
                  </a:cubicBezTo>
                  <a:close/>
                  <a:moveTo>
                    <a:pt x="1201635" y="735309"/>
                  </a:moveTo>
                  <a:cubicBezTo>
                    <a:pt x="1203433" y="733511"/>
                    <a:pt x="1205231" y="732912"/>
                    <a:pt x="1208827" y="728717"/>
                  </a:cubicBezTo>
                  <a:cubicBezTo>
                    <a:pt x="1212422" y="724522"/>
                    <a:pt x="1213022" y="726320"/>
                    <a:pt x="1205830" y="725721"/>
                  </a:cubicBezTo>
                  <a:cubicBezTo>
                    <a:pt x="1198639" y="725122"/>
                    <a:pt x="1200437" y="725122"/>
                    <a:pt x="1197440" y="728118"/>
                  </a:cubicBezTo>
                  <a:cubicBezTo>
                    <a:pt x="1194444" y="731114"/>
                    <a:pt x="1196841" y="727519"/>
                    <a:pt x="1192047" y="728118"/>
                  </a:cubicBezTo>
                  <a:cubicBezTo>
                    <a:pt x="1187852" y="728717"/>
                    <a:pt x="1187253" y="732313"/>
                    <a:pt x="1184256" y="736508"/>
                  </a:cubicBezTo>
                  <a:cubicBezTo>
                    <a:pt x="1181260" y="740703"/>
                    <a:pt x="1178264" y="742500"/>
                    <a:pt x="1183058" y="743100"/>
                  </a:cubicBezTo>
                  <a:cubicBezTo>
                    <a:pt x="1187852" y="743699"/>
                    <a:pt x="1188451" y="740703"/>
                    <a:pt x="1193845" y="740103"/>
                  </a:cubicBezTo>
                  <a:cubicBezTo>
                    <a:pt x="1198639" y="739504"/>
                    <a:pt x="1199838" y="736508"/>
                    <a:pt x="1201635" y="735309"/>
                  </a:cubicBezTo>
                  <a:close/>
                  <a:moveTo>
                    <a:pt x="1180062" y="768269"/>
                  </a:moveTo>
                  <a:cubicBezTo>
                    <a:pt x="1183058" y="768269"/>
                    <a:pt x="1184256" y="767071"/>
                    <a:pt x="1184256" y="763475"/>
                  </a:cubicBezTo>
                  <a:cubicBezTo>
                    <a:pt x="1184256" y="759879"/>
                    <a:pt x="1184856" y="758082"/>
                    <a:pt x="1187852" y="755085"/>
                  </a:cubicBezTo>
                  <a:cubicBezTo>
                    <a:pt x="1190848" y="751490"/>
                    <a:pt x="1190249" y="744898"/>
                    <a:pt x="1187852" y="747295"/>
                  </a:cubicBezTo>
                  <a:cubicBezTo>
                    <a:pt x="1185455" y="749692"/>
                    <a:pt x="1185455" y="752089"/>
                    <a:pt x="1182459" y="749692"/>
                  </a:cubicBezTo>
                  <a:cubicBezTo>
                    <a:pt x="1179462" y="747295"/>
                    <a:pt x="1180062" y="749092"/>
                    <a:pt x="1180062" y="753887"/>
                  </a:cubicBezTo>
                  <a:cubicBezTo>
                    <a:pt x="1180062" y="758681"/>
                    <a:pt x="1179462" y="761677"/>
                    <a:pt x="1178264" y="764074"/>
                  </a:cubicBezTo>
                  <a:cubicBezTo>
                    <a:pt x="1177065" y="766471"/>
                    <a:pt x="1177065" y="768269"/>
                    <a:pt x="1180062" y="768269"/>
                  </a:cubicBezTo>
                  <a:close/>
                  <a:moveTo>
                    <a:pt x="1157289" y="792839"/>
                  </a:moveTo>
                  <a:cubicBezTo>
                    <a:pt x="1157289" y="792839"/>
                    <a:pt x="1157289" y="792839"/>
                    <a:pt x="1161484" y="792240"/>
                  </a:cubicBezTo>
                  <a:cubicBezTo>
                    <a:pt x="1165679" y="791641"/>
                    <a:pt x="1163881" y="791641"/>
                    <a:pt x="1160885" y="786847"/>
                  </a:cubicBezTo>
                  <a:cubicBezTo>
                    <a:pt x="1157888" y="782652"/>
                    <a:pt x="1155491" y="779655"/>
                    <a:pt x="1155491" y="783850"/>
                  </a:cubicBezTo>
                  <a:cubicBezTo>
                    <a:pt x="1154892" y="788045"/>
                    <a:pt x="1154892" y="788045"/>
                    <a:pt x="1150098" y="786247"/>
                  </a:cubicBezTo>
                  <a:cubicBezTo>
                    <a:pt x="1144704" y="785049"/>
                    <a:pt x="1145903" y="786847"/>
                    <a:pt x="1148300" y="790442"/>
                  </a:cubicBezTo>
                  <a:cubicBezTo>
                    <a:pt x="1149499" y="794038"/>
                    <a:pt x="1157289" y="792839"/>
                    <a:pt x="1157289" y="792839"/>
                  </a:cubicBezTo>
                  <a:close/>
                  <a:moveTo>
                    <a:pt x="1132120" y="815612"/>
                  </a:moveTo>
                  <a:cubicBezTo>
                    <a:pt x="1132120" y="815612"/>
                    <a:pt x="1136315" y="813215"/>
                    <a:pt x="1136914" y="808421"/>
                  </a:cubicBezTo>
                  <a:cubicBezTo>
                    <a:pt x="1137513" y="803027"/>
                    <a:pt x="1135116" y="803626"/>
                    <a:pt x="1132120" y="806023"/>
                  </a:cubicBezTo>
                  <a:cubicBezTo>
                    <a:pt x="1129123" y="808421"/>
                    <a:pt x="1127925" y="808421"/>
                    <a:pt x="1129723" y="812016"/>
                  </a:cubicBezTo>
                  <a:cubicBezTo>
                    <a:pt x="1132120" y="815612"/>
                    <a:pt x="1132120" y="815612"/>
                    <a:pt x="1132120" y="815612"/>
                  </a:cubicBezTo>
                  <a:close/>
                  <a:moveTo>
                    <a:pt x="1144704" y="810218"/>
                  </a:moveTo>
                  <a:cubicBezTo>
                    <a:pt x="1144704" y="810218"/>
                    <a:pt x="1148300" y="810818"/>
                    <a:pt x="1148300" y="807821"/>
                  </a:cubicBezTo>
                  <a:cubicBezTo>
                    <a:pt x="1148300" y="805424"/>
                    <a:pt x="1145304" y="802428"/>
                    <a:pt x="1141109" y="806623"/>
                  </a:cubicBezTo>
                  <a:cubicBezTo>
                    <a:pt x="1136914" y="811417"/>
                    <a:pt x="1144704" y="810218"/>
                    <a:pt x="1144704" y="810218"/>
                  </a:cubicBezTo>
                  <a:close/>
                  <a:moveTo>
                    <a:pt x="1289129" y="719129"/>
                  </a:moveTo>
                  <a:cubicBezTo>
                    <a:pt x="1288530" y="725122"/>
                    <a:pt x="1297519" y="723923"/>
                    <a:pt x="1297519" y="723923"/>
                  </a:cubicBezTo>
                  <a:cubicBezTo>
                    <a:pt x="1297519" y="723923"/>
                    <a:pt x="1295122" y="720327"/>
                    <a:pt x="1293324" y="716732"/>
                  </a:cubicBezTo>
                  <a:cubicBezTo>
                    <a:pt x="1291527" y="713136"/>
                    <a:pt x="1289729" y="713136"/>
                    <a:pt x="1289129" y="719129"/>
                  </a:cubicBezTo>
                  <a:close/>
                  <a:moveTo>
                    <a:pt x="1121932" y="907900"/>
                  </a:moveTo>
                  <a:cubicBezTo>
                    <a:pt x="1117138" y="904304"/>
                    <a:pt x="1117737" y="902507"/>
                    <a:pt x="1114741" y="904304"/>
                  </a:cubicBezTo>
                  <a:cubicBezTo>
                    <a:pt x="1111744" y="906702"/>
                    <a:pt x="1112943" y="906702"/>
                    <a:pt x="1108748" y="908499"/>
                  </a:cubicBezTo>
                  <a:cubicBezTo>
                    <a:pt x="1104553" y="910297"/>
                    <a:pt x="1105152" y="906702"/>
                    <a:pt x="1100957" y="910896"/>
                  </a:cubicBezTo>
                  <a:cubicBezTo>
                    <a:pt x="1096763" y="915091"/>
                    <a:pt x="1096763" y="913893"/>
                    <a:pt x="1088972" y="916290"/>
                  </a:cubicBezTo>
                  <a:cubicBezTo>
                    <a:pt x="1080582" y="918687"/>
                    <a:pt x="1081781" y="914492"/>
                    <a:pt x="1078784" y="918687"/>
                  </a:cubicBezTo>
                  <a:cubicBezTo>
                    <a:pt x="1075788" y="922882"/>
                    <a:pt x="1076986" y="924081"/>
                    <a:pt x="1085976" y="922283"/>
                  </a:cubicBezTo>
                  <a:cubicBezTo>
                    <a:pt x="1094365" y="920485"/>
                    <a:pt x="1087773" y="925279"/>
                    <a:pt x="1083578" y="932470"/>
                  </a:cubicBezTo>
                  <a:cubicBezTo>
                    <a:pt x="1079384" y="939662"/>
                    <a:pt x="1081181" y="942059"/>
                    <a:pt x="1073391" y="944456"/>
                  </a:cubicBezTo>
                  <a:cubicBezTo>
                    <a:pt x="1066199" y="946853"/>
                    <a:pt x="1059607" y="950449"/>
                    <a:pt x="1057810" y="948651"/>
                  </a:cubicBezTo>
                  <a:cubicBezTo>
                    <a:pt x="1056012" y="946254"/>
                    <a:pt x="1054813" y="946853"/>
                    <a:pt x="1051817" y="949250"/>
                  </a:cubicBezTo>
                  <a:cubicBezTo>
                    <a:pt x="1048821" y="951647"/>
                    <a:pt x="1044626" y="949250"/>
                    <a:pt x="1044626" y="951647"/>
                  </a:cubicBezTo>
                  <a:cubicBezTo>
                    <a:pt x="1044626" y="954044"/>
                    <a:pt x="1045225" y="954643"/>
                    <a:pt x="1041030" y="954044"/>
                  </a:cubicBezTo>
                  <a:cubicBezTo>
                    <a:pt x="1036835" y="953445"/>
                    <a:pt x="1036236" y="953445"/>
                    <a:pt x="1036236" y="957640"/>
                  </a:cubicBezTo>
                  <a:cubicBezTo>
                    <a:pt x="1036236" y="961835"/>
                    <a:pt x="1042828" y="961835"/>
                    <a:pt x="1049420" y="963633"/>
                  </a:cubicBezTo>
                  <a:cubicBezTo>
                    <a:pt x="1056012" y="965430"/>
                    <a:pt x="1054813" y="967827"/>
                    <a:pt x="1052416" y="967827"/>
                  </a:cubicBezTo>
                  <a:cubicBezTo>
                    <a:pt x="1050019" y="967827"/>
                    <a:pt x="1048821" y="969625"/>
                    <a:pt x="1056611" y="975618"/>
                  </a:cubicBezTo>
                  <a:cubicBezTo>
                    <a:pt x="1064402" y="981611"/>
                    <a:pt x="1068597" y="979214"/>
                    <a:pt x="1076387" y="975019"/>
                  </a:cubicBezTo>
                  <a:cubicBezTo>
                    <a:pt x="1083578" y="970824"/>
                    <a:pt x="1088373" y="972622"/>
                    <a:pt x="1086575" y="975019"/>
                  </a:cubicBezTo>
                  <a:cubicBezTo>
                    <a:pt x="1085376" y="977416"/>
                    <a:pt x="1081181" y="980412"/>
                    <a:pt x="1078185" y="982210"/>
                  </a:cubicBezTo>
                  <a:cubicBezTo>
                    <a:pt x="1074589" y="984008"/>
                    <a:pt x="1070994" y="982210"/>
                    <a:pt x="1067997" y="986405"/>
                  </a:cubicBezTo>
                  <a:cubicBezTo>
                    <a:pt x="1065001" y="990600"/>
                    <a:pt x="1063802" y="991798"/>
                    <a:pt x="1059607" y="990001"/>
                  </a:cubicBezTo>
                  <a:cubicBezTo>
                    <a:pt x="1055413" y="987603"/>
                    <a:pt x="1051218" y="986405"/>
                    <a:pt x="1047622" y="984008"/>
                  </a:cubicBezTo>
                  <a:cubicBezTo>
                    <a:pt x="1044626" y="981611"/>
                    <a:pt x="1039232" y="981611"/>
                    <a:pt x="1039232" y="984607"/>
                  </a:cubicBezTo>
                  <a:cubicBezTo>
                    <a:pt x="1038633" y="987004"/>
                    <a:pt x="1038633" y="988802"/>
                    <a:pt x="1036835" y="988802"/>
                  </a:cubicBezTo>
                  <a:cubicBezTo>
                    <a:pt x="1035037" y="988802"/>
                    <a:pt x="1031442" y="988203"/>
                    <a:pt x="1028445" y="991798"/>
                  </a:cubicBezTo>
                  <a:cubicBezTo>
                    <a:pt x="1025449" y="995993"/>
                    <a:pt x="1023651" y="998990"/>
                    <a:pt x="1019456" y="999589"/>
                  </a:cubicBezTo>
                  <a:cubicBezTo>
                    <a:pt x="1015261" y="1000188"/>
                    <a:pt x="1012265" y="998390"/>
                    <a:pt x="1008669" y="1003185"/>
                  </a:cubicBezTo>
                  <a:cubicBezTo>
                    <a:pt x="1005074" y="1007979"/>
                    <a:pt x="1001478" y="1005582"/>
                    <a:pt x="995485" y="1010376"/>
                  </a:cubicBezTo>
                  <a:cubicBezTo>
                    <a:pt x="990092" y="1015170"/>
                    <a:pt x="982900" y="1010975"/>
                    <a:pt x="980503" y="1013372"/>
                  </a:cubicBezTo>
                  <a:cubicBezTo>
                    <a:pt x="978106" y="1015769"/>
                    <a:pt x="976908" y="1018766"/>
                    <a:pt x="981103" y="1018766"/>
                  </a:cubicBezTo>
                  <a:cubicBezTo>
                    <a:pt x="985297" y="1018766"/>
                    <a:pt x="985897" y="1018166"/>
                    <a:pt x="986496" y="1021163"/>
                  </a:cubicBezTo>
                  <a:cubicBezTo>
                    <a:pt x="987095" y="1024159"/>
                    <a:pt x="988893" y="1024159"/>
                    <a:pt x="991290" y="1021762"/>
                  </a:cubicBezTo>
                  <a:cubicBezTo>
                    <a:pt x="993687" y="1019365"/>
                    <a:pt x="997283" y="1019964"/>
                    <a:pt x="1000879" y="1017567"/>
                  </a:cubicBezTo>
                  <a:cubicBezTo>
                    <a:pt x="1004474" y="1015170"/>
                    <a:pt x="1005074" y="1015769"/>
                    <a:pt x="1009268" y="1015170"/>
                  </a:cubicBezTo>
                  <a:cubicBezTo>
                    <a:pt x="1013463" y="1014571"/>
                    <a:pt x="1016460" y="1012773"/>
                    <a:pt x="1020655" y="1016968"/>
                  </a:cubicBezTo>
                  <a:cubicBezTo>
                    <a:pt x="1024850" y="1021163"/>
                    <a:pt x="1023052" y="1024159"/>
                    <a:pt x="1028445" y="1024159"/>
                  </a:cubicBezTo>
                  <a:cubicBezTo>
                    <a:pt x="1033839" y="1024159"/>
                    <a:pt x="1033839" y="1022361"/>
                    <a:pt x="1035037" y="1019365"/>
                  </a:cubicBezTo>
                  <a:cubicBezTo>
                    <a:pt x="1035636" y="1016369"/>
                    <a:pt x="1039232" y="1015769"/>
                    <a:pt x="1043427" y="1015170"/>
                  </a:cubicBezTo>
                  <a:cubicBezTo>
                    <a:pt x="1048221" y="1014571"/>
                    <a:pt x="1049420" y="1010975"/>
                    <a:pt x="1053615" y="1014571"/>
                  </a:cubicBezTo>
                  <a:cubicBezTo>
                    <a:pt x="1057810" y="1018766"/>
                    <a:pt x="1060207" y="1015769"/>
                    <a:pt x="1062005" y="1016369"/>
                  </a:cubicBezTo>
                  <a:cubicBezTo>
                    <a:pt x="1063802" y="1016968"/>
                    <a:pt x="1065001" y="1018766"/>
                    <a:pt x="1066199" y="1016968"/>
                  </a:cubicBezTo>
                  <a:cubicBezTo>
                    <a:pt x="1066799" y="1015170"/>
                    <a:pt x="1068597" y="1014571"/>
                    <a:pt x="1073990" y="1014571"/>
                  </a:cubicBezTo>
                  <a:cubicBezTo>
                    <a:pt x="1079384" y="1014571"/>
                    <a:pt x="1082380" y="1015769"/>
                    <a:pt x="1082380" y="1013372"/>
                  </a:cubicBezTo>
                  <a:cubicBezTo>
                    <a:pt x="1082380" y="1010975"/>
                    <a:pt x="1084178" y="1009177"/>
                    <a:pt x="1087174" y="1012773"/>
                  </a:cubicBezTo>
                  <a:cubicBezTo>
                    <a:pt x="1090170" y="1015769"/>
                    <a:pt x="1090170" y="1016968"/>
                    <a:pt x="1099759" y="1015769"/>
                  </a:cubicBezTo>
                  <a:cubicBezTo>
                    <a:pt x="1109347" y="1015170"/>
                    <a:pt x="1110546" y="1014571"/>
                    <a:pt x="1114741" y="1019964"/>
                  </a:cubicBezTo>
                  <a:cubicBezTo>
                    <a:pt x="1118936" y="1025358"/>
                    <a:pt x="1124928" y="1023560"/>
                    <a:pt x="1133318" y="1022361"/>
                  </a:cubicBezTo>
                  <a:cubicBezTo>
                    <a:pt x="1141708" y="1021163"/>
                    <a:pt x="1139910" y="1018166"/>
                    <a:pt x="1146502" y="1016369"/>
                  </a:cubicBezTo>
                  <a:cubicBezTo>
                    <a:pt x="1153094" y="1013972"/>
                    <a:pt x="1153094" y="1010975"/>
                    <a:pt x="1148899" y="1008578"/>
                  </a:cubicBezTo>
                  <a:cubicBezTo>
                    <a:pt x="1144704" y="1006181"/>
                    <a:pt x="1143506" y="1004383"/>
                    <a:pt x="1144704" y="1002585"/>
                  </a:cubicBezTo>
                  <a:cubicBezTo>
                    <a:pt x="1145903" y="1000787"/>
                    <a:pt x="1147701" y="998390"/>
                    <a:pt x="1147701" y="995394"/>
                  </a:cubicBezTo>
                  <a:cubicBezTo>
                    <a:pt x="1147701" y="992398"/>
                    <a:pt x="1152495" y="993596"/>
                    <a:pt x="1160885" y="991798"/>
                  </a:cubicBezTo>
                  <a:cubicBezTo>
                    <a:pt x="1169275" y="990001"/>
                    <a:pt x="1174069" y="982809"/>
                    <a:pt x="1178264" y="979214"/>
                  </a:cubicBezTo>
                  <a:cubicBezTo>
                    <a:pt x="1182459" y="975618"/>
                    <a:pt x="1185455" y="976817"/>
                    <a:pt x="1188451" y="973221"/>
                  </a:cubicBezTo>
                  <a:cubicBezTo>
                    <a:pt x="1191448" y="969625"/>
                    <a:pt x="1191448" y="967228"/>
                    <a:pt x="1199238" y="961835"/>
                  </a:cubicBezTo>
                  <a:cubicBezTo>
                    <a:pt x="1207029" y="956441"/>
                    <a:pt x="1203433" y="954044"/>
                    <a:pt x="1199838" y="946853"/>
                  </a:cubicBezTo>
                  <a:cubicBezTo>
                    <a:pt x="1196841" y="939662"/>
                    <a:pt x="1190249" y="938463"/>
                    <a:pt x="1186654" y="942059"/>
                  </a:cubicBezTo>
                  <a:cubicBezTo>
                    <a:pt x="1183058" y="946254"/>
                    <a:pt x="1179462" y="949250"/>
                    <a:pt x="1179462" y="943856"/>
                  </a:cubicBezTo>
                  <a:cubicBezTo>
                    <a:pt x="1179462" y="938463"/>
                    <a:pt x="1181859" y="938463"/>
                    <a:pt x="1187852" y="933070"/>
                  </a:cubicBezTo>
                  <a:cubicBezTo>
                    <a:pt x="1193845" y="927676"/>
                    <a:pt x="1193246" y="921084"/>
                    <a:pt x="1190249" y="918088"/>
                  </a:cubicBezTo>
                  <a:cubicBezTo>
                    <a:pt x="1187852" y="915091"/>
                    <a:pt x="1183058" y="915691"/>
                    <a:pt x="1185455" y="912694"/>
                  </a:cubicBezTo>
                  <a:cubicBezTo>
                    <a:pt x="1187852" y="909698"/>
                    <a:pt x="1189650" y="908499"/>
                    <a:pt x="1192646" y="915091"/>
                  </a:cubicBezTo>
                  <a:cubicBezTo>
                    <a:pt x="1195043" y="921683"/>
                    <a:pt x="1197440" y="918088"/>
                    <a:pt x="1197440" y="912095"/>
                  </a:cubicBezTo>
                  <a:cubicBezTo>
                    <a:pt x="1197440" y="906102"/>
                    <a:pt x="1196841" y="903705"/>
                    <a:pt x="1202834" y="900709"/>
                  </a:cubicBezTo>
                  <a:cubicBezTo>
                    <a:pt x="1208227" y="898312"/>
                    <a:pt x="1208227" y="896514"/>
                    <a:pt x="1205830" y="891720"/>
                  </a:cubicBezTo>
                  <a:cubicBezTo>
                    <a:pt x="1203433" y="886326"/>
                    <a:pt x="1207029" y="881532"/>
                    <a:pt x="1200437" y="879734"/>
                  </a:cubicBezTo>
                  <a:cubicBezTo>
                    <a:pt x="1193246" y="877337"/>
                    <a:pt x="1193845" y="877337"/>
                    <a:pt x="1199838" y="872543"/>
                  </a:cubicBezTo>
                  <a:cubicBezTo>
                    <a:pt x="1205830" y="867149"/>
                    <a:pt x="1205231" y="862954"/>
                    <a:pt x="1209426" y="856363"/>
                  </a:cubicBezTo>
                  <a:cubicBezTo>
                    <a:pt x="1213621" y="849770"/>
                    <a:pt x="1216617" y="850370"/>
                    <a:pt x="1216018" y="841980"/>
                  </a:cubicBezTo>
                  <a:cubicBezTo>
                    <a:pt x="1215419" y="833590"/>
                    <a:pt x="1215419" y="827597"/>
                    <a:pt x="1210625" y="826998"/>
                  </a:cubicBezTo>
                  <a:cubicBezTo>
                    <a:pt x="1205830" y="826399"/>
                    <a:pt x="1204032" y="826399"/>
                    <a:pt x="1195043" y="821605"/>
                  </a:cubicBezTo>
                  <a:cubicBezTo>
                    <a:pt x="1186054" y="816810"/>
                    <a:pt x="1192646" y="815612"/>
                    <a:pt x="1200437" y="816810"/>
                  </a:cubicBezTo>
                  <a:cubicBezTo>
                    <a:pt x="1208227" y="818009"/>
                    <a:pt x="1208827" y="815013"/>
                    <a:pt x="1215419" y="817410"/>
                  </a:cubicBezTo>
                  <a:cubicBezTo>
                    <a:pt x="1222011" y="819807"/>
                    <a:pt x="1225007" y="819807"/>
                    <a:pt x="1225007" y="812016"/>
                  </a:cubicBezTo>
                  <a:cubicBezTo>
                    <a:pt x="1225007" y="804825"/>
                    <a:pt x="1225606" y="803626"/>
                    <a:pt x="1232198" y="804226"/>
                  </a:cubicBezTo>
                  <a:cubicBezTo>
                    <a:pt x="1238790" y="804825"/>
                    <a:pt x="1238790" y="802428"/>
                    <a:pt x="1242985" y="798233"/>
                  </a:cubicBezTo>
                  <a:cubicBezTo>
                    <a:pt x="1247180" y="794038"/>
                    <a:pt x="1254971" y="789843"/>
                    <a:pt x="1265158" y="783251"/>
                  </a:cubicBezTo>
                  <a:cubicBezTo>
                    <a:pt x="1275346" y="777258"/>
                    <a:pt x="1272350" y="771865"/>
                    <a:pt x="1269353" y="770666"/>
                  </a:cubicBezTo>
                  <a:cubicBezTo>
                    <a:pt x="1265758" y="769468"/>
                    <a:pt x="1262162" y="770067"/>
                    <a:pt x="1259166" y="768269"/>
                  </a:cubicBezTo>
                  <a:cubicBezTo>
                    <a:pt x="1256169" y="766471"/>
                    <a:pt x="1256769" y="762276"/>
                    <a:pt x="1244184" y="762876"/>
                  </a:cubicBezTo>
                  <a:cubicBezTo>
                    <a:pt x="1231000" y="763475"/>
                    <a:pt x="1238191" y="753287"/>
                    <a:pt x="1245382" y="752688"/>
                  </a:cubicBezTo>
                  <a:cubicBezTo>
                    <a:pt x="1252574" y="752089"/>
                    <a:pt x="1256769" y="752089"/>
                    <a:pt x="1263960" y="749092"/>
                  </a:cubicBezTo>
                  <a:cubicBezTo>
                    <a:pt x="1271151" y="746695"/>
                    <a:pt x="1272350" y="748493"/>
                    <a:pt x="1277144" y="740703"/>
                  </a:cubicBezTo>
                  <a:cubicBezTo>
                    <a:pt x="1282537" y="732313"/>
                    <a:pt x="1274747" y="732313"/>
                    <a:pt x="1267556" y="732313"/>
                  </a:cubicBezTo>
                  <a:cubicBezTo>
                    <a:pt x="1260364" y="732313"/>
                    <a:pt x="1254371" y="734111"/>
                    <a:pt x="1250776" y="727519"/>
                  </a:cubicBezTo>
                  <a:cubicBezTo>
                    <a:pt x="1247180" y="720927"/>
                    <a:pt x="1238790" y="722125"/>
                    <a:pt x="1235195" y="727519"/>
                  </a:cubicBezTo>
                  <a:cubicBezTo>
                    <a:pt x="1231000" y="732912"/>
                    <a:pt x="1229202" y="734710"/>
                    <a:pt x="1222011" y="736508"/>
                  </a:cubicBezTo>
                  <a:cubicBezTo>
                    <a:pt x="1214819" y="738306"/>
                    <a:pt x="1202235" y="746096"/>
                    <a:pt x="1202235" y="753887"/>
                  </a:cubicBezTo>
                  <a:cubicBezTo>
                    <a:pt x="1202235" y="761677"/>
                    <a:pt x="1199838" y="756284"/>
                    <a:pt x="1195043" y="758082"/>
                  </a:cubicBezTo>
                  <a:cubicBezTo>
                    <a:pt x="1190848" y="760479"/>
                    <a:pt x="1187852" y="762276"/>
                    <a:pt x="1190848" y="763475"/>
                  </a:cubicBezTo>
                  <a:cubicBezTo>
                    <a:pt x="1193845" y="764674"/>
                    <a:pt x="1195043" y="764674"/>
                    <a:pt x="1191448" y="767071"/>
                  </a:cubicBezTo>
                  <a:cubicBezTo>
                    <a:pt x="1187852" y="769468"/>
                    <a:pt x="1187253" y="768269"/>
                    <a:pt x="1186054" y="773063"/>
                  </a:cubicBezTo>
                  <a:cubicBezTo>
                    <a:pt x="1184856" y="777858"/>
                    <a:pt x="1185455" y="781453"/>
                    <a:pt x="1184256" y="779056"/>
                  </a:cubicBezTo>
                  <a:cubicBezTo>
                    <a:pt x="1183657" y="776659"/>
                    <a:pt x="1181260" y="774861"/>
                    <a:pt x="1178863" y="774861"/>
                  </a:cubicBezTo>
                  <a:cubicBezTo>
                    <a:pt x="1176466" y="775461"/>
                    <a:pt x="1174069" y="775461"/>
                    <a:pt x="1174668" y="779655"/>
                  </a:cubicBezTo>
                  <a:cubicBezTo>
                    <a:pt x="1175267" y="783850"/>
                    <a:pt x="1174668" y="786247"/>
                    <a:pt x="1168076" y="784450"/>
                  </a:cubicBezTo>
                  <a:cubicBezTo>
                    <a:pt x="1161484" y="782652"/>
                    <a:pt x="1159087" y="782053"/>
                    <a:pt x="1160285" y="785049"/>
                  </a:cubicBezTo>
                  <a:cubicBezTo>
                    <a:pt x="1161484" y="788045"/>
                    <a:pt x="1164480" y="789843"/>
                    <a:pt x="1168675" y="790442"/>
                  </a:cubicBezTo>
                  <a:cubicBezTo>
                    <a:pt x="1172870" y="791042"/>
                    <a:pt x="1176466" y="789843"/>
                    <a:pt x="1174069" y="792839"/>
                  </a:cubicBezTo>
                  <a:cubicBezTo>
                    <a:pt x="1171672" y="795836"/>
                    <a:pt x="1169874" y="798233"/>
                    <a:pt x="1161484" y="801829"/>
                  </a:cubicBezTo>
                  <a:cubicBezTo>
                    <a:pt x="1153094" y="805424"/>
                    <a:pt x="1153094" y="813814"/>
                    <a:pt x="1143506" y="819807"/>
                  </a:cubicBezTo>
                  <a:cubicBezTo>
                    <a:pt x="1133917" y="825800"/>
                    <a:pt x="1136914" y="826399"/>
                    <a:pt x="1140509" y="825200"/>
                  </a:cubicBezTo>
                  <a:cubicBezTo>
                    <a:pt x="1144105" y="824601"/>
                    <a:pt x="1147101" y="822204"/>
                    <a:pt x="1151296" y="817410"/>
                  </a:cubicBezTo>
                  <a:cubicBezTo>
                    <a:pt x="1155491" y="812616"/>
                    <a:pt x="1156690" y="808421"/>
                    <a:pt x="1160885" y="807222"/>
                  </a:cubicBezTo>
                  <a:cubicBezTo>
                    <a:pt x="1165080" y="806023"/>
                    <a:pt x="1168076" y="805424"/>
                    <a:pt x="1165080" y="808421"/>
                  </a:cubicBezTo>
                  <a:cubicBezTo>
                    <a:pt x="1162083" y="811417"/>
                    <a:pt x="1163282" y="808421"/>
                    <a:pt x="1158488" y="812616"/>
                  </a:cubicBezTo>
                  <a:cubicBezTo>
                    <a:pt x="1153694" y="816810"/>
                    <a:pt x="1157888" y="818608"/>
                    <a:pt x="1163881" y="816211"/>
                  </a:cubicBezTo>
                  <a:cubicBezTo>
                    <a:pt x="1170473" y="813814"/>
                    <a:pt x="1172271" y="813814"/>
                    <a:pt x="1169275" y="816810"/>
                  </a:cubicBezTo>
                  <a:cubicBezTo>
                    <a:pt x="1166278" y="819807"/>
                    <a:pt x="1164480" y="822204"/>
                    <a:pt x="1157289" y="827597"/>
                  </a:cubicBezTo>
                  <a:cubicBezTo>
                    <a:pt x="1150098" y="832991"/>
                    <a:pt x="1148899" y="835388"/>
                    <a:pt x="1142307" y="840781"/>
                  </a:cubicBezTo>
                  <a:cubicBezTo>
                    <a:pt x="1136315" y="846175"/>
                    <a:pt x="1129723" y="843179"/>
                    <a:pt x="1128524" y="850370"/>
                  </a:cubicBezTo>
                  <a:cubicBezTo>
                    <a:pt x="1127325" y="857561"/>
                    <a:pt x="1129123" y="857561"/>
                    <a:pt x="1132120" y="852767"/>
                  </a:cubicBezTo>
                  <a:cubicBezTo>
                    <a:pt x="1135116" y="847973"/>
                    <a:pt x="1135116" y="846175"/>
                    <a:pt x="1137513" y="852767"/>
                  </a:cubicBezTo>
                  <a:cubicBezTo>
                    <a:pt x="1139910" y="859359"/>
                    <a:pt x="1145903" y="856962"/>
                    <a:pt x="1158488" y="856363"/>
                  </a:cubicBezTo>
                  <a:cubicBezTo>
                    <a:pt x="1171072" y="855763"/>
                    <a:pt x="1166878" y="856962"/>
                    <a:pt x="1162083" y="859359"/>
                  </a:cubicBezTo>
                  <a:cubicBezTo>
                    <a:pt x="1157289" y="861756"/>
                    <a:pt x="1153094" y="862954"/>
                    <a:pt x="1147701" y="870745"/>
                  </a:cubicBezTo>
                  <a:cubicBezTo>
                    <a:pt x="1142307" y="878536"/>
                    <a:pt x="1143506" y="880933"/>
                    <a:pt x="1148300" y="882131"/>
                  </a:cubicBezTo>
                  <a:cubicBezTo>
                    <a:pt x="1153694" y="883330"/>
                    <a:pt x="1153694" y="882731"/>
                    <a:pt x="1150098" y="886326"/>
                  </a:cubicBezTo>
                  <a:cubicBezTo>
                    <a:pt x="1145903" y="889922"/>
                    <a:pt x="1144704" y="888124"/>
                    <a:pt x="1141708" y="891120"/>
                  </a:cubicBezTo>
                  <a:cubicBezTo>
                    <a:pt x="1139311" y="894117"/>
                    <a:pt x="1142907" y="894117"/>
                    <a:pt x="1139311" y="898312"/>
                  </a:cubicBezTo>
                  <a:cubicBezTo>
                    <a:pt x="1135116" y="902507"/>
                    <a:pt x="1134517" y="900709"/>
                    <a:pt x="1130921" y="911496"/>
                  </a:cubicBezTo>
                  <a:cubicBezTo>
                    <a:pt x="1128524" y="920485"/>
                    <a:pt x="1126726" y="910896"/>
                    <a:pt x="1121932" y="907900"/>
                  </a:cubicBezTo>
                  <a:close/>
                  <a:moveTo>
                    <a:pt x="4510826" y="3255856"/>
                  </a:moveTo>
                  <a:cubicBezTo>
                    <a:pt x="4506631" y="3261848"/>
                    <a:pt x="4504234" y="3269040"/>
                    <a:pt x="4497642" y="3268440"/>
                  </a:cubicBezTo>
                  <a:cubicBezTo>
                    <a:pt x="4494646" y="3267841"/>
                    <a:pt x="4471873" y="3266043"/>
                    <a:pt x="4468877" y="3264245"/>
                  </a:cubicBezTo>
                  <a:cubicBezTo>
                    <a:pt x="4466480" y="3262447"/>
                    <a:pt x="4459888" y="3261848"/>
                    <a:pt x="4461086" y="3269040"/>
                  </a:cubicBezTo>
                  <a:cubicBezTo>
                    <a:pt x="4462285" y="3276231"/>
                    <a:pt x="4465281" y="3279227"/>
                    <a:pt x="4469476" y="3278628"/>
                  </a:cubicBezTo>
                  <a:cubicBezTo>
                    <a:pt x="4473671" y="3278029"/>
                    <a:pt x="4474870" y="3282823"/>
                    <a:pt x="4476667" y="3285220"/>
                  </a:cubicBezTo>
                  <a:cubicBezTo>
                    <a:pt x="4478466" y="3287617"/>
                    <a:pt x="4483859" y="3290014"/>
                    <a:pt x="4489252" y="3288816"/>
                  </a:cubicBezTo>
                  <a:cubicBezTo>
                    <a:pt x="4494646" y="3287617"/>
                    <a:pt x="4497043" y="3288216"/>
                    <a:pt x="4499440" y="3291213"/>
                  </a:cubicBezTo>
                  <a:cubicBezTo>
                    <a:pt x="4501837" y="3293610"/>
                    <a:pt x="4509627" y="3295408"/>
                    <a:pt x="4512624" y="3291812"/>
                  </a:cubicBezTo>
                  <a:cubicBezTo>
                    <a:pt x="4515021" y="3288816"/>
                    <a:pt x="4520415" y="3291812"/>
                    <a:pt x="4522812" y="3292411"/>
                  </a:cubicBezTo>
                  <a:cubicBezTo>
                    <a:pt x="4530003" y="3295408"/>
                    <a:pt x="4534198" y="3288216"/>
                    <a:pt x="4538992" y="3289415"/>
                  </a:cubicBezTo>
                  <a:cubicBezTo>
                    <a:pt x="4543786" y="3290014"/>
                    <a:pt x="4552176" y="3283422"/>
                    <a:pt x="4556970" y="3282223"/>
                  </a:cubicBezTo>
                  <a:cubicBezTo>
                    <a:pt x="4561764" y="3281025"/>
                    <a:pt x="4564162" y="3278029"/>
                    <a:pt x="4561165" y="3276830"/>
                  </a:cubicBezTo>
                  <a:cubicBezTo>
                    <a:pt x="4558169" y="3276231"/>
                    <a:pt x="4556970" y="3273834"/>
                    <a:pt x="4563562" y="3273234"/>
                  </a:cubicBezTo>
                  <a:cubicBezTo>
                    <a:pt x="4570154" y="3272635"/>
                    <a:pt x="4573750" y="3272635"/>
                    <a:pt x="4576147" y="3269639"/>
                  </a:cubicBezTo>
                  <a:cubicBezTo>
                    <a:pt x="4578544" y="3266642"/>
                    <a:pt x="4576147" y="3264245"/>
                    <a:pt x="4573750" y="3264845"/>
                  </a:cubicBezTo>
                  <a:cubicBezTo>
                    <a:pt x="4571353" y="3265444"/>
                    <a:pt x="4564162" y="3252859"/>
                    <a:pt x="4573151" y="3252859"/>
                  </a:cubicBezTo>
                  <a:cubicBezTo>
                    <a:pt x="4581540" y="3253458"/>
                    <a:pt x="4580941" y="3243870"/>
                    <a:pt x="4580342" y="3237877"/>
                  </a:cubicBezTo>
                  <a:cubicBezTo>
                    <a:pt x="4579743" y="3232484"/>
                    <a:pt x="4579743" y="3225892"/>
                    <a:pt x="4576746" y="3224094"/>
                  </a:cubicBezTo>
                  <a:cubicBezTo>
                    <a:pt x="4573750" y="3221697"/>
                    <a:pt x="4570754" y="3224094"/>
                    <a:pt x="4570754" y="3227690"/>
                  </a:cubicBezTo>
                  <a:cubicBezTo>
                    <a:pt x="4570754" y="3231285"/>
                    <a:pt x="4567158" y="3233083"/>
                    <a:pt x="4565360" y="3230087"/>
                  </a:cubicBezTo>
                  <a:cubicBezTo>
                    <a:pt x="4563562" y="3227690"/>
                    <a:pt x="4555772" y="3229487"/>
                    <a:pt x="4558169" y="3238476"/>
                  </a:cubicBezTo>
                  <a:cubicBezTo>
                    <a:pt x="4560566" y="3248065"/>
                    <a:pt x="4556371" y="3251661"/>
                    <a:pt x="4553375" y="3252260"/>
                  </a:cubicBezTo>
                  <a:cubicBezTo>
                    <a:pt x="4550378" y="3252859"/>
                    <a:pt x="4548580" y="3257653"/>
                    <a:pt x="4547981" y="3260051"/>
                  </a:cubicBezTo>
                  <a:cubicBezTo>
                    <a:pt x="4547382" y="3262447"/>
                    <a:pt x="4541988" y="3265444"/>
                    <a:pt x="4539591" y="3265444"/>
                  </a:cubicBezTo>
                  <a:cubicBezTo>
                    <a:pt x="4537194" y="3265444"/>
                    <a:pt x="4533598" y="3267242"/>
                    <a:pt x="4532400" y="3269639"/>
                  </a:cubicBezTo>
                  <a:cubicBezTo>
                    <a:pt x="4531801" y="3272036"/>
                    <a:pt x="4530003" y="3271437"/>
                    <a:pt x="4528205" y="3269639"/>
                  </a:cubicBezTo>
                  <a:cubicBezTo>
                    <a:pt x="4526407" y="3267841"/>
                    <a:pt x="4524010" y="3269040"/>
                    <a:pt x="4521613" y="3270238"/>
                  </a:cubicBezTo>
                  <a:cubicBezTo>
                    <a:pt x="4519216" y="3271437"/>
                    <a:pt x="4508429" y="3270238"/>
                    <a:pt x="4513223" y="3263047"/>
                  </a:cubicBezTo>
                  <a:cubicBezTo>
                    <a:pt x="4518017" y="3255256"/>
                    <a:pt x="4517418" y="3246866"/>
                    <a:pt x="4510826" y="3255856"/>
                  </a:cubicBezTo>
                  <a:close/>
                  <a:moveTo>
                    <a:pt x="4591129" y="3227690"/>
                  </a:moveTo>
                  <a:cubicBezTo>
                    <a:pt x="4591728" y="3236679"/>
                    <a:pt x="4591129" y="3239675"/>
                    <a:pt x="4595324" y="3243271"/>
                  </a:cubicBezTo>
                  <a:cubicBezTo>
                    <a:pt x="4599519" y="3246866"/>
                    <a:pt x="4601916" y="3247466"/>
                    <a:pt x="4602515" y="3243271"/>
                  </a:cubicBezTo>
                  <a:cubicBezTo>
                    <a:pt x="4603114" y="3239076"/>
                    <a:pt x="4603714" y="3235480"/>
                    <a:pt x="4606710" y="3233682"/>
                  </a:cubicBezTo>
                  <a:cubicBezTo>
                    <a:pt x="4609706" y="3231885"/>
                    <a:pt x="4607309" y="3224693"/>
                    <a:pt x="4604912" y="3221697"/>
                  </a:cubicBezTo>
                  <a:cubicBezTo>
                    <a:pt x="4602515" y="3218701"/>
                    <a:pt x="4600717" y="3213307"/>
                    <a:pt x="4595923" y="3214506"/>
                  </a:cubicBezTo>
                  <a:cubicBezTo>
                    <a:pt x="4591129" y="3215105"/>
                    <a:pt x="4586934" y="3209112"/>
                    <a:pt x="4586335" y="3206116"/>
                  </a:cubicBezTo>
                  <a:cubicBezTo>
                    <a:pt x="4585735" y="3203719"/>
                    <a:pt x="4579143" y="3198325"/>
                    <a:pt x="4573750" y="3194730"/>
                  </a:cubicBezTo>
                  <a:cubicBezTo>
                    <a:pt x="4568357" y="3191134"/>
                    <a:pt x="4561764" y="3185740"/>
                    <a:pt x="4558169" y="3185141"/>
                  </a:cubicBezTo>
                  <a:cubicBezTo>
                    <a:pt x="4558169" y="3185141"/>
                    <a:pt x="4553375" y="3183943"/>
                    <a:pt x="4550378" y="3180946"/>
                  </a:cubicBezTo>
                  <a:cubicBezTo>
                    <a:pt x="4544985" y="3176751"/>
                    <a:pt x="4540191" y="3177950"/>
                    <a:pt x="4546183" y="3183343"/>
                  </a:cubicBezTo>
                  <a:cubicBezTo>
                    <a:pt x="4551577" y="3188737"/>
                    <a:pt x="4564162" y="3198325"/>
                    <a:pt x="4568956" y="3201921"/>
                  </a:cubicBezTo>
                  <a:cubicBezTo>
                    <a:pt x="4573750" y="3204917"/>
                    <a:pt x="4590529" y="3218701"/>
                    <a:pt x="4591129" y="3227690"/>
                  </a:cubicBezTo>
                  <a:close/>
                  <a:moveTo>
                    <a:pt x="1174668" y="303233"/>
                  </a:moveTo>
                  <a:cubicBezTo>
                    <a:pt x="1184856" y="303233"/>
                    <a:pt x="1195043" y="306229"/>
                    <a:pt x="1198040" y="302633"/>
                  </a:cubicBezTo>
                  <a:cubicBezTo>
                    <a:pt x="1201036" y="299038"/>
                    <a:pt x="1201036" y="300236"/>
                    <a:pt x="1202235" y="303233"/>
                  </a:cubicBezTo>
                  <a:cubicBezTo>
                    <a:pt x="1203433" y="306229"/>
                    <a:pt x="1205830" y="304431"/>
                    <a:pt x="1210025" y="302633"/>
                  </a:cubicBezTo>
                  <a:cubicBezTo>
                    <a:pt x="1214220" y="300236"/>
                    <a:pt x="1213022" y="301435"/>
                    <a:pt x="1217217" y="303233"/>
                  </a:cubicBezTo>
                  <a:cubicBezTo>
                    <a:pt x="1221411" y="305030"/>
                    <a:pt x="1223209" y="302633"/>
                    <a:pt x="1234596" y="302034"/>
                  </a:cubicBezTo>
                  <a:cubicBezTo>
                    <a:pt x="1245982" y="301435"/>
                    <a:pt x="1257967" y="300836"/>
                    <a:pt x="1266956" y="297839"/>
                  </a:cubicBezTo>
                  <a:cubicBezTo>
                    <a:pt x="1275346" y="295442"/>
                    <a:pt x="1274747" y="294843"/>
                    <a:pt x="1277144" y="292446"/>
                  </a:cubicBezTo>
                  <a:cubicBezTo>
                    <a:pt x="1279541" y="290049"/>
                    <a:pt x="1277743" y="291846"/>
                    <a:pt x="1284335" y="293045"/>
                  </a:cubicBezTo>
                  <a:cubicBezTo>
                    <a:pt x="1290927" y="294244"/>
                    <a:pt x="1296321" y="291846"/>
                    <a:pt x="1309505" y="291247"/>
                  </a:cubicBezTo>
                  <a:cubicBezTo>
                    <a:pt x="1322689" y="290648"/>
                    <a:pt x="1329281" y="291846"/>
                    <a:pt x="1332876" y="288850"/>
                  </a:cubicBezTo>
                  <a:cubicBezTo>
                    <a:pt x="1337071" y="286453"/>
                    <a:pt x="1338270" y="289449"/>
                    <a:pt x="1349057" y="287652"/>
                  </a:cubicBezTo>
                  <a:cubicBezTo>
                    <a:pt x="1359244" y="285254"/>
                    <a:pt x="1362840" y="284655"/>
                    <a:pt x="1350855" y="280460"/>
                  </a:cubicBezTo>
                  <a:cubicBezTo>
                    <a:pt x="1338869" y="276265"/>
                    <a:pt x="1334674" y="274467"/>
                    <a:pt x="1331079" y="269074"/>
                  </a:cubicBezTo>
                  <a:cubicBezTo>
                    <a:pt x="1326884" y="263681"/>
                    <a:pt x="1323887" y="264879"/>
                    <a:pt x="1320891" y="264879"/>
                  </a:cubicBezTo>
                  <a:cubicBezTo>
                    <a:pt x="1317295" y="264879"/>
                    <a:pt x="1323288" y="262482"/>
                    <a:pt x="1311302" y="261283"/>
                  </a:cubicBezTo>
                  <a:cubicBezTo>
                    <a:pt x="1299317" y="260684"/>
                    <a:pt x="1298118" y="259486"/>
                    <a:pt x="1290927" y="257688"/>
                  </a:cubicBezTo>
                  <a:cubicBezTo>
                    <a:pt x="1283736" y="255890"/>
                    <a:pt x="1282537" y="260684"/>
                    <a:pt x="1277743" y="257089"/>
                  </a:cubicBezTo>
                  <a:cubicBezTo>
                    <a:pt x="1272949" y="252894"/>
                    <a:pt x="1272949" y="255291"/>
                    <a:pt x="1269353" y="253493"/>
                  </a:cubicBezTo>
                  <a:cubicBezTo>
                    <a:pt x="1265158" y="251695"/>
                    <a:pt x="1264559" y="248099"/>
                    <a:pt x="1275346" y="250497"/>
                  </a:cubicBezTo>
                  <a:cubicBezTo>
                    <a:pt x="1286133" y="252894"/>
                    <a:pt x="1292725" y="255890"/>
                    <a:pt x="1295122" y="254691"/>
                  </a:cubicBezTo>
                  <a:cubicBezTo>
                    <a:pt x="1297519" y="253493"/>
                    <a:pt x="1299916" y="250497"/>
                    <a:pt x="1292126" y="250497"/>
                  </a:cubicBezTo>
                  <a:cubicBezTo>
                    <a:pt x="1284335" y="250497"/>
                    <a:pt x="1278342" y="249897"/>
                    <a:pt x="1276545" y="243904"/>
                  </a:cubicBezTo>
                  <a:cubicBezTo>
                    <a:pt x="1274747" y="237912"/>
                    <a:pt x="1279541" y="238511"/>
                    <a:pt x="1283736" y="238511"/>
                  </a:cubicBezTo>
                  <a:cubicBezTo>
                    <a:pt x="1287931" y="239110"/>
                    <a:pt x="1290328" y="236713"/>
                    <a:pt x="1294523" y="233717"/>
                  </a:cubicBezTo>
                  <a:cubicBezTo>
                    <a:pt x="1298718" y="230720"/>
                    <a:pt x="1303512" y="234316"/>
                    <a:pt x="1306508" y="233717"/>
                  </a:cubicBezTo>
                  <a:cubicBezTo>
                    <a:pt x="1309505" y="233118"/>
                    <a:pt x="1311302" y="236114"/>
                    <a:pt x="1316097" y="237912"/>
                  </a:cubicBezTo>
                  <a:cubicBezTo>
                    <a:pt x="1320891" y="239110"/>
                    <a:pt x="1331079" y="239710"/>
                    <a:pt x="1338869" y="239110"/>
                  </a:cubicBezTo>
                  <a:cubicBezTo>
                    <a:pt x="1347259" y="238511"/>
                    <a:pt x="1347858" y="237312"/>
                    <a:pt x="1346660" y="233118"/>
                  </a:cubicBezTo>
                  <a:cubicBezTo>
                    <a:pt x="1345461" y="228923"/>
                    <a:pt x="1344862" y="230121"/>
                    <a:pt x="1338270" y="227724"/>
                  </a:cubicBezTo>
                  <a:cubicBezTo>
                    <a:pt x="1331678" y="225327"/>
                    <a:pt x="1335273" y="222930"/>
                    <a:pt x="1334075" y="215139"/>
                  </a:cubicBezTo>
                  <a:cubicBezTo>
                    <a:pt x="1333476" y="207349"/>
                    <a:pt x="1332876" y="204952"/>
                    <a:pt x="1336472" y="209147"/>
                  </a:cubicBezTo>
                  <a:cubicBezTo>
                    <a:pt x="1340068" y="213342"/>
                    <a:pt x="1338270" y="219334"/>
                    <a:pt x="1338869" y="221132"/>
                  </a:cubicBezTo>
                  <a:cubicBezTo>
                    <a:pt x="1339468" y="223529"/>
                    <a:pt x="1341865" y="222331"/>
                    <a:pt x="1346060" y="225327"/>
                  </a:cubicBezTo>
                  <a:cubicBezTo>
                    <a:pt x="1350255" y="228323"/>
                    <a:pt x="1351454" y="230720"/>
                    <a:pt x="1352652" y="234915"/>
                  </a:cubicBezTo>
                  <a:cubicBezTo>
                    <a:pt x="1353252" y="239110"/>
                    <a:pt x="1353252" y="237912"/>
                    <a:pt x="1356847" y="237912"/>
                  </a:cubicBezTo>
                  <a:cubicBezTo>
                    <a:pt x="1359844" y="237912"/>
                    <a:pt x="1359844" y="238511"/>
                    <a:pt x="1356248" y="245103"/>
                  </a:cubicBezTo>
                  <a:cubicBezTo>
                    <a:pt x="1352652" y="252294"/>
                    <a:pt x="1350855" y="254691"/>
                    <a:pt x="1350855" y="260085"/>
                  </a:cubicBezTo>
                  <a:cubicBezTo>
                    <a:pt x="1351454" y="265478"/>
                    <a:pt x="1350855" y="270273"/>
                    <a:pt x="1356248" y="272070"/>
                  </a:cubicBezTo>
                  <a:cubicBezTo>
                    <a:pt x="1361042" y="274467"/>
                    <a:pt x="1364039" y="277464"/>
                    <a:pt x="1369432" y="276865"/>
                  </a:cubicBezTo>
                  <a:cubicBezTo>
                    <a:pt x="1374826" y="275666"/>
                    <a:pt x="1374826" y="273868"/>
                    <a:pt x="1377822" y="273868"/>
                  </a:cubicBezTo>
                  <a:cubicBezTo>
                    <a:pt x="1381418" y="273269"/>
                    <a:pt x="1391605" y="267875"/>
                    <a:pt x="1397598" y="263081"/>
                  </a:cubicBezTo>
                  <a:cubicBezTo>
                    <a:pt x="1403591" y="258287"/>
                    <a:pt x="1411981" y="251695"/>
                    <a:pt x="1403591" y="251096"/>
                  </a:cubicBezTo>
                  <a:cubicBezTo>
                    <a:pt x="1395201" y="250497"/>
                    <a:pt x="1398797" y="246302"/>
                    <a:pt x="1406587" y="247500"/>
                  </a:cubicBezTo>
                  <a:cubicBezTo>
                    <a:pt x="1414378" y="248699"/>
                    <a:pt x="1411981" y="243904"/>
                    <a:pt x="1408385" y="241507"/>
                  </a:cubicBezTo>
                  <a:cubicBezTo>
                    <a:pt x="1404789" y="239110"/>
                    <a:pt x="1405988" y="239110"/>
                    <a:pt x="1410782" y="237312"/>
                  </a:cubicBezTo>
                  <a:cubicBezTo>
                    <a:pt x="1414977" y="236114"/>
                    <a:pt x="1413179" y="231919"/>
                    <a:pt x="1408984" y="225327"/>
                  </a:cubicBezTo>
                  <a:cubicBezTo>
                    <a:pt x="1404789" y="218735"/>
                    <a:pt x="1398797" y="209147"/>
                    <a:pt x="1389807" y="213342"/>
                  </a:cubicBezTo>
                  <a:cubicBezTo>
                    <a:pt x="1380818" y="217536"/>
                    <a:pt x="1368833" y="225327"/>
                    <a:pt x="1378421" y="215139"/>
                  </a:cubicBezTo>
                  <a:cubicBezTo>
                    <a:pt x="1388010" y="204952"/>
                    <a:pt x="1393403" y="207948"/>
                    <a:pt x="1397598" y="209746"/>
                  </a:cubicBezTo>
                  <a:cubicBezTo>
                    <a:pt x="1401793" y="210944"/>
                    <a:pt x="1402991" y="210345"/>
                    <a:pt x="1401793" y="207349"/>
                  </a:cubicBezTo>
                  <a:cubicBezTo>
                    <a:pt x="1399995" y="204352"/>
                    <a:pt x="1407186" y="200757"/>
                    <a:pt x="1396999" y="201356"/>
                  </a:cubicBezTo>
                  <a:cubicBezTo>
                    <a:pt x="1386811" y="201955"/>
                    <a:pt x="1388010" y="200158"/>
                    <a:pt x="1383815" y="197161"/>
                  </a:cubicBezTo>
                  <a:cubicBezTo>
                    <a:pt x="1379620" y="194764"/>
                    <a:pt x="1380818" y="192966"/>
                    <a:pt x="1386811" y="194764"/>
                  </a:cubicBezTo>
                  <a:cubicBezTo>
                    <a:pt x="1392804" y="196562"/>
                    <a:pt x="1395201" y="195363"/>
                    <a:pt x="1399995" y="195363"/>
                  </a:cubicBezTo>
                  <a:cubicBezTo>
                    <a:pt x="1404190" y="195363"/>
                    <a:pt x="1413179" y="198959"/>
                    <a:pt x="1411381" y="192966"/>
                  </a:cubicBezTo>
                  <a:cubicBezTo>
                    <a:pt x="1408984" y="186973"/>
                    <a:pt x="1406587" y="185775"/>
                    <a:pt x="1396999" y="186973"/>
                  </a:cubicBezTo>
                  <a:cubicBezTo>
                    <a:pt x="1387410" y="187573"/>
                    <a:pt x="1379620" y="183378"/>
                    <a:pt x="1386212" y="182779"/>
                  </a:cubicBezTo>
                  <a:cubicBezTo>
                    <a:pt x="1392804" y="182179"/>
                    <a:pt x="1402392" y="185176"/>
                    <a:pt x="1401194" y="177385"/>
                  </a:cubicBezTo>
                  <a:cubicBezTo>
                    <a:pt x="1399995" y="170194"/>
                    <a:pt x="1406587" y="177385"/>
                    <a:pt x="1409583" y="181580"/>
                  </a:cubicBezTo>
                  <a:cubicBezTo>
                    <a:pt x="1413179" y="185775"/>
                    <a:pt x="1414977" y="185176"/>
                    <a:pt x="1420970" y="184576"/>
                  </a:cubicBezTo>
                  <a:cubicBezTo>
                    <a:pt x="1426962" y="183977"/>
                    <a:pt x="1426363" y="183977"/>
                    <a:pt x="1431157" y="184576"/>
                  </a:cubicBezTo>
                  <a:cubicBezTo>
                    <a:pt x="1435352" y="185176"/>
                    <a:pt x="1435951" y="184576"/>
                    <a:pt x="1435951" y="178584"/>
                  </a:cubicBezTo>
                  <a:cubicBezTo>
                    <a:pt x="1435951" y="172591"/>
                    <a:pt x="1437749" y="170793"/>
                    <a:pt x="1440146" y="177984"/>
                  </a:cubicBezTo>
                  <a:cubicBezTo>
                    <a:pt x="1442544" y="185176"/>
                    <a:pt x="1441944" y="183378"/>
                    <a:pt x="1450334" y="182179"/>
                  </a:cubicBezTo>
                  <a:cubicBezTo>
                    <a:pt x="1458724" y="181580"/>
                    <a:pt x="1458724" y="181580"/>
                    <a:pt x="1465316" y="186973"/>
                  </a:cubicBezTo>
                  <a:cubicBezTo>
                    <a:pt x="1472507" y="192367"/>
                    <a:pt x="1476103" y="194764"/>
                    <a:pt x="1470709" y="194165"/>
                  </a:cubicBezTo>
                  <a:cubicBezTo>
                    <a:pt x="1465316" y="193565"/>
                    <a:pt x="1466514" y="193565"/>
                    <a:pt x="1462320" y="189970"/>
                  </a:cubicBezTo>
                  <a:cubicBezTo>
                    <a:pt x="1458125" y="186374"/>
                    <a:pt x="1450933" y="185775"/>
                    <a:pt x="1458125" y="194165"/>
                  </a:cubicBezTo>
                  <a:cubicBezTo>
                    <a:pt x="1465316" y="202555"/>
                    <a:pt x="1470110" y="203753"/>
                    <a:pt x="1477301" y="200757"/>
                  </a:cubicBezTo>
                  <a:cubicBezTo>
                    <a:pt x="1484493" y="197760"/>
                    <a:pt x="1486291" y="202555"/>
                    <a:pt x="1490485" y="203753"/>
                  </a:cubicBezTo>
                  <a:cubicBezTo>
                    <a:pt x="1494680" y="204952"/>
                    <a:pt x="1497677" y="205551"/>
                    <a:pt x="1501872" y="201356"/>
                  </a:cubicBezTo>
                  <a:cubicBezTo>
                    <a:pt x="1506067" y="197161"/>
                    <a:pt x="1509063" y="195363"/>
                    <a:pt x="1510861" y="195363"/>
                  </a:cubicBezTo>
                  <a:cubicBezTo>
                    <a:pt x="1513258" y="195363"/>
                    <a:pt x="1510262" y="192367"/>
                    <a:pt x="1507265" y="189970"/>
                  </a:cubicBezTo>
                  <a:cubicBezTo>
                    <a:pt x="1504269" y="187573"/>
                    <a:pt x="1501872" y="187573"/>
                    <a:pt x="1498276" y="192367"/>
                  </a:cubicBezTo>
                  <a:cubicBezTo>
                    <a:pt x="1494680" y="197161"/>
                    <a:pt x="1488088" y="195963"/>
                    <a:pt x="1492883" y="191168"/>
                  </a:cubicBezTo>
                  <a:cubicBezTo>
                    <a:pt x="1497677" y="186374"/>
                    <a:pt x="1497077" y="184576"/>
                    <a:pt x="1497077" y="180981"/>
                  </a:cubicBezTo>
                  <a:cubicBezTo>
                    <a:pt x="1497077" y="177385"/>
                    <a:pt x="1496478" y="180981"/>
                    <a:pt x="1502471" y="180981"/>
                  </a:cubicBezTo>
                  <a:cubicBezTo>
                    <a:pt x="1508464" y="180981"/>
                    <a:pt x="1512659" y="179183"/>
                    <a:pt x="1516254" y="174988"/>
                  </a:cubicBezTo>
                  <a:cubicBezTo>
                    <a:pt x="1520449" y="170793"/>
                    <a:pt x="1524045" y="171392"/>
                    <a:pt x="1528240" y="174389"/>
                  </a:cubicBezTo>
                  <a:cubicBezTo>
                    <a:pt x="1532435" y="177385"/>
                    <a:pt x="1540225" y="177385"/>
                    <a:pt x="1541424" y="182779"/>
                  </a:cubicBezTo>
                  <a:cubicBezTo>
                    <a:pt x="1543222" y="188172"/>
                    <a:pt x="1544420" y="189371"/>
                    <a:pt x="1549814" y="188771"/>
                  </a:cubicBezTo>
                  <a:cubicBezTo>
                    <a:pt x="1555207" y="188172"/>
                    <a:pt x="1558803" y="183378"/>
                    <a:pt x="1551611" y="181580"/>
                  </a:cubicBezTo>
                  <a:cubicBezTo>
                    <a:pt x="1544420" y="179782"/>
                    <a:pt x="1540225" y="177385"/>
                    <a:pt x="1547416" y="171392"/>
                  </a:cubicBezTo>
                  <a:cubicBezTo>
                    <a:pt x="1554608" y="164800"/>
                    <a:pt x="1552810" y="164201"/>
                    <a:pt x="1546218" y="164201"/>
                  </a:cubicBezTo>
                  <a:cubicBezTo>
                    <a:pt x="1539626" y="164201"/>
                    <a:pt x="1543821" y="157609"/>
                    <a:pt x="1551611" y="160006"/>
                  </a:cubicBezTo>
                  <a:cubicBezTo>
                    <a:pt x="1559402" y="162403"/>
                    <a:pt x="1561799" y="163003"/>
                    <a:pt x="1560600" y="156411"/>
                  </a:cubicBezTo>
                  <a:cubicBezTo>
                    <a:pt x="1559402" y="149818"/>
                    <a:pt x="1558203" y="149818"/>
                    <a:pt x="1560600" y="146223"/>
                  </a:cubicBezTo>
                  <a:cubicBezTo>
                    <a:pt x="1562998" y="142627"/>
                    <a:pt x="1563597" y="142028"/>
                    <a:pt x="1562998" y="148021"/>
                  </a:cubicBezTo>
                  <a:cubicBezTo>
                    <a:pt x="1562398" y="153414"/>
                    <a:pt x="1562398" y="152216"/>
                    <a:pt x="1568391" y="158808"/>
                  </a:cubicBezTo>
                  <a:cubicBezTo>
                    <a:pt x="1574384" y="165999"/>
                    <a:pt x="1577380" y="167197"/>
                    <a:pt x="1580976" y="165999"/>
                  </a:cubicBezTo>
                  <a:cubicBezTo>
                    <a:pt x="1584571" y="164201"/>
                    <a:pt x="1588167" y="161804"/>
                    <a:pt x="1589965" y="161804"/>
                  </a:cubicBezTo>
                  <a:cubicBezTo>
                    <a:pt x="1592362" y="161804"/>
                    <a:pt x="1590564" y="157609"/>
                    <a:pt x="1595358" y="156411"/>
                  </a:cubicBezTo>
                  <a:cubicBezTo>
                    <a:pt x="1599553" y="154613"/>
                    <a:pt x="1602550" y="155811"/>
                    <a:pt x="1600752" y="151017"/>
                  </a:cubicBezTo>
                  <a:cubicBezTo>
                    <a:pt x="1599553" y="146223"/>
                    <a:pt x="1596557" y="145624"/>
                    <a:pt x="1589366" y="144425"/>
                  </a:cubicBezTo>
                  <a:cubicBezTo>
                    <a:pt x="1582174" y="143826"/>
                    <a:pt x="1580976" y="140230"/>
                    <a:pt x="1580376" y="137234"/>
                  </a:cubicBezTo>
                  <a:cubicBezTo>
                    <a:pt x="1579777" y="133638"/>
                    <a:pt x="1582774" y="136035"/>
                    <a:pt x="1587568" y="139631"/>
                  </a:cubicBezTo>
                  <a:cubicBezTo>
                    <a:pt x="1592961" y="143226"/>
                    <a:pt x="1597756" y="142028"/>
                    <a:pt x="1601950" y="142028"/>
                  </a:cubicBezTo>
                  <a:cubicBezTo>
                    <a:pt x="1606145" y="142627"/>
                    <a:pt x="1604347" y="136634"/>
                    <a:pt x="1600153" y="136035"/>
                  </a:cubicBezTo>
                  <a:cubicBezTo>
                    <a:pt x="1595958" y="135436"/>
                    <a:pt x="1585171" y="135436"/>
                    <a:pt x="1589965" y="130642"/>
                  </a:cubicBezTo>
                  <a:cubicBezTo>
                    <a:pt x="1595358" y="126447"/>
                    <a:pt x="1594160" y="125848"/>
                    <a:pt x="1590564" y="125248"/>
                  </a:cubicBezTo>
                  <a:cubicBezTo>
                    <a:pt x="1587568" y="124649"/>
                    <a:pt x="1586968" y="122851"/>
                    <a:pt x="1594160" y="122851"/>
                  </a:cubicBezTo>
                  <a:cubicBezTo>
                    <a:pt x="1601351" y="122851"/>
                    <a:pt x="1600153" y="122252"/>
                    <a:pt x="1602550" y="118656"/>
                  </a:cubicBezTo>
                  <a:cubicBezTo>
                    <a:pt x="1604947" y="115660"/>
                    <a:pt x="1604347" y="119256"/>
                    <a:pt x="1606745" y="121653"/>
                  </a:cubicBezTo>
                  <a:cubicBezTo>
                    <a:pt x="1609142" y="124050"/>
                    <a:pt x="1612138" y="122252"/>
                    <a:pt x="1615134" y="122252"/>
                  </a:cubicBezTo>
                  <a:cubicBezTo>
                    <a:pt x="1618730" y="122252"/>
                    <a:pt x="1623524" y="122851"/>
                    <a:pt x="1621127" y="119855"/>
                  </a:cubicBezTo>
                  <a:cubicBezTo>
                    <a:pt x="1618730" y="116259"/>
                    <a:pt x="1619929" y="117458"/>
                    <a:pt x="1627120" y="119256"/>
                  </a:cubicBezTo>
                  <a:cubicBezTo>
                    <a:pt x="1634311" y="120454"/>
                    <a:pt x="1636109" y="121053"/>
                    <a:pt x="1640304" y="120454"/>
                  </a:cubicBezTo>
                  <a:cubicBezTo>
                    <a:pt x="1644499" y="119855"/>
                    <a:pt x="1642701" y="122252"/>
                    <a:pt x="1650492" y="127645"/>
                  </a:cubicBezTo>
                  <a:cubicBezTo>
                    <a:pt x="1658282" y="133039"/>
                    <a:pt x="1658282" y="132440"/>
                    <a:pt x="1665473" y="127645"/>
                  </a:cubicBezTo>
                  <a:cubicBezTo>
                    <a:pt x="1672665" y="122851"/>
                    <a:pt x="1675661" y="121053"/>
                    <a:pt x="1667870" y="120454"/>
                  </a:cubicBezTo>
                  <a:cubicBezTo>
                    <a:pt x="1660679" y="119855"/>
                    <a:pt x="1660679" y="118057"/>
                    <a:pt x="1658282" y="114461"/>
                  </a:cubicBezTo>
                  <a:cubicBezTo>
                    <a:pt x="1655885" y="110266"/>
                    <a:pt x="1657683" y="113263"/>
                    <a:pt x="1661878" y="107869"/>
                  </a:cubicBezTo>
                  <a:cubicBezTo>
                    <a:pt x="1666073" y="102476"/>
                    <a:pt x="1667870" y="105472"/>
                    <a:pt x="1670867" y="111465"/>
                  </a:cubicBezTo>
                  <a:cubicBezTo>
                    <a:pt x="1673863" y="117458"/>
                    <a:pt x="1676860" y="114461"/>
                    <a:pt x="1676860" y="110266"/>
                  </a:cubicBezTo>
                  <a:cubicBezTo>
                    <a:pt x="1676860" y="106071"/>
                    <a:pt x="1676260" y="104873"/>
                    <a:pt x="1671466" y="99479"/>
                  </a:cubicBezTo>
                  <a:cubicBezTo>
                    <a:pt x="1666073" y="94086"/>
                    <a:pt x="1666073" y="94086"/>
                    <a:pt x="1670867" y="90490"/>
                  </a:cubicBezTo>
                  <a:cubicBezTo>
                    <a:pt x="1675661" y="86895"/>
                    <a:pt x="1678058" y="89292"/>
                    <a:pt x="1678658" y="92887"/>
                  </a:cubicBezTo>
                  <a:cubicBezTo>
                    <a:pt x="1679257" y="96483"/>
                    <a:pt x="1679257" y="97682"/>
                    <a:pt x="1685249" y="97082"/>
                  </a:cubicBezTo>
                  <a:cubicBezTo>
                    <a:pt x="1691242" y="96483"/>
                    <a:pt x="1690643" y="95884"/>
                    <a:pt x="1699033" y="94685"/>
                  </a:cubicBezTo>
                  <a:cubicBezTo>
                    <a:pt x="1707423" y="93487"/>
                    <a:pt x="1708022" y="92887"/>
                    <a:pt x="1715213" y="86295"/>
                  </a:cubicBezTo>
                  <a:cubicBezTo>
                    <a:pt x="1722404" y="79703"/>
                    <a:pt x="1727798" y="79104"/>
                    <a:pt x="1731993" y="76108"/>
                  </a:cubicBezTo>
                  <a:lnTo>
                    <a:pt x="1734989" y="73711"/>
                  </a:lnTo>
                  <a:cubicBezTo>
                    <a:pt x="1734989" y="73711"/>
                    <a:pt x="1752967" y="67718"/>
                    <a:pt x="1757162" y="67119"/>
                  </a:cubicBezTo>
                  <a:cubicBezTo>
                    <a:pt x="1760758" y="66519"/>
                    <a:pt x="1777538" y="66519"/>
                    <a:pt x="1781733" y="66519"/>
                  </a:cubicBezTo>
                  <a:cubicBezTo>
                    <a:pt x="1785928" y="66519"/>
                    <a:pt x="1790122" y="67119"/>
                    <a:pt x="1790722" y="64122"/>
                  </a:cubicBezTo>
                  <a:cubicBezTo>
                    <a:pt x="1791321" y="61126"/>
                    <a:pt x="1784130" y="55732"/>
                    <a:pt x="1778736" y="54534"/>
                  </a:cubicBezTo>
                  <a:cubicBezTo>
                    <a:pt x="1773343" y="53935"/>
                    <a:pt x="1757762" y="53935"/>
                    <a:pt x="1754765" y="54534"/>
                  </a:cubicBezTo>
                  <a:cubicBezTo>
                    <a:pt x="1752368" y="55133"/>
                    <a:pt x="1749372" y="53335"/>
                    <a:pt x="1754765" y="51538"/>
                  </a:cubicBezTo>
                  <a:cubicBezTo>
                    <a:pt x="1760159" y="49740"/>
                    <a:pt x="1762556" y="44346"/>
                    <a:pt x="1769148" y="44346"/>
                  </a:cubicBezTo>
                  <a:cubicBezTo>
                    <a:pt x="1775740" y="44346"/>
                    <a:pt x="1779935" y="47343"/>
                    <a:pt x="1782931" y="49740"/>
                  </a:cubicBezTo>
                  <a:cubicBezTo>
                    <a:pt x="1785928" y="52137"/>
                    <a:pt x="1790122" y="53935"/>
                    <a:pt x="1796115" y="55133"/>
                  </a:cubicBezTo>
                  <a:cubicBezTo>
                    <a:pt x="1802707" y="55732"/>
                    <a:pt x="1815891" y="60527"/>
                    <a:pt x="1822483" y="58130"/>
                  </a:cubicBezTo>
                  <a:cubicBezTo>
                    <a:pt x="1829075" y="55732"/>
                    <a:pt x="1826678" y="46144"/>
                    <a:pt x="1818288" y="46743"/>
                  </a:cubicBezTo>
                  <a:cubicBezTo>
                    <a:pt x="1809898" y="47343"/>
                    <a:pt x="1797913" y="44346"/>
                    <a:pt x="1796115" y="41350"/>
                  </a:cubicBezTo>
                  <a:cubicBezTo>
                    <a:pt x="1794317" y="38354"/>
                    <a:pt x="1794917" y="35956"/>
                    <a:pt x="1801509" y="37754"/>
                  </a:cubicBezTo>
                  <a:cubicBezTo>
                    <a:pt x="1808700" y="39552"/>
                    <a:pt x="1813494" y="39552"/>
                    <a:pt x="1821285" y="40151"/>
                  </a:cubicBezTo>
                  <a:cubicBezTo>
                    <a:pt x="1829075" y="40751"/>
                    <a:pt x="1828476" y="41949"/>
                    <a:pt x="1832071" y="44346"/>
                  </a:cubicBezTo>
                  <a:cubicBezTo>
                    <a:pt x="1836266" y="46743"/>
                    <a:pt x="1836266" y="48541"/>
                    <a:pt x="1844057" y="49140"/>
                  </a:cubicBezTo>
                  <a:cubicBezTo>
                    <a:pt x="1851848" y="49740"/>
                    <a:pt x="1865631" y="49740"/>
                    <a:pt x="1868627" y="49740"/>
                  </a:cubicBezTo>
                  <a:cubicBezTo>
                    <a:pt x="1871024" y="49740"/>
                    <a:pt x="1886605" y="48541"/>
                    <a:pt x="1893198" y="47343"/>
                  </a:cubicBezTo>
                  <a:cubicBezTo>
                    <a:pt x="1899790" y="46743"/>
                    <a:pt x="1907580" y="47343"/>
                    <a:pt x="1911176" y="47942"/>
                  </a:cubicBezTo>
                  <a:cubicBezTo>
                    <a:pt x="1914771" y="48541"/>
                    <a:pt x="1923161" y="49140"/>
                    <a:pt x="1926757" y="45545"/>
                  </a:cubicBezTo>
                  <a:cubicBezTo>
                    <a:pt x="1930353" y="41350"/>
                    <a:pt x="1929154" y="38354"/>
                    <a:pt x="1920764" y="35357"/>
                  </a:cubicBezTo>
                  <a:cubicBezTo>
                    <a:pt x="1912374" y="31762"/>
                    <a:pt x="1910576" y="28166"/>
                    <a:pt x="1907580" y="26967"/>
                  </a:cubicBezTo>
                  <a:cubicBezTo>
                    <a:pt x="1905183" y="25769"/>
                    <a:pt x="1900988" y="22173"/>
                    <a:pt x="1899190" y="20375"/>
                  </a:cubicBezTo>
                  <a:lnTo>
                    <a:pt x="1880613" y="2996"/>
                  </a:lnTo>
                  <a:lnTo>
                    <a:pt x="1628318" y="2996"/>
                  </a:lnTo>
                  <a:lnTo>
                    <a:pt x="1594759" y="20375"/>
                  </a:lnTo>
                  <a:cubicBezTo>
                    <a:pt x="1584571" y="24570"/>
                    <a:pt x="1509063" y="69516"/>
                    <a:pt x="1454529" y="101277"/>
                  </a:cubicBezTo>
                  <a:cubicBezTo>
                    <a:pt x="1400594" y="133638"/>
                    <a:pt x="1353252" y="164800"/>
                    <a:pt x="1309505" y="192966"/>
                  </a:cubicBezTo>
                  <a:cubicBezTo>
                    <a:pt x="1269353" y="218735"/>
                    <a:pt x="1213621" y="258886"/>
                    <a:pt x="1162683" y="296641"/>
                  </a:cubicBezTo>
                  <a:cubicBezTo>
                    <a:pt x="1162083" y="299038"/>
                    <a:pt x="1164480" y="303233"/>
                    <a:pt x="1174668" y="303233"/>
                  </a:cubicBezTo>
                  <a:close/>
                  <a:moveTo>
                    <a:pt x="1299916" y="713136"/>
                  </a:moveTo>
                  <a:cubicBezTo>
                    <a:pt x="1302313" y="712537"/>
                    <a:pt x="1298718" y="710140"/>
                    <a:pt x="1298718" y="710140"/>
                  </a:cubicBezTo>
                  <a:cubicBezTo>
                    <a:pt x="1298718" y="710140"/>
                    <a:pt x="1297519" y="713136"/>
                    <a:pt x="1299916" y="713136"/>
                  </a:cubicBezTo>
                  <a:close/>
                  <a:moveTo>
                    <a:pt x="1284934" y="725122"/>
                  </a:moveTo>
                  <a:cubicBezTo>
                    <a:pt x="1285534" y="725122"/>
                    <a:pt x="1285534" y="725122"/>
                    <a:pt x="1286133" y="725122"/>
                  </a:cubicBezTo>
                  <a:cubicBezTo>
                    <a:pt x="1286133" y="725122"/>
                    <a:pt x="1286133" y="724522"/>
                    <a:pt x="1286732" y="724522"/>
                  </a:cubicBezTo>
                  <a:cubicBezTo>
                    <a:pt x="1287332" y="723324"/>
                    <a:pt x="1286732" y="722724"/>
                    <a:pt x="1286732" y="721526"/>
                  </a:cubicBezTo>
                  <a:cubicBezTo>
                    <a:pt x="1286732" y="720927"/>
                    <a:pt x="1286133" y="720327"/>
                    <a:pt x="1285534" y="720327"/>
                  </a:cubicBezTo>
                  <a:cubicBezTo>
                    <a:pt x="1285534" y="720327"/>
                    <a:pt x="1284934" y="720327"/>
                    <a:pt x="1284934" y="720327"/>
                  </a:cubicBezTo>
                  <a:cubicBezTo>
                    <a:pt x="1284934" y="720327"/>
                    <a:pt x="1284335" y="720327"/>
                    <a:pt x="1284335" y="720927"/>
                  </a:cubicBezTo>
                  <a:cubicBezTo>
                    <a:pt x="1284335" y="721526"/>
                    <a:pt x="1284335" y="721526"/>
                    <a:pt x="1283736" y="721526"/>
                  </a:cubicBezTo>
                  <a:cubicBezTo>
                    <a:pt x="1283736" y="722125"/>
                    <a:pt x="1283736" y="722724"/>
                    <a:pt x="1283736" y="723923"/>
                  </a:cubicBezTo>
                  <a:cubicBezTo>
                    <a:pt x="1284335" y="724522"/>
                    <a:pt x="1284335" y="725122"/>
                    <a:pt x="1284934" y="725122"/>
                  </a:cubicBezTo>
                  <a:close/>
                  <a:moveTo>
                    <a:pt x="1173469" y="745497"/>
                  </a:moveTo>
                  <a:cubicBezTo>
                    <a:pt x="1173469" y="746096"/>
                    <a:pt x="1172870" y="746695"/>
                    <a:pt x="1173469" y="747295"/>
                  </a:cubicBezTo>
                  <a:cubicBezTo>
                    <a:pt x="1173469" y="747295"/>
                    <a:pt x="1174069" y="747295"/>
                    <a:pt x="1174069" y="747295"/>
                  </a:cubicBezTo>
                  <a:cubicBezTo>
                    <a:pt x="1174668" y="747295"/>
                    <a:pt x="1174668" y="747295"/>
                    <a:pt x="1174668" y="747295"/>
                  </a:cubicBezTo>
                  <a:cubicBezTo>
                    <a:pt x="1175267" y="746695"/>
                    <a:pt x="1174668" y="745497"/>
                    <a:pt x="1174069" y="744298"/>
                  </a:cubicBezTo>
                  <a:cubicBezTo>
                    <a:pt x="1174069" y="744298"/>
                    <a:pt x="1173469" y="743699"/>
                    <a:pt x="1173469" y="743699"/>
                  </a:cubicBezTo>
                  <a:cubicBezTo>
                    <a:pt x="1173469" y="743699"/>
                    <a:pt x="1174069" y="744298"/>
                    <a:pt x="1173469" y="745497"/>
                  </a:cubicBezTo>
                  <a:close/>
                  <a:moveTo>
                    <a:pt x="1171072" y="753287"/>
                  </a:moveTo>
                  <a:cubicBezTo>
                    <a:pt x="1171072" y="753287"/>
                    <a:pt x="1171672" y="753287"/>
                    <a:pt x="1171072" y="753287"/>
                  </a:cubicBezTo>
                  <a:lnTo>
                    <a:pt x="1171072" y="753287"/>
                  </a:lnTo>
                  <a:lnTo>
                    <a:pt x="1171072" y="753287"/>
                  </a:lnTo>
                  <a:cubicBezTo>
                    <a:pt x="1171672" y="753887"/>
                    <a:pt x="1171672" y="753287"/>
                    <a:pt x="1171672" y="753287"/>
                  </a:cubicBezTo>
                  <a:cubicBezTo>
                    <a:pt x="1171672" y="752688"/>
                    <a:pt x="1170473" y="750890"/>
                    <a:pt x="1170473" y="750890"/>
                  </a:cubicBezTo>
                  <a:lnTo>
                    <a:pt x="1170473" y="750890"/>
                  </a:lnTo>
                  <a:lnTo>
                    <a:pt x="1170473" y="750890"/>
                  </a:lnTo>
                  <a:cubicBezTo>
                    <a:pt x="1170473" y="750890"/>
                    <a:pt x="1170473" y="752089"/>
                    <a:pt x="1171072" y="753287"/>
                  </a:cubicBezTo>
                  <a:close/>
                  <a:moveTo>
                    <a:pt x="1151296" y="766471"/>
                  </a:moveTo>
                  <a:lnTo>
                    <a:pt x="1151296" y="766471"/>
                  </a:lnTo>
                  <a:lnTo>
                    <a:pt x="1151296" y="766471"/>
                  </a:lnTo>
                  <a:cubicBezTo>
                    <a:pt x="1151896" y="765872"/>
                    <a:pt x="1152495" y="762276"/>
                    <a:pt x="1151896" y="762276"/>
                  </a:cubicBezTo>
                  <a:cubicBezTo>
                    <a:pt x="1151896" y="762276"/>
                    <a:pt x="1151896" y="762276"/>
                    <a:pt x="1151296" y="762876"/>
                  </a:cubicBezTo>
                  <a:cubicBezTo>
                    <a:pt x="1150098" y="765273"/>
                    <a:pt x="1150697" y="767071"/>
                    <a:pt x="1151296" y="766471"/>
                  </a:cubicBezTo>
                  <a:close/>
                  <a:moveTo>
                    <a:pt x="1172271" y="771865"/>
                  </a:moveTo>
                  <a:lnTo>
                    <a:pt x="1172271" y="771865"/>
                  </a:lnTo>
                  <a:lnTo>
                    <a:pt x="1172271" y="771865"/>
                  </a:lnTo>
                  <a:cubicBezTo>
                    <a:pt x="1172271" y="771865"/>
                    <a:pt x="1173469" y="769468"/>
                    <a:pt x="1171672" y="769468"/>
                  </a:cubicBezTo>
                  <a:lnTo>
                    <a:pt x="1171672" y="769468"/>
                  </a:lnTo>
                  <a:lnTo>
                    <a:pt x="1171672" y="769468"/>
                  </a:lnTo>
                  <a:cubicBezTo>
                    <a:pt x="1170473" y="770666"/>
                    <a:pt x="1172271" y="771865"/>
                    <a:pt x="1172271" y="771865"/>
                  </a:cubicBezTo>
                  <a:close/>
                  <a:moveTo>
                    <a:pt x="1162083" y="778457"/>
                  </a:moveTo>
                  <a:cubicBezTo>
                    <a:pt x="1162683" y="778457"/>
                    <a:pt x="1162683" y="778457"/>
                    <a:pt x="1163282" y="777858"/>
                  </a:cubicBezTo>
                  <a:cubicBezTo>
                    <a:pt x="1163282" y="777858"/>
                    <a:pt x="1163282" y="777258"/>
                    <a:pt x="1163282" y="777258"/>
                  </a:cubicBezTo>
                  <a:cubicBezTo>
                    <a:pt x="1163282" y="777258"/>
                    <a:pt x="1162683" y="776659"/>
                    <a:pt x="1162083" y="776659"/>
                  </a:cubicBezTo>
                  <a:cubicBezTo>
                    <a:pt x="1160285" y="776659"/>
                    <a:pt x="1158488" y="777258"/>
                    <a:pt x="1158488" y="777258"/>
                  </a:cubicBezTo>
                  <a:cubicBezTo>
                    <a:pt x="1158488" y="777258"/>
                    <a:pt x="1159087" y="777858"/>
                    <a:pt x="1160285" y="777858"/>
                  </a:cubicBezTo>
                  <a:cubicBezTo>
                    <a:pt x="1161484" y="777858"/>
                    <a:pt x="1161484" y="778457"/>
                    <a:pt x="1162083" y="778457"/>
                  </a:cubicBezTo>
                  <a:close/>
                  <a:moveTo>
                    <a:pt x="1151296" y="779056"/>
                  </a:moveTo>
                  <a:cubicBezTo>
                    <a:pt x="1151896" y="779056"/>
                    <a:pt x="1151896" y="779056"/>
                    <a:pt x="1152495" y="779056"/>
                  </a:cubicBezTo>
                  <a:cubicBezTo>
                    <a:pt x="1153094" y="778457"/>
                    <a:pt x="1152495" y="778457"/>
                    <a:pt x="1151296" y="777858"/>
                  </a:cubicBezTo>
                  <a:cubicBezTo>
                    <a:pt x="1150697" y="777858"/>
                    <a:pt x="1150098" y="777858"/>
                    <a:pt x="1150098" y="777858"/>
                  </a:cubicBezTo>
                  <a:cubicBezTo>
                    <a:pt x="1149499" y="777858"/>
                    <a:pt x="1149499" y="777858"/>
                    <a:pt x="1149499" y="777858"/>
                  </a:cubicBezTo>
                  <a:cubicBezTo>
                    <a:pt x="1149499" y="777858"/>
                    <a:pt x="1149499" y="777858"/>
                    <a:pt x="1149499" y="778457"/>
                  </a:cubicBezTo>
                  <a:cubicBezTo>
                    <a:pt x="1150098" y="778457"/>
                    <a:pt x="1150697" y="779056"/>
                    <a:pt x="1151296" y="779056"/>
                  </a:cubicBezTo>
                  <a:close/>
                  <a:moveTo>
                    <a:pt x="1151296" y="804226"/>
                  </a:moveTo>
                  <a:lnTo>
                    <a:pt x="1151296" y="804226"/>
                  </a:lnTo>
                  <a:cubicBezTo>
                    <a:pt x="1151296" y="804226"/>
                    <a:pt x="1150697" y="806623"/>
                    <a:pt x="1151896" y="806623"/>
                  </a:cubicBezTo>
                  <a:lnTo>
                    <a:pt x="1151896" y="806623"/>
                  </a:lnTo>
                  <a:lnTo>
                    <a:pt x="1151896" y="806623"/>
                  </a:lnTo>
                  <a:cubicBezTo>
                    <a:pt x="1152495" y="806623"/>
                    <a:pt x="1152495" y="806623"/>
                    <a:pt x="1152495" y="806023"/>
                  </a:cubicBezTo>
                  <a:cubicBezTo>
                    <a:pt x="1152495" y="806023"/>
                    <a:pt x="1152495" y="805424"/>
                    <a:pt x="1152495" y="805424"/>
                  </a:cubicBezTo>
                  <a:cubicBezTo>
                    <a:pt x="1151896" y="804825"/>
                    <a:pt x="1151296" y="804226"/>
                    <a:pt x="1151296" y="804226"/>
                  </a:cubicBezTo>
                  <a:lnTo>
                    <a:pt x="1151296" y="804226"/>
                  </a:lnTo>
                  <a:close/>
                  <a:moveTo>
                    <a:pt x="1471309" y="729316"/>
                  </a:moveTo>
                  <a:cubicBezTo>
                    <a:pt x="1470709" y="729316"/>
                    <a:pt x="1470110" y="729916"/>
                    <a:pt x="1469511" y="730515"/>
                  </a:cubicBezTo>
                  <a:cubicBezTo>
                    <a:pt x="1467114" y="732912"/>
                    <a:pt x="1468312" y="735309"/>
                    <a:pt x="1468312" y="735309"/>
                  </a:cubicBezTo>
                  <a:cubicBezTo>
                    <a:pt x="1468312" y="735309"/>
                    <a:pt x="1471309" y="733511"/>
                    <a:pt x="1472507" y="731114"/>
                  </a:cubicBezTo>
                  <a:cubicBezTo>
                    <a:pt x="1473106" y="729916"/>
                    <a:pt x="1473106" y="729316"/>
                    <a:pt x="1472507" y="728717"/>
                  </a:cubicBezTo>
                  <a:cubicBezTo>
                    <a:pt x="1472507" y="729316"/>
                    <a:pt x="1471908" y="729316"/>
                    <a:pt x="1471309" y="729316"/>
                  </a:cubicBezTo>
                  <a:close/>
                  <a:moveTo>
                    <a:pt x="1479099" y="728717"/>
                  </a:moveTo>
                  <a:cubicBezTo>
                    <a:pt x="1478500" y="728717"/>
                    <a:pt x="1478500" y="728717"/>
                    <a:pt x="1477901" y="729316"/>
                  </a:cubicBezTo>
                  <a:cubicBezTo>
                    <a:pt x="1476702" y="729916"/>
                    <a:pt x="1476702" y="732313"/>
                    <a:pt x="1476702" y="733511"/>
                  </a:cubicBezTo>
                  <a:cubicBezTo>
                    <a:pt x="1476702" y="734111"/>
                    <a:pt x="1476702" y="734710"/>
                    <a:pt x="1476702" y="734710"/>
                  </a:cubicBezTo>
                  <a:cubicBezTo>
                    <a:pt x="1476702" y="734710"/>
                    <a:pt x="1476702" y="734710"/>
                    <a:pt x="1477301" y="733511"/>
                  </a:cubicBezTo>
                  <a:cubicBezTo>
                    <a:pt x="1477301" y="732912"/>
                    <a:pt x="1477901" y="732313"/>
                    <a:pt x="1478500" y="731714"/>
                  </a:cubicBezTo>
                  <a:cubicBezTo>
                    <a:pt x="1479099" y="731114"/>
                    <a:pt x="1479099" y="730515"/>
                    <a:pt x="1479699" y="729916"/>
                  </a:cubicBezTo>
                  <a:cubicBezTo>
                    <a:pt x="1479699" y="729316"/>
                    <a:pt x="1479699" y="729316"/>
                    <a:pt x="1479699" y="728717"/>
                  </a:cubicBezTo>
                  <a:cubicBezTo>
                    <a:pt x="1479699" y="728717"/>
                    <a:pt x="1479699" y="728717"/>
                    <a:pt x="1479099" y="728717"/>
                  </a:cubicBezTo>
                  <a:close/>
                  <a:moveTo>
                    <a:pt x="1459922" y="749092"/>
                  </a:moveTo>
                  <a:cubicBezTo>
                    <a:pt x="1459922" y="748493"/>
                    <a:pt x="1460522" y="747894"/>
                    <a:pt x="1460522" y="746695"/>
                  </a:cubicBezTo>
                  <a:cubicBezTo>
                    <a:pt x="1460522" y="745497"/>
                    <a:pt x="1459922" y="745497"/>
                    <a:pt x="1459922" y="746096"/>
                  </a:cubicBezTo>
                  <a:cubicBezTo>
                    <a:pt x="1459323" y="747295"/>
                    <a:pt x="1458125" y="750890"/>
                    <a:pt x="1458125" y="750890"/>
                  </a:cubicBezTo>
                  <a:lnTo>
                    <a:pt x="1458125" y="750890"/>
                  </a:lnTo>
                  <a:lnTo>
                    <a:pt x="1458125" y="750890"/>
                  </a:lnTo>
                  <a:cubicBezTo>
                    <a:pt x="1458125" y="751490"/>
                    <a:pt x="1459323" y="750890"/>
                    <a:pt x="1459922" y="749092"/>
                  </a:cubicBezTo>
                  <a:close/>
                  <a:moveTo>
                    <a:pt x="1480298" y="725721"/>
                  </a:moveTo>
                  <a:cubicBezTo>
                    <a:pt x="1480298" y="725721"/>
                    <a:pt x="1480897" y="725721"/>
                    <a:pt x="1480298" y="725721"/>
                  </a:cubicBezTo>
                  <a:lnTo>
                    <a:pt x="1480298" y="725721"/>
                  </a:lnTo>
                  <a:lnTo>
                    <a:pt x="1480298" y="725721"/>
                  </a:lnTo>
                  <a:cubicBezTo>
                    <a:pt x="1480897" y="725721"/>
                    <a:pt x="1481496" y="725721"/>
                    <a:pt x="1481496" y="725721"/>
                  </a:cubicBezTo>
                  <a:cubicBezTo>
                    <a:pt x="1482096" y="725122"/>
                    <a:pt x="1479699" y="722724"/>
                    <a:pt x="1479699" y="722724"/>
                  </a:cubicBezTo>
                  <a:lnTo>
                    <a:pt x="1479699" y="722724"/>
                  </a:lnTo>
                  <a:lnTo>
                    <a:pt x="1479699" y="722724"/>
                  </a:lnTo>
                  <a:cubicBezTo>
                    <a:pt x="1479699" y="722724"/>
                    <a:pt x="1479699" y="723923"/>
                    <a:pt x="1479699" y="725122"/>
                  </a:cubicBezTo>
                  <a:cubicBezTo>
                    <a:pt x="1479699" y="725122"/>
                    <a:pt x="1480298" y="725721"/>
                    <a:pt x="1480298" y="725721"/>
                  </a:cubicBezTo>
                  <a:close/>
                  <a:moveTo>
                    <a:pt x="1509662" y="681974"/>
                  </a:moveTo>
                  <a:cubicBezTo>
                    <a:pt x="1509662" y="681974"/>
                    <a:pt x="1509662" y="682573"/>
                    <a:pt x="1509662" y="683172"/>
                  </a:cubicBezTo>
                  <a:cubicBezTo>
                    <a:pt x="1509662" y="683772"/>
                    <a:pt x="1509662" y="684371"/>
                    <a:pt x="1509662" y="684371"/>
                  </a:cubicBezTo>
                  <a:cubicBezTo>
                    <a:pt x="1509662" y="684371"/>
                    <a:pt x="1509662" y="684970"/>
                    <a:pt x="1509662" y="684970"/>
                  </a:cubicBezTo>
                  <a:cubicBezTo>
                    <a:pt x="1509662" y="684970"/>
                    <a:pt x="1509662" y="684970"/>
                    <a:pt x="1510262" y="684970"/>
                  </a:cubicBezTo>
                  <a:cubicBezTo>
                    <a:pt x="1510262" y="684970"/>
                    <a:pt x="1510861" y="684970"/>
                    <a:pt x="1510861" y="684371"/>
                  </a:cubicBezTo>
                  <a:cubicBezTo>
                    <a:pt x="1510861" y="684371"/>
                    <a:pt x="1511460" y="683772"/>
                    <a:pt x="1511460" y="683772"/>
                  </a:cubicBezTo>
                  <a:cubicBezTo>
                    <a:pt x="1512059" y="683172"/>
                    <a:pt x="1510861" y="682573"/>
                    <a:pt x="1509662" y="681974"/>
                  </a:cubicBezTo>
                  <a:cubicBezTo>
                    <a:pt x="1510262" y="681974"/>
                    <a:pt x="1509662" y="681974"/>
                    <a:pt x="1509662" y="681974"/>
                  </a:cubicBezTo>
                  <a:close/>
                  <a:moveTo>
                    <a:pt x="1391605" y="907301"/>
                  </a:moveTo>
                  <a:cubicBezTo>
                    <a:pt x="1391006" y="907301"/>
                    <a:pt x="1391006" y="907900"/>
                    <a:pt x="1391006" y="909099"/>
                  </a:cubicBezTo>
                  <a:cubicBezTo>
                    <a:pt x="1391006" y="910297"/>
                    <a:pt x="1391006" y="910896"/>
                    <a:pt x="1391605" y="910896"/>
                  </a:cubicBezTo>
                  <a:cubicBezTo>
                    <a:pt x="1392204" y="910896"/>
                    <a:pt x="1392204" y="910297"/>
                    <a:pt x="1392204" y="909099"/>
                  </a:cubicBezTo>
                  <a:cubicBezTo>
                    <a:pt x="1392204" y="907900"/>
                    <a:pt x="1392204" y="907301"/>
                    <a:pt x="1391605" y="907301"/>
                  </a:cubicBezTo>
                  <a:close/>
                  <a:moveTo>
                    <a:pt x="1388010" y="914492"/>
                  </a:moveTo>
                  <a:lnTo>
                    <a:pt x="1388010" y="914492"/>
                  </a:lnTo>
                  <a:cubicBezTo>
                    <a:pt x="1387410" y="914492"/>
                    <a:pt x="1387410" y="914492"/>
                    <a:pt x="1387410" y="914492"/>
                  </a:cubicBezTo>
                  <a:cubicBezTo>
                    <a:pt x="1387410" y="914492"/>
                    <a:pt x="1386811" y="914492"/>
                    <a:pt x="1386811" y="915091"/>
                  </a:cubicBezTo>
                  <a:cubicBezTo>
                    <a:pt x="1386811" y="915091"/>
                    <a:pt x="1386811" y="915091"/>
                    <a:pt x="1387410" y="915691"/>
                  </a:cubicBezTo>
                  <a:cubicBezTo>
                    <a:pt x="1387410" y="915691"/>
                    <a:pt x="1388010" y="915691"/>
                    <a:pt x="1388010" y="915691"/>
                  </a:cubicBezTo>
                  <a:lnTo>
                    <a:pt x="1388010" y="915691"/>
                  </a:lnTo>
                  <a:lnTo>
                    <a:pt x="1388010" y="915691"/>
                  </a:lnTo>
                  <a:cubicBezTo>
                    <a:pt x="1388609" y="915691"/>
                    <a:pt x="1388609" y="915691"/>
                    <a:pt x="1388609" y="915691"/>
                  </a:cubicBezTo>
                  <a:cubicBezTo>
                    <a:pt x="1388609" y="915691"/>
                    <a:pt x="1389208" y="915691"/>
                    <a:pt x="1389208" y="915091"/>
                  </a:cubicBezTo>
                  <a:cubicBezTo>
                    <a:pt x="1389208" y="915091"/>
                    <a:pt x="1389208" y="915091"/>
                    <a:pt x="1388609" y="914492"/>
                  </a:cubicBezTo>
                  <a:cubicBezTo>
                    <a:pt x="1388609" y="914492"/>
                    <a:pt x="1388010" y="914492"/>
                    <a:pt x="1388010" y="914492"/>
                  </a:cubicBezTo>
                  <a:lnTo>
                    <a:pt x="1388010" y="914492"/>
                  </a:lnTo>
                  <a:close/>
                  <a:moveTo>
                    <a:pt x="1392804" y="915691"/>
                  </a:moveTo>
                  <a:cubicBezTo>
                    <a:pt x="1392804" y="915091"/>
                    <a:pt x="1392804" y="914492"/>
                    <a:pt x="1392204" y="914492"/>
                  </a:cubicBezTo>
                  <a:cubicBezTo>
                    <a:pt x="1392204" y="914492"/>
                    <a:pt x="1391605" y="915091"/>
                    <a:pt x="1391605" y="915691"/>
                  </a:cubicBezTo>
                  <a:cubicBezTo>
                    <a:pt x="1391605" y="916290"/>
                    <a:pt x="1391605" y="916889"/>
                    <a:pt x="1392204" y="916889"/>
                  </a:cubicBezTo>
                  <a:cubicBezTo>
                    <a:pt x="1392804" y="916889"/>
                    <a:pt x="1392804" y="916290"/>
                    <a:pt x="1392804" y="915691"/>
                  </a:cubicBezTo>
                  <a:close/>
                  <a:moveTo>
                    <a:pt x="1030243" y="1047531"/>
                  </a:moveTo>
                  <a:cubicBezTo>
                    <a:pt x="1029644" y="1047531"/>
                    <a:pt x="1029044" y="1047531"/>
                    <a:pt x="1029044" y="1048130"/>
                  </a:cubicBezTo>
                  <a:cubicBezTo>
                    <a:pt x="1028445" y="1048130"/>
                    <a:pt x="1028445" y="1048729"/>
                    <a:pt x="1028445" y="1049329"/>
                  </a:cubicBezTo>
                  <a:cubicBezTo>
                    <a:pt x="1028445" y="1049928"/>
                    <a:pt x="1028445" y="1049928"/>
                    <a:pt x="1029044" y="1050527"/>
                  </a:cubicBezTo>
                  <a:cubicBezTo>
                    <a:pt x="1029644" y="1050527"/>
                    <a:pt x="1029644" y="1051127"/>
                    <a:pt x="1030243" y="1051127"/>
                  </a:cubicBezTo>
                  <a:cubicBezTo>
                    <a:pt x="1030842" y="1051127"/>
                    <a:pt x="1031442" y="1051127"/>
                    <a:pt x="1031442" y="1050527"/>
                  </a:cubicBezTo>
                  <a:cubicBezTo>
                    <a:pt x="1032041" y="1050527"/>
                    <a:pt x="1032041" y="1049928"/>
                    <a:pt x="1032041" y="1049329"/>
                  </a:cubicBezTo>
                  <a:cubicBezTo>
                    <a:pt x="1032041" y="1048729"/>
                    <a:pt x="1032041" y="1048729"/>
                    <a:pt x="1031442" y="1048130"/>
                  </a:cubicBezTo>
                  <a:cubicBezTo>
                    <a:pt x="1030842" y="1047531"/>
                    <a:pt x="1030842" y="1047531"/>
                    <a:pt x="1030243" y="1047531"/>
                  </a:cubicBezTo>
                  <a:close/>
                  <a:moveTo>
                    <a:pt x="1036236" y="1048130"/>
                  </a:moveTo>
                  <a:cubicBezTo>
                    <a:pt x="1036236" y="1047531"/>
                    <a:pt x="1035636" y="1046932"/>
                    <a:pt x="1035636" y="1046932"/>
                  </a:cubicBezTo>
                  <a:cubicBezTo>
                    <a:pt x="1035037" y="1046932"/>
                    <a:pt x="1035037" y="1047531"/>
                    <a:pt x="1035037" y="1048130"/>
                  </a:cubicBezTo>
                  <a:cubicBezTo>
                    <a:pt x="1035037" y="1048729"/>
                    <a:pt x="1035636" y="1049329"/>
                    <a:pt x="1035636" y="1049329"/>
                  </a:cubicBezTo>
                  <a:cubicBezTo>
                    <a:pt x="1035636" y="1049329"/>
                    <a:pt x="1036236" y="1048729"/>
                    <a:pt x="1036236" y="1048130"/>
                  </a:cubicBezTo>
                  <a:close/>
                  <a:moveTo>
                    <a:pt x="1033239" y="1052924"/>
                  </a:moveTo>
                  <a:cubicBezTo>
                    <a:pt x="1033839" y="1052924"/>
                    <a:pt x="1033839" y="1052924"/>
                    <a:pt x="1034438" y="1052325"/>
                  </a:cubicBezTo>
                  <a:cubicBezTo>
                    <a:pt x="1034438" y="1052325"/>
                    <a:pt x="1035037" y="1051726"/>
                    <a:pt x="1035037" y="1051127"/>
                  </a:cubicBezTo>
                  <a:cubicBezTo>
                    <a:pt x="1035037" y="1050527"/>
                    <a:pt x="1035037" y="1050527"/>
                    <a:pt x="1034438" y="1049928"/>
                  </a:cubicBezTo>
                  <a:cubicBezTo>
                    <a:pt x="1033839" y="1049329"/>
                    <a:pt x="1033839" y="1049329"/>
                    <a:pt x="1033239" y="1049329"/>
                  </a:cubicBezTo>
                  <a:cubicBezTo>
                    <a:pt x="1032640" y="1049329"/>
                    <a:pt x="1031442" y="1049928"/>
                    <a:pt x="1031442" y="1051127"/>
                  </a:cubicBezTo>
                  <a:cubicBezTo>
                    <a:pt x="1031442" y="1052325"/>
                    <a:pt x="1032640" y="1052924"/>
                    <a:pt x="1033239" y="1052924"/>
                  </a:cubicBezTo>
                  <a:close/>
                  <a:moveTo>
                    <a:pt x="1013463" y="1073300"/>
                  </a:moveTo>
                  <a:lnTo>
                    <a:pt x="1013463" y="1073300"/>
                  </a:lnTo>
                  <a:lnTo>
                    <a:pt x="1013463" y="1073300"/>
                  </a:lnTo>
                  <a:cubicBezTo>
                    <a:pt x="1013463" y="1073300"/>
                    <a:pt x="1013463" y="1073899"/>
                    <a:pt x="1013463" y="1073300"/>
                  </a:cubicBezTo>
                  <a:cubicBezTo>
                    <a:pt x="1012864" y="1073899"/>
                    <a:pt x="1012265" y="1073899"/>
                    <a:pt x="1012265" y="1075098"/>
                  </a:cubicBezTo>
                  <a:cubicBezTo>
                    <a:pt x="1012265" y="1075697"/>
                    <a:pt x="1012864" y="1076296"/>
                    <a:pt x="1012864" y="1076296"/>
                  </a:cubicBezTo>
                  <a:cubicBezTo>
                    <a:pt x="1012864" y="1076296"/>
                    <a:pt x="1012864" y="1076296"/>
                    <a:pt x="1013463" y="1076296"/>
                  </a:cubicBezTo>
                  <a:lnTo>
                    <a:pt x="1013463" y="1076296"/>
                  </a:lnTo>
                  <a:lnTo>
                    <a:pt x="1013463" y="1076296"/>
                  </a:lnTo>
                  <a:cubicBezTo>
                    <a:pt x="1013463" y="1076296"/>
                    <a:pt x="1013463" y="1076296"/>
                    <a:pt x="1014063" y="1076296"/>
                  </a:cubicBezTo>
                  <a:cubicBezTo>
                    <a:pt x="1014662" y="1076296"/>
                    <a:pt x="1014662" y="1075697"/>
                    <a:pt x="1014662" y="1075098"/>
                  </a:cubicBezTo>
                  <a:cubicBezTo>
                    <a:pt x="1014662" y="1074498"/>
                    <a:pt x="1014063" y="1073899"/>
                    <a:pt x="1013463" y="1073300"/>
                  </a:cubicBezTo>
                  <a:cubicBezTo>
                    <a:pt x="1014063" y="1073899"/>
                    <a:pt x="1013463" y="1073300"/>
                    <a:pt x="1013463" y="1073300"/>
                  </a:cubicBezTo>
                  <a:close/>
                  <a:moveTo>
                    <a:pt x="957132" y="1111054"/>
                  </a:moveTo>
                  <a:cubicBezTo>
                    <a:pt x="957132" y="1109855"/>
                    <a:pt x="956532" y="1109256"/>
                    <a:pt x="955933" y="1109256"/>
                  </a:cubicBezTo>
                  <a:cubicBezTo>
                    <a:pt x="955334" y="1109256"/>
                    <a:pt x="954734" y="1109855"/>
                    <a:pt x="954734" y="1111054"/>
                  </a:cubicBezTo>
                  <a:cubicBezTo>
                    <a:pt x="954734" y="1112253"/>
                    <a:pt x="955334" y="1112852"/>
                    <a:pt x="955933" y="1112852"/>
                  </a:cubicBezTo>
                  <a:cubicBezTo>
                    <a:pt x="956532" y="1112852"/>
                    <a:pt x="957132" y="1112253"/>
                    <a:pt x="957132" y="1111054"/>
                  </a:cubicBezTo>
                  <a:close/>
                  <a:moveTo>
                    <a:pt x="971514" y="1121242"/>
                  </a:moveTo>
                  <a:cubicBezTo>
                    <a:pt x="970915" y="1121242"/>
                    <a:pt x="970915" y="1120642"/>
                    <a:pt x="970316" y="1120642"/>
                  </a:cubicBezTo>
                  <a:cubicBezTo>
                    <a:pt x="969117" y="1120642"/>
                    <a:pt x="968518" y="1121242"/>
                    <a:pt x="968518" y="1121841"/>
                  </a:cubicBezTo>
                  <a:cubicBezTo>
                    <a:pt x="968518" y="1122440"/>
                    <a:pt x="969117" y="1123039"/>
                    <a:pt x="970316" y="1123039"/>
                  </a:cubicBezTo>
                  <a:cubicBezTo>
                    <a:pt x="970915" y="1123039"/>
                    <a:pt x="971514" y="1123039"/>
                    <a:pt x="971514" y="1122440"/>
                  </a:cubicBezTo>
                  <a:cubicBezTo>
                    <a:pt x="971514" y="1121841"/>
                    <a:pt x="972113" y="1121841"/>
                    <a:pt x="972113" y="1121841"/>
                  </a:cubicBezTo>
                  <a:cubicBezTo>
                    <a:pt x="972113" y="1121841"/>
                    <a:pt x="972113" y="1121242"/>
                    <a:pt x="971514" y="1121242"/>
                  </a:cubicBezTo>
                  <a:close/>
                  <a:moveTo>
                    <a:pt x="972113" y="1172180"/>
                  </a:moveTo>
                  <a:lnTo>
                    <a:pt x="972113" y="1172180"/>
                  </a:lnTo>
                  <a:lnTo>
                    <a:pt x="972113" y="1172180"/>
                  </a:lnTo>
                  <a:cubicBezTo>
                    <a:pt x="972713" y="1172180"/>
                    <a:pt x="973312" y="1171581"/>
                    <a:pt x="973312" y="1170382"/>
                  </a:cubicBezTo>
                  <a:cubicBezTo>
                    <a:pt x="973312" y="1169783"/>
                    <a:pt x="972713" y="1168584"/>
                    <a:pt x="972113" y="1168584"/>
                  </a:cubicBezTo>
                  <a:lnTo>
                    <a:pt x="972113" y="1168584"/>
                  </a:lnTo>
                  <a:lnTo>
                    <a:pt x="972113" y="1168584"/>
                  </a:lnTo>
                  <a:cubicBezTo>
                    <a:pt x="971514" y="1168584"/>
                    <a:pt x="970915" y="1169184"/>
                    <a:pt x="970915" y="1170382"/>
                  </a:cubicBezTo>
                  <a:cubicBezTo>
                    <a:pt x="970915" y="1171581"/>
                    <a:pt x="971514" y="1172180"/>
                    <a:pt x="972113" y="1172180"/>
                  </a:cubicBezTo>
                  <a:close/>
                  <a:moveTo>
                    <a:pt x="969716" y="1178173"/>
                  </a:moveTo>
                  <a:lnTo>
                    <a:pt x="969716" y="1178173"/>
                  </a:lnTo>
                  <a:lnTo>
                    <a:pt x="969716" y="1178173"/>
                  </a:lnTo>
                  <a:cubicBezTo>
                    <a:pt x="969117" y="1178173"/>
                    <a:pt x="969117" y="1179371"/>
                    <a:pt x="969117" y="1180570"/>
                  </a:cubicBezTo>
                  <a:cubicBezTo>
                    <a:pt x="969117" y="1181768"/>
                    <a:pt x="969117" y="1182967"/>
                    <a:pt x="969716" y="1182967"/>
                  </a:cubicBezTo>
                  <a:lnTo>
                    <a:pt x="969716" y="1182967"/>
                  </a:lnTo>
                  <a:lnTo>
                    <a:pt x="969716" y="1182967"/>
                  </a:lnTo>
                  <a:cubicBezTo>
                    <a:pt x="969716" y="1182967"/>
                    <a:pt x="969716" y="1182967"/>
                    <a:pt x="969716" y="1182967"/>
                  </a:cubicBezTo>
                  <a:cubicBezTo>
                    <a:pt x="969716" y="1182967"/>
                    <a:pt x="969716" y="1182368"/>
                    <a:pt x="970316" y="1181768"/>
                  </a:cubicBezTo>
                  <a:cubicBezTo>
                    <a:pt x="970316" y="1181768"/>
                    <a:pt x="970316" y="1181169"/>
                    <a:pt x="970316" y="1181169"/>
                  </a:cubicBezTo>
                  <a:cubicBezTo>
                    <a:pt x="970316" y="1181169"/>
                    <a:pt x="970316" y="1180570"/>
                    <a:pt x="970316" y="1180570"/>
                  </a:cubicBezTo>
                  <a:cubicBezTo>
                    <a:pt x="970316" y="1178772"/>
                    <a:pt x="970316" y="1178173"/>
                    <a:pt x="969716" y="1178173"/>
                  </a:cubicBezTo>
                  <a:cubicBezTo>
                    <a:pt x="969716" y="1178173"/>
                    <a:pt x="969716" y="1178173"/>
                    <a:pt x="969716" y="1178173"/>
                  </a:cubicBezTo>
                  <a:close/>
                  <a:moveTo>
                    <a:pt x="1003875" y="855763"/>
                  </a:moveTo>
                  <a:cubicBezTo>
                    <a:pt x="1003875" y="855763"/>
                    <a:pt x="1003875" y="855763"/>
                    <a:pt x="1003875" y="855763"/>
                  </a:cubicBezTo>
                  <a:lnTo>
                    <a:pt x="1003875" y="855763"/>
                  </a:lnTo>
                  <a:lnTo>
                    <a:pt x="1003875" y="855763"/>
                  </a:lnTo>
                  <a:cubicBezTo>
                    <a:pt x="1004474" y="855763"/>
                    <a:pt x="1004474" y="855763"/>
                    <a:pt x="1003875" y="855763"/>
                  </a:cubicBezTo>
                  <a:cubicBezTo>
                    <a:pt x="1004474" y="855763"/>
                    <a:pt x="1004474" y="855164"/>
                    <a:pt x="1004474" y="854565"/>
                  </a:cubicBezTo>
                  <a:cubicBezTo>
                    <a:pt x="1004474" y="853965"/>
                    <a:pt x="1004474" y="853965"/>
                    <a:pt x="1004474" y="853366"/>
                  </a:cubicBezTo>
                  <a:cubicBezTo>
                    <a:pt x="1004474" y="853366"/>
                    <a:pt x="1004474" y="853366"/>
                    <a:pt x="1004474" y="853366"/>
                  </a:cubicBezTo>
                  <a:lnTo>
                    <a:pt x="1004474" y="853366"/>
                  </a:lnTo>
                  <a:lnTo>
                    <a:pt x="1004474" y="853366"/>
                  </a:lnTo>
                  <a:cubicBezTo>
                    <a:pt x="1004474" y="853366"/>
                    <a:pt x="1004474" y="853366"/>
                    <a:pt x="1004474" y="853366"/>
                  </a:cubicBezTo>
                  <a:cubicBezTo>
                    <a:pt x="1004474" y="853366"/>
                    <a:pt x="1004474" y="853965"/>
                    <a:pt x="1004474" y="854565"/>
                  </a:cubicBezTo>
                  <a:cubicBezTo>
                    <a:pt x="1004474" y="855164"/>
                    <a:pt x="1003875" y="855763"/>
                    <a:pt x="1003875" y="855763"/>
                  </a:cubicBezTo>
                  <a:close/>
                  <a:moveTo>
                    <a:pt x="991290" y="861157"/>
                  </a:moveTo>
                  <a:lnTo>
                    <a:pt x="991290" y="861157"/>
                  </a:lnTo>
                  <a:lnTo>
                    <a:pt x="991290" y="861157"/>
                  </a:lnTo>
                  <a:cubicBezTo>
                    <a:pt x="991290" y="861157"/>
                    <a:pt x="991290" y="861157"/>
                    <a:pt x="991290" y="861157"/>
                  </a:cubicBezTo>
                  <a:cubicBezTo>
                    <a:pt x="991890" y="861157"/>
                    <a:pt x="991890" y="860557"/>
                    <a:pt x="991890" y="860557"/>
                  </a:cubicBezTo>
                  <a:cubicBezTo>
                    <a:pt x="991890" y="859958"/>
                    <a:pt x="991890" y="859958"/>
                    <a:pt x="991890" y="859958"/>
                  </a:cubicBezTo>
                  <a:cubicBezTo>
                    <a:pt x="991890" y="859958"/>
                    <a:pt x="991890" y="859958"/>
                    <a:pt x="991890" y="859958"/>
                  </a:cubicBezTo>
                  <a:lnTo>
                    <a:pt x="991890" y="859958"/>
                  </a:lnTo>
                  <a:lnTo>
                    <a:pt x="991890" y="859958"/>
                  </a:lnTo>
                  <a:cubicBezTo>
                    <a:pt x="991890" y="859958"/>
                    <a:pt x="991890" y="859958"/>
                    <a:pt x="991290" y="859958"/>
                  </a:cubicBezTo>
                  <a:cubicBezTo>
                    <a:pt x="991290" y="859958"/>
                    <a:pt x="991290" y="860557"/>
                    <a:pt x="991290" y="860557"/>
                  </a:cubicBezTo>
                  <a:cubicBezTo>
                    <a:pt x="990691" y="860557"/>
                    <a:pt x="990691" y="860557"/>
                    <a:pt x="991290" y="861157"/>
                  </a:cubicBezTo>
                  <a:cubicBezTo>
                    <a:pt x="990691" y="861157"/>
                    <a:pt x="991290" y="861157"/>
                    <a:pt x="991290" y="861157"/>
                  </a:cubicBezTo>
                  <a:close/>
                  <a:moveTo>
                    <a:pt x="992489" y="867749"/>
                  </a:moveTo>
                  <a:lnTo>
                    <a:pt x="992489" y="867749"/>
                  </a:lnTo>
                  <a:lnTo>
                    <a:pt x="992489" y="867749"/>
                  </a:lnTo>
                  <a:cubicBezTo>
                    <a:pt x="993088" y="867749"/>
                    <a:pt x="993088" y="867749"/>
                    <a:pt x="992489" y="867749"/>
                  </a:cubicBezTo>
                  <a:cubicBezTo>
                    <a:pt x="993687" y="867749"/>
                    <a:pt x="994287" y="867149"/>
                    <a:pt x="994287" y="867149"/>
                  </a:cubicBezTo>
                  <a:cubicBezTo>
                    <a:pt x="994287" y="867149"/>
                    <a:pt x="993687" y="866550"/>
                    <a:pt x="993088" y="866550"/>
                  </a:cubicBezTo>
                  <a:cubicBezTo>
                    <a:pt x="993088" y="866550"/>
                    <a:pt x="993088" y="866550"/>
                    <a:pt x="992489" y="866550"/>
                  </a:cubicBezTo>
                  <a:lnTo>
                    <a:pt x="992489" y="866550"/>
                  </a:lnTo>
                  <a:lnTo>
                    <a:pt x="992489" y="866550"/>
                  </a:lnTo>
                  <a:cubicBezTo>
                    <a:pt x="991890" y="866550"/>
                    <a:pt x="990691" y="866550"/>
                    <a:pt x="990691" y="867149"/>
                  </a:cubicBezTo>
                  <a:cubicBezTo>
                    <a:pt x="991290" y="867149"/>
                    <a:pt x="991890" y="867749"/>
                    <a:pt x="992489" y="867749"/>
                  </a:cubicBezTo>
                  <a:close/>
                  <a:moveTo>
                    <a:pt x="993088" y="875539"/>
                  </a:moveTo>
                  <a:lnTo>
                    <a:pt x="993088" y="875539"/>
                  </a:lnTo>
                  <a:lnTo>
                    <a:pt x="993088" y="875539"/>
                  </a:lnTo>
                  <a:cubicBezTo>
                    <a:pt x="993088" y="875539"/>
                    <a:pt x="992489" y="875539"/>
                    <a:pt x="992489" y="875539"/>
                  </a:cubicBezTo>
                  <a:cubicBezTo>
                    <a:pt x="992489" y="875539"/>
                    <a:pt x="992489" y="875539"/>
                    <a:pt x="992489" y="876139"/>
                  </a:cubicBezTo>
                  <a:cubicBezTo>
                    <a:pt x="992489" y="876139"/>
                    <a:pt x="992489" y="876139"/>
                    <a:pt x="992489" y="876738"/>
                  </a:cubicBezTo>
                  <a:cubicBezTo>
                    <a:pt x="992489" y="876738"/>
                    <a:pt x="993088" y="876738"/>
                    <a:pt x="993088" y="876738"/>
                  </a:cubicBezTo>
                  <a:lnTo>
                    <a:pt x="993088" y="876738"/>
                  </a:lnTo>
                  <a:lnTo>
                    <a:pt x="993088" y="876738"/>
                  </a:lnTo>
                  <a:cubicBezTo>
                    <a:pt x="993687" y="876738"/>
                    <a:pt x="993687" y="876738"/>
                    <a:pt x="993687" y="876139"/>
                  </a:cubicBezTo>
                  <a:cubicBezTo>
                    <a:pt x="993687" y="876139"/>
                    <a:pt x="993687" y="875539"/>
                    <a:pt x="993088" y="875539"/>
                  </a:cubicBezTo>
                  <a:close/>
                  <a:moveTo>
                    <a:pt x="991290" y="884528"/>
                  </a:moveTo>
                  <a:lnTo>
                    <a:pt x="991290" y="884528"/>
                  </a:lnTo>
                  <a:lnTo>
                    <a:pt x="991290" y="884528"/>
                  </a:lnTo>
                  <a:cubicBezTo>
                    <a:pt x="991890" y="884528"/>
                    <a:pt x="991890" y="884528"/>
                    <a:pt x="991890" y="883929"/>
                  </a:cubicBezTo>
                  <a:cubicBezTo>
                    <a:pt x="991890" y="883330"/>
                    <a:pt x="991290" y="883330"/>
                    <a:pt x="991290" y="883330"/>
                  </a:cubicBezTo>
                  <a:lnTo>
                    <a:pt x="991290" y="883330"/>
                  </a:lnTo>
                  <a:lnTo>
                    <a:pt x="991290" y="883330"/>
                  </a:lnTo>
                  <a:cubicBezTo>
                    <a:pt x="991290" y="883330"/>
                    <a:pt x="990691" y="883330"/>
                    <a:pt x="990691" y="883330"/>
                  </a:cubicBezTo>
                  <a:cubicBezTo>
                    <a:pt x="990691" y="883330"/>
                    <a:pt x="990691" y="883330"/>
                    <a:pt x="990691" y="883929"/>
                  </a:cubicBezTo>
                  <a:cubicBezTo>
                    <a:pt x="990691" y="883929"/>
                    <a:pt x="990691" y="884528"/>
                    <a:pt x="990691" y="884528"/>
                  </a:cubicBezTo>
                  <a:cubicBezTo>
                    <a:pt x="990691" y="884528"/>
                    <a:pt x="990691" y="884528"/>
                    <a:pt x="991290" y="884528"/>
                  </a:cubicBezTo>
                  <a:close/>
                  <a:moveTo>
                    <a:pt x="999680" y="859359"/>
                  </a:moveTo>
                  <a:lnTo>
                    <a:pt x="999680" y="859359"/>
                  </a:lnTo>
                  <a:lnTo>
                    <a:pt x="999680" y="859359"/>
                  </a:lnTo>
                  <a:cubicBezTo>
                    <a:pt x="999680" y="859359"/>
                    <a:pt x="999680" y="859359"/>
                    <a:pt x="999680" y="859359"/>
                  </a:cubicBezTo>
                  <a:cubicBezTo>
                    <a:pt x="1000279" y="858760"/>
                    <a:pt x="1000279" y="858760"/>
                    <a:pt x="1000279" y="858160"/>
                  </a:cubicBezTo>
                  <a:cubicBezTo>
                    <a:pt x="1000279" y="858160"/>
                    <a:pt x="1000279" y="857561"/>
                    <a:pt x="1000279" y="857561"/>
                  </a:cubicBezTo>
                  <a:cubicBezTo>
                    <a:pt x="1000279" y="857561"/>
                    <a:pt x="1000279" y="856962"/>
                    <a:pt x="999680" y="856962"/>
                  </a:cubicBezTo>
                  <a:lnTo>
                    <a:pt x="999680" y="856962"/>
                  </a:lnTo>
                  <a:lnTo>
                    <a:pt x="999680" y="856962"/>
                  </a:lnTo>
                  <a:cubicBezTo>
                    <a:pt x="999680" y="856962"/>
                    <a:pt x="999680" y="856962"/>
                    <a:pt x="999081" y="857561"/>
                  </a:cubicBezTo>
                  <a:cubicBezTo>
                    <a:pt x="999081" y="857561"/>
                    <a:pt x="999081" y="858160"/>
                    <a:pt x="999081" y="858160"/>
                  </a:cubicBezTo>
                  <a:cubicBezTo>
                    <a:pt x="999081" y="858760"/>
                    <a:pt x="999081" y="858760"/>
                    <a:pt x="999680" y="859359"/>
                  </a:cubicBezTo>
                  <a:cubicBezTo>
                    <a:pt x="999081" y="859359"/>
                    <a:pt x="999081" y="859359"/>
                    <a:pt x="999680" y="859359"/>
                  </a:cubicBezTo>
                  <a:close/>
                  <a:moveTo>
                    <a:pt x="664087" y="4848726"/>
                  </a:moveTo>
                  <a:lnTo>
                    <a:pt x="664087" y="4848726"/>
                  </a:lnTo>
                  <a:lnTo>
                    <a:pt x="664087" y="4848726"/>
                  </a:lnTo>
                  <a:cubicBezTo>
                    <a:pt x="664087" y="4848726"/>
                    <a:pt x="664087" y="4849325"/>
                    <a:pt x="664087" y="4848726"/>
                  </a:cubicBezTo>
                  <a:cubicBezTo>
                    <a:pt x="663487" y="4849325"/>
                    <a:pt x="663487" y="4849924"/>
                    <a:pt x="663487" y="4850524"/>
                  </a:cubicBezTo>
                  <a:cubicBezTo>
                    <a:pt x="663487" y="4851123"/>
                    <a:pt x="663487" y="4851722"/>
                    <a:pt x="663487" y="4851722"/>
                  </a:cubicBezTo>
                  <a:cubicBezTo>
                    <a:pt x="663487" y="4852321"/>
                    <a:pt x="663487" y="4852321"/>
                    <a:pt x="664087" y="4852321"/>
                  </a:cubicBezTo>
                  <a:lnTo>
                    <a:pt x="664087" y="4852321"/>
                  </a:lnTo>
                  <a:lnTo>
                    <a:pt x="664087" y="4852321"/>
                  </a:lnTo>
                  <a:cubicBezTo>
                    <a:pt x="664087" y="4852321"/>
                    <a:pt x="664686" y="4852321"/>
                    <a:pt x="664686" y="4851722"/>
                  </a:cubicBezTo>
                  <a:cubicBezTo>
                    <a:pt x="664686" y="4851123"/>
                    <a:pt x="664686" y="4851123"/>
                    <a:pt x="664686" y="4850524"/>
                  </a:cubicBezTo>
                  <a:cubicBezTo>
                    <a:pt x="664686" y="4850524"/>
                    <a:pt x="664686" y="4849924"/>
                    <a:pt x="664087" y="4848726"/>
                  </a:cubicBezTo>
                  <a:cubicBezTo>
                    <a:pt x="664686" y="4849325"/>
                    <a:pt x="664087" y="4848726"/>
                    <a:pt x="664087" y="4848726"/>
                  </a:cubicBezTo>
                  <a:close/>
                  <a:moveTo>
                    <a:pt x="1254371" y="5293986"/>
                  </a:moveTo>
                  <a:lnTo>
                    <a:pt x="1254371" y="5293986"/>
                  </a:lnTo>
                  <a:lnTo>
                    <a:pt x="1254371" y="5293986"/>
                  </a:lnTo>
                  <a:cubicBezTo>
                    <a:pt x="1253173" y="5293986"/>
                    <a:pt x="1252574" y="5294586"/>
                    <a:pt x="1252574" y="5295185"/>
                  </a:cubicBezTo>
                  <a:cubicBezTo>
                    <a:pt x="1252574" y="5295784"/>
                    <a:pt x="1253173" y="5296384"/>
                    <a:pt x="1254371" y="5296384"/>
                  </a:cubicBezTo>
                  <a:lnTo>
                    <a:pt x="1254371" y="5296384"/>
                  </a:lnTo>
                  <a:lnTo>
                    <a:pt x="1254371" y="5296384"/>
                  </a:lnTo>
                  <a:cubicBezTo>
                    <a:pt x="1254971" y="5296384"/>
                    <a:pt x="1255570" y="5296384"/>
                    <a:pt x="1255570" y="5295784"/>
                  </a:cubicBezTo>
                  <a:cubicBezTo>
                    <a:pt x="1256169" y="5295784"/>
                    <a:pt x="1256169" y="5295185"/>
                    <a:pt x="1256169" y="5294586"/>
                  </a:cubicBezTo>
                  <a:cubicBezTo>
                    <a:pt x="1256169" y="5293986"/>
                    <a:pt x="1256169" y="5293986"/>
                    <a:pt x="1255570" y="5293387"/>
                  </a:cubicBezTo>
                  <a:cubicBezTo>
                    <a:pt x="1255570" y="5293986"/>
                    <a:pt x="1254971" y="5293986"/>
                    <a:pt x="1254371" y="5293986"/>
                  </a:cubicBezTo>
                  <a:close/>
                  <a:moveTo>
                    <a:pt x="1391006" y="3923447"/>
                  </a:moveTo>
                  <a:lnTo>
                    <a:pt x="1391006" y="3923447"/>
                  </a:lnTo>
                  <a:lnTo>
                    <a:pt x="1391006" y="3923447"/>
                  </a:lnTo>
                  <a:cubicBezTo>
                    <a:pt x="1390407" y="3923447"/>
                    <a:pt x="1390407" y="3923447"/>
                    <a:pt x="1390407" y="3924046"/>
                  </a:cubicBezTo>
                  <a:cubicBezTo>
                    <a:pt x="1390407" y="3925245"/>
                    <a:pt x="1394002" y="3927642"/>
                    <a:pt x="1394002" y="3927642"/>
                  </a:cubicBezTo>
                  <a:lnTo>
                    <a:pt x="1394002" y="3927642"/>
                  </a:lnTo>
                  <a:lnTo>
                    <a:pt x="1394002" y="3927642"/>
                  </a:lnTo>
                  <a:cubicBezTo>
                    <a:pt x="1394002" y="3927642"/>
                    <a:pt x="1394002" y="3925245"/>
                    <a:pt x="1392804" y="3924645"/>
                  </a:cubicBezTo>
                  <a:cubicBezTo>
                    <a:pt x="1392804" y="3924645"/>
                    <a:pt x="1392204" y="3924046"/>
                    <a:pt x="1392204" y="3924046"/>
                  </a:cubicBezTo>
                  <a:cubicBezTo>
                    <a:pt x="1391605" y="3923447"/>
                    <a:pt x="1391605" y="3923447"/>
                    <a:pt x="1391006" y="3923447"/>
                  </a:cubicBezTo>
                  <a:close/>
                  <a:moveTo>
                    <a:pt x="1419172" y="3968392"/>
                  </a:moveTo>
                  <a:cubicBezTo>
                    <a:pt x="1419172" y="3968392"/>
                    <a:pt x="1419172" y="3965396"/>
                    <a:pt x="1419172" y="3963598"/>
                  </a:cubicBezTo>
                  <a:cubicBezTo>
                    <a:pt x="1419172" y="3962999"/>
                    <a:pt x="1419172" y="3962999"/>
                    <a:pt x="1418573" y="3962999"/>
                  </a:cubicBezTo>
                  <a:cubicBezTo>
                    <a:pt x="1418573" y="3962999"/>
                    <a:pt x="1418573" y="3962399"/>
                    <a:pt x="1417973" y="3962999"/>
                  </a:cubicBezTo>
                  <a:cubicBezTo>
                    <a:pt x="1417374" y="3963598"/>
                    <a:pt x="1417374" y="3962999"/>
                    <a:pt x="1417374" y="3963598"/>
                  </a:cubicBezTo>
                  <a:cubicBezTo>
                    <a:pt x="1416775" y="3964197"/>
                    <a:pt x="1416775" y="3965396"/>
                    <a:pt x="1416775" y="3965995"/>
                  </a:cubicBezTo>
                  <a:cubicBezTo>
                    <a:pt x="1416775" y="3966594"/>
                    <a:pt x="1417374" y="3967194"/>
                    <a:pt x="1417973" y="3967793"/>
                  </a:cubicBezTo>
                  <a:cubicBezTo>
                    <a:pt x="1418573" y="3968392"/>
                    <a:pt x="1419172" y="3968392"/>
                    <a:pt x="1419172" y="3968392"/>
                  </a:cubicBezTo>
                  <a:lnTo>
                    <a:pt x="1419172" y="3968392"/>
                  </a:lnTo>
                  <a:lnTo>
                    <a:pt x="1419172" y="3968392"/>
                  </a:lnTo>
                  <a:close/>
                  <a:moveTo>
                    <a:pt x="1420370" y="3974385"/>
                  </a:moveTo>
                  <a:lnTo>
                    <a:pt x="1420370" y="3974385"/>
                  </a:lnTo>
                  <a:lnTo>
                    <a:pt x="1420370" y="3974385"/>
                  </a:lnTo>
                  <a:cubicBezTo>
                    <a:pt x="1420370" y="3974385"/>
                    <a:pt x="1422767" y="3971988"/>
                    <a:pt x="1419771" y="3971988"/>
                  </a:cubicBezTo>
                  <a:lnTo>
                    <a:pt x="1419771" y="3971988"/>
                  </a:lnTo>
                  <a:lnTo>
                    <a:pt x="1419771" y="3971988"/>
                  </a:lnTo>
                  <a:cubicBezTo>
                    <a:pt x="1417374" y="3972587"/>
                    <a:pt x="1420370" y="3974385"/>
                    <a:pt x="1420370" y="3974385"/>
                  </a:cubicBezTo>
                  <a:close/>
                  <a:moveTo>
                    <a:pt x="1454529" y="3787412"/>
                  </a:moveTo>
                  <a:lnTo>
                    <a:pt x="1454529" y="3787412"/>
                  </a:lnTo>
                  <a:lnTo>
                    <a:pt x="1454529" y="3787412"/>
                  </a:lnTo>
                  <a:cubicBezTo>
                    <a:pt x="1453930" y="3787412"/>
                    <a:pt x="1453330" y="3787412"/>
                    <a:pt x="1453330" y="3788011"/>
                  </a:cubicBezTo>
                  <a:cubicBezTo>
                    <a:pt x="1453330" y="3788610"/>
                    <a:pt x="1453330" y="3788610"/>
                    <a:pt x="1453330" y="3789209"/>
                  </a:cubicBezTo>
                  <a:cubicBezTo>
                    <a:pt x="1453330" y="3790408"/>
                    <a:pt x="1454529" y="3791606"/>
                    <a:pt x="1454529" y="3791606"/>
                  </a:cubicBezTo>
                  <a:lnTo>
                    <a:pt x="1454529" y="3791606"/>
                  </a:lnTo>
                  <a:lnTo>
                    <a:pt x="1454529" y="3791606"/>
                  </a:lnTo>
                  <a:cubicBezTo>
                    <a:pt x="1453930" y="3791007"/>
                    <a:pt x="1457525" y="3787412"/>
                    <a:pt x="1454529" y="3787412"/>
                  </a:cubicBezTo>
                  <a:close/>
                  <a:moveTo>
                    <a:pt x="1475504" y="3749657"/>
                  </a:moveTo>
                  <a:cubicBezTo>
                    <a:pt x="1474904" y="3750257"/>
                    <a:pt x="1474904" y="3750856"/>
                    <a:pt x="1474904" y="3750856"/>
                  </a:cubicBezTo>
                  <a:cubicBezTo>
                    <a:pt x="1474904" y="3750856"/>
                    <a:pt x="1475504" y="3750856"/>
                    <a:pt x="1475504" y="3750856"/>
                  </a:cubicBezTo>
                  <a:cubicBezTo>
                    <a:pt x="1475504" y="3750856"/>
                    <a:pt x="1476103" y="3750856"/>
                    <a:pt x="1476103" y="3750856"/>
                  </a:cubicBezTo>
                  <a:cubicBezTo>
                    <a:pt x="1476103" y="3750856"/>
                    <a:pt x="1476702" y="3750257"/>
                    <a:pt x="1476702" y="3749657"/>
                  </a:cubicBezTo>
                  <a:cubicBezTo>
                    <a:pt x="1476702" y="3749657"/>
                    <a:pt x="1476702" y="3749058"/>
                    <a:pt x="1476702" y="3748459"/>
                  </a:cubicBezTo>
                  <a:cubicBezTo>
                    <a:pt x="1476702" y="3747260"/>
                    <a:pt x="1476103" y="3748459"/>
                    <a:pt x="1475504" y="3749657"/>
                  </a:cubicBezTo>
                  <a:close/>
                  <a:moveTo>
                    <a:pt x="1462919" y="3780220"/>
                  </a:moveTo>
                  <a:cubicBezTo>
                    <a:pt x="1462919" y="3780220"/>
                    <a:pt x="1462919" y="3779621"/>
                    <a:pt x="1462919" y="3780220"/>
                  </a:cubicBezTo>
                  <a:lnTo>
                    <a:pt x="1462919" y="3780220"/>
                  </a:lnTo>
                  <a:lnTo>
                    <a:pt x="1462919" y="3780220"/>
                  </a:lnTo>
                  <a:cubicBezTo>
                    <a:pt x="1462320" y="3780220"/>
                    <a:pt x="1462320" y="3780220"/>
                    <a:pt x="1461720" y="3780220"/>
                  </a:cubicBezTo>
                  <a:cubicBezTo>
                    <a:pt x="1461720" y="3780220"/>
                    <a:pt x="1461720" y="3780819"/>
                    <a:pt x="1461720" y="3781419"/>
                  </a:cubicBezTo>
                  <a:cubicBezTo>
                    <a:pt x="1461720" y="3782018"/>
                    <a:pt x="1461720" y="3782018"/>
                    <a:pt x="1461720" y="3782617"/>
                  </a:cubicBezTo>
                  <a:cubicBezTo>
                    <a:pt x="1461720" y="3782617"/>
                    <a:pt x="1462320" y="3783217"/>
                    <a:pt x="1462320" y="3783217"/>
                  </a:cubicBezTo>
                  <a:lnTo>
                    <a:pt x="1462320" y="3783217"/>
                  </a:lnTo>
                  <a:lnTo>
                    <a:pt x="1462320" y="3783217"/>
                  </a:lnTo>
                  <a:cubicBezTo>
                    <a:pt x="1462320" y="3783217"/>
                    <a:pt x="1462320" y="3783217"/>
                    <a:pt x="1462919" y="3783217"/>
                  </a:cubicBezTo>
                  <a:cubicBezTo>
                    <a:pt x="1463518" y="3783217"/>
                    <a:pt x="1463518" y="3782617"/>
                    <a:pt x="1463518" y="3782018"/>
                  </a:cubicBezTo>
                  <a:cubicBezTo>
                    <a:pt x="1463518" y="3780819"/>
                    <a:pt x="1463518" y="3780220"/>
                    <a:pt x="1462919" y="3780220"/>
                  </a:cubicBezTo>
                  <a:close/>
                  <a:moveTo>
                    <a:pt x="2170661" y="698154"/>
                  </a:moveTo>
                  <a:lnTo>
                    <a:pt x="2170661" y="698154"/>
                  </a:lnTo>
                  <a:cubicBezTo>
                    <a:pt x="2169463" y="698154"/>
                    <a:pt x="2170062" y="699353"/>
                    <a:pt x="2171261" y="699952"/>
                  </a:cubicBezTo>
                  <a:cubicBezTo>
                    <a:pt x="2171860" y="700551"/>
                    <a:pt x="2172459" y="700551"/>
                    <a:pt x="2172459" y="700551"/>
                  </a:cubicBezTo>
                  <a:cubicBezTo>
                    <a:pt x="2172459" y="700551"/>
                    <a:pt x="2173059" y="697555"/>
                    <a:pt x="2170661" y="698154"/>
                  </a:cubicBezTo>
                  <a:lnTo>
                    <a:pt x="2170661" y="698154"/>
                  </a:lnTo>
                  <a:close/>
                  <a:moveTo>
                    <a:pt x="2179650" y="693959"/>
                  </a:moveTo>
                  <a:lnTo>
                    <a:pt x="2179650" y="693959"/>
                  </a:lnTo>
                  <a:lnTo>
                    <a:pt x="2179650" y="693959"/>
                  </a:lnTo>
                  <a:cubicBezTo>
                    <a:pt x="2179650" y="693959"/>
                    <a:pt x="2179051" y="696356"/>
                    <a:pt x="2179650" y="696356"/>
                  </a:cubicBezTo>
                  <a:cubicBezTo>
                    <a:pt x="2179650" y="696356"/>
                    <a:pt x="2179650" y="696356"/>
                    <a:pt x="2179650" y="696356"/>
                  </a:cubicBezTo>
                  <a:cubicBezTo>
                    <a:pt x="2179650" y="696356"/>
                    <a:pt x="2180250" y="696356"/>
                    <a:pt x="2180250" y="696356"/>
                  </a:cubicBezTo>
                  <a:cubicBezTo>
                    <a:pt x="2180849" y="696356"/>
                    <a:pt x="2180849" y="695757"/>
                    <a:pt x="2180849" y="695757"/>
                  </a:cubicBezTo>
                  <a:cubicBezTo>
                    <a:pt x="2180849" y="695757"/>
                    <a:pt x="2180849" y="695158"/>
                    <a:pt x="2180849" y="695158"/>
                  </a:cubicBezTo>
                  <a:cubicBezTo>
                    <a:pt x="2180250" y="694559"/>
                    <a:pt x="2179650" y="693959"/>
                    <a:pt x="2179650" y="693959"/>
                  </a:cubicBezTo>
                  <a:close/>
                  <a:moveTo>
                    <a:pt x="1741581" y="768868"/>
                  </a:moveTo>
                  <a:cubicBezTo>
                    <a:pt x="1741581" y="768868"/>
                    <a:pt x="1740982" y="768868"/>
                    <a:pt x="1740982" y="768868"/>
                  </a:cubicBezTo>
                  <a:cubicBezTo>
                    <a:pt x="1740982" y="768868"/>
                    <a:pt x="1740383" y="768868"/>
                    <a:pt x="1740383" y="769468"/>
                  </a:cubicBezTo>
                  <a:cubicBezTo>
                    <a:pt x="1739783" y="770067"/>
                    <a:pt x="1742180" y="771266"/>
                    <a:pt x="1742180" y="771266"/>
                  </a:cubicBezTo>
                  <a:lnTo>
                    <a:pt x="1742180" y="771266"/>
                  </a:lnTo>
                  <a:lnTo>
                    <a:pt x="1742180" y="771266"/>
                  </a:lnTo>
                  <a:cubicBezTo>
                    <a:pt x="1742180" y="770666"/>
                    <a:pt x="1742180" y="770067"/>
                    <a:pt x="1741581" y="768868"/>
                  </a:cubicBezTo>
                  <a:cubicBezTo>
                    <a:pt x="1741581" y="768868"/>
                    <a:pt x="1741581" y="768868"/>
                    <a:pt x="1741581" y="768868"/>
                  </a:cubicBezTo>
                  <a:close/>
                  <a:moveTo>
                    <a:pt x="1739783" y="780255"/>
                  </a:moveTo>
                  <a:lnTo>
                    <a:pt x="1739783" y="780255"/>
                  </a:lnTo>
                  <a:lnTo>
                    <a:pt x="1739783" y="780255"/>
                  </a:lnTo>
                  <a:cubicBezTo>
                    <a:pt x="1739783" y="780255"/>
                    <a:pt x="1739184" y="780255"/>
                    <a:pt x="1739783" y="780255"/>
                  </a:cubicBezTo>
                  <a:cubicBezTo>
                    <a:pt x="1739184" y="780854"/>
                    <a:pt x="1739184" y="781453"/>
                    <a:pt x="1739184" y="781453"/>
                  </a:cubicBezTo>
                  <a:cubicBezTo>
                    <a:pt x="1738585" y="783850"/>
                    <a:pt x="1739783" y="788045"/>
                    <a:pt x="1739783" y="788045"/>
                  </a:cubicBezTo>
                  <a:lnTo>
                    <a:pt x="1739783" y="788045"/>
                  </a:lnTo>
                  <a:lnTo>
                    <a:pt x="1739783" y="788045"/>
                  </a:lnTo>
                  <a:cubicBezTo>
                    <a:pt x="1739184" y="787446"/>
                    <a:pt x="1741581" y="779655"/>
                    <a:pt x="1739783" y="780255"/>
                  </a:cubicBezTo>
                  <a:close/>
                  <a:moveTo>
                    <a:pt x="6466856" y="620249"/>
                  </a:moveTo>
                  <a:lnTo>
                    <a:pt x="6466856" y="620249"/>
                  </a:lnTo>
                  <a:cubicBezTo>
                    <a:pt x="6465059" y="620249"/>
                    <a:pt x="6465059" y="621447"/>
                    <a:pt x="6465658" y="622646"/>
                  </a:cubicBezTo>
                  <a:cubicBezTo>
                    <a:pt x="6465658" y="622646"/>
                    <a:pt x="6466257" y="623245"/>
                    <a:pt x="6466856" y="623245"/>
                  </a:cubicBezTo>
                  <a:lnTo>
                    <a:pt x="6466856" y="623245"/>
                  </a:lnTo>
                  <a:lnTo>
                    <a:pt x="6466856" y="623245"/>
                  </a:lnTo>
                  <a:cubicBezTo>
                    <a:pt x="6466856" y="623245"/>
                    <a:pt x="6467456" y="623245"/>
                    <a:pt x="6467456" y="623245"/>
                  </a:cubicBezTo>
                  <a:cubicBezTo>
                    <a:pt x="6468055" y="622046"/>
                    <a:pt x="6468654" y="620249"/>
                    <a:pt x="6466856" y="620249"/>
                  </a:cubicBezTo>
                  <a:lnTo>
                    <a:pt x="6466856" y="620249"/>
                  </a:lnTo>
                  <a:close/>
                  <a:moveTo>
                    <a:pt x="6458467" y="614855"/>
                  </a:moveTo>
                  <a:cubicBezTo>
                    <a:pt x="6456669" y="614256"/>
                    <a:pt x="6456069" y="616653"/>
                    <a:pt x="6457867" y="617252"/>
                  </a:cubicBezTo>
                  <a:lnTo>
                    <a:pt x="6457867" y="617252"/>
                  </a:lnTo>
                  <a:lnTo>
                    <a:pt x="6457867" y="617252"/>
                  </a:lnTo>
                  <a:cubicBezTo>
                    <a:pt x="6458467" y="617252"/>
                    <a:pt x="6458467" y="617252"/>
                    <a:pt x="6459066" y="617252"/>
                  </a:cubicBezTo>
                  <a:cubicBezTo>
                    <a:pt x="6459665" y="617252"/>
                    <a:pt x="6460264" y="616054"/>
                    <a:pt x="6459665" y="616054"/>
                  </a:cubicBezTo>
                  <a:cubicBezTo>
                    <a:pt x="6459066" y="614855"/>
                    <a:pt x="6458467" y="614855"/>
                    <a:pt x="6458467" y="614855"/>
                  </a:cubicBezTo>
                  <a:lnTo>
                    <a:pt x="6458467" y="614855"/>
                  </a:lnTo>
                  <a:lnTo>
                    <a:pt x="6458467" y="614855"/>
                  </a:lnTo>
                  <a:close/>
                  <a:moveTo>
                    <a:pt x="6417117" y="615454"/>
                  </a:moveTo>
                  <a:lnTo>
                    <a:pt x="6417117" y="615454"/>
                  </a:lnTo>
                  <a:lnTo>
                    <a:pt x="6417117" y="615454"/>
                  </a:lnTo>
                  <a:cubicBezTo>
                    <a:pt x="6416518" y="615454"/>
                    <a:pt x="6415918" y="615454"/>
                    <a:pt x="6415918" y="615454"/>
                  </a:cubicBezTo>
                  <a:cubicBezTo>
                    <a:pt x="6415319" y="616054"/>
                    <a:pt x="6415319" y="617851"/>
                    <a:pt x="6416518" y="617851"/>
                  </a:cubicBezTo>
                  <a:cubicBezTo>
                    <a:pt x="6416518" y="617851"/>
                    <a:pt x="6417117" y="617851"/>
                    <a:pt x="6417117" y="617851"/>
                  </a:cubicBezTo>
                  <a:cubicBezTo>
                    <a:pt x="6417117" y="617851"/>
                    <a:pt x="6417716" y="617851"/>
                    <a:pt x="6417716" y="617851"/>
                  </a:cubicBezTo>
                  <a:cubicBezTo>
                    <a:pt x="6418315" y="617851"/>
                    <a:pt x="6418315" y="617252"/>
                    <a:pt x="6418315" y="617252"/>
                  </a:cubicBezTo>
                  <a:cubicBezTo>
                    <a:pt x="6418315" y="616054"/>
                    <a:pt x="6418315" y="615454"/>
                    <a:pt x="6417117" y="615454"/>
                  </a:cubicBezTo>
                  <a:close/>
                  <a:moveTo>
                    <a:pt x="5880767" y="646017"/>
                  </a:moveTo>
                  <a:cubicBezTo>
                    <a:pt x="5881965" y="646617"/>
                    <a:pt x="5882564" y="646617"/>
                    <a:pt x="5883763" y="646017"/>
                  </a:cubicBezTo>
                  <a:cubicBezTo>
                    <a:pt x="5883763" y="646017"/>
                    <a:pt x="5884362" y="645418"/>
                    <a:pt x="5884362" y="645418"/>
                  </a:cubicBezTo>
                  <a:cubicBezTo>
                    <a:pt x="5884961" y="644819"/>
                    <a:pt x="5884362" y="644220"/>
                    <a:pt x="5883163" y="644220"/>
                  </a:cubicBezTo>
                  <a:cubicBezTo>
                    <a:pt x="5882564" y="644220"/>
                    <a:pt x="5881366" y="643620"/>
                    <a:pt x="5880767" y="643620"/>
                  </a:cubicBezTo>
                  <a:cubicBezTo>
                    <a:pt x="5880167" y="643620"/>
                    <a:pt x="5880167" y="643620"/>
                    <a:pt x="5879568" y="643620"/>
                  </a:cubicBezTo>
                  <a:cubicBezTo>
                    <a:pt x="5878968" y="643620"/>
                    <a:pt x="5878369" y="643620"/>
                    <a:pt x="5878369" y="644220"/>
                  </a:cubicBezTo>
                  <a:cubicBezTo>
                    <a:pt x="5878369" y="644220"/>
                    <a:pt x="5878968" y="645418"/>
                    <a:pt x="5880767" y="646017"/>
                  </a:cubicBezTo>
                  <a:close/>
                  <a:moveTo>
                    <a:pt x="5835821" y="653209"/>
                  </a:moveTo>
                  <a:cubicBezTo>
                    <a:pt x="5835821" y="653209"/>
                    <a:pt x="5836420" y="653209"/>
                    <a:pt x="5837019" y="652609"/>
                  </a:cubicBezTo>
                  <a:cubicBezTo>
                    <a:pt x="5837019" y="652609"/>
                    <a:pt x="5837619" y="652609"/>
                    <a:pt x="5837619" y="652010"/>
                  </a:cubicBezTo>
                  <a:cubicBezTo>
                    <a:pt x="5838218" y="651411"/>
                    <a:pt x="5838817" y="650812"/>
                    <a:pt x="5837619" y="650812"/>
                  </a:cubicBezTo>
                  <a:lnTo>
                    <a:pt x="5837619" y="650812"/>
                  </a:lnTo>
                  <a:lnTo>
                    <a:pt x="5837619" y="650812"/>
                  </a:lnTo>
                  <a:cubicBezTo>
                    <a:pt x="5837619" y="650812"/>
                    <a:pt x="5837019" y="650812"/>
                    <a:pt x="5837019" y="650812"/>
                  </a:cubicBezTo>
                  <a:cubicBezTo>
                    <a:pt x="5835821" y="651411"/>
                    <a:pt x="5835821" y="653209"/>
                    <a:pt x="5835821" y="653209"/>
                  </a:cubicBezTo>
                  <a:lnTo>
                    <a:pt x="5835821" y="653209"/>
                  </a:lnTo>
                  <a:lnTo>
                    <a:pt x="5835821" y="653209"/>
                  </a:lnTo>
                  <a:close/>
                  <a:moveTo>
                    <a:pt x="5744132" y="647216"/>
                  </a:moveTo>
                  <a:cubicBezTo>
                    <a:pt x="5744731" y="647216"/>
                    <a:pt x="5745330" y="647216"/>
                    <a:pt x="5745330" y="646017"/>
                  </a:cubicBezTo>
                  <a:cubicBezTo>
                    <a:pt x="5745330" y="645418"/>
                    <a:pt x="5744731" y="644819"/>
                    <a:pt x="5744132" y="644819"/>
                  </a:cubicBezTo>
                  <a:cubicBezTo>
                    <a:pt x="5743533" y="644819"/>
                    <a:pt x="5742934" y="644819"/>
                    <a:pt x="5742934" y="646017"/>
                  </a:cubicBezTo>
                  <a:cubicBezTo>
                    <a:pt x="5742934" y="646617"/>
                    <a:pt x="5743533" y="647216"/>
                    <a:pt x="5744132" y="647216"/>
                  </a:cubicBezTo>
                  <a:close/>
                  <a:moveTo>
                    <a:pt x="5695591" y="646617"/>
                  </a:moveTo>
                  <a:lnTo>
                    <a:pt x="5695591" y="646617"/>
                  </a:lnTo>
                  <a:lnTo>
                    <a:pt x="5695591" y="646617"/>
                  </a:lnTo>
                  <a:cubicBezTo>
                    <a:pt x="5696190" y="646617"/>
                    <a:pt x="5696190" y="646617"/>
                    <a:pt x="5696190" y="646017"/>
                  </a:cubicBezTo>
                  <a:cubicBezTo>
                    <a:pt x="5696789" y="645418"/>
                    <a:pt x="5695591" y="643620"/>
                    <a:pt x="5695591" y="643620"/>
                  </a:cubicBezTo>
                  <a:lnTo>
                    <a:pt x="5695591" y="643620"/>
                  </a:lnTo>
                  <a:lnTo>
                    <a:pt x="5695591" y="643620"/>
                  </a:lnTo>
                  <a:cubicBezTo>
                    <a:pt x="5695591" y="643620"/>
                    <a:pt x="5695591" y="643620"/>
                    <a:pt x="5694992" y="644220"/>
                  </a:cubicBezTo>
                  <a:cubicBezTo>
                    <a:pt x="5694992" y="644819"/>
                    <a:pt x="5694392" y="645418"/>
                    <a:pt x="5694392" y="645418"/>
                  </a:cubicBezTo>
                  <a:cubicBezTo>
                    <a:pt x="5694992" y="646017"/>
                    <a:pt x="5694992" y="646617"/>
                    <a:pt x="5695591" y="646617"/>
                  </a:cubicBezTo>
                  <a:close/>
                  <a:moveTo>
                    <a:pt x="5658436" y="652609"/>
                  </a:moveTo>
                  <a:cubicBezTo>
                    <a:pt x="5659035" y="652609"/>
                    <a:pt x="5659634" y="652609"/>
                    <a:pt x="5659634" y="652609"/>
                  </a:cubicBezTo>
                  <a:cubicBezTo>
                    <a:pt x="5659634" y="652609"/>
                    <a:pt x="5658436" y="650812"/>
                    <a:pt x="5657837" y="650812"/>
                  </a:cubicBezTo>
                  <a:cubicBezTo>
                    <a:pt x="5657837" y="650812"/>
                    <a:pt x="5657237" y="650812"/>
                    <a:pt x="5657237" y="651411"/>
                  </a:cubicBezTo>
                  <a:cubicBezTo>
                    <a:pt x="5657237" y="652010"/>
                    <a:pt x="5657837" y="652609"/>
                    <a:pt x="5658436" y="652609"/>
                  </a:cubicBezTo>
                  <a:close/>
                  <a:moveTo>
                    <a:pt x="7826010" y="326005"/>
                  </a:moveTo>
                  <a:lnTo>
                    <a:pt x="7826010" y="326005"/>
                  </a:lnTo>
                  <a:cubicBezTo>
                    <a:pt x="7825410" y="326005"/>
                    <a:pt x="7824811" y="326604"/>
                    <a:pt x="7824811" y="327204"/>
                  </a:cubicBezTo>
                  <a:cubicBezTo>
                    <a:pt x="7824811" y="327803"/>
                    <a:pt x="7825410" y="328402"/>
                    <a:pt x="7826010" y="328402"/>
                  </a:cubicBezTo>
                  <a:lnTo>
                    <a:pt x="7826010" y="328402"/>
                  </a:lnTo>
                  <a:lnTo>
                    <a:pt x="7826010" y="328402"/>
                  </a:lnTo>
                  <a:cubicBezTo>
                    <a:pt x="7826609" y="328402"/>
                    <a:pt x="7827208" y="327803"/>
                    <a:pt x="7827208" y="327204"/>
                  </a:cubicBezTo>
                  <a:cubicBezTo>
                    <a:pt x="7827208" y="326604"/>
                    <a:pt x="7826609" y="326005"/>
                    <a:pt x="7826010" y="326005"/>
                  </a:cubicBezTo>
                  <a:lnTo>
                    <a:pt x="7826010" y="326005"/>
                  </a:lnTo>
                  <a:close/>
                  <a:moveTo>
                    <a:pt x="7829605" y="378142"/>
                  </a:moveTo>
                  <a:lnTo>
                    <a:pt x="7829605" y="378142"/>
                  </a:lnTo>
                  <a:cubicBezTo>
                    <a:pt x="7829605" y="378142"/>
                    <a:pt x="7829605" y="378142"/>
                    <a:pt x="7829605" y="378142"/>
                  </a:cubicBezTo>
                  <a:cubicBezTo>
                    <a:pt x="7829006" y="378741"/>
                    <a:pt x="7828407" y="378741"/>
                    <a:pt x="7828407" y="379340"/>
                  </a:cubicBezTo>
                  <a:cubicBezTo>
                    <a:pt x="7828407" y="379940"/>
                    <a:pt x="7829006" y="379940"/>
                    <a:pt x="7829006" y="380539"/>
                  </a:cubicBezTo>
                  <a:cubicBezTo>
                    <a:pt x="7829006" y="380539"/>
                    <a:pt x="7829006" y="380539"/>
                    <a:pt x="7829605" y="380539"/>
                  </a:cubicBezTo>
                  <a:lnTo>
                    <a:pt x="7829605" y="380539"/>
                  </a:lnTo>
                  <a:lnTo>
                    <a:pt x="7829605" y="380539"/>
                  </a:lnTo>
                  <a:cubicBezTo>
                    <a:pt x="7830204" y="380539"/>
                    <a:pt x="7830204" y="380539"/>
                    <a:pt x="7830204" y="379940"/>
                  </a:cubicBezTo>
                  <a:cubicBezTo>
                    <a:pt x="7830204" y="379340"/>
                    <a:pt x="7830804" y="379340"/>
                    <a:pt x="7830804" y="379340"/>
                  </a:cubicBezTo>
                  <a:cubicBezTo>
                    <a:pt x="7830804" y="378741"/>
                    <a:pt x="7830804" y="378741"/>
                    <a:pt x="7830204" y="378741"/>
                  </a:cubicBezTo>
                  <a:cubicBezTo>
                    <a:pt x="7829605" y="378741"/>
                    <a:pt x="7830204" y="378142"/>
                    <a:pt x="7829605" y="378142"/>
                  </a:cubicBezTo>
                  <a:lnTo>
                    <a:pt x="7829605" y="378142"/>
                  </a:lnTo>
                  <a:close/>
                  <a:moveTo>
                    <a:pt x="7449665" y="378142"/>
                  </a:moveTo>
                  <a:lnTo>
                    <a:pt x="7449665" y="378142"/>
                  </a:lnTo>
                  <a:lnTo>
                    <a:pt x="7449665" y="378142"/>
                  </a:lnTo>
                  <a:cubicBezTo>
                    <a:pt x="7450265" y="378142"/>
                    <a:pt x="7450864" y="377543"/>
                    <a:pt x="7450864" y="376943"/>
                  </a:cubicBezTo>
                  <a:cubicBezTo>
                    <a:pt x="7450864" y="376344"/>
                    <a:pt x="7450265" y="375745"/>
                    <a:pt x="7449665" y="375745"/>
                  </a:cubicBezTo>
                  <a:lnTo>
                    <a:pt x="7449665" y="375745"/>
                  </a:lnTo>
                  <a:lnTo>
                    <a:pt x="7449665" y="375745"/>
                  </a:lnTo>
                  <a:cubicBezTo>
                    <a:pt x="7449665" y="375745"/>
                    <a:pt x="7449665" y="375745"/>
                    <a:pt x="7449066" y="375745"/>
                  </a:cubicBezTo>
                  <a:cubicBezTo>
                    <a:pt x="7448467" y="375745"/>
                    <a:pt x="7448467" y="376344"/>
                    <a:pt x="7448467" y="376943"/>
                  </a:cubicBezTo>
                  <a:cubicBezTo>
                    <a:pt x="7448467" y="377543"/>
                    <a:pt x="7449066" y="377543"/>
                    <a:pt x="7449665" y="378142"/>
                  </a:cubicBezTo>
                  <a:cubicBezTo>
                    <a:pt x="7449665" y="378142"/>
                    <a:pt x="7449665" y="378142"/>
                    <a:pt x="7449665" y="378142"/>
                  </a:cubicBezTo>
                  <a:close/>
                  <a:moveTo>
                    <a:pt x="7343594" y="309225"/>
                  </a:moveTo>
                  <a:lnTo>
                    <a:pt x="7343594" y="309225"/>
                  </a:lnTo>
                  <a:lnTo>
                    <a:pt x="7343594" y="309225"/>
                  </a:lnTo>
                  <a:cubicBezTo>
                    <a:pt x="7344193" y="309225"/>
                    <a:pt x="7344792" y="309225"/>
                    <a:pt x="7345392" y="309225"/>
                  </a:cubicBezTo>
                  <a:cubicBezTo>
                    <a:pt x="7345991" y="309225"/>
                    <a:pt x="7345991" y="308626"/>
                    <a:pt x="7345392" y="308027"/>
                  </a:cubicBezTo>
                  <a:cubicBezTo>
                    <a:pt x="7345392" y="308027"/>
                    <a:pt x="7344792" y="307428"/>
                    <a:pt x="7344193" y="307428"/>
                  </a:cubicBezTo>
                  <a:cubicBezTo>
                    <a:pt x="7342396" y="306828"/>
                    <a:pt x="7339999" y="308027"/>
                    <a:pt x="7339999" y="308027"/>
                  </a:cubicBezTo>
                  <a:cubicBezTo>
                    <a:pt x="7339999" y="308027"/>
                    <a:pt x="7339999" y="308626"/>
                    <a:pt x="7341197" y="309225"/>
                  </a:cubicBezTo>
                  <a:cubicBezTo>
                    <a:pt x="7341796" y="308626"/>
                    <a:pt x="7342396" y="309225"/>
                    <a:pt x="7343594" y="309225"/>
                  </a:cubicBezTo>
                  <a:close/>
                  <a:moveTo>
                    <a:pt x="7401124" y="314020"/>
                  </a:moveTo>
                  <a:lnTo>
                    <a:pt x="7401124" y="314020"/>
                  </a:lnTo>
                  <a:cubicBezTo>
                    <a:pt x="7401723" y="314020"/>
                    <a:pt x="7402323" y="313420"/>
                    <a:pt x="7402323" y="312821"/>
                  </a:cubicBezTo>
                  <a:cubicBezTo>
                    <a:pt x="7402323" y="312222"/>
                    <a:pt x="7401723" y="311622"/>
                    <a:pt x="7401124" y="311622"/>
                  </a:cubicBezTo>
                  <a:lnTo>
                    <a:pt x="7401124" y="311622"/>
                  </a:lnTo>
                  <a:lnTo>
                    <a:pt x="7401124" y="311622"/>
                  </a:lnTo>
                  <a:cubicBezTo>
                    <a:pt x="7400525" y="311622"/>
                    <a:pt x="7399926" y="312222"/>
                    <a:pt x="7399926" y="312821"/>
                  </a:cubicBezTo>
                  <a:cubicBezTo>
                    <a:pt x="7399926" y="313420"/>
                    <a:pt x="7400525" y="314020"/>
                    <a:pt x="7401124" y="314020"/>
                  </a:cubicBezTo>
                  <a:lnTo>
                    <a:pt x="7401124" y="314020"/>
                  </a:lnTo>
                  <a:close/>
                  <a:moveTo>
                    <a:pt x="7338800" y="296041"/>
                  </a:moveTo>
                  <a:lnTo>
                    <a:pt x="7338800" y="296041"/>
                  </a:lnTo>
                  <a:cubicBezTo>
                    <a:pt x="7339399" y="296041"/>
                    <a:pt x="7339999" y="295442"/>
                    <a:pt x="7339999" y="294843"/>
                  </a:cubicBezTo>
                  <a:cubicBezTo>
                    <a:pt x="7339999" y="294244"/>
                    <a:pt x="7339399" y="293644"/>
                    <a:pt x="7338800" y="293644"/>
                  </a:cubicBezTo>
                  <a:lnTo>
                    <a:pt x="7338800" y="293644"/>
                  </a:lnTo>
                  <a:lnTo>
                    <a:pt x="7338800" y="293644"/>
                  </a:lnTo>
                  <a:cubicBezTo>
                    <a:pt x="7338200" y="293644"/>
                    <a:pt x="7337601" y="294244"/>
                    <a:pt x="7337601" y="294843"/>
                  </a:cubicBezTo>
                  <a:cubicBezTo>
                    <a:pt x="7337601" y="295442"/>
                    <a:pt x="7338200" y="296041"/>
                    <a:pt x="7338800" y="296041"/>
                  </a:cubicBezTo>
                  <a:lnTo>
                    <a:pt x="7338800" y="296041"/>
                  </a:lnTo>
                  <a:close/>
                  <a:moveTo>
                    <a:pt x="7260894" y="278662"/>
                  </a:moveTo>
                  <a:lnTo>
                    <a:pt x="7260894" y="278662"/>
                  </a:lnTo>
                  <a:cubicBezTo>
                    <a:pt x="7261494" y="278662"/>
                    <a:pt x="7261494" y="278662"/>
                    <a:pt x="7261494" y="278063"/>
                  </a:cubicBezTo>
                  <a:cubicBezTo>
                    <a:pt x="7261494" y="278063"/>
                    <a:pt x="7262093" y="277464"/>
                    <a:pt x="7262093" y="277464"/>
                  </a:cubicBezTo>
                  <a:cubicBezTo>
                    <a:pt x="7262093" y="276865"/>
                    <a:pt x="7262093" y="276865"/>
                    <a:pt x="7261494" y="276865"/>
                  </a:cubicBezTo>
                  <a:cubicBezTo>
                    <a:pt x="7261494" y="276865"/>
                    <a:pt x="7260894" y="276265"/>
                    <a:pt x="7260894" y="276265"/>
                  </a:cubicBezTo>
                  <a:lnTo>
                    <a:pt x="7260894" y="276265"/>
                  </a:lnTo>
                  <a:lnTo>
                    <a:pt x="7260894" y="276265"/>
                  </a:lnTo>
                  <a:cubicBezTo>
                    <a:pt x="7260295" y="276265"/>
                    <a:pt x="7259696" y="276865"/>
                    <a:pt x="7259696" y="277464"/>
                  </a:cubicBezTo>
                  <a:cubicBezTo>
                    <a:pt x="7259696" y="278063"/>
                    <a:pt x="7260295" y="278662"/>
                    <a:pt x="7260894" y="278662"/>
                  </a:cubicBezTo>
                  <a:lnTo>
                    <a:pt x="7260894" y="278662"/>
                  </a:lnTo>
                  <a:close/>
                  <a:moveTo>
                    <a:pt x="7221342" y="256489"/>
                  </a:moveTo>
                  <a:lnTo>
                    <a:pt x="7221342" y="256489"/>
                  </a:lnTo>
                  <a:lnTo>
                    <a:pt x="7221342" y="256489"/>
                  </a:lnTo>
                  <a:cubicBezTo>
                    <a:pt x="7221941" y="256489"/>
                    <a:pt x="7221941" y="256489"/>
                    <a:pt x="7221342" y="256489"/>
                  </a:cubicBezTo>
                  <a:cubicBezTo>
                    <a:pt x="7221941" y="255890"/>
                    <a:pt x="7222541" y="255890"/>
                    <a:pt x="7222541" y="255291"/>
                  </a:cubicBezTo>
                  <a:cubicBezTo>
                    <a:pt x="7222541" y="254691"/>
                    <a:pt x="7221941" y="254691"/>
                    <a:pt x="7221941" y="254092"/>
                  </a:cubicBezTo>
                  <a:cubicBezTo>
                    <a:pt x="7221941" y="254092"/>
                    <a:pt x="7221941" y="254092"/>
                    <a:pt x="7221342" y="254092"/>
                  </a:cubicBezTo>
                  <a:lnTo>
                    <a:pt x="7221342" y="254092"/>
                  </a:lnTo>
                  <a:lnTo>
                    <a:pt x="7221342" y="254092"/>
                  </a:lnTo>
                  <a:cubicBezTo>
                    <a:pt x="7221342" y="254092"/>
                    <a:pt x="7221342" y="254092"/>
                    <a:pt x="7220743" y="254092"/>
                  </a:cubicBezTo>
                  <a:cubicBezTo>
                    <a:pt x="7220144" y="254092"/>
                    <a:pt x="7220144" y="254691"/>
                    <a:pt x="7220144" y="255291"/>
                  </a:cubicBezTo>
                  <a:cubicBezTo>
                    <a:pt x="7220743" y="255890"/>
                    <a:pt x="7220743" y="256489"/>
                    <a:pt x="7221342" y="256489"/>
                  </a:cubicBezTo>
                  <a:cubicBezTo>
                    <a:pt x="7221342" y="256489"/>
                    <a:pt x="7221342" y="256489"/>
                    <a:pt x="7221342" y="256489"/>
                  </a:cubicBezTo>
                  <a:close/>
                  <a:moveTo>
                    <a:pt x="7268086" y="275067"/>
                  </a:moveTo>
                  <a:lnTo>
                    <a:pt x="7268086" y="275067"/>
                  </a:lnTo>
                  <a:cubicBezTo>
                    <a:pt x="7268086" y="275067"/>
                    <a:pt x="7269284" y="275067"/>
                    <a:pt x="7269284" y="272670"/>
                  </a:cubicBezTo>
                  <a:cubicBezTo>
                    <a:pt x="7269284" y="271471"/>
                    <a:pt x="7268685" y="270872"/>
                    <a:pt x="7268685" y="270872"/>
                  </a:cubicBezTo>
                  <a:cubicBezTo>
                    <a:pt x="7268086" y="270872"/>
                    <a:pt x="7268086" y="270872"/>
                    <a:pt x="7268086" y="270872"/>
                  </a:cubicBezTo>
                  <a:lnTo>
                    <a:pt x="7268086" y="275067"/>
                  </a:lnTo>
                  <a:lnTo>
                    <a:pt x="7268086" y="275067"/>
                  </a:lnTo>
                  <a:close/>
                  <a:moveTo>
                    <a:pt x="7289659" y="298438"/>
                  </a:moveTo>
                  <a:lnTo>
                    <a:pt x="7289659" y="298438"/>
                  </a:lnTo>
                  <a:cubicBezTo>
                    <a:pt x="7289659" y="298438"/>
                    <a:pt x="7290258" y="298438"/>
                    <a:pt x="7290258" y="298438"/>
                  </a:cubicBezTo>
                  <a:cubicBezTo>
                    <a:pt x="7290258" y="298438"/>
                    <a:pt x="7290258" y="297839"/>
                    <a:pt x="7290258" y="297839"/>
                  </a:cubicBezTo>
                  <a:cubicBezTo>
                    <a:pt x="7290258" y="297839"/>
                    <a:pt x="7290258" y="297240"/>
                    <a:pt x="7289659" y="296641"/>
                  </a:cubicBezTo>
                  <a:cubicBezTo>
                    <a:pt x="7289060" y="296041"/>
                    <a:pt x="7288461" y="295442"/>
                    <a:pt x="7288461" y="295442"/>
                  </a:cubicBezTo>
                  <a:cubicBezTo>
                    <a:pt x="7288461" y="295442"/>
                    <a:pt x="7288461" y="295442"/>
                    <a:pt x="7287861" y="295442"/>
                  </a:cubicBezTo>
                  <a:cubicBezTo>
                    <a:pt x="7287262" y="295442"/>
                    <a:pt x="7287262" y="296041"/>
                    <a:pt x="7287262" y="296041"/>
                  </a:cubicBezTo>
                  <a:lnTo>
                    <a:pt x="7287861" y="297240"/>
                  </a:lnTo>
                  <a:lnTo>
                    <a:pt x="7289659" y="298438"/>
                  </a:lnTo>
                  <a:lnTo>
                    <a:pt x="7289659" y="298438"/>
                  </a:lnTo>
                  <a:close/>
                  <a:moveTo>
                    <a:pt x="8913092" y="3037121"/>
                  </a:moveTo>
                  <a:lnTo>
                    <a:pt x="8913092" y="3037121"/>
                  </a:lnTo>
                  <a:lnTo>
                    <a:pt x="8913092" y="3037121"/>
                  </a:lnTo>
                  <a:cubicBezTo>
                    <a:pt x="8912493" y="3037121"/>
                    <a:pt x="8911893" y="3037720"/>
                    <a:pt x="8911893" y="3038319"/>
                  </a:cubicBezTo>
                  <a:cubicBezTo>
                    <a:pt x="8911893" y="3038918"/>
                    <a:pt x="8912493" y="3039518"/>
                    <a:pt x="8913092" y="3039518"/>
                  </a:cubicBezTo>
                  <a:lnTo>
                    <a:pt x="8913092" y="3039518"/>
                  </a:lnTo>
                  <a:lnTo>
                    <a:pt x="8913092" y="3039518"/>
                  </a:lnTo>
                  <a:cubicBezTo>
                    <a:pt x="8913691" y="3039518"/>
                    <a:pt x="8914291" y="3038918"/>
                    <a:pt x="8914291" y="3038319"/>
                  </a:cubicBezTo>
                  <a:cubicBezTo>
                    <a:pt x="8914291" y="3037720"/>
                    <a:pt x="8913691" y="3037121"/>
                    <a:pt x="8913092" y="3037121"/>
                  </a:cubicBezTo>
                  <a:close/>
                  <a:moveTo>
                    <a:pt x="8945453" y="3076073"/>
                  </a:moveTo>
                  <a:lnTo>
                    <a:pt x="8945453" y="3076073"/>
                  </a:lnTo>
                  <a:lnTo>
                    <a:pt x="8945453" y="3076073"/>
                  </a:lnTo>
                  <a:cubicBezTo>
                    <a:pt x="8946052" y="3076073"/>
                    <a:pt x="8946052" y="3076073"/>
                    <a:pt x="8946052" y="3075474"/>
                  </a:cubicBezTo>
                  <a:cubicBezTo>
                    <a:pt x="8946052" y="3075474"/>
                    <a:pt x="8946652" y="3074875"/>
                    <a:pt x="8946652" y="3074875"/>
                  </a:cubicBezTo>
                  <a:cubicBezTo>
                    <a:pt x="8946652" y="3074276"/>
                    <a:pt x="8946652" y="3074276"/>
                    <a:pt x="8946052" y="3074276"/>
                  </a:cubicBezTo>
                  <a:cubicBezTo>
                    <a:pt x="8946052" y="3074276"/>
                    <a:pt x="8945453" y="3073676"/>
                    <a:pt x="8945453" y="3073676"/>
                  </a:cubicBezTo>
                  <a:lnTo>
                    <a:pt x="8945453" y="3073676"/>
                  </a:lnTo>
                  <a:lnTo>
                    <a:pt x="8945453" y="3073676"/>
                  </a:lnTo>
                  <a:cubicBezTo>
                    <a:pt x="8944853" y="3073676"/>
                    <a:pt x="8944254" y="3074276"/>
                    <a:pt x="8944254" y="3074875"/>
                  </a:cubicBezTo>
                  <a:cubicBezTo>
                    <a:pt x="8944853" y="3075474"/>
                    <a:pt x="8944853" y="3076073"/>
                    <a:pt x="8945453" y="3076073"/>
                  </a:cubicBezTo>
                  <a:close/>
                  <a:moveTo>
                    <a:pt x="8955641" y="3076673"/>
                  </a:moveTo>
                  <a:lnTo>
                    <a:pt x="8955641" y="3076673"/>
                  </a:lnTo>
                  <a:lnTo>
                    <a:pt x="8955641" y="3076673"/>
                  </a:lnTo>
                  <a:cubicBezTo>
                    <a:pt x="8956240" y="3076673"/>
                    <a:pt x="8956240" y="3076673"/>
                    <a:pt x="8956240" y="3076073"/>
                  </a:cubicBezTo>
                  <a:cubicBezTo>
                    <a:pt x="8956240" y="3075474"/>
                    <a:pt x="8956839" y="3075474"/>
                    <a:pt x="8956839" y="3075474"/>
                  </a:cubicBezTo>
                  <a:cubicBezTo>
                    <a:pt x="8956839" y="3074875"/>
                    <a:pt x="8956839" y="3074875"/>
                    <a:pt x="8956240" y="3074875"/>
                  </a:cubicBezTo>
                  <a:cubicBezTo>
                    <a:pt x="8956240" y="3074875"/>
                    <a:pt x="8955641" y="3074276"/>
                    <a:pt x="8955641" y="3074276"/>
                  </a:cubicBezTo>
                  <a:lnTo>
                    <a:pt x="8955641" y="3074276"/>
                  </a:lnTo>
                  <a:lnTo>
                    <a:pt x="8955641" y="3074276"/>
                  </a:lnTo>
                  <a:cubicBezTo>
                    <a:pt x="8955041" y="3074276"/>
                    <a:pt x="8954442" y="3074875"/>
                    <a:pt x="8954442" y="3075474"/>
                  </a:cubicBezTo>
                  <a:cubicBezTo>
                    <a:pt x="8954442" y="3076673"/>
                    <a:pt x="8955041" y="3076673"/>
                    <a:pt x="8955641" y="3076673"/>
                  </a:cubicBezTo>
                  <a:close/>
                  <a:moveTo>
                    <a:pt x="8914890" y="3060492"/>
                  </a:moveTo>
                  <a:lnTo>
                    <a:pt x="8914890" y="3060492"/>
                  </a:lnTo>
                  <a:lnTo>
                    <a:pt x="8914890" y="3060492"/>
                  </a:lnTo>
                  <a:cubicBezTo>
                    <a:pt x="8915490" y="3060492"/>
                    <a:pt x="8916089" y="3059893"/>
                    <a:pt x="8916089" y="3059294"/>
                  </a:cubicBezTo>
                  <a:cubicBezTo>
                    <a:pt x="8916089" y="3058694"/>
                    <a:pt x="8915490" y="3058095"/>
                    <a:pt x="8914890" y="3058095"/>
                  </a:cubicBezTo>
                  <a:lnTo>
                    <a:pt x="8914890" y="3058095"/>
                  </a:lnTo>
                  <a:lnTo>
                    <a:pt x="8914890" y="3058095"/>
                  </a:lnTo>
                  <a:cubicBezTo>
                    <a:pt x="8914291" y="3058095"/>
                    <a:pt x="8913691" y="3058694"/>
                    <a:pt x="8913691" y="3059294"/>
                  </a:cubicBezTo>
                  <a:cubicBezTo>
                    <a:pt x="8913691" y="3059893"/>
                    <a:pt x="8914291" y="3060492"/>
                    <a:pt x="8914890" y="3060492"/>
                  </a:cubicBezTo>
                  <a:close/>
                  <a:moveTo>
                    <a:pt x="8898110" y="3080868"/>
                  </a:moveTo>
                  <a:lnTo>
                    <a:pt x="8898110" y="3080868"/>
                  </a:lnTo>
                  <a:cubicBezTo>
                    <a:pt x="8897511" y="3080868"/>
                    <a:pt x="8896911" y="3081467"/>
                    <a:pt x="8896911" y="3082066"/>
                  </a:cubicBezTo>
                  <a:cubicBezTo>
                    <a:pt x="8896911" y="3082665"/>
                    <a:pt x="8897511" y="3083265"/>
                    <a:pt x="8898110" y="3083265"/>
                  </a:cubicBezTo>
                  <a:lnTo>
                    <a:pt x="8898110" y="3083265"/>
                  </a:lnTo>
                  <a:lnTo>
                    <a:pt x="8898110" y="3083265"/>
                  </a:lnTo>
                  <a:cubicBezTo>
                    <a:pt x="8898710" y="3083265"/>
                    <a:pt x="8899309" y="3082665"/>
                    <a:pt x="8899309" y="3082066"/>
                  </a:cubicBezTo>
                  <a:cubicBezTo>
                    <a:pt x="8899309" y="3081467"/>
                    <a:pt x="8898710" y="3080868"/>
                    <a:pt x="8898110" y="3080868"/>
                  </a:cubicBezTo>
                  <a:lnTo>
                    <a:pt x="8898110" y="3080868"/>
                  </a:lnTo>
                  <a:close/>
                  <a:moveTo>
                    <a:pt x="8891519" y="3097647"/>
                  </a:moveTo>
                  <a:lnTo>
                    <a:pt x="8891519" y="3097647"/>
                  </a:lnTo>
                  <a:cubicBezTo>
                    <a:pt x="8890919" y="3097647"/>
                    <a:pt x="8890320" y="3098247"/>
                    <a:pt x="8890320" y="3098846"/>
                  </a:cubicBezTo>
                  <a:cubicBezTo>
                    <a:pt x="8890320" y="3099445"/>
                    <a:pt x="8890919" y="3100044"/>
                    <a:pt x="8891519" y="3100044"/>
                  </a:cubicBezTo>
                  <a:lnTo>
                    <a:pt x="8891519" y="3100044"/>
                  </a:lnTo>
                  <a:lnTo>
                    <a:pt x="8891519" y="3100044"/>
                  </a:lnTo>
                  <a:cubicBezTo>
                    <a:pt x="8892118" y="3100044"/>
                    <a:pt x="8892717" y="3099445"/>
                    <a:pt x="8892717" y="3098846"/>
                  </a:cubicBezTo>
                  <a:cubicBezTo>
                    <a:pt x="8892717" y="3098247"/>
                    <a:pt x="8892118" y="3097647"/>
                    <a:pt x="8891519" y="3097647"/>
                  </a:cubicBezTo>
                  <a:lnTo>
                    <a:pt x="8891519" y="3097647"/>
                  </a:lnTo>
                  <a:close/>
                  <a:moveTo>
                    <a:pt x="8897511" y="3068882"/>
                  </a:moveTo>
                  <a:lnTo>
                    <a:pt x="8897511" y="3068882"/>
                  </a:lnTo>
                  <a:cubicBezTo>
                    <a:pt x="8898110" y="3068882"/>
                    <a:pt x="8898710" y="3068283"/>
                    <a:pt x="8898710" y="3067683"/>
                  </a:cubicBezTo>
                  <a:cubicBezTo>
                    <a:pt x="8898710" y="3067084"/>
                    <a:pt x="8898110" y="3066485"/>
                    <a:pt x="8897511" y="3066485"/>
                  </a:cubicBezTo>
                  <a:lnTo>
                    <a:pt x="8897511" y="3066485"/>
                  </a:lnTo>
                  <a:lnTo>
                    <a:pt x="8897511" y="3066485"/>
                  </a:lnTo>
                  <a:cubicBezTo>
                    <a:pt x="8896911" y="3066485"/>
                    <a:pt x="8896312" y="3067084"/>
                    <a:pt x="8896312" y="3067683"/>
                  </a:cubicBezTo>
                  <a:cubicBezTo>
                    <a:pt x="8896312" y="3068283"/>
                    <a:pt x="8896911" y="3068882"/>
                    <a:pt x="8897511" y="3068882"/>
                  </a:cubicBezTo>
                  <a:lnTo>
                    <a:pt x="8897511" y="3068882"/>
                  </a:lnTo>
                  <a:close/>
                  <a:moveTo>
                    <a:pt x="8883728" y="3094651"/>
                  </a:moveTo>
                  <a:lnTo>
                    <a:pt x="8883728" y="3094651"/>
                  </a:lnTo>
                  <a:lnTo>
                    <a:pt x="8883728" y="3094651"/>
                  </a:lnTo>
                  <a:cubicBezTo>
                    <a:pt x="8883129" y="3094651"/>
                    <a:pt x="8882529" y="3095250"/>
                    <a:pt x="8882529" y="3095849"/>
                  </a:cubicBezTo>
                  <a:cubicBezTo>
                    <a:pt x="8882529" y="3096448"/>
                    <a:pt x="8883129" y="3097048"/>
                    <a:pt x="8883728" y="3097048"/>
                  </a:cubicBezTo>
                  <a:lnTo>
                    <a:pt x="8883728" y="3097048"/>
                  </a:lnTo>
                  <a:lnTo>
                    <a:pt x="8883728" y="3097048"/>
                  </a:lnTo>
                  <a:cubicBezTo>
                    <a:pt x="8883728" y="3097048"/>
                    <a:pt x="8884327" y="3097048"/>
                    <a:pt x="8884327" y="3097048"/>
                  </a:cubicBezTo>
                  <a:cubicBezTo>
                    <a:pt x="8884926" y="3097048"/>
                    <a:pt x="8884926" y="3096448"/>
                    <a:pt x="8884926" y="3095849"/>
                  </a:cubicBezTo>
                  <a:cubicBezTo>
                    <a:pt x="8885526" y="3095250"/>
                    <a:pt x="8884926" y="3095250"/>
                    <a:pt x="8883728" y="3094651"/>
                  </a:cubicBezTo>
                  <a:cubicBezTo>
                    <a:pt x="8884327" y="3094651"/>
                    <a:pt x="8884327" y="3094651"/>
                    <a:pt x="8883728" y="3094651"/>
                  </a:cubicBezTo>
                  <a:close/>
                  <a:moveTo>
                    <a:pt x="9074896" y="3180347"/>
                  </a:moveTo>
                  <a:lnTo>
                    <a:pt x="9074896" y="3180347"/>
                  </a:lnTo>
                  <a:lnTo>
                    <a:pt x="9074896" y="3180347"/>
                  </a:lnTo>
                  <a:cubicBezTo>
                    <a:pt x="9075495" y="3180347"/>
                    <a:pt x="9076095" y="3179748"/>
                    <a:pt x="9076095" y="3179149"/>
                  </a:cubicBezTo>
                  <a:cubicBezTo>
                    <a:pt x="9076095" y="3178549"/>
                    <a:pt x="9075495" y="3177950"/>
                    <a:pt x="9074896" y="3177950"/>
                  </a:cubicBezTo>
                  <a:lnTo>
                    <a:pt x="9074896" y="3177950"/>
                  </a:lnTo>
                  <a:lnTo>
                    <a:pt x="9074896" y="3177950"/>
                  </a:lnTo>
                  <a:cubicBezTo>
                    <a:pt x="9074297" y="3177950"/>
                    <a:pt x="9073697" y="3178549"/>
                    <a:pt x="9073697" y="3179149"/>
                  </a:cubicBezTo>
                  <a:cubicBezTo>
                    <a:pt x="9073697" y="3179748"/>
                    <a:pt x="9074297" y="3180347"/>
                    <a:pt x="9074896" y="3180347"/>
                  </a:cubicBezTo>
                  <a:close/>
                  <a:moveTo>
                    <a:pt x="9100065" y="3197127"/>
                  </a:moveTo>
                  <a:cubicBezTo>
                    <a:pt x="9100065" y="3197127"/>
                    <a:pt x="9100065" y="3197726"/>
                    <a:pt x="9100065" y="3197127"/>
                  </a:cubicBezTo>
                  <a:lnTo>
                    <a:pt x="9100065" y="3197127"/>
                  </a:lnTo>
                  <a:lnTo>
                    <a:pt x="9100065" y="3197127"/>
                  </a:lnTo>
                  <a:cubicBezTo>
                    <a:pt x="9101264" y="3197127"/>
                    <a:pt x="9101264" y="3196527"/>
                    <a:pt x="9101264" y="3195928"/>
                  </a:cubicBezTo>
                  <a:cubicBezTo>
                    <a:pt x="9101264" y="3195329"/>
                    <a:pt x="9100665" y="3194730"/>
                    <a:pt x="9100065" y="3194730"/>
                  </a:cubicBezTo>
                  <a:lnTo>
                    <a:pt x="9100065" y="3194730"/>
                  </a:lnTo>
                  <a:lnTo>
                    <a:pt x="9100065" y="3194730"/>
                  </a:lnTo>
                  <a:cubicBezTo>
                    <a:pt x="9100065" y="3194730"/>
                    <a:pt x="9100065" y="3194730"/>
                    <a:pt x="9099466" y="3194730"/>
                  </a:cubicBezTo>
                  <a:cubicBezTo>
                    <a:pt x="9098867" y="3194730"/>
                    <a:pt x="9098867" y="3195329"/>
                    <a:pt x="9098867" y="3195928"/>
                  </a:cubicBezTo>
                  <a:cubicBezTo>
                    <a:pt x="9099466" y="3196527"/>
                    <a:pt x="9099466" y="3197127"/>
                    <a:pt x="9100065" y="3197127"/>
                  </a:cubicBezTo>
                  <a:close/>
                  <a:moveTo>
                    <a:pt x="9095272" y="3191134"/>
                  </a:moveTo>
                  <a:lnTo>
                    <a:pt x="9095272" y="3191134"/>
                  </a:lnTo>
                  <a:lnTo>
                    <a:pt x="9095272" y="3191134"/>
                  </a:lnTo>
                  <a:cubicBezTo>
                    <a:pt x="9095871" y="3191134"/>
                    <a:pt x="9096470" y="3190535"/>
                    <a:pt x="9096470" y="3189935"/>
                  </a:cubicBezTo>
                  <a:cubicBezTo>
                    <a:pt x="9096470" y="3189336"/>
                    <a:pt x="9095871" y="3188737"/>
                    <a:pt x="9095272" y="3188737"/>
                  </a:cubicBezTo>
                  <a:lnTo>
                    <a:pt x="9095272" y="3188737"/>
                  </a:lnTo>
                  <a:lnTo>
                    <a:pt x="9095272" y="3188737"/>
                  </a:lnTo>
                  <a:cubicBezTo>
                    <a:pt x="9094672" y="3188737"/>
                    <a:pt x="9094073" y="3189336"/>
                    <a:pt x="9094073" y="3189935"/>
                  </a:cubicBezTo>
                  <a:cubicBezTo>
                    <a:pt x="9094073" y="3190535"/>
                    <a:pt x="9094672" y="3191134"/>
                    <a:pt x="9095272" y="3191134"/>
                  </a:cubicBezTo>
                  <a:close/>
                  <a:moveTo>
                    <a:pt x="9224715" y="3292411"/>
                  </a:moveTo>
                  <a:lnTo>
                    <a:pt x="9224715" y="3292411"/>
                  </a:lnTo>
                  <a:lnTo>
                    <a:pt x="9224715" y="3292411"/>
                  </a:lnTo>
                  <a:cubicBezTo>
                    <a:pt x="9225314" y="3292411"/>
                    <a:pt x="9225314" y="3292411"/>
                    <a:pt x="9225314" y="3291812"/>
                  </a:cubicBezTo>
                  <a:cubicBezTo>
                    <a:pt x="9225314" y="3291812"/>
                    <a:pt x="9225913" y="3291213"/>
                    <a:pt x="9225913" y="3291213"/>
                  </a:cubicBezTo>
                  <a:cubicBezTo>
                    <a:pt x="9225913" y="3291213"/>
                    <a:pt x="9225913" y="3290613"/>
                    <a:pt x="9225314" y="3290613"/>
                  </a:cubicBezTo>
                  <a:cubicBezTo>
                    <a:pt x="9225314" y="3290613"/>
                    <a:pt x="9224715" y="3290014"/>
                    <a:pt x="9224715" y="3290014"/>
                  </a:cubicBezTo>
                  <a:lnTo>
                    <a:pt x="9224715" y="3290014"/>
                  </a:lnTo>
                  <a:lnTo>
                    <a:pt x="9224715" y="3290014"/>
                  </a:lnTo>
                  <a:cubicBezTo>
                    <a:pt x="9224116" y="3290014"/>
                    <a:pt x="9223516" y="3290613"/>
                    <a:pt x="9223516" y="3291213"/>
                  </a:cubicBezTo>
                  <a:cubicBezTo>
                    <a:pt x="9224116" y="3291812"/>
                    <a:pt x="9224116" y="3292411"/>
                    <a:pt x="9224715" y="3292411"/>
                  </a:cubicBezTo>
                  <a:close/>
                  <a:moveTo>
                    <a:pt x="9310410" y="3266642"/>
                  </a:moveTo>
                  <a:cubicBezTo>
                    <a:pt x="9310410" y="3266043"/>
                    <a:pt x="9309811" y="3266043"/>
                    <a:pt x="9309811" y="3265444"/>
                  </a:cubicBezTo>
                  <a:cubicBezTo>
                    <a:pt x="9309811" y="3265444"/>
                    <a:pt x="9309811" y="3265444"/>
                    <a:pt x="9309212" y="3265444"/>
                  </a:cubicBezTo>
                  <a:lnTo>
                    <a:pt x="9309212" y="3265444"/>
                  </a:lnTo>
                  <a:lnTo>
                    <a:pt x="9309212" y="3265444"/>
                  </a:lnTo>
                  <a:cubicBezTo>
                    <a:pt x="9308613" y="3265444"/>
                    <a:pt x="9308014" y="3266043"/>
                    <a:pt x="9308014" y="3266642"/>
                  </a:cubicBezTo>
                  <a:cubicBezTo>
                    <a:pt x="9308014" y="3267242"/>
                    <a:pt x="9308613" y="3267841"/>
                    <a:pt x="9309212" y="3267841"/>
                  </a:cubicBezTo>
                  <a:lnTo>
                    <a:pt x="9309212" y="3267841"/>
                  </a:lnTo>
                  <a:lnTo>
                    <a:pt x="9309212" y="3267841"/>
                  </a:lnTo>
                  <a:cubicBezTo>
                    <a:pt x="9309212" y="3267841"/>
                    <a:pt x="9309212" y="3267841"/>
                    <a:pt x="9309811" y="3267841"/>
                  </a:cubicBezTo>
                  <a:cubicBezTo>
                    <a:pt x="9309811" y="3267242"/>
                    <a:pt x="9310410" y="3267242"/>
                    <a:pt x="9310410" y="3266642"/>
                  </a:cubicBezTo>
                  <a:close/>
                  <a:moveTo>
                    <a:pt x="9308613" y="3256455"/>
                  </a:moveTo>
                  <a:cubicBezTo>
                    <a:pt x="9308613" y="3255856"/>
                    <a:pt x="9308014" y="3255256"/>
                    <a:pt x="9307414" y="3255256"/>
                  </a:cubicBezTo>
                  <a:lnTo>
                    <a:pt x="9307414" y="3255256"/>
                  </a:lnTo>
                  <a:lnTo>
                    <a:pt x="9307414" y="3255256"/>
                  </a:lnTo>
                  <a:cubicBezTo>
                    <a:pt x="9306815" y="3255256"/>
                    <a:pt x="9306815" y="3255256"/>
                    <a:pt x="9306815" y="3255856"/>
                  </a:cubicBezTo>
                  <a:cubicBezTo>
                    <a:pt x="9306815" y="3255856"/>
                    <a:pt x="9306216" y="3256455"/>
                    <a:pt x="9306216" y="3256455"/>
                  </a:cubicBezTo>
                  <a:cubicBezTo>
                    <a:pt x="9306216" y="3256455"/>
                    <a:pt x="9306216" y="3257054"/>
                    <a:pt x="9306815" y="3257054"/>
                  </a:cubicBezTo>
                  <a:cubicBezTo>
                    <a:pt x="9306815" y="3257054"/>
                    <a:pt x="9307414" y="3257653"/>
                    <a:pt x="9307414" y="3257653"/>
                  </a:cubicBezTo>
                  <a:lnTo>
                    <a:pt x="9307414" y="3257653"/>
                  </a:lnTo>
                  <a:lnTo>
                    <a:pt x="9307414" y="3257653"/>
                  </a:lnTo>
                  <a:cubicBezTo>
                    <a:pt x="9308613" y="3257653"/>
                    <a:pt x="9308613" y="3257054"/>
                    <a:pt x="9308613" y="3256455"/>
                  </a:cubicBezTo>
                  <a:close/>
                  <a:moveTo>
                    <a:pt x="8844176" y="4143980"/>
                  </a:moveTo>
                  <a:cubicBezTo>
                    <a:pt x="8843577" y="4143980"/>
                    <a:pt x="8842977" y="4143980"/>
                    <a:pt x="8841779" y="4143980"/>
                  </a:cubicBezTo>
                  <a:cubicBezTo>
                    <a:pt x="8841179" y="4143980"/>
                    <a:pt x="8841179" y="4143980"/>
                    <a:pt x="8840580" y="4143980"/>
                  </a:cubicBezTo>
                  <a:cubicBezTo>
                    <a:pt x="8836984" y="4144579"/>
                    <a:pt x="8839381" y="4146377"/>
                    <a:pt x="8839381" y="4146377"/>
                  </a:cubicBezTo>
                  <a:lnTo>
                    <a:pt x="8839381" y="4146377"/>
                  </a:lnTo>
                  <a:lnTo>
                    <a:pt x="8839381" y="4146377"/>
                  </a:lnTo>
                  <a:cubicBezTo>
                    <a:pt x="8839381" y="4146377"/>
                    <a:pt x="8840580" y="4146377"/>
                    <a:pt x="8841779" y="4146377"/>
                  </a:cubicBezTo>
                  <a:cubicBezTo>
                    <a:pt x="8842378" y="4146377"/>
                    <a:pt x="8842378" y="4146377"/>
                    <a:pt x="8842977" y="4146377"/>
                  </a:cubicBezTo>
                  <a:cubicBezTo>
                    <a:pt x="8844176" y="4146377"/>
                    <a:pt x="8844775" y="4146377"/>
                    <a:pt x="8845374" y="4145777"/>
                  </a:cubicBezTo>
                  <a:cubicBezTo>
                    <a:pt x="8846573" y="4145178"/>
                    <a:pt x="8845973" y="4144579"/>
                    <a:pt x="8844176" y="4143980"/>
                  </a:cubicBezTo>
                  <a:close/>
                  <a:moveTo>
                    <a:pt x="8686566" y="4268629"/>
                  </a:moveTo>
                  <a:lnTo>
                    <a:pt x="8686566" y="4268629"/>
                  </a:lnTo>
                  <a:lnTo>
                    <a:pt x="8686566" y="4268629"/>
                  </a:lnTo>
                  <a:cubicBezTo>
                    <a:pt x="8685967" y="4268629"/>
                    <a:pt x="8685368" y="4269228"/>
                    <a:pt x="8685368" y="4269827"/>
                  </a:cubicBezTo>
                  <a:cubicBezTo>
                    <a:pt x="8685368" y="4270426"/>
                    <a:pt x="8685967" y="4271026"/>
                    <a:pt x="8686566" y="4271026"/>
                  </a:cubicBezTo>
                  <a:lnTo>
                    <a:pt x="8686566" y="4271026"/>
                  </a:lnTo>
                  <a:lnTo>
                    <a:pt x="8686566" y="4271026"/>
                  </a:lnTo>
                  <a:cubicBezTo>
                    <a:pt x="8687166" y="4271026"/>
                    <a:pt x="8687765" y="4270426"/>
                    <a:pt x="8687765" y="4269827"/>
                  </a:cubicBezTo>
                  <a:cubicBezTo>
                    <a:pt x="8687765" y="4269228"/>
                    <a:pt x="8687166" y="4268629"/>
                    <a:pt x="8686566" y="4268629"/>
                  </a:cubicBezTo>
                  <a:close/>
                  <a:moveTo>
                    <a:pt x="8153213" y="3185740"/>
                  </a:moveTo>
                  <a:lnTo>
                    <a:pt x="8153213" y="3185740"/>
                  </a:lnTo>
                  <a:cubicBezTo>
                    <a:pt x="8153213" y="3185740"/>
                    <a:pt x="8153213" y="3185740"/>
                    <a:pt x="8155011" y="3183943"/>
                  </a:cubicBezTo>
                  <a:cubicBezTo>
                    <a:pt x="8156209" y="3182744"/>
                    <a:pt x="8156209" y="3180946"/>
                    <a:pt x="8155011" y="3180946"/>
                  </a:cubicBezTo>
                  <a:cubicBezTo>
                    <a:pt x="8155011" y="3180946"/>
                    <a:pt x="8154412" y="3180946"/>
                    <a:pt x="8153812" y="3181545"/>
                  </a:cubicBezTo>
                  <a:cubicBezTo>
                    <a:pt x="8152614" y="3183343"/>
                    <a:pt x="8153213" y="3185740"/>
                    <a:pt x="8153213" y="3185740"/>
                  </a:cubicBezTo>
                  <a:lnTo>
                    <a:pt x="8153213" y="3185740"/>
                  </a:lnTo>
                  <a:close/>
                  <a:moveTo>
                    <a:pt x="8147220" y="3182145"/>
                  </a:moveTo>
                  <a:cubicBezTo>
                    <a:pt x="8147220" y="3182145"/>
                    <a:pt x="8147819" y="3182145"/>
                    <a:pt x="8148419" y="3182145"/>
                  </a:cubicBezTo>
                  <a:cubicBezTo>
                    <a:pt x="8149617" y="3182145"/>
                    <a:pt x="8150816" y="3181545"/>
                    <a:pt x="8151416" y="3179748"/>
                  </a:cubicBezTo>
                  <a:cubicBezTo>
                    <a:pt x="8152015" y="3176751"/>
                    <a:pt x="8153213" y="3174354"/>
                    <a:pt x="8153213" y="3174354"/>
                  </a:cubicBezTo>
                  <a:lnTo>
                    <a:pt x="8153213" y="3174354"/>
                  </a:lnTo>
                  <a:lnTo>
                    <a:pt x="8153213" y="3174354"/>
                  </a:lnTo>
                  <a:lnTo>
                    <a:pt x="8147220" y="3182145"/>
                  </a:lnTo>
                  <a:close/>
                  <a:moveTo>
                    <a:pt x="1883010" y="684970"/>
                  </a:moveTo>
                  <a:lnTo>
                    <a:pt x="1883010" y="684970"/>
                  </a:lnTo>
                  <a:lnTo>
                    <a:pt x="1883010" y="684970"/>
                  </a:lnTo>
                  <a:cubicBezTo>
                    <a:pt x="1883010" y="684970"/>
                    <a:pt x="1884208" y="680775"/>
                    <a:pt x="1881212" y="681375"/>
                  </a:cubicBezTo>
                  <a:cubicBezTo>
                    <a:pt x="1880613" y="681375"/>
                    <a:pt x="1880613" y="681375"/>
                    <a:pt x="1880013" y="681974"/>
                  </a:cubicBezTo>
                  <a:cubicBezTo>
                    <a:pt x="1880013" y="681974"/>
                    <a:pt x="1879414" y="681974"/>
                    <a:pt x="1879414" y="682573"/>
                  </a:cubicBezTo>
                  <a:cubicBezTo>
                    <a:pt x="1879414" y="683172"/>
                    <a:pt x="1883010" y="684970"/>
                    <a:pt x="1883010" y="684970"/>
                  </a:cubicBezTo>
                  <a:close/>
                  <a:moveTo>
                    <a:pt x="1308905" y="720327"/>
                  </a:moveTo>
                  <a:lnTo>
                    <a:pt x="1308905" y="720327"/>
                  </a:lnTo>
                  <a:lnTo>
                    <a:pt x="1308905" y="720327"/>
                  </a:lnTo>
                  <a:cubicBezTo>
                    <a:pt x="1308905" y="720327"/>
                    <a:pt x="1308306" y="721526"/>
                    <a:pt x="1308905" y="722724"/>
                  </a:cubicBezTo>
                  <a:cubicBezTo>
                    <a:pt x="1308905" y="722724"/>
                    <a:pt x="1308905" y="723324"/>
                    <a:pt x="1308905" y="723324"/>
                  </a:cubicBezTo>
                  <a:cubicBezTo>
                    <a:pt x="1308905" y="723324"/>
                    <a:pt x="1309505" y="723923"/>
                    <a:pt x="1310104" y="723324"/>
                  </a:cubicBezTo>
                  <a:lnTo>
                    <a:pt x="1310104" y="723324"/>
                  </a:lnTo>
                  <a:lnTo>
                    <a:pt x="1310104" y="723324"/>
                  </a:lnTo>
                  <a:cubicBezTo>
                    <a:pt x="1312501" y="722724"/>
                    <a:pt x="1308905" y="720327"/>
                    <a:pt x="1308905" y="720327"/>
                  </a:cubicBezTo>
                  <a:close/>
                  <a:moveTo>
                    <a:pt x="9046730" y="3141994"/>
                  </a:moveTo>
                  <a:cubicBezTo>
                    <a:pt x="9047330" y="3141994"/>
                    <a:pt x="9047330" y="3141994"/>
                    <a:pt x="9046730" y="3141994"/>
                  </a:cubicBezTo>
                  <a:lnTo>
                    <a:pt x="9046730" y="3141994"/>
                  </a:lnTo>
                  <a:lnTo>
                    <a:pt x="9046730" y="3141994"/>
                  </a:lnTo>
                  <a:cubicBezTo>
                    <a:pt x="9047929" y="3141994"/>
                    <a:pt x="9047929" y="3141394"/>
                    <a:pt x="9047929" y="3140795"/>
                  </a:cubicBezTo>
                  <a:cubicBezTo>
                    <a:pt x="9047929" y="3140196"/>
                    <a:pt x="9047330" y="3139596"/>
                    <a:pt x="9046730" y="3139596"/>
                  </a:cubicBezTo>
                  <a:lnTo>
                    <a:pt x="9046730" y="3139596"/>
                  </a:lnTo>
                  <a:lnTo>
                    <a:pt x="9046730" y="3139596"/>
                  </a:lnTo>
                  <a:cubicBezTo>
                    <a:pt x="9046730" y="3139596"/>
                    <a:pt x="9046730" y="3139596"/>
                    <a:pt x="9046131" y="3139596"/>
                  </a:cubicBezTo>
                  <a:cubicBezTo>
                    <a:pt x="9045532" y="3139596"/>
                    <a:pt x="9045532" y="3140196"/>
                    <a:pt x="9045532" y="3140795"/>
                  </a:cubicBezTo>
                  <a:cubicBezTo>
                    <a:pt x="9046131" y="3141394"/>
                    <a:pt x="9046730" y="3141994"/>
                    <a:pt x="9046730" y="3141994"/>
                  </a:cubicBezTo>
                  <a:close/>
                  <a:moveTo>
                    <a:pt x="9055120" y="3156975"/>
                  </a:moveTo>
                  <a:cubicBezTo>
                    <a:pt x="9055120" y="3156975"/>
                    <a:pt x="9055719" y="3156975"/>
                    <a:pt x="9055120" y="3156975"/>
                  </a:cubicBezTo>
                  <a:lnTo>
                    <a:pt x="9055120" y="3156975"/>
                  </a:lnTo>
                  <a:lnTo>
                    <a:pt x="9055120" y="3156975"/>
                  </a:lnTo>
                  <a:cubicBezTo>
                    <a:pt x="9056319" y="3156975"/>
                    <a:pt x="9056319" y="3156376"/>
                    <a:pt x="9056319" y="3155777"/>
                  </a:cubicBezTo>
                  <a:cubicBezTo>
                    <a:pt x="9056319" y="3155178"/>
                    <a:pt x="9055719" y="3154578"/>
                    <a:pt x="9055120" y="3154578"/>
                  </a:cubicBezTo>
                  <a:lnTo>
                    <a:pt x="9055120" y="3154578"/>
                  </a:lnTo>
                  <a:lnTo>
                    <a:pt x="9055120" y="3154578"/>
                  </a:lnTo>
                  <a:cubicBezTo>
                    <a:pt x="9055120" y="3154578"/>
                    <a:pt x="9055120" y="3154578"/>
                    <a:pt x="9054521" y="3154578"/>
                  </a:cubicBezTo>
                  <a:cubicBezTo>
                    <a:pt x="9053922" y="3154578"/>
                    <a:pt x="9053922" y="3155178"/>
                    <a:pt x="9053922" y="3155777"/>
                  </a:cubicBezTo>
                  <a:cubicBezTo>
                    <a:pt x="9053922" y="3156376"/>
                    <a:pt x="9055120" y="3156975"/>
                    <a:pt x="9055120" y="3156975"/>
                  </a:cubicBezTo>
                  <a:close/>
                  <a:moveTo>
                    <a:pt x="9067105" y="3189336"/>
                  </a:moveTo>
                  <a:lnTo>
                    <a:pt x="9067105" y="3189336"/>
                  </a:lnTo>
                  <a:lnTo>
                    <a:pt x="9067105" y="3189336"/>
                  </a:lnTo>
                  <a:cubicBezTo>
                    <a:pt x="9067105" y="3189336"/>
                    <a:pt x="9067105" y="3189336"/>
                    <a:pt x="9067105" y="3189336"/>
                  </a:cubicBezTo>
                  <a:cubicBezTo>
                    <a:pt x="9067705" y="3188737"/>
                    <a:pt x="9068304" y="3188737"/>
                    <a:pt x="9068304" y="3188138"/>
                  </a:cubicBezTo>
                  <a:cubicBezTo>
                    <a:pt x="9068304" y="3187538"/>
                    <a:pt x="9067705" y="3187538"/>
                    <a:pt x="9067705" y="3186939"/>
                  </a:cubicBezTo>
                  <a:cubicBezTo>
                    <a:pt x="9067705" y="3186939"/>
                    <a:pt x="9067705" y="3186939"/>
                    <a:pt x="9067105" y="3186939"/>
                  </a:cubicBezTo>
                  <a:lnTo>
                    <a:pt x="9067105" y="3186939"/>
                  </a:lnTo>
                  <a:lnTo>
                    <a:pt x="9067105" y="3186939"/>
                  </a:lnTo>
                  <a:cubicBezTo>
                    <a:pt x="9066506" y="3186939"/>
                    <a:pt x="9065907" y="3187538"/>
                    <a:pt x="9065907" y="3188138"/>
                  </a:cubicBezTo>
                  <a:cubicBezTo>
                    <a:pt x="9065907" y="3188737"/>
                    <a:pt x="9066506" y="3189336"/>
                    <a:pt x="9067105" y="3189336"/>
                  </a:cubicBezTo>
                  <a:close/>
                </a:path>
              </a:pathLst>
            </a:custGeom>
            <a:solidFill>
              <a:schemeClr val="accent1">
                <a:lumMod val="75000"/>
                <a:alpha val="20000"/>
              </a:schemeClr>
            </a:solidFill>
            <a:ln w="5992" cap="flat">
              <a:noFill/>
              <a:prstDash val="solid"/>
              <a:miter/>
            </a:ln>
          </p:spPr>
          <p:txBody>
            <a:bodyPr rtlCol="0" anchor="ctr"/>
            <a:lstStyle/>
            <a:p>
              <a:endParaRPr lang="zh-CN" altLang="en-US" dirty="0"/>
            </a:p>
          </p:txBody>
        </p:sp>
        <p:sp>
          <p:nvSpPr>
            <p:cNvPr id="7" name="iṡḷíḑè">
              <a:extLst>
                <a:ext uri="{FF2B5EF4-FFF2-40B4-BE49-F238E27FC236}">
                  <a16:creationId xmlns:a16="http://schemas.microsoft.com/office/drawing/2014/main" id="{553F5C39-1383-B5EA-85C1-636B90E7BF7F}"/>
                </a:ext>
              </a:extLst>
            </p:cNvPr>
            <p:cNvSpPr/>
            <p:nvPr/>
          </p:nvSpPr>
          <p:spPr>
            <a:xfrm>
              <a:off x="961410" y="3787985"/>
              <a:ext cx="3610144" cy="1217962"/>
            </a:xfrm>
            <a:prstGeom prst="rect">
              <a:avLst/>
            </a:prstGeom>
            <a:noFill/>
            <a:ln>
              <a:noFill/>
            </a:ln>
          </p:spPr>
          <p:txBody>
            <a:bodyPr wrap="square" lIns="91440" tIns="45720" rIns="91440" bIns="45720" anchor="t" anchorCtr="0">
              <a:spAutoFit/>
            </a:bodyPr>
            <a:lstStyle/>
            <a:p>
              <a:pPr defTabSz="913765">
                <a:lnSpc>
                  <a:spcPct val="150000"/>
                </a:lnSpc>
                <a:buSzPct val="25000"/>
              </a:pPr>
              <a:r>
                <a:rPr lang="en-US" altLang="zh-CN" sz="1000" dirty="0"/>
                <a:t>Theme color makes PPT more convenient to change. Adjust the spacing to adapt to Chinese typesetting, Theme color makes PPT more convenient to change. Adjust the spacing to adapt to Chinese typesetting, </a:t>
              </a:r>
            </a:p>
            <a:p>
              <a:pPr defTabSz="913765">
                <a:lnSpc>
                  <a:spcPct val="150000"/>
                </a:lnSpc>
                <a:buSzPct val="25000"/>
              </a:pPr>
              <a:endParaRPr lang="en-US" altLang="zh-CN" sz="1000" dirty="0"/>
            </a:p>
          </p:txBody>
        </p:sp>
        <p:sp>
          <p:nvSpPr>
            <p:cNvPr id="8" name="ïšľîḍè">
              <a:extLst>
                <a:ext uri="{FF2B5EF4-FFF2-40B4-BE49-F238E27FC236}">
                  <a16:creationId xmlns:a16="http://schemas.microsoft.com/office/drawing/2014/main" id="{0E74630E-CFFA-CBBF-51BB-6E8C308EE642}"/>
                </a:ext>
              </a:extLst>
            </p:cNvPr>
            <p:cNvSpPr/>
            <p:nvPr/>
          </p:nvSpPr>
          <p:spPr>
            <a:xfrm>
              <a:off x="660401" y="1070049"/>
              <a:ext cx="4351024" cy="954107"/>
            </a:xfrm>
            <a:prstGeom prst="rect">
              <a:avLst/>
            </a:prstGeom>
          </p:spPr>
          <p:txBody>
            <a:bodyPr wrap="square" anchor="b" anchorCtr="0">
              <a:spAutoFit/>
            </a:bodyPr>
            <a:lstStyle/>
            <a:p>
              <a:pPr>
                <a:buSzPct val="25000"/>
              </a:pPr>
              <a:r>
                <a:rPr lang="en-US" altLang="zh-CN" sz="2800" b="1" dirty="0"/>
                <a:t>Unified fonts</a:t>
              </a:r>
              <a:r>
                <a:rPr lang="zh-CN" altLang="en-US" sz="2800" b="1" dirty="0"/>
                <a:t> </a:t>
              </a:r>
              <a:r>
                <a:rPr lang="en-US" altLang="zh-CN" sz="2800" b="1" dirty="0"/>
                <a:t>make</a:t>
              </a:r>
            </a:p>
            <a:p>
              <a:pPr>
                <a:buSzPct val="25000"/>
              </a:pPr>
              <a:r>
                <a:rPr lang="en-US" altLang="zh-CN" sz="2800" b="1" dirty="0"/>
                <a:t>reading more fluent.</a:t>
              </a:r>
            </a:p>
          </p:txBody>
        </p:sp>
        <p:sp>
          <p:nvSpPr>
            <p:cNvPr id="9" name="îs1îḑê">
              <a:extLst>
                <a:ext uri="{FF2B5EF4-FFF2-40B4-BE49-F238E27FC236}">
                  <a16:creationId xmlns:a16="http://schemas.microsoft.com/office/drawing/2014/main" id="{E6A051FE-A162-7890-FC91-599DA25FF198}"/>
                </a:ext>
              </a:extLst>
            </p:cNvPr>
            <p:cNvSpPr txBox="1"/>
            <p:nvPr/>
          </p:nvSpPr>
          <p:spPr>
            <a:xfrm>
              <a:off x="6632185" y="1538915"/>
              <a:ext cx="5178815" cy="525465"/>
            </a:xfrm>
            <a:prstGeom prst="rect">
              <a:avLst/>
            </a:prstGeom>
            <a:noFill/>
            <a:ln>
              <a:noFill/>
            </a:ln>
          </p:spPr>
          <p:txBody>
            <a:bodyPr wrap="square" lIns="91440" tIns="45720" rIns="91440" bIns="45720" anchor="t" anchorCtr="0">
              <a:spAutoFit/>
            </a:bodyPr>
            <a:lstStyle>
              <a:defPPr>
                <a:defRPr lang="zh-CN"/>
              </a:defPPr>
              <a:lvl1pPr marR="0" lvl="0" indent="0" defTabSz="913765" fontAlgn="auto">
                <a:lnSpc>
                  <a:spcPct val="150000"/>
                </a:lnSpc>
                <a:spcBef>
                  <a:spcPts val="0"/>
                </a:spcBef>
                <a:spcAft>
                  <a:spcPts val="0"/>
                </a:spcAft>
                <a:buClrTx/>
                <a:buSzPct val="25000"/>
                <a:buFontTx/>
                <a:buNone/>
                <a:defRPr kumimoji="0" sz="1000" b="0" i="0" u="none" strike="noStrike" cap="none" spc="0" normalizeH="0" baseline="0">
                  <a:ln>
                    <a:noFill/>
                  </a:ln>
                  <a:solidFill>
                    <a:schemeClr val="tx1">
                      <a:alpha val="40000"/>
                    </a:schemeClr>
                  </a:solidFill>
                  <a:effectLst/>
                  <a:uLnTx/>
                  <a:uFillTx/>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dirty="0">
                  <a:solidFill>
                    <a:schemeClr val="tx1"/>
                  </a:solidFill>
                  <a:sym typeface="Arial" panose="020B0604020202020204" pitchFamily="34" charset="0"/>
                </a:rPr>
                <a:t>Theme color makes PPT more convenient to change. </a:t>
              </a:r>
            </a:p>
            <a:p>
              <a:r>
                <a:rPr lang="en-US" altLang="zh-CN" dirty="0">
                  <a:solidFill>
                    <a:schemeClr val="tx1"/>
                  </a:solidFill>
                  <a:sym typeface="Arial" panose="020B0604020202020204" pitchFamily="34" charset="0"/>
                </a:rPr>
                <a:t>Adjust the spacing to adapt to Chinese typesetting, use the reference line in PPT……</a:t>
              </a:r>
            </a:p>
          </p:txBody>
        </p:sp>
      </p:grpSp>
    </p:spTree>
    <p:extLst>
      <p:ext uri="{BB962C8B-B14F-4D97-AF65-F5344CB8AC3E}">
        <p14:creationId xmlns:p14="http://schemas.microsoft.com/office/powerpoint/2010/main" val="1292012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ïş1íḑê"/>
        <p:cNvGrpSpPr/>
        <p:nvPr/>
      </p:nvGrpSpPr>
      <p:grpSpPr>
        <a:xfrm>
          <a:off x="0" y="0"/>
          <a:ext cx="0" cy="0"/>
          <a:chOff x="0" y="0"/>
          <a:chExt cx="0" cy="0"/>
        </a:xfrm>
      </p:grpSpPr>
      <p:sp>
        <p:nvSpPr>
          <p:cNvPr id="2" name="iŝļîḓe">
            <a:extLst>
              <a:ext uri="{FF2B5EF4-FFF2-40B4-BE49-F238E27FC236}">
                <a16:creationId xmlns:a16="http://schemas.microsoft.com/office/drawing/2014/main" id="{D3C884DC-C58C-4D83-9157-478A0AECA002}"/>
              </a:ext>
            </a:extLst>
          </p:cNvPr>
          <p:cNvSpPr>
            <a:spLocks noGrp="1"/>
          </p:cNvSpPr>
          <p:nvPr>
            <p:ph type="title"/>
          </p:nvPr>
        </p:nvSpPr>
        <p:spPr/>
        <p:txBody>
          <a:bodyPr/>
          <a:lstStyle/>
          <a:p>
            <a:r>
              <a:rPr lang="zh-CN" altLang="en-US" dirty="0"/>
              <a:t>研究内容与思路</a:t>
            </a:r>
            <a:endParaRPr lang="en-US" altLang="zh-CN" dirty="0">
              <a:sym typeface="Arial" panose="020B0604020202020204" pitchFamily="34" charset="0"/>
            </a:endParaRPr>
          </a:p>
        </p:txBody>
      </p:sp>
      <p:sp>
        <p:nvSpPr>
          <p:cNvPr id="3" name="îšļïḓê">
            <a:extLst>
              <a:ext uri="{FF2B5EF4-FFF2-40B4-BE49-F238E27FC236}">
                <a16:creationId xmlns:a16="http://schemas.microsoft.com/office/drawing/2014/main" id="{378DAE95-7127-4F51-9451-9FE7A2833B8B}"/>
              </a:ext>
            </a:extLst>
          </p:cNvPr>
          <p:cNvSpPr>
            <a:spLocks noGrp="1"/>
          </p:cNvSpPr>
          <p:nvPr>
            <p:ph type="body" idx="1"/>
          </p:nvPr>
        </p:nvSpPr>
        <p:spPr/>
        <p:txBody>
          <a:bodyPr/>
          <a:lstStyle/>
          <a:p>
            <a:pPr lvl="0"/>
            <a:r>
              <a:rPr lang="en-US" altLang="zh-CN" dirty="0">
                <a:sym typeface="Arial" panose="020B0604020202020204" pitchFamily="34" charset="0"/>
              </a:rPr>
              <a:t>Supporting text here.</a:t>
            </a:r>
          </a:p>
          <a:p>
            <a:pPr lvl="0"/>
            <a:r>
              <a:rPr lang="en-US" altLang="zh-CN" dirty="0">
                <a:sym typeface="Arial" panose="020B0604020202020204" pitchFamily="34" charset="0"/>
              </a:rPr>
              <a:t>When you copy &amp; paste, choose "keep text only" option.</a:t>
            </a:r>
            <a:endParaRPr lang="zh-CN" altLang="en-US" dirty="0">
              <a:sym typeface="Arial" panose="020B0604020202020204" pitchFamily="34" charset="0"/>
            </a:endParaRPr>
          </a:p>
        </p:txBody>
      </p:sp>
      <p:sp>
        <p:nvSpPr>
          <p:cNvPr id="4" name="ïṥľíde">
            <a:extLst>
              <a:ext uri="{FF2B5EF4-FFF2-40B4-BE49-F238E27FC236}">
                <a16:creationId xmlns:a16="http://schemas.microsoft.com/office/drawing/2014/main" id="{E31D259A-2EC2-6A29-9EAB-CAA347E91B17}"/>
              </a:ext>
            </a:extLst>
          </p:cNvPr>
          <p:cNvSpPr>
            <a:spLocks noGrp="1"/>
          </p:cNvSpPr>
          <p:nvPr>
            <p:ph type="body" sz="quarter" idx="15"/>
          </p:nvPr>
        </p:nvSpPr>
        <p:spPr>
          <a:xfrm>
            <a:off x="660400" y="742769"/>
            <a:ext cx="899605" cy="258532"/>
          </a:xfrm>
        </p:spPr>
        <p:txBody>
          <a:bodyPr/>
          <a:lstStyle/>
          <a:p>
            <a:r>
              <a:rPr lang="en-US" altLang="zh-CN" sz="1200" dirty="0">
                <a:latin typeface="Arial" panose="020B0604020202020204" pitchFamily="34" charset="0"/>
                <a:ea typeface="微软雅黑" panose="020B0503020204020204" pitchFamily="34" charset="-122"/>
                <a:sym typeface="Arial" panose="020B0604020202020204" pitchFamily="34" charset="0"/>
              </a:rPr>
              <a:t>Logo Here</a:t>
            </a:r>
            <a:endParaRPr lang="zh-CN" altLang="en-US" sz="1200" dirty="0">
              <a:latin typeface="Arial" panose="020B0604020202020204" pitchFamily="34" charset="0"/>
              <a:ea typeface="微软雅黑" panose="020B0503020204020204" pitchFamily="34" charset="-122"/>
              <a:sym typeface="Arial" panose="020B0604020202020204" pitchFamily="34" charset="0"/>
            </a:endParaRPr>
          </a:p>
        </p:txBody>
      </p:sp>
      <p:sp>
        <p:nvSpPr>
          <p:cNvPr id="5" name="ï$lídé">
            <a:extLst>
              <a:ext uri="{FF2B5EF4-FFF2-40B4-BE49-F238E27FC236}">
                <a16:creationId xmlns:a16="http://schemas.microsoft.com/office/drawing/2014/main" id="{80727A5B-4753-DAC1-BBC6-346D99E3DA70}"/>
              </a:ext>
            </a:extLst>
          </p:cNvPr>
          <p:cNvSpPr txBox="1"/>
          <p:nvPr/>
        </p:nvSpPr>
        <p:spPr>
          <a:xfrm>
            <a:off x="5787736" y="2974057"/>
            <a:ext cx="1898277" cy="1446550"/>
          </a:xfrm>
          <a:prstGeom prst="rect">
            <a:avLst/>
          </a:prstGeom>
          <a:noFill/>
        </p:spPr>
        <p:txBody>
          <a:bodyPr wrap="none" rtlCol="0">
            <a:spAutoFit/>
          </a:bodyPr>
          <a:lstStyle/>
          <a:p>
            <a:r>
              <a:rPr lang="en-US" altLang="zh-CN" sz="8800" b="1" dirty="0">
                <a:latin typeface="+mn-ea"/>
              </a:rPr>
              <a:t>02.</a:t>
            </a:r>
            <a:endParaRPr lang="zh-CN" altLang="en-US" sz="8800" b="1" dirty="0">
              <a:latin typeface="+mn-ea"/>
            </a:endParaRPr>
          </a:p>
        </p:txBody>
      </p:sp>
      <p:grpSp>
        <p:nvGrpSpPr>
          <p:cNvPr id="10" name="íṧľîdè">
            <a:extLst>
              <a:ext uri="{FF2B5EF4-FFF2-40B4-BE49-F238E27FC236}">
                <a16:creationId xmlns:a16="http://schemas.microsoft.com/office/drawing/2014/main" id="{C97DD87F-35F9-DA76-E0E8-1C495C124B0A}"/>
              </a:ext>
            </a:extLst>
          </p:cNvPr>
          <p:cNvGrpSpPr/>
          <p:nvPr/>
        </p:nvGrpSpPr>
        <p:grpSpPr>
          <a:xfrm>
            <a:off x="9278816" y="625814"/>
            <a:ext cx="2206265" cy="246221"/>
            <a:chOff x="4172375" y="807203"/>
            <a:chExt cx="2206265" cy="246221"/>
          </a:xfrm>
        </p:grpSpPr>
        <p:sp>
          <p:nvSpPr>
            <p:cNvPr id="11" name="íṧḷïḋê">
              <a:extLst>
                <a:ext uri="{FF2B5EF4-FFF2-40B4-BE49-F238E27FC236}">
                  <a16:creationId xmlns:a16="http://schemas.microsoft.com/office/drawing/2014/main" id="{0503D39F-D7DE-C75F-3F62-CEBE9F804991}"/>
                </a:ext>
              </a:extLst>
            </p:cNvPr>
            <p:cNvSpPr txBox="1">
              <a:spLocks/>
            </p:cNvSpPr>
            <p:nvPr/>
          </p:nvSpPr>
          <p:spPr>
            <a:xfrm>
              <a:off x="4172375" y="807203"/>
              <a:ext cx="624899" cy="246221"/>
            </a:xfrm>
            <a:prstGeom prst="rect">
              <a:avLst/>
            </a:prstGeom>
            <a:noFill/>
          </p:spPr>
          <p:txBody>
            <a:bodyPr wrap="square" rtlCol="0">
              <a:spAutoFit/>
            </a:bodyPr>
            <a:lstStyle/>
            <a:p>
              <a:r>
                <a:rPr lang="en-US" altLang="zh-CN" sz="1000" dirty="0">
                  <a:solidFill>
                    <a:schemeClr val="tx1">
                      <a:alpha val="50000"/>
                    </a:schemeClr>
                  </a:solidFill>
                </a:rPr>
                <a:t>design</a:t>
              </a:r>
              <a:endParaRPr lang="zh-CN" altLang="en-US" sz="1000" dirty="0">
                <a:solidFill>
                  <a:schemeClr val="tx1">
                    <a:alpha val="50000"/>
                  </a:schemeClr>
                </a:solidFill>
              </a:endParaRPr>
            </a:p>
          </p:txBody>
        </p:sp>
        <p:sp>
          <p:nvSpPr>
            <p:cNvPr id="12" name="îṡ1iďé">
              <a:extLst>
                <a:ext uri="{FF2B5EF4-FFF2-40B4-BE49-F238E27FC236}">
                  <a16:creationId xmlns:a16="http://schemas.microsoft.com/office/drawing/2014/main" id="{EAC8F859-9AB8-9CCD-B74E-F6339DDE73D1}"/>
                </a:ext>
              </a:extLst>
            </p:cNvPr>
            <p:cNvSpPr txBox="1">
              <a:spLocks/>
            </p:cNvSpPr>
            <p:nvPr/>
          </p:nvSpPr>
          <p:spPr>
            <a:xfrm>
              <a:off x="4850850" y="807203"/>
              <a:ext cx="624899" cy="246221"/>
            </a:xfrm>
            <a:prstGeom prst="rect">
              <a:avLst/>
            </a:prstGeom>
            <a:noFill/>
          </p:spPr>
          <p:txBody>
            <a:bodyPr wrap="square" rtlCol="0">
              <a:spAutoFit/>
            </a:bodyPr>
            <a:lstStyle/>
            <a:p>
              <a:r>
                <a:rPr lang="en-US" altLang="zh-CN" sz="1000" dirty="0">
                  <a:solidFill>
                    <a:schemeClr val="tx1">
                      <a:alpha val="50000"/>
                    </a:schemeClr>
                  </a:solidFill>
                </a:rPr>
                <a:t>share</a:t>
              </a:r>
              <a:endParaRPr lang="zh-CN" altLang="en-US" sz="1000" dirty="0">
                <a:solidFill>
                  <a:schemeClr val="tx1">
                    <a:alpha val="50000"/>
                  </a:schemeClr>
                </a:solidFill>
              </a:endParaRPr>
            </a:p>
          </p:txBody>
        </p:sp>
        <p:sp>
          <p:nvSpPr>
            <p:cNvPr id="14" name="ïṧliḓe">
              <a:extLst>
                <a:ext uri="{FF2B5EF4-FFF2-40B4-BE49-F238E27FC236}">
                  <a16:creationId xmlns:a16="http://schemas.microsoft.com/office/drawing/2014/main" id="{2D5834D2-E7DA-A195-6B16-F83F4E0F5C0E}"/>
                </a:ext>
              </a:extLst>
            </p:cNvPr>
            <p:cNvSpPr txBox="1">
              <a:spLocks/>
            </p:cNvSpPr>
            <p:nvPr/>
          </p:nvSpPr>
          <p:spPr>
            <a:xfrm>
              <a:off x="5529325" y="807203"/>
              <a:ext cx="849315" cy="246221"/>
            </a:xfrm>
            <a:prstGeom prst="rect">
              <a:avLst/>
            </a:prstGeom>
            <a:noFill/>
          </p:spPr>
          <p:txBody>
            <a:bodyPr wrap="square">
              <a:spAutoFit/>
            </a:bodyPr>
            <a:lstStyle/>
            <a:p>
              <a:r>
                <a:rPr lang="zh-CN" altLang="en-US" sz="1000" dirty="0">
                  <a:solidFill>
                    <a:schemeClr val="tx1">
                      <a:alpha val="50000"/>
                    </a:schemeClr>
                  </a:solidFill>
                </a:rPr>
                <a:t>Summarize</a:t>
              </a:r>
            </a:p>
          </p:txBody>
        </p:sp>
      </p:grpSp>
    </p:spTree>
    <p:custDataLst>
      <p:tags r:id="rId1"/>
    </p:custDataLst>
    <p:extLst>
      <p:ext uri="{BB962C8B-B14F-4D97-AF65-F5344CB8AC3E}">
        <p14:creationId xmlns:p14="http://schemas.microsoft.com/office/powerpoint/2010/main" val="2030598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íṥḷiḍè"/>
        <p:cNvGrpSpPr/>
        <p:nvPr/>
      </p:nvGrpSpPr>
      <p:grpSpPr>
        <a:xfrm>
          <a:off x="0" y="0"/>
          <a:ext cx="0" cy="0"/>
          <a:chOff x="0" y="0"/>
          <a:chExt cx="0" cy="0"/>
        </a:xfrm>
      </p:grpSpPr>
      <p:sp>
        <p:nvSpPr>
          <p:cNvPr id="2" name="îŝļïdê">
            <a:extLst>
              <a:ext uri="{FF2B5EF4-FFF2-40B4-BE49-F238E27FC236}">
                <a16:creationId xmlns:a16="http://schemas.microsoft.com/office/drawing/2014/main" id="{4D1B8319-7FA1-FF8A-7B51-23180EAE0CCA}"/>
              </a:ext>
            </a:extLst>
          </p:cNvPr>
          <p:cNvSpPr>
            <a:spLocks noGrp="1"/>
          </p:cNvSpPr>
          <p:nvPr>
            <p:ph type="title"/>
          </p:nvPr>
        </p:nvSpPr>
        <p:spPr/>
        <p:txBody>
          <a:bodyPr/>
          <a:lstStyle/>
          <a:p>
            <a:pPr lvl="0"/>
            <a:r>
              <a:rPr lang="zh-CN" altLang="en-US" dirty="0"/>
              <a:t>研究内容</a:t>
            </a:r>
            <a:endParaRPr lang="zh-CN" altLang="en-US" dirty="0">
              <a:sym typeface="Arial" panose="020B0604020202020204" pitchFamily="34" charset="0"/>
            </a:endParaRPr>
          </a:p>
        </p:txBody>
      </p:sp>
      <p:sp>
        <p:nvSpPr>
          <p:cNvPr id="3" name="î$ḻiḑê">
            <a:extLst>
              <a:ext uri="{FF2B5EF4-FFF2-40B4-BE49-F238E27FC236}">
                <a16:creationId xmlns:a16="http://schemas.microsoft.com/office/drawing/2014/main" id="{849640D7-725D-8D76-2282-A53FE08DD8DC}"/>
              </a:ext>
            </a:extLst>
          </p:cNvPr>
          <p:cNvSpPr>
            <a:spLocks noGrp="1"/>
          </p:cNvSpPr>
          <p:nvPr>
            <p:ph type="sldNum" sz="quarter" idx="12"/>
          </p:nvPr>
        </p:nvSpPr>
        <p:spPr>
          <a:xfrm>
            <a:off x="8857452" y="6438900"/>
            <a:ext cx="2661448" cy="215900"/>
          </a:xfrm>
        </p:spPr>
        <p:txBody>
          <a:bodyPr/>
          <a:lstStyle/>
          <a:p>
            <a:fld id="{7F65B630-C7FF-41C0-9923-C5E5E29EED81}" type="slidenum">
              <a:rPr lang="zh-CN" altLang="en-US" smtClean="0"/>
              <a:t>9</a:t>
            </a:fld>
            <a:endParaRPr lang="zh-CN" altLang="en-US"/>
          </a:p>
        </p:txBody>
      </p:sp>
      <p:grpSp>
        <p:nvGrpSpPr>
          <p:cNvPr id="4" name="iSlîḑê">
            <a:extLst>
              <a:ext uri="{FF2B5EF4-FFF2-40B4-BE49-F238E27FC236}">
                <a16:creationId xmlns:a16="http://schemas.microsoft.com/office/drawing/2014/main" id="{91ADC6D5-F0CC-3F90-232D-386789FB9091}"/>
              </a:ext>
            </a:extLst>
          </p:cNvPr>
          <p:cNvGrpSpPr/>
          <p:nvPr/>
        </p:nvGrpSpPr>
        <p:grpSpPr>
          <a:xfrm>
            <a:off x="792602" y="1866396"/>
            <a:ext cx="10858502" cy="3654317"/>
            <a:chOff x="792602" y="1866396"/>
            <a:chExt cx="10858502" cy="3654317"/>
          </a:xfrm>
        </p:grpSpPr>
        <p:sp>
          <p:nvSpPr>
            <p:cNvPr id="5" name="ïṣlîḑè">
              <a:extLst>
                <a:ext uri="{FF2B5EF4-FFF2-40B4-BE49-F238E27FC236}">
                  <a16:creationId xmlns:a16="http://schemas.microsoft.com/office/drawing/2014/main" id="{E4557572-9FB5-4B3A-9B51-50F16FFEEB64}"/>
                </a:ext>
              </a:extLst>
            </p:cNvPr>
            <p:cNvSpPr/>
            <p:nvPr/>
          </p:nvSpPr>
          <p:spPr>
            <a:xfrm>
              <a:off x="1102987" y="5050019"/>
              <a:ext cx="1103437" cy="470694"/>
            </a:xfrm>
            <a:prstGeom prst="roundRect">
              <a:avLst>
                <a:gd name="adj" fmla="val 50000"/>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p>
              <a:pPr algn="ctr" defTabSz="913765"/>
              <a:r>
                <a:rPr lang="en-US" altLang="zh-CN" b="1" dirty="0">
                  <a:solidFill>
                    <a:srgbClr val="FFFFFF"/>
                  </a:solidFill>
                </a:rPr>
                <a:t>01.</a:t>
              </a:r>
              <a:endParaRPr lang="zh-CN" altLang="en-US" b="1" dirty="0">
                <a:solidFill>
                  <a:srgbClr val="FFFFFF"/>
                </a:solidFill>
              </a:endParaRPr>
            </a:p>
          </p:txBody>
        </p:sp>
        <p:sp>
          <p:nvSpPr>
            <p:cNvPr id="6" name="íṡ1ídè">
              <a:extLst>
                <a:ext uri="{FF2B5EF4-FFF2-40B4-BE49-F238E27FC236}">
                  <a16:creationId xmlns:a16="http://schemas.microsoft.com/office/drawing/2014/main" id="{7AB2916C-34B9-EA49-29EF-A3B05B84FEB6}"/>
                </a:ext>
              </a:extLst>
            </p:cNvPr>
            <p:cNvSpPr txBox="1"/>
            <p:nvPr/>
          </p:nvSpPr>
          <p:spPr>
            <a:xfrm>
              <a:off x="1014851" y="3826349"/>
              <a:ext cx="1785004" cy="338554"/>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defPPr>
                <a:defRPr lang="zh-CN"/>
              </a:defPPr>
              <a:lvl1pPr algn="ctr" defTabSz="914354">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altLang="zh-CN" sz="1600" dirty="0">
                  <a:solidFill>
                    <a:schemeClr val="tx1"/>
                  </a:solidFill>
                </a:rPr>
                <a:t>Text Here</a:t>
              </a:r>
            </a:p>
          </p:txBody>
        </p:sp>
        <p:sp>
          <p:nvSpPr>
            <p:cNvPr id="7" name="î$lídé">
              <a:extLst>
                <a:ext uri="{FF2B5EF4-FFF2-40B4-BE49-F238E27FC236}">
                  <a16:creationId xmlns:a16="http://schemas.microsoft.com/office/drawing/2014/main" id="{CAAC6448-5578-071F-961A-36DD76DE4497}"/>
                </a:ext>
              </a:extLst>
            </p:cNvPr>
            <p:cNvSpPr/>
            <p:nvPr/>
          </p:nvSpPr>
          <p:spPr>
            <a:xfrm>
              <a:off x="1014851" y="4191291"/>
              <a:ext cx="1963296" cy="525465"/>
            </a:xfrm>
            <a:prstGeom prst="rect">
              <a:avLst/>
            </a:prstGeom>
            <a:noFill/>
            <a:ln>
              <a:noFill/>
            </a:ln>
          </p:spPr>
          <p:txBody>
            <a:bodyPr wrap="square" lIns="91440" tIns="45720" rIns="91440" bIns="45720" anchor="t" anchorCtr="0">
              <a:spAutoFit/>
            </a:bodyPr>
            <a:lstStyle/>
            <a:p>
              <a:pPr defTabSz="913765">
                <a:lnSpc>
                  <a:spcPct val="150000"/>
                </a:lnSpc>
                <a:buSzPct val="25000"/>
              </a:pPr>
              <a:r>
                <a:rPr lang="en-US" altLang="zh-CN" sz="1000" dirty="0"/>
                <a:t>Unified fonts make reading</a:t>
              </a:r>
            </a:p>
            <a:p>
              <a:pPr defTabSz="913765">
                <a:lnSpc>
                  <a:spcPct val="150000"/>
                </a:lnSpc>
                <a:buSzPct val="25000"/>
              </a:pPr>
              <a:r>
                <a:rPr lang="en-US" altLang="zh-CN" sz="1000" dirty="0"/>
                <a:t>more fluent Copy paste fonts. </a:t>
              </a:r>
            </a:p>
          </p:txBody>
        </p:sp>
        <p:grpSp>
          <p:nvGrpSpPr>
            <p:cNvPr id="8" name="íšliḑê">
              <a:extLst>
                <a:ext uri="{FF2B5EF4-FFF2-40B4-BE49-F238E27FC236}">
                  <a16:creationId xmlns:a16="http://schemas.microsoft.com/office/drawing/2014/main" id="{36A0062E-BB65-AAE5-FE22-E2ABA68E7D68}"/>
                </a:ext>
              </a:extLst>
            </p:cNvPr>
            <p:cNvGrpSpPr/>
            <p:nvPr/>
          </p:nvGrpSpPr>
          <p:grpSpPr>
            <a:xfrm>
              <a:off x="4292212" y="3826349"/>
              <a:ext cx="6098249" cy="1694364"/>
              <a:chOff x="4689356" y="3826349"/>
              <a:chExt cx="6098249" cy="1694364"/>
            </a:xfrm>
          </p:grpSpPr>
          <p:sp>
            <p:nvSpPr>
              <p:cNvPr id="11" name="îŝlíďé">
                <a:extLst>
                  <a:ext uri="{FF2B5EF4-FFF2-40B4-BE49-F238E27FC236}">
                    <a16:creationId xmlns:a16="http://schemas.microsoft.com/office/drawing/2014/main" id="{2EE6FBA4-785B-1AFE-71EE-C95BD8860A0F}"/>
                  </a:ext>
                </a:extLst>
              </p:cNvPr>
              <p:cNvSpPr/>
              <p:nvPr/>
            </p:nvSpPr>
            <p:spPr>
              <a:xfrm>
                <a:off x="4777493" y="5050019"/>
                <a:ext cx="1103437" cy="470694"/>
              </a:xfrm>
              <a:prstGeom prst="roundRect">
                <a:avLst>
                  <a:gd name="adj" fmla="val 50000"/>
                </a:avLst>
              </a:prstGeom>
              <a:solidFill>
                <a:schemeClr val="accent1"/>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10000"/>
              </a:bodyPr>
              <a:lstStyle/>
              <a:p>
                <a:pPr algn="ctr" defTabSz="913765"/>
                <a:r>
                  <a:rPr lang="en-US" altLang="zh-CN" b="1" dirty="0">
                    <a:solidFill>
                      <a:srgbClr val="FFFFFF"/>
                    </a:solidFill>
                  </a:rPr>
                  <a:t>02.</a:t>
                </a:r>
                <a:endParaRPr lang="zh-CN" altLang="en-US" b="1" dirty="0">
                  <a:solidFill>
                    <a:srgbClr val="FFFFFF"/>
                  </a:solidFill>
                </a:endParaRPr>
              </a:p>
            </p:txBody>
          </p:sp>
          <p:sp>
            <p:nvSpPr>
              <p:cNvPr id="12" name="ïşḻïdê">
                <a:extLst>
                  <a:ext uri="{FF2B5EF4-FFF2-40B4-BE49-F238E27FC236}">
                    <a16:creationId xmlns:a16="http://schemas.microsoft.com/office/drawing/2014/main" id="{C3AF0003-C7C8-E053-ECC3-2873C189BAB5}"/>
                  </a:ext>
                </a:extLst>
              </p:cNvPr>
              <p:cNvSpPr txBox="1"/>
              <p:nvPr/>
            </p:nvSpPr>
            <p:spPr>
              <a:xfrm>
                <a:off x="4689357" y="3826349"/>
                <a:ext cx="1785004" cy="338554"/>
              </a:xfrm>
              <a:prstGeom prst="rect">
                <a:avLst/>
              </a:prstGeom>
              <a:noFill/>
              <a:ln w="12700" cap="rnd">
                <a:noFill/>
                <a:prstDash val="solid"/>
                <a:round/>
                <a:headEnd/>
                <a:tailE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defPPr>
                  <a:defRPr lang="zh-CN"/>
                </a:defPPr>
                <a:lvl1pPr algn="ctr" defTabSz="914354">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lgn="l"/>
                <a:r>
                  <a:rPr lang="en-US" altLang="zh-CN" sz="1600" dirty="0">
                    <a:solidFill>
                      <a:schemeClr val="tx1"/>
                    </a:solidFill>
                  </a:rPr>
                  <a:t>Text Here</a:t>
                </a:r>
              </a:p>
            </p:txBody>
          </p:sp>
          <p:sp>
            <p:nvSpPr>
              <p:cNvPr id="13" name="is1iḑê">
                <a:extLst>
                  <a:ext uri="{FF2B5EF4-FFF2-40B4-BE49-F238E27FC236}">
                    <a16:creationId xmlns:a16="http://schemas.microsoft.com/office/drawing/2014/main" id="{4BD41E7F-D0BD-EAD5-E4D5-7315536990C6}"/>
                  </a:ext>
                </a:extLst>
              </p:cNvPr>
              <p:cNvSpPr/>
              <p:nvPr/>
            </p:nvSpPr>
            <p:spPr>
              <a:xfrm>
                <a:off x="4689356" y="4191291"/>
                <a:ext cx="6098249" cy="525465"/>
              </a:xfrm>
              <a:prstGeom prst="rect">
                <a:avLst/>
              </a:prstGeom>
              <a:noFill/>
              <a:ln>
                <a:noFill/>
              </a:ln>
            </p:spPr>
            <p:txBody>
              <a:bodyPr wrap="square" lIns="91440" tIns="45720" rIns="91440" bIns="45720" anchor="t" anchorCtr="0">
                <a:spAutoFit/>
              </a:bodyPr>
              <a:lstStyle/>
              <a:p>
                <a:pPr defTabSz="913765">
                  <a:lnSpc>
                    <a:spcPct val="150000"/>
                  </a:lnSpc>
                  <a:buSzPct val="25000"/>
                </a:pPr>
                <a:r>
                  <a:rPr lang="en-US" altLang="zh-CN" sz="1000" dirty="0"/>
                  <a:t>Theme color makes PPT more convenient to change. </a:t>
                </a:r>
              </a:p>
              <a:p>
                <a:pPr defTabSz="913765">
                  <a:lnSpc>
                    <a:spcPct val="150000"/>
                  </a:lnSpc>
                  <a:buSzPct val="25000"/>
                </a:pPr>
                <a:r>
                  <a:rPr lang="en-US" altLang="zh-CN" sz="1000" dirty="0"/>
                  <a:t>Adjust the spacing to adapt to Chinese typesetting, use the reference line in PPT……</a:t>
                </a:r>
              </a:p>
            </p:txBody>
          </p:sp>
        </p:grpSp>
        <p:sp>
          <p:nvSpPr>
            <p:cNvPr id="9" name="ïś1íḍè">
              <a:extLst>
                <a:ext uri="{FF2B5EF4-FFF2-40B4-BE49-F238E27FC236}">
                  <a16:creationId xmlns:a16="http://schemas.microsoft.com/office/drawing/2014/main" id="{7C48AA32-8A5C-6796-FCDB-4B37989AD2D8}"/>
                </a:ext>
              </a:extLst>
            </p:cNvPr>
            <p:cNvSpPr/>
            <p:nvPr/>
          </p:nvSpPr>
          <p:spPr>
            <a:xfrm>
              <a:off x="792603" y="1866396"/>
              <a:ext cx="10858501" cy="687339"/>
            </a:xfrm>
            <a:prstGeom prst="rect">
              <a:avLst/>
            </a:prstGeom>
          </p:spPr>
          <p:txBody>
            <a:bodyPr wrap="square" anchor="b" anchorCtr="0">
              <a:noAutofit/>
            </a:bodyPr>
            <a:lstStyle/>
            <a:p>
              <a:pPr>
                <a:buSzPct val="25000"/>
              </a:pPr>
              <a:r>
                <a:rPr lang="en-US" altLang="zh-CN" sz="3200" b="1" dirty="0">
                  <a:latin typeface="+mj-lt"/>
                  <a:ea typeface="微软雅黑" panose="020B0503020204020204" pitchFamily="34" charset="-122"/>
                  <a:sym typeface="Arial" panose="020B0604020202020204" pitchFamily="34" charset="0"/>
                </a:rPr>
                <a:t>Unified fonts make Reading more fluent.</a:t>
              </a:r>
            </a:p>
          </p:txBody>
        </p:sp>
        <p:sp>
          <p:nvSpPr>
            <p:cNvPr id="10" name="îŝḻîḋê">
              <a:extLst>
                <a:ext uri="{FF2B5EF4-FFF2-40B4-BE49-F238E27FC236}">
                  <a16:creationId xmlns:a16="http://schemas.microsoft.com/office/drawing/2014/main" id="{1661D811-C1FB-CB08-41D4-EB5BA2C17666}"/>
                </a:ext>
              </a:extLst>
            </p:cNvPr>
            <p:cNvSpPr txBox="1"/>
            <p:nvPr/>
          </p:nvSpPr>
          <p:spPr>
            <a:xfrm>
              <a:off x="792602" y="2585564"/>
              <a:ext cx="10858499" cy="525465"/>
            </a:xfrm>
            <a:prstGeom prst="rect">
              <a:avLst/>
            </a:prstGeom>
            <a:noFill/>
            <a:ln>
              <a:noFill/>
            </a:ln>
          </p:spPr>
          <p:txBody>
            <a:bodyPr wrap="square" lIns="91440" tIns="45720" rIns="91440" bIns="45720" anchor="t" anchorCtr="0">
              <a:spAutoFit/>
            </a:bodyPr>
            <a:lstStyle>
              <a:defPPr>
                <a:defRPr lang="zh-CN"/>
              </a:defPPr>
              <a:lvl1pPr marR="0" lvl="0" indent="0" defTabSz="913765" fontAlgn="auto">
                <a:lnSpc>
                  <a:spcPct val="150000"/>
                </a:lnSpc>
                <a:spcBef>
                  <a:spcPts val="0"/>
                </a:spcBef>
                <a:spcAft>
                  <a:spcPts val="0"/>
                </a:spcAft>
                <a:buClrTx/>
                <a:buSzPct val="25000"/>
                <a:buFontTx/>
                <a:buNone/>
                <a:defRPr kumimoji="0" sz="900" b="0" i="0" u="none" strike="noStrike" cap="none" spc="0" normalizeH="0" baseline="0">
                  <a:ln>
                    <a:noFill/>
                  </a:ln>
                  <a:solidFill>
                    <a:schemeClr val="tx1">
                      <a:alpha val="40000"/>
                    </a:schemeClr>
                  </a:solidFill>
                  <a:effectLst/>
                  <a:uLnTx/>
                  <a:uFillTx/>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r>
                <a:rPr lang="en-US" altLang="zh-CN" sz="1000" dirty="0">
                  <a:solidFill>
                    <a:schemeClr val="tx1"/>
                  </a:solidFill>
                  <a:sym typeface="Arial" panose="020B0604020202020204" pitchFamily="34" charset="0"/>
                </a:rPr>
                <a:t>Theme color makes PPT more convenient to change. </a:t>
              </a:r>
            </a:p>
            <a:p>
              <a:r>
                <a:rPr lang="en-US" altLang="zh-CN" sz="1000" dirty="0">
                  <a:solidFill>
                    <a:schemeClr val="tx1"/>
                  </a:solidFill>
                  <a:sym typeface="Arial" panose="020B0604020202020204" pitchFamily="34" charset="0"/>
                </a:rPr>
                <a:t>Adjust the spacing to adapt to Chinese typesetting, use the reference line in PPT……</a:t>
              </a:r>
            </a:p>
          </p:txBody>
        </p:sp>
      </p:grpSp>
    </p:spTree>
    <p:extLst>
      <p:ext uri="{BB962C8B-B14F-4D97-AF65-F5344CB8AC3E}">
        <p14:creationId xmlns:p14="http://schemas.microsoft.com/office/powerpoint/2010/main" val="200351017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LIDE.GUIDESSETTING" val="{&quot;Id&quot;:&quot;GuidesStyle_Normal&quot;,&quot;Name&quot;:&quot;正常&quot;,&quot;Kind&quot;:&quot;System&quot;,&quot;OldGuidesSetting&quot;:{&quot;HeaderHeight&quot;:15.0,&quot;FooterHeight&quot;:9.0,&quot;SideMargin&quot;:5.5,&quot;TopMargin&quot;:0.0,&quot;BottomMargin&quot;:0.0,&quot;IntervalMargin&quot;:1.5}}"/>
  <p:tag name="ISLIDE.TEMPLATE" val="1c1435bb-c408-4892-a134-5d769ac8bb22"/>
</p:tagLst>
</file>

<file path=ppt/tags/tag2.xml><?xml version="1.0" encoding="utf-8"?>
<p:tagLst xmlns:a="http://schemas.openxmlformats.org/drawingml/2006/main" xmlns:r="http://schemas.openxmlformats.org/officeDocument/2006/relationships" xmlns:p="http://schemas.openxmlformats.org/presentationml/2006/main">
  <p:tag name="ISLIDE.THEME" val="https://www.islide.cc;"/>
</p:tagLst>
</file>

<file path=ppt/tags/tag3.xml><?xml version="1.0" encoding="utf-8"?>
<p:tagLst xmlns:a="http://schemas.openxmlformats.org/drawingml/2006/main" xmlns:r="http://schemas.openxmlformats.org/officeDocument/2006/relationships" xmlns:p="http://schemas.openxmlformats.org/presentationml/2006/main">
  <p:tag name="ISLIDE.THEME" val="https://www.islide.cc;"/>
</p:tagLst>
</file>

<file path=ppt/tags/tag4.xml><?xml version="1.0" encoding="utf-8"?>
<p:tagLst xmlns:a="http://schemas.openxmlformats.org/drawingml/2006/main" xmlns:r="http://schemas.openxmlformats.org/officeDocument/2006/relationships" xmlns:p="http://schemas.openxmlformats.org/presentationml/2006/main">
  <p:tag name="ISLIDE.THEME" val="https://www.islide.cc;"/>
</p:tagLst>
</file>

<file path=ppt/tags/tag5.xml><?xml version="1.0" encoding="utf-8"?>
<p:tagLst xmlns:a="http://schemas.openxmlformats.org/drawingml/2006/main" xmlns:r="http://schemas.openxmlformats.org/officeDocument/2006/relationships" xmlns:p="http://schemas.openxmlformats.org/presentationml/2006/main">
  <p:tag name="ISLIDE.THEME" val="https://www.islide.cc;"/>
</p:tagLst>
</file>

<file path=ppt/tags/tag6.xml><?xml version="1.0" encoding="utf-8"?>
<p:tagLst xmlns:a="http://schemas.openxmlformats.org/drawingml/2006/main" xmlns:r="http://schemas.openxmlformats.org/officeDocument/2006/relationships" xmlns:p="http://schemas.openxmlformats.org/presentationml/2006/main">
  <p:tag name="ISLIDE.THEME" val="https://www.islide.cc;"/>
</p:tagLst>
</file>

<file path=ppt/tags/tag7.xml><?xml version="1.0" encoding="utf-8"?>
<p:tagLst xmlns:a="http://schemas.openxmlformats.org/drawingml/2006/main" xmlns:r="http://schemas.openxmlformats.org/officeDocument/2006/relationships" xmlns:p="http://schemas.openxmlformats.org/presentationml/2006/main">
  <p:tag name="ISLIDE.THEME" val="https://www.islide.cc;"/>
</p:tagLst>
</file>

<file path=ppt/theme/theme1.xml><?xml version="1.0" encoding="utf-8"?>
<a:theme xmlns:a="http://schemas.openxmlformats.org/drawingml/2006/main" name="Designed by iSlide">
  <a:themeElements>
    <a:clrScheme name="iSlide VI标准">
      <a:dk1>
        <a:srgbClr val="000000"/>
      </a:dk1>
      <a:lt1>
        <a:srgbClr val="FFFFFF"/>
      </a:lt1>
      <a:dk2>
        <a:srgbClr val="778495"/>
      </a:dk2>
      <a:lt2>
        <a:srgbClr val="F0F0F0"/>
      </a:lt2>
      <a:accent1>
        <a:srgbClr val="34A6ED"/>
      </a:accent1>
      <a:accent2>
        <a:srgbClr val="81CDFF"/>
      </a:accent2>
      <a:accent3>
        <a:srgbClr val="B3E0FF"/>
      </a:accent3>
      <a:accent4>
        <a:srgbClr val="BEBEBE"/>
      </a:accent4>
      <a:accent5>
        <a:srgbClr val="DCDCDC"/>
      </a:accent5>
      <a:accent6>
        <a:srgbClr val="EBEBEB"/>
      </a:accent6>
      <a:hlink>
        <a:srgbClr val="F84D4D"/>
      </a:hlink>
      <a:folHlink>
        <a:srgbClr val="979797"/>
      </a:folHlink>
    </a:clrScheme>
    <a:fontScheme name="标准字体">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Default.potx" id="{1D9758C4-BF53-48D5-9F51-21F468A6C710}" vid="{F0E1EFAF-5478-48F0-8152-DA9350739A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iSlide VI标准">
    <a:dk1>
      <a:srgbClr val="000000"/>
    </a:dk1>
    <a:lt1>
      <a:srgbClr val="FFFFFF"/>
    </a:lt1>
    <a:dk2>
      <a:srgbClr val="778495"/>
    </a:dk2>
    <a:lt2>
      <a:srgbClr val="F0F0F0"/>
    </a:lt2>
    <a:accent1>
      <a:srgbClr val="34A6ED"/>
    </a:accent1>
    <a:accent2>
      <a:srgbClr val="81CDFF"/>
    </a:accent2>
    <a:accent3>
      <a:srgbClr val="B3E0FF"/>
    </a:accent3>
    <a:accent4>
      <a:srgbClr val="BEBEBE"/>
    </a:accent4>
    <a:accent5>
      <a:srgbClr val="DCDCDC"/>
    </a:accent5>
    <a:accent6>
      <a:srgbClr val="EBEBEB"/>
    </a:accent6>
    <a:hlink>
      <a:srgbClr val="F84D4D"/>
    </a:hlink>
    <a:folHlink>
      <a:srgbClr val="979797"/>
    </a:folHlink>
  </a:clrScheme>
</a:themeOverride>
</file>

<file path=docProps/app.xml><?xml version="1.0" encoding="utf-8"?>
<Properties xmlns="http://schemas.openxmlformats.org/officeDocument/2006/extended-properties" xmlns:vt="http://schemas.openxmlformats.org/officeDocument/2006/docPropsVTypes">
  <Template>Bll</Template>
  <TotalTime>0</TotalTime>
  <Words>1133</Words>
  <Application>Microsoft Office PowerPoint</Application>
  <PresentationFormat>宽屏</PresentationFormat>
  <Paragraphs>196</Paragraphs>
  <Slides>20</Slides>
  <Notes>3</Notes>
  <HiddenSlides>0</HiddenSlides>
  <MMClips>0</MMClips>
  <ScaleCrop>false</ScaleCrop>
  <HeadingPairs>
    <vt:vector size="6" baseType="variant">
      <vt:variant>
        <vt:lpstr>已用的字体</vt:lpstr>
      </vt:variant>
      <vt:variant>
        <vt:i4>2</vt:i4>
      </vt:variant>
      <vt:variant>
        <vt:lpstr>主题</vt:lpstr>
      </vt:variant>
      <vt:variant>
        <vt:i4>1</vt:i4>
      </vt:variant>
      <vt:variant>
        <vt:lpstr>幻灯片标题</vt:lpstr>
      </vt:variant>
      <vt:variant>
        <vt:i4>20</vt:i4>
      </vt:variant>
    </vt:vector>
  </HeadingPairs>
  <TitlesOfParts>
    <vt:vector size="23" baseType="lpstr">
      <vt:lpstr>等线</vt:lpstr>
      <vt:lpstr>Arial</vt:lpstr>
      <vt:lpstr>Designed by iSlide</vt:lpstr>
      <vt:lpstr>毕业答辩 通用PPT模板</vt:lpstr>
      <vt:lpstr>PowerPoint 演示文稿</vt:lpstr>
      <vt:lpstr>选题背景与意义</vt:lpstr>
      <vt:lpstr>选题背景</vt:lpstr>
      <vt:lpstr>研究意义</vt:lpstr>
      <vt:lpstr>国内外相关文献综述</vt:lpstr>
      <vt:lpstr>论文创新点</vt:lpstr>
      <vt:lpstr>研究内容与思路</vt:lpstr>
      <vt:lpstr>研究内容</vt:lpstr>
      <vt:lpstr>研究思路</vt:lpstr>
      <vt:lpstr> 研究方法与过程</vt:lpstr>
      <vt:lpstr>主要问题探索</vt:lpstr>
      <vt:lpstr>研究方法</vt:lpstr>
      <vt:lpstr>研究过程</vt:lpstr>
      <vt:lpstr> 论文总结</vt:lpstr>
      <vt:lpstr>相关问题分析及对策</vt:lpstr>
      <vt:lpstr>研究总结</vt:lpstr>
      <vt:lpstr>展望未来</vt:lpstr>
      <vt:lpstr>参考文献</vt:lpstr>
      <vt:lpstr>PowerPoint 演示文稿</vt:lpstr>
    </vt:vector>
  </TitlesOfParts>
  <Manager>iSlide</Manager>
  <Company>iSlide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蓝色科技风生物医疗毕业论文答辩PPT模板</dc:title>
  <dc:creator>Bll</dc:creator>
  <cp:keywords>51PPT模板网（www.51pptmoban.com）</cp:keywords>
  <dc:description>51PPT模板网，幻灯片演示模板及素材免费下载！_x000d_
51PPT模板网 唯一访问网址：www.51pptmoban.com</dc:description>
  <cp:lastModifiedBy>jingtao hu</cp:lastModifiedBy>
  <cp:revision>4</cp:revision>
  <cp:lastPrinted>2022-07-14T16:00:00Z</cp:lastPrinted>
  <dcterms:created xsi:type="dcterms:W3CDTF">2022-07-14T16:00:00Z</dcterms:created>
  <dcterms:modified xsi:type="dcterms:W3CDTF">2024-09-15T03:04:01Z</dcterms:modified>
  <cp:contentStatus>蓝色科技风生物医疗毕业论文答辩PPT模板，www.51pptmoban.com</cp:contentStatus>
  <cp:version>51pptmoban.com（V51PPT-24060501版）</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Slide.TEMPLATE">
    <vt:lpwstr>1c1435bb-c408-4892-a134-5d769ac8bb22</vt:lpwstr>
  </property>
</Properties>
</file>