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svg" ContentType="image/svg"/>
  <Override PartName="/customXml/item1.xml" ContentType="application/xml"/>
  <Override PartName="/customXml/item2.xml" ContentType="application/xml"/>
  <Override PartName="/customXml/item3.xml" ContentType="application/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4"/>
    <p:sldMasterId id="2147483655" r:id="rId5"/>
  </p:sldMasterIdLst>
  <p:notesMasterIdLst>
    <p:notesMasterId r:id="rId6"/>
  </p:notesMasterIdLst>
  <p:sldIdLst>
    <p:sldId id="285" r:id="rId7"/>
    <p:sldId id="270" r:id="rId8"/>
    <p:sldId id="303" r:id="rId9"/>
    <p:sldId id="287" r:id="rId10"/>
    <p:sldId id="273" r:id="rId11"/>
    <p:sldId id="269" r:id="rId12"/>
    <p:sldId id="288" r:id="rId13"/>
    <p:sldId id="276" r:id="rId14"/>
    <p:sldId id="277" r:id="rId15"/>
    <p:sldId id="278" r:id="rId16"/>
    <p:sldId id="304" r:id="rId17"/>
    <p:sldId id="263" r:id="rId18"/>
    <p:sldId id="298" r:id="rId19"/>
    <p:sldId id="299" r:id="rId20"/>
    <p:sldId id="309" r:id="rId21"/>
    <p:sldId id="310" r:id="rId22"/>
    <p:sldId id="300" r:id="rId23"/>
    <p:sldId id="289" r:id="rId24"/>
    <p:sldId id="267" r:id="rId25"/>
    <p:sldId id="268" r:id="rId26"/>
    <p:sldId id="291" r:id="rId27"/>
    <p:sldId id="301" r:id="rId28"/>
    <p:sldId id="293" r:id="rId29"/>
    <p:sldId id="294" r:id="rId30"/>
    <p:sldId id="290" r:id="rId31"/>
    <p:sldId id="283" r:id="rId32"/>
    <p:sldId id="295" r:id="rId33"/>
    <p:sldId id="296" r:id="rId34"/>
    <p:sldId id="312" r:id="rId35"/>
    <p:sldId id="313" r:id="rId36"/>
  </p:sldIdLst>
  <p:sldSz cx="12192000" cy="6858000"/>
  <p:notesSz cx="6858000" cy="9144000"/>
  <p:custDataLst>
    <p:tags r:id="rId3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模板设计" id="{E8C653CC-64BB-4305-BC7D-A7C4C9EC3F82}">
          <p14:sldIdLst>
            <p14:sldId id="285"/>
            <p14:sldId id="270"/>
            <p14:sldId id="303"/>
            <p14:sldId id="287"/>
            <p14:sldId id="273"/>
            <p14:sldId id="269"/>
            <p14:sldId id="288"/>
            <p14:sldId id="276"/>
            <p14:sldId id="277"/>
            <p14:sldId id="278"/>
            <p14:sldId id="304"/>
            <p14:sldId id="263"/>
            <p14:sldId id="298"/>
            <p14:sldId id="299"/>
            <p14:sldId id="309"/>
            <p14:sldId id="310"/>
            <p14:sldId id="300"/>
            <p14:sldId id="289"/>
            <p14:sldId id="267"/>
            <p14:sldId id="268"/>
            <p14:sldId id="291"/>
            <p14:sldId id="301"/>
            <p14:sldId id="293"/>
            <p14:sldId id="294"/>
            <p14:sldId id="290"/>
            <p14:sldId id="283"/>
            <p14:sldId id="295"/>
            <p14:sldId id="296"/>
          </p14:sldIdLst>
        </p14:section>
        <p14:section name="使用技巧" id="{95A6055A-396F-4C55-A671-F05473371CB2}">
          <p14:sldIdLst>
            <p14:sldId id="312"/>
            <p14:sldId id="31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83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950" y="948"/>
      </p:cViewPr>
      <p:guideLst>
        <p:guide orient="horz" pos="2160"/>
        <p:guide pos="3840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ustomXml" Target="../customXml/item1.xml" /><Relationship Id="rId10" Type="http://schemas.openxmlformats.org/officeDocument/2006/relationships/slide" Target="slides/slide4.xml" /><Relationship Id="rId11" Type="http://schemas.openxmlformats.org/officeDocument/2006/relationships/slide" Target="slides/slide5.xml" /><Relationship Id="rId12" Type="http://schemas.openxmlformats.org/officeDocument/2006/relationships/slide" Target="slides/slide6.xml" /><Relationship Id="rId13" Type="http://schemas.openxmlformats.org/officeDocument/2006/relationships/slide" Target="slides/slide7.xml" /><Relationship Id="rId14" Type="http://schemas.openxmlformats.org/officeDocument/2006/relationships/slide" Target="slides/slide8.xml" /><Relationship Id="rId15" Type="http://schemas.openxmlformats.org/officeDocument/2006/relationships/slide" Target="slides/slide9.xml" /><Relationship Id="rId16" Type="http://schemas.openxmlformats.org/officeDocument/2006/relationships/slide" Target="slides/slide10.xml" /><Relationship Id="rId17" Type="http://schemas.openxmlformats.org/officeDocument/2006/relationships/slide" Target="slides/slide11.xml" /><Relationship Id="rId18" Type="http://schemas.openxmlformats.org/officeDocument/2006/relationships/slide" Target="slides/slide12.xml" /><Relationship Id="rId19" Type="http://schemas.openxmlformats.org/officeDocument/2006/relationships/slide" Target="slides/slide13.xml" /><Relationship Id="rId2" Type="http://schemas.openxmlformats.org/officeDocument/2006/relationships/customXml" Target="../customXml/item2.xml" /><Relationship Id="rId20" Type="http://schemas.openxmlformats.org/officeDocument/2006/relationships/slide" Target="slides/slide14.xml" /><Relationship Id="rId21" Type="http://schemas.openxmlformats.org/officeDocument/2006/relationships/slide" Target="slides/slide15.xml" /><Relationship Id="rId22" Type="http://schemas.openxmlformats.org/officeDocument/2006/relationships/slide" Target="slides/slide16.xml" /><Relationship Id="rId23" Type="http://schemas.openxmlformats.org/officeDocument/2006/relationships/slide" Target="slides/slide17.xml" /><Relationship Id="rId24" Type="http://schemas.openxmlformats.org/officeDocument/2006/relationships/slide" Target="slides/slide18.xml" /><Relationship Id="rId25" Type="http://schemas.openxmlformats.org/officeDocument/2006/relationships/slide" Target="slides/slide19.xml" /><Relationship Id="rId26" Type="http://schemas.openxmlformats.org/officeDocument/2006/relationships/slide" Target="slides/slide20.xml" /><Relationship Id="rId27" Type="http://schemas.openxmlformats.org/officeDocument/2006/relationships/slide" Target="slides/slide21.xml" /><Relationship Id="rId28" Type="http://schemas.openxmlformats.org/officeDocument/2006/relationships/slide" Target="slides/slide22.xml" /><Relationship Id="rId29" Type="http://schemas.openxmlformats.org/officeDocument/2006/relationships/slide" Target="slides/slide23.xml" /><Relationship Id="rId3" Type="http://schemas.openxmlformats.org/officeDocument/2006/relationships/customXml" Target="../customXml/item3.xml" /><Relationship Id="rId30" Type="http://schemas.openxmlformats.org/officeDocument/2006/relationships/slide" Target="slides/slide24.xml" /><Relationship Id="rId31" Type="http://schemas.openxmlformats.org/officeDocument/2006/relationships/slide" Target="slides/slide25.xml" /><Relationship Id="rId32" Type="http://schemas.openxmlformats.org/officeDocument/2006/relationships/slide" Target="slides/slide26.xml" /><Relationship Id="rId33" Type="http://schemas.openxmlformats.org/officeDocument/2006/relationships/slide" Target="slides/slide27.xml" /><Relationship Id="rId34" Type="http://schemas.openxmlformats.org/officeDocument/2006/relationships/slide" Target="slides/slide28.xml" /><Relationship Id="rId35" Type="http://schemas.openxmlformats.org/officeDocument/2006/relationships/slide" Target="slides/slide29.xml" /><Relationship Id="rId36" Type="http://schemas.openxmlformats.org/officeDocument/2006/relationships/slide" Target="slides/slide30.xml" /><Relationship Id="rId37" Type="http://schemas.openxmlformats.org/officeDocument/2006/relationships/tags" Target="tags/tag3.xml" /><Relationship Id="rId38" Type="http://schemas.openxmlformats.org/officeDocument/2006/relationships/presProps" Target="presProps.xml" /><Relationship Id="rId39" Type="http://schemas.openxmlformats.org/officeDocument/2006/relationships/viewProps" Target="viewProps.xml" /><Relationship Id="rId4" Type="http://schemas.openxmlformats.org/officeDocument/2006/relationships/slideMaster" Target="slideMasters/slideMaster1.xml" /><Relationship Id="rId40" Type="http://schemas.openxmlformats.org/officeDocument/2006/relationships/theme" Target="theme/theme1.xml" /><Relationship Id="rId41" Type="http://schemas.openxmlformats.org/officeDocument/2006/relationships/tableStyles" Target="tableStyles.xml" /><Relationship Id="rId5" Type="http://schemas.openxmlformats.org/officeDocument/2006/relationships/slideMaster" Target="slideMasters/slideMaster2.xml" /><Relationship Id="rId6" Type="http://schemas.openxmlformats.org/officeDocument/2006/relationships/notesMaster" Target="notesMasters/notesMaster1.xml" /><Relationship Id="rId7" Type="http://schemas.openxmlformats.org/officeDocument/2006/relationships/slide" Target="slides/slide1.xml" /><Relationship Id="rId8" Type="http://schemas.openxmlformats.org/officeDocument/2006/relationships/slide" Target="slides/slide2.xml" /><Relationship Id="rId9" Type="http://schemas.openxmlformats.org/officeDocument/2006/relationships/slide" Target="slides/slide3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8B8AF-B0E6-44E4-BA59-035E030CBB19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3951FB-FC33-454D-96F9-3C4F9B466184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.xml" /><Relationship Id="rId2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.xml" /><Relationship Id="rId2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.png" /><Relationship Id="rId2" Type="http://schemas.openxmlformats.org/officeDocument/2006/relationships/image" Target="../media/image3.png" /><Relationship Id="rId3" Type="http://schemas.openxmlformats.org/officeDocument/2006/relationships/image" Target="../media/image4.png" /><Relationship Id="rId4" Type="http://schemas.openxmlformats.org/officeDocument/2006/relationships/slideMaster" Target="../slideMasters/slideMaster2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5.png" /><Relationship Id="rId2" Type="http://schemas.openxmlformats.org/officeDocument/2006/relationships/image" Target="../media/image6.png" /><Relationship Id="rId3" Type="http://schemas.openxmlformats.org/officeDocument/2006/relationships/image" Target="../media/image4.png" /><Relationship Id="rId4" Type="http://schemas.openxmlformats.org/officeDocument/2006/relationships/slideMaster" Target="../slideMasters/slideMaster2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封面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 userDrawn="1"/>
        </p:nvSpPr>
        <p:spPr>
          <a:xfrm>
            <a:off x="0" y="1447025"/>
            <a:ext cx="12192000" cy="35067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1102354" y="1157914"/>
            <a:ext cx="9987292" cy="4107884"/>
          </a:xfrm>
          <a:prstGeom prst="rect">
            <a:avLst/>
          </a:prstGeom>
          <a:pattFill prst="lgGrid">
            <a:fgClr>
              <a:schemeClr val="bg1">
                <a:lumMod val="95000"/>
              </a:schemeClr>
            </a:fgClr>
            <a:bgClr>
              <a:schemeClr val="bg1"/>
            </a:bgClr>
          </a:patt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: 圆角 5"/>
          <p:cNvSpPr/>
          <p:nvPr userDrawn="1"/>
        </p:nvSpPr>
        <p:spPr>
          <a:xfrm>
            <a:off x="3013658" y="3429000"/>
            <a:ext cx="6164684" cy="29934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PA-文本框 60"/>
          <p:cNvSpPr txBox="1"/>
          <p:nvPr userDrawn="1">
            <p:custDataLst>
              <p:tags r:id="rId1"/>
            </p:custDataLst>
          </p:nvPr>
        </p:nvSpPr>
        <p:spPr>
          <a:xfrm rot="16200000">
            <a:off x="163490" y="2602996"/>
            <a:ext cx="3380262" cy="1217720"/>
          </a:xfrm>
          <a:custGeom>
            <a:rect l="l" t="t" r="r" b="b"/>
            <a:pathLst>
              <a:path w="3442669" h="1014007">
                <a:moveTo>
                  <a:pt x="1765860" y="518745"/>
                </a:moveTo>
                <a:lnTo>
                  <a:pt x="1765860" y="951389"/>
                </a:lnTo>
                <a:lnTo>
                  <a:pt x="1829903" y="951389"/>
                </a:lnTo>
                <a:cubicBezTo>
                  <a:pt x="1865956" y="951389"/>
                  <a:pt x="1890032" y="945933"/>
                  <a:pt x="1902129" y="935022"/>
                </a:cubicBezTo>
                <a:cubicBezTo>
                  <a:pt x="1914226" y="924111"/>
                  <a:pt x="1920274" y="900392"/>
                  <a:pt x="1920274" y="863864"/>
                </a:cubicBezTo>
                <a:lnTo>
                  <a:pt x="1920274" y="610540"/>
                </a:lnTo>
                <a:cubicBezTo>
                  <a:pt x="1920274" y="571640"/>
                  <a:pt x="1914226" y="546616"/>
                  <a:pt x="1902129" y="535467"/>
                </a:cubicBezTo>
                <a:cubicBezTo>
                  <a:pt x="1890032" y="524319"/>
                  <a:pt x="1864059" y="518745"/>
                  <a:pt x="1824210" y="518745"/>
                </a:cubicBezTo>
                <a:close/>
                <a:moveTo>
                  <a:pt x="375006" y="214187"/>
                </a:moveTo>
                <a:lnTo>
                  <a:pt x="222015" y="658216"/>
                </a:lnTo>
                <a:lnTo>
                  <a:pt x="532266" y="658216"/>
                </a:lnTo>
                <a:lnTo>
                  <a:pt x="377852" y="214187"/>
                </a:lnTo>
                <a:close/>
                <a:moveTo>
                  <a:pt x="1765860" y="64043"/>
                </a:moveTo>
                <a:lnTo>
                  <a:pt x="1765860" y="488147"/>
                </a:lnTo>
                <a:lnTo>
                  <a:pt x="1829903" y="488147"/>
                </a:lnTo>
                <a:cubicBezTo>
                  <a:pt x="1865482" y="488147"/>
                  <a:pt x="1889439" y="481150"/>
                  <a:pt x="1901773" y="467155"/>
                </a:cubicBezTo>
                <a:cubicBezTo>
                  <a:pt x="1914107" y="453161"/>
                  <a:pt x="1920274" y="426951"/>
                  <a:pt x="1920274" y="388525"/>
                </a:cubicBezTo>
                <a:lnTo>
                  <a:pt x="1920274" y="190705"/>
                </a:lnTo>
                <a:cubicBezTo>
                  <a:pt x="1920274" y="138522"/>
                  <a:pt x="1914226" y="104366"/>
                  <a:pt x="1902129" y="88237"/>
                </a:cubicBezTo>
                <a:cubicBezTo>
                  <a:pt x="1890032" y="72107"/>
                  <a:pt x="1865008" y="64043"/>
                  <a:pt x="1827056" y="64043"/>
                </a:cubicBezTo>
                <a:close/>
                <a:moveTo>
                  <a:pt x="1229326" y="30598"/>
                </a:moveTo>
                <a:lnTo>
                  <a:pt x="2039820" y="30598"/>
                </a:lnTo>
                <a:cubicBezTo>
                  <a:pt x="2112402" y="30598"/>
                  <a:pt x="2167550" y="38544"/>
                  <a:pt x="2205264" y="54436"/>
                </a:cubicBezTo>
                <a:cubicBezTo>
                  <a:pt x="2242978" y="70328"/>
                  <a:pt x="2272864" y="98317"/>
                  <a:pt x="2294923" y="138403"/>
                </a:cubicBezTo>
                <a:cubicBezTo>
                  <a:pt x="2316982" y="178489"/>
                  <a:pt x="2328012" y="222014"/>
                  <a:pt x="2328012" y="268979"/>
                </a:cubicBezTo>
                <a:cubicBezTo>
                  <a:pt x="2328012" y="389948"/>
                  <a:pt x="2270848" y="462530"/>
                  <a:pt x="2156520" y="486724"/>
                </a:cubicBezTo>
                <a:lnTo>
                  <a:pt x="2156520" y="489570"/>
                </a:lnTo>
                <a:cubicBezTo>
                  <a:pt x="2221986" y="505225"/>
                  <a:pt x="2272034" y="534637"/>
                  <a:pt x="2306664" y="577807"/>
                </a:cubicBezTo>
                <a:cubicBezTo>
                  <a:pt x="2341295" y="620976"/>
                  <a:pt x="2358610" y="674108"/>
                  <a:pt x="2358610" y="737202"/>
                </a:cubicBezTo>
                <a:cubicBezTo>
                  <a:pt x="2358610" y="815002"/>
                  <a:pt x="2332400" y="875723"/>
                  <a:pt x="2279980" y="919367"/>
                </a:cubicBezTo>
                <a:cubicBezTo>
                  <a:pt x="2227560" y="963011"/>
                  <a:pt x="2144660" y="984833"/>
                  <a:pt x="2031281" y="984833"/>
                </a:cubicBezTo>
                <a:lnTo>
                  <a:pt x="1229326" y="984833"/>
                </a:lnTo>
                <a:lnTo>
                  <a:pt x="1229326" y="951389"/>
                </a:lnTo>
                <a:lnTo>
                  <a:pt x="1350295" y="951389"/>
                </a:lnTo>
                <a:lnTo>
                  <a:pt x="1350295" y="64043"/>
                </a:lnTo>
                <a:lnTo>
                  <a:pt x="1229326" y="64043"/>
                </a:lnTo>
                <a:close/>
                <a:moveTo>
                  <a:pt x="409873" y="30598"/>
                </a:moveTo>
                <a:lnTo>
                  <a:pt x="735779" y="30598"/>
                </a:lnTo>
                <a:lnTo>
                  <a:pt x="1056703" y="951389"/>
                </a:lnTo>
                <a:lnTo>
                  <a:pt x="1109361" y="951389"/>
                </a:lnTo>
                <a:lnTo>
                  <a:pt x="1109361" y="984833"/>
                </a:lnTo>
                <a:lnTo>
                  <a:pt x="525150" y="984833"/>
                </a:lnTo>
                <a:lnTo>
                  <a:pt x="525150" y="951389"/>
                </a:lnTo>
                <a:lnTo>
                  <a:pt x="632599" y="951389"/>
                </a:lnTo>
                <a:lnTo>
                  <a:pt x="542228" y="691660"/>
                </a:lnTo>
                <a:lnTo>
                  <a:pt x="211341" y="691660"/>
                </a:lnTo>
                <a:cubicBezTo>
                  <a:pt x="202802" y="720124"/>
                  <a:pt x="198533" y="747401"/>
                  <a:pt x="198533" y="773492"/>
                </a:cubicBezTo>
                <a:cubicBezTo>
                  <a:pt x="198533" y="823778"/>
                  <a:pt x="211223" y="865880"/>
                  <a:pt x="236602" y="899799"/>
                </a:cubicBezTo>
                <a:cubicBezTo>
                  <a:pt x="261982" y="933718"/>
                  <a:pt x="306931" y="950914"/>
                  <a:pt x="371448" y="951389"/>
                </a:cubicBezTo>
                <a:lnTo>
                  <a:pt x="371448" y="984833"/>
                </a:lnTo>
                <a:lnTo>
                  <a:pt x="0" y="984833"/>
                </a:lnTo>
                <a:lnTo>
                  <a:pt x="0" y="951389"/>
                </a:lnTo>
                <a:cubicBezTo>
                  <a:pt x="27989" y="941901"/>
                  <a:pt x="56334" y="916640"/>
                  <a:pt x="85035" y="875605"/>
                </a:cubicBezTo>
                <a:cubicBezTo>
                  <a:pt x="113735" y="834570"/>
                  <a:pt x="137336" y="787961"/>
                  <a:pt x="155837" y="735778"/>
                </a:cubicBezTo>
                <a:close/>
                <a:moveTo>
                  <a:pt x="3049163" y="0"/>
                </a:moveTo>
                <a:cubicBezTo>
                  <a:pt x="3148311" y="0"/>
                  <a:pt x="3228957" y="25617"/>
                  <a:pt x="3291102" y="76851"/>
                </a:cubicBezTo>
                <a:lnTo>
                  <a:pt x="3436977" y="1423"/>
                </a:lnTo>
                <a:lnTo>
                  <a:pt x="3436977" y="396353"/>
                </a:lnTo>
                <a:lnTo>
                  <a:pt x="3403532" y="396353"/>
                </a:lnTo>
                <a:cubicBezTo>
                  <a:pt x="3403532" y="327092"/>
                  <a:pt x="3385980" y="265421"/>
                  <a:pt x="3350875" y="211341"/>
                </a:cubicBezTo>
                <a:cubicBezTo>
                  <a:pt x="3315770" y="157260"/>
                  <a:pt x="3274380" y="115988"/>
                  <a:pt x="3226703" y="87525"/>
                </a:cubicBezTo>
                <a:cubicBezTo>
                  <a:pt x="3179027" y="59062"/>
                  <a:pt x="3131233" y="44830"/>
                  <a:pt x="3083319" y="44830"/>
                </a:cubicBezTo>
                <a:cubicBezTo>
                  <a:pt x="3060074" y="44830"/>
                  <a:pt x="3040861" y="50404"/>
                  <a:pt x="3025681" y="61552"/>
                </a:cubicBezTo>
                <a:cubicBezTo>
                  <a:pt x="3010500" y="72700"/>
                  <a:pt x="3001013" y="87288"/>
                  <a:pt x="2997217" y="105315"/>
                </a:cubicBezTo>
                <a:cubicBezTo>
                  <a:pt x="2993422" y="123341"/>
                  <a:pt x="2991525" y="150856"/>
                  <a:pt x="2991525" y="187858"/>
                </a:cubicBezTo>
                <a:lnTo>
                  <a:pt x="2991525" y="816899"/>
                </a:lnTo>
                <a:cubicBezTo>
                  <a:pt x="2991525" y="871454"/>
                  <a:pt x="3000064" y="910710"/>
                  <a:pt x="3017142" y="934666"/>
                </a:cubicBezTo>
                <a:cubicBezTo>
                  <a:pt x="3034220" y="958623"/>
                  <a:pt x="3062920" y="970601"/>
                  <a:pt x="3103244" y="970601"/>
                </a:cubicBezTo>
                <a:cubicBezTo>
                  <a:pt x="3217097" y="970601"/>
                  <a:pt x="3319091" y="911777"/>
                  <a:pt x="3409225" y="794128"/>
                </a:cubicBezTo>
                <a:lnTo>
                  <a:pt x="3442669" y="816899"/>
                </a:lnTo>
                <a:cubicBezTo>
                  <a:pt x="3387640" y="887109"/>
                  <a:pt x="3330713" y="937513"/>
                  <a:pt x="3271889" y="968111"/>
                </a:cubicBezTo>
                <a:cubicBezTo>
                  <a:pt x="3213065" y="998709"/>
                  <a:pt x="3140009" y="1014008"/>
                  <a:pt x="3052721" y="1014008"/>
                </a:cubicBezTo>
                <a:cubicBezTo>
                  <a:pt x="2900442" y="1014008"/>
                  <a:pt x="2775559" y="966806"/>
                  <a:pt x="2678072" y="872403"/>
                </a:cubicBezTo>
                <a:cubicBezTo>
                  <a:pt x="2580585" y="777999"/>
                  <a:pt x="2531841" y="656081"/>
                  <a:pt x="2531841" y="506648"/>
                </a:cubicBezTo>
                <a:cubicBezTo>
                  <a:pt x="2531841" y="353420"/>
                  <a:pt x="2579636" y="230672"/>
                  <a:pt x="2675225" y="138403"/>
                </a:cubicBezTo>
                <a:cubicBezTo>
                  <a:pt x="2770815" y="46134"/>
                  <a:pt x="2895461" y="0"/>
                  <a:pt x="3049163" y="0"/>
                </a:cubicBezTo>
                <a:close/>
              </a:path>
            </a:pathLst>
          </a:custGeom>
          <a:solidFill>
            <a:schemeClr val="bg1">
              <a:lumMod val="85000"/>
              <a:alpha val="7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7200" b="1" kern="1200" spc="600" smtClean="0">
                <a:solidFill>
                  <a:schemeClr val="bg1"/>
                </a:solidFill>
                <a:effectLst>
                  <a:outerShdw blurRad="38100" dist="38100" dir="2700000" algn="tl">
                    <a:schemeClr val="accent1">
                      <a:lumMod val="75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sz="11500">
              <a:solidFill>
                <a:schemeClr val="tx1"/>
              </a:solidFill>
              <a:effectLst/>
              <a:latin typeface="Bodoni MT Black" panose="02070a03080606020203" pitchFamily="18" charset="0"/>
            </a:endParaRPr>
          </a:p>
        </p:txBody>
      </p:sp>
      <p:sp>
        <p:nvSpPr>
          <p:cNvPr id="9" name="图形 3"/>
          <p:cNvSpPr/>
          <p:nvPr userDrawn="1"/>
        </p:nvSpPr>
        <p:spPr>
          <a:xfrm>
            <a:off x="9482105" y="3752782"/>
            <a:ext cx="1225855" cy="1499831"/>
          </a:xfrm>
          <a:custGeom>
            <a:gdLst>
              <a:gd name="connsiteX0" fmla="*/ 1219145 w 1225855"/>
              <a:gd name="connsiteY0" fmla="*/ 1035512 h 1499831"/>
              <a:gd name="connsiteX1" fmla="*/ 1212598 w 1225855"/>
              <a:gd name="connsiteY1" fmla="*/ 1022910 h 1499831"/>
              <a:gd name="connsiteX2" fmla="*/ 1009653 w 1225855"/>
              <a:gd name="connsiteY2" fmla="*/ 805725 h 1499831"/>
              <a:gd name="connsiteX3" fmla="*/ 1091485 w 1225855"/>
              <a:gd name="connsiteY3" fmla="*/ 720128 h 1499831"/>
              <a:gd name="connsiteX4" fmla="*/ 1086085 w 1225855"/>
              <a:gd name="connsiteY4" fmla="*/ 697052 h 1499831"/>
              <a:gd name="connsiteX5" fmla="*/ 1079702 w 1225855"/>
              <a:gd name="connsiteY5" fmla="*/ 685104 h 1499831"/>
              <a:gd name="connsiteX6" fmla="*/ 863663 w 1225855"/>
              <a:gd name="connsiteY6" fmla="*/ 454008 h 1499831"/>
              <a:gd name="connsiteX7" fmla="*/ 957280 w 1225855"/>
              <a:gd name="connsiteY7" fmla="*/ 374303 h 1499831"/>
              <a:gd name="connsiteX8" fmla="*/ 953024 w 1225855"/>
              <a:gd name="connsiteY8" fmla="*/ 355482 h 1499831"/>
              <a:gd name="connsiteX9" fmla="*/ 946969 w 1225855"/>
              <a:gd name="connsiteY9" fmla="*/ 344516 h 1499831"/>
              <a:gd name="connsiteX10" fmla="*/ 633058 w 1225855"/>
              <a:gd name="connsiteY10" fmla="*/ 8347 h 1499831"/>
              <a:gd name="connsiteX11" fmla="*/ 613909 w 1225855"/>
              <a:gd name="connsiteY11" fmla="*/ 0 h 1499831"/>
              <a:gd name="connsiteX12" fmla="*/ 594761 w 1225855"/>
              <a:gd name="connsiteY12" fmla="*/ 8183 h 1499831"/>
              <a:gd name="connsiteX13" fmla="*/ 276922 w 1225855"/>
              <a:gd name="connsiteY13" fmla="*/ 345825 h 1499831"/>
              <a:gd name="connsiteX14" fmla="*/ 269884 w 1225855"/>
              <a:gd name="connsiteY14" fmla="*/ 362028 h 1499831"/>
              <a:gd name="connsiteX15" fmla="*/ 268248 w 1225855"/>
              <a:gd name="connsiteY15" fmla="*/ 374139 h 1499831"/>
              <a:gd name="connsiteX16" fmla="*/ 363828 w 1225855"/>
              <a:gd name="connsiteY16" fmla="*/ 453354 h 1499831"/>
              <a:gd name="connsiteX17" fmla="*/ 143535 w 1225855"/>
              <a:gd name="connsiteY17" fmla="*/ 687395 h 1499831"/>
              <a:gd name="connsiteX18" fmla="*/ 136497 w 1225855"/>
              <a:gd name="connsiteY18" fmla="*/ 704744 h 1499831"/>
              <a:gd name="connsiteX19" fmla="*/ 134206 w 1225855"/>
              <a:gd name="connsiteY19" fmla="*/ 720128 h 1499831"/>
              <a:gd name="connsiteX20" fmla="*/ 182978 w 1225855"/>
              <a:gd name="connsiteY20" fmla="*/ 786740 h 1499831"/>
              <a:gd name="connsiteX21" fmla="*/ 217839 w 1225855"/>
              <a:gd name="connsiteY21" fmla="*/ 805071 h 1499831"/>
              <a:gd name="connsiteX22" fmla="*/ 9984 w 1225855"/>
              <a:gd name="connsiteY22" fmla="*/ 1025692 h 1499831"/>
              <a:gd name="connsiteX23" fmla="*/ 2946 w 1225855"/>
              <a:gd name="connsiteY23" fmla="*/ 1044186 h 1499831"/>
              <a:gd name="connsiteX24" fmla="*/ 0 w 1225855"/>
              <a:gd name="connsiteY24" fmla="*/ 1062844 h 1499831"/>
              <a:gd name="connsiteX25" fmla="*/ 194435 w 1225855"/>
              <a:gd name="connsiteY25" fmla="*/ 1198195 h 1499831"/>
              <a:gd name="connsiteX26" fmla="*/ 487887 w 1225855"/>
              <a:gd name="connsiteY26" fmla="*/ 1247950 h 1499831"/>
              <a:gd name="connsiteX27" fmla="*/ 487887 w 1225855"/>
              <a:gd name="connsiteY27" fmla="*/ 1473645 h 1499831"/>
              <a:gd name="connsiteX28" fmla="*/ 514073 w 1225855"/>
              <a:gd name="connsiteY28" fmla="*/ 1499831 h 1499831"/>
              <a:gd name="connsiteX29" fmla="*/ 711781 w 1225855"/>
              <a:gd name="connsiteY29" fmla="*/ 1499831 h 1499831"/>
              <a:gd name="connsiteX30" fmla="*/ 737968 w 1225855"/>
              <a:gd name="connsiteY30" fmla="*/ 1473645 h 1499831"/>
              <a:gd name="connsiteX31" fmla="*/ 737968 w 1225855"/>
              <a:gd name="connsiteY31" fmla="*/ 1248932 h 1499831"/>
              <a:gd name="connsiteX32" fmla="*/ 1039112 w 1225855"/>
              <a:gd name="connsiteY32" fmla="*/ 1198195 h 1499831"/>
              <a:gd name="connsiteX33" fmla="*/ 1225855 w 1225855"/>
              <a:gd name="connsiteY33" fmla="*/ 1062844 h 1499831"/>
              <a:gd name="connsiteX34" fmla="*/ 1219145 w 1225855"/>
              <a:gd name="connsiteY34" fmla="*/ 1035512 h 1499831"/>
              <a:gd name="connsiteX35" fmla="*/ 1099178 w 1225855"/>
              <a:gd name="connsiteY35" fmla="*/ 1120454 h 1499831"/>
              <a:gd name="connsiteX36" fmla="*/ 1082157 w 1225855"/>
              <a:gd name="connsiteY36" fmla="*/ 1113580 h 1499831"/>
              <a:gd name="connsiteX37" fmla="*/ 657608 w 1225855"/>
              <a:gd name="connsiteY37" fmla="*/ 1056788 h 1499831"/>
              <a:gd name="connsiteX38" fmla="*/ 560882 w 1225855"/>
              <a:gd name="connsiteY38" fmla="*/ 1023564 h 1499831"/>
              <a:gd name="connsiteX39" fmla="*/ 558918 w 1225855"/>
              <a:gd name="connsiteY39" fmla="*/ 1022582 h 1499831"/>
              <a:gd name="connsiteX40" fmla="*/ 554663 w 1225855"/>
              <a:gd name="connsiteY40" fmla="*/ 1021109 h 1499831"/>
              <a:gd name="connsiteX41" fmla="*/ 419966 w 1225855"/>
              <a:gd name="connsiteY41" fmla="*/ 947296 h 1499831"/>
              <a:gd name="connsiteX42" fmla="*/ 312928 w 1225855"/>
              <a:gd name="connsiteY42" fmla="*/ 837313 h 1499831"/>
              <a:gd name="connsiteX43" fmla="*/ 618656 w 1225855"/>
              <a:gd name="connsiteY43" fmla="*/ 887115 h 1499831"/>
              <a:gd name="connsiteX44" fmla="*/ 943368 w 1225855"/>
              <a:gd name="connsiteY44" fmla="*/ 830439 h 1499831"/>
              <a:gd name="connsiteX45" fmla="*/ 957116 w 1225855"/>
              <a:gd name="connsiteY45" fmla="*/ 826184 h 1499831"/>
              <a:gd name="connsiteX46" fmla="*/ 1168408 w 1225855"/>
              <a:gd name="connsiteY46" fmla="*/ 1052369 h 1499831"/>
              <a:gd name="connsiteX47" fmla="*/ 1170536 w 1225855"/>
              <a:gd name="connsiteY47" fmla="*/ 1055806 h 1499831"/>
              <a:gd name="connsiteX48" fmla="*/ 1173482 w 1225855"/>
              <a:gd name="connsiteY48" fmla="*/ 1063008 h 1499831"/>
              <a:gd name="connsiteX49" fmla="*/ 1099178 w 1225855"/>
              <a:gd name="connsiteY49" fmla="*/ 1120454 h 1499831"/>
              <a:gd name="connsiteX50" fmla="*/ 736822 w 1225855"/>
              <a:gd name="connsiteY50" fmla="*/ 1196559 h 1499831"/>
              <a:gd name="connsiteX51" fmla="*/ 620292 w 1225855"/>
              <a:gd name="connsiteY51" fmla="*/ 1200487 h 1499831"/>
              <a:gd name="connsiteX52" fmla="*/ 489033 w 1225855"/>
              <a:gd name="connsiteY52" fmla="*/ 1195577 h 1499831"/>
              <a:gd name="connsiteX53" fmla="*/ 209001 w 1225855"/>
              <a:gd name="connsiteY53" fmla="*/ 1148114 h 1499831"/>
              <a:gd name="connsiteX54" fmla="*/ 52209 w 1225855"/>
              <a:gd name="connsiteY54" fmla="*/ 1063008 h 1499831"/>
              <a:gd name="connsiteX55" fmla="*/ 54173 w 1225855"/>
              <a:gd name="connsiteY55" fmla="*/ 1057279 h 1499831"/>
              <a:gd name="connsiteX56" fmla="*/ 56137 w 1225855"/>
              <a:gd name="connsiteY56" fmla="*/ 1053188 h 1499831"/>
              <a:gd name="connsiteX57" fmla="*/ 255155 w 1225855"/>
              <a:gd name="connsiteY57" fmla="*/ 841896 h 1499831"/>
              <a:gd name="connsiteX58" fmla="*/ 346971 w 1225855"/>
              <a:gd name="connsiteY58" fmla="*/ 956134 h 1499831"/>
              <a:gd name="connsiteX59" fmla="*/ 318984 w 1225855"/>
              <a:gd name="connsiteY59" fmla="*/ 987558 h 1499831"/>
              <a:gd name="connsiteX60" fmla="*/ 321112 w 1225855"/>
              <a:gd name="connsiteY60" fmla="*/ 1024546 h 1499831"/>
              <a:gd name="connsiteX61" fmla="*/ 338460 w 1225855"/>
              <a:gd name="connsiteY61" fmla="*/ 1031093 h 1499831"/>
              <a:gd name="connsiteX62" fmla="*/ 358100 w 1225855"/>
              <a:gd name="connsiteY62" fmla="*/ 1022255 h 1499831"/>
              <a:gd name="connsiteX63" fmla="*/ 387887 w 1225855"/>
              <a:gd name="connsiteY63" fmla="*/ 988703 h 1499831"/>
              <a:gd name="connsiteX64" fmla="*/ 512600 w 1225855"/>
              <a:gd name="connsiteY64" fmla="*/ 1059898 h 1499831"/>
              <a:gd name="connsiteX65" fmla="*/ 494925 w 1225855"/>
              <a:gd name="connsiteY65" fmla="*/ 1097868 h 1499831"/>
              <a:gd name="connsiteX66" fmla="*/ 507527 w 1225855"/>
              <a:gd name="connsiteY66" fmla="*/ 1132729 h 1499831"/>
              <a:gd name="connsiteX67" fmla="*/ 518656 w 1225855"/>
              <a:gd name="connsiteY67" fmla="*/ 1135184 h 1499831"/>
              <a:gd name="connsiteX68" fmla="*/ 542388 w 1225855"/>
              <a:gd name="connsiteY68" fmla="*/ 1120127 h 1499831"/>
              <a:gd name="connsiteX69" fmla="*/ 561045 w 1225855"/>
              <a:gd name="connsiteY69" fmla="*/ 1080029 h 1499831"/>
              <a:gd name="connsiteX70" fmla="*/ 638132 w 1225855"/>
              <a:gd name="connsiteY70" fmla="*/ 1105888 h 1499831"/>
              <a:gd name="connsiteX71" fmla="*/ 708344 w 1225855"/>
              <a:gd name="connsiteY71" fmla="*/ 1124219 h 1499831"/>
              <a:gd name="connsiteX72" fmla="*/ 692633 w 1225855"/>
              <a:gd name="connsiteY72" fmla="*/ 1159079 h 1499831"/>
              <a:gd name="connsiteX73" fmla="*/ 691487 w 1225855"/>
              <a:gd name="connsiteY73" fmla="*/ 1177574 h 1499831"/>
              <a:gd name="connsiteX74" fmla="*/ 705726 w 1225855"/>
              <a:gd name="connsiteY74" fmla="*/ 1193776 h 1499831"/>
              <a:gd name="connsiteX75" fmla="*/ 716528 w 1225855"/>
              <a:gd name="connsiteY75" fmla="*/ 1196068 h 1499831"/>
              <a:gd name="connsiteX76" fmla="*/ 733549 w 1225855"/>
              <a:gd name="connsiteY76" fmla="*/ 1189848 h 1499831"/>
              <a:gd name="connsiteX77" fmla="*/ 740423 w 1225855"/>
              <a:gd name="connsiteY77" fmla="*/ 1180683 h 1499831"/>
              <a:gd name="connsiteX78" fmla="*/ 760881 w 1225855"/>
              <a:gd name="connsiteY78" fmla="*/ 1135184 h 1499831"/>
              <a:gd name="connsiteX79" fmla="*/ 974628 w 1225855"/>
              <a:gd name="connsiteY79" fmla="*/ 1161534 h 1499831"/>
              <a:gd name="connsiteX80" fmla="*/ 736822 w 1225855"/>
              <a:gd name="connsiteY80" fmla="*/ 1196559 h 1499831"/>
              <a:gd name="connsiteX81" fmla="*/ 685431 w 1225855"/>
              <a:gd name="connsiteY81" fmla="*/ 1447458 h 1499831"/>
              <a:gd name="connsiteX82" fmla="*/ 540096 w 1225855"/>
              <a:gd name="connsiteY82" fmla="*/ 1447458 h 1499831"/>
              <a:gd name="connsiteX83" fmla="*/ 540096 w 1225855"/>
              <a:gd name="connsiteY83" fmla="*/ 1251059 h 1499831"/>
              <a:gd name="connsiteX84" fmla="*/ 620292 w 1225855"/>
              <a:gd name="connsiteY84" fmla="*/ 1252860 h 1499831"/>
              <a:gd name="connsiteX85" fmla="*/ 685431 w 1225855"/>
              <a:gd name="connsiteY85" fmla="*/ 1251714 h 1499831"/>
              <a:gd name="connsiteX86" fmla="*/ 685431 w 1225855"/>
              <a:gd name="connsiteY86" fmla="*/ 1447458 h 1499831"/>
              <a:gd name="connsiteX87" fmla="*/ 186415 w 1225855"/>
              <a:gd name="connsiteY87" fmla="*/ 720292 h 1499831"/>
              <a:gd name="connsiteX88" fmla="*/ 187070 w 1225855"/>
              <a:gd name="connsiteY88" fmla="*/ 718819 h 1499831"/>
              <a:gd name="connsiteX89" fmla="*/ 188543 w 1225855"/>
              <a:gd name="connsiteY89" fmla="*/ 715873 h 1499831"/>
              <a:gd name="connsiteX90" fmla="*/ 418567 w 1225855"/>
              <a:gd name="connsiteY90" fmla="*/ 483352 h 1499831"/>
              <a:gd name="connsiteX91" fmla="*/ 483426 w 1225855"/>
              <a:gd name="connsiteY91" fmla="*/ 492987 h 1499831"/>
              <a:gd name="connsiteX92" fmla="*/ 493280 w 1225855"/>
              <a:gd name="connsiteY92" fmla="*/ 505881 h 1499831"/>
              <a:gd name="connsiteX93" fmla="*/ 550480 w 1225855"/>
              <a:gd name="connsiteY93" fmla="*/ 506283 h 1499831"/>
              <a:gd name="connsiteX94" fmla="*/ 587396 w 1225855"/>
              <a:gd name="connsiteY94" fmla="*/ 507919 h 1499831"/>
              <a:gd name="connsiteX95" fmla="*/ 609547 w 1225855"/>
              <a:gd name="connsiteY95" fmla="*/ 506029 h 1499831"/>
              <a:gd name="connsiteX96" fmla="*/ 644277 w 1225855"/>
              <a:gd name="connsiteY96" fmla="*/ 496177 h 1499831"/>
              <a:gd name="connsiteX97" fmla="*/ 681193 w 1225855"/>
              <a:gd name="connsiteY97" fmla="*/ 499466 h 1499831"/>
              <a:gd name="connsiteX98" fmla="*/ 719342 w 1225855"/>
              <a:gd name="connsiteY98" fmla="*/ 489704 h 1499831"/>
              <a:gd name="connsiteX99" fmla="*/ 797706 w 1225855"/>
              <a:gd name="connsiteY99" fmla="*/ 471684 h 1499831"/>
              <a:gd name="connsiteX100" fmla="*/ 820292 w 1225855"/>
              <a:gd name="connsiteY100" fmla="*/ 507036 h 1499831"/>
              <a:gd name="connsiteX101" fmla="*/ 780194 w 1225855"/>
              <a:gd name="connsiteY101" fmla="*/ 560391 h 1499831"/>
              <a:gd name="connsiteX102" fmla="*/ 759081 w 1225855"/>
              <a:gd name="connsiteY102" fmla="*/ 576103 h 1499831"/>
              <a:gd name="connsiteX103" fmla="*/ 736822 w 1225855"/>
              <a:gd name="connsiteY103" fmla="*/ 590669 h 1499831"/>
              <a:gd name="connsiteX104" fmla="*/ 736331 w 1225855"/>
              <a:gd name="connsiteY104" fmla="*/ 590996 h 1499831"/>
              <a:gd name="connsiteX105" fmla="*/ 537297 w 1225855"/>
              <a:gd name="connsiteY105" fmla="*/ 689628 h 1499831"/>
              <a:gd name="connsiteX106" fmla="*/ 339115 w 1225855"/>
              <a:gd name="connsiteY106" fmla="*/ 752370 h 1499831"/>
              <a:gd name="connsiteX107" fmla="*/ 289033 w 1225855"/>
              <a:gd name="connsiteY107" fmla="*/ 767428 h 1499831"/>
              <a:gd name="connsiteX108" fmla="*/ 274958 w 1225855"/>
              <a:gd name="connsiteY108" fmla="*/ 771519 h 1499831"/>
              <a:gd name="connsiteX109" fmla="*/ 255809 w 1225855"/>
              <a:gd name="connsiteY109" fmla="*/ 764482 h 1499831"/>
              <a:gd name="connsiteX110" fmla="*/ 186415 w 1225855"/>
              <a:gd name="connsiteY110" fmla="*/ 720292 h 1499831"/>
              <a:gd name="connsiteX111" fmla="*/ 883794 w 1225855"/>
              <a:gd name="connsiteY111" fmla="*/ 593451 h 1499831"/>
              <a:gd name="connsiteX112" fmla="*/ 859244 w 1225855"/>
              <a:gd name="connsiteY112" fmla="*/ 561536 h 1499831"/>
              <a:gd name="connsiteX113" fmla="*/ 854989 w 1225855"/>
              <a:gd name="connsiteY113" fmla="*/ 557117 h 1499831"/>
              <a:gd name="connsiteX114" fmla="*/ 867100 w 1225855"/>
              <a:gd name="connsiteY114" fmla="*/ 534204 h 1499831"/>
              <a:gd name="connsiteX115" fmla="*/ 1036167 w 1225855"/>
              <a:gd name="connsiteY115" fmla="*/ 715218 h 1499831"/>
              <a:gd name="connsiteX116" fmla="*/ 1037803 w 1225855"/>
              <a:gd name="connsiteY116" fmla="*/ 717837 h 1499831"/>
              <a:gd name="connsiteX117" fmla="*/ 1038949 w 1225855"/>
              <a:gd name="connsiteY117" fmla="*/ 720128 h 1499831"/>
              <a:gd name="connsiteX118" fmla="*/ 971519 w 1225855"/>
              <a:gd name="connsiteY118" fmla="*/ 764973 h 1499831"/>
              <a:gd name="connsiteX119" fmla="*/ 944841 w 1225855"/>
              <a:gd name="connsiteY119" fmla="*/ 774793 h 1499831"/>
              <a:gd name="connsiteX120" fmla="*/ 927165 w 1225855"/>
              <a:gd name="connsiteY120" fmla="*/ 780357 h 1499831"/>
              <a:gd name="connsiteX121" fmla="*/ 917018 w 1225855"/>
              <a:gd name="connsiteY121" fmla="*/ 783303 h 1499831"/>
              <a:gd name="connsiteX122" fmla="*/ 601823 w 1225855"/>
              <a:gd name="connsiteY122" fmla="*/ 839342 h 1499831"/>
              <a:gd name="connsiteX123" fmla="*/ 372175 w 1225855"/>
              <a:gd name="connsiteY123" fmla="*/ 797051 h 1499831"/>
              <a:gd name="connsiteX124" fmla="*/ 481668 w 1225855"/>
              <a:gd name="connsiteY124" fmla="*/ 760717 h 1499831"/>
              <a:gd name="connsiteX125" fmla="*/ 497707 w 1225855"/>
              <a:gd name="connsiteY125" fmla="*/ 799015 h 1499831"/>
              <a:gd name="connsiteX126" fmla="*/ 521929 w 1225855"/>
              <a:gd name="connsiteY126" fmla="*/ 815054 h 1499831"/>
              <a:gd name="connsiteX127" fmla="*/ 532077 w 1225855"/>
              <a:gd name="connsiteY127" fmla="*/ 812927 h 1499831"/>
              <a:gd name="connsiteX128" fmla="*/ 545988 w 1225855"/>
              <a:gd name="connsiteY128" fmla="*/ 778557 h 1499831"/>
              <a:gd name="connsiteX129" fmla="*/ 530931 w 1225855"/>
              <a:gd name="connsiteY129" fmla="*/ 742878 h 1499831"/>
              <a:gd name="connsiteX130" fmla="*/ 560882 w 1225855"/>
              <a:gd name="connsiteY130" fmla="*/ 731421 h 1499831"/>
              <a:gd name="connsiteX131" fmla="*/ 660881 w 1225855"/>
              <a:gd name="connsiteY131" fmla="*/ 689359 h 1499831"/>
              <a:gd name="connsiteX132" fmla="*/ 682158 w 1225855"/>
              <a:gd name="connsiteY132" fmla="*/ 735677 h 1499831"/>
              <a:gd name="connsiteX133" fmla="*/ 706053 w 1225855"/>
              <a:gd name="connsiteY133" fmla="*/ 750897 h 1499831"/>
              <a:gd name="connsiteX134" fmla="*/ 717019 w 1225855"/>
              <a:gd name="connsiteY134" fmla="*/ 748442 h 1499831"/>
              <a:gd name="connsiteX135" fmla="*/ 729948 w 1225855"/>
              <a:gd name="connsiteY135" fmla="*/ 713745 h 1499831"/>
              <a:gd name="connsiteX136" fmla="*/ 708181 w 1225855"/>
              <a:gd name="connsiteY136" fmla="*/ 666446 h 1499831"/>
              <a:gd name="connsiteX137" fmla="*/ 763991 w 1225855"/>
              <a:gd name="connsiteY137" fmla="*/ 635350 h 1499831"/>
              <a:gd name="connsiteX138" fmla="*/ 773483 w 1225855"/>
              <a:gd name="connsiteY138" fmla="*/ 629294 h 1499831"/>
              <a:gd name="connsiteX139" fmla="*/ 795414 w 1225855"/>
              <a:gd name="connsiteY139" fmla="*/ 614400 h 1499831"/>
              <a:gd name="connsiteX140" fmla="*/ 816200 w 1225855"/>
              <a:gd name="connsiteY140" fmla="*/ 598361 h 1499831"/>
              <a:gd name="connsiteX141" fmla="*/ 819473 w 1225855"/>
              <a:gd name="connsiteY141" fmla="*/ 595579 h 1499831"/>
              <a:gd name="connsiteX142" fmla="*/ 842223 w 1225855"/>
              <a:gd name="connsiteY142" fmla="*/ 625202 h 1499831"/>
              <a:gd name="connsiteX143" fmla="*/ 863008 w 1225855"/>
              <a:gd name="connsiteY143" fmla="*/ 635350 h 1499831"/>
              <a:gd name="connsiteX144" fmla="*/ 878884 w 1225855"/>
              <a:gd name="connsiteY144" fmla="*/ 629949 h 1499831"/>
              <a:gd name="connsiteX145" fmla="*/ 883794 w 1225855"/>
              <a:gd name="connsiteY145" fmla="*/ 593451 h 1499831"/>
              <a:gd name="connsiteX146" fmla="*/ 513091 w 1225855"/>
              <a:gd name="connsiteY146" fmla="*/ 183796 h 1499831"/>
              <a:gd name="connsiteX147" fmla="*/ 520784 w 1225855"/>
              <a:gd name="connsiteY147" fmla="*/ 163175 h 1499831"/>
              <a:gd name="connsiteX148" fmla="*/ 613746 w 1225855"/>
              <a:gd name="connsiteY148" fmla="*/ 64648 h 1499831"/>
              <a:gd name="connsiteX149" fmla="*/ 903434 w 1225855"/>
              <a:gd name="connsiteY149" fmla="*/ 374630 h 1499831"/>
              <a:gd name="connsiteX150" fmla="*/ 823892 w 1225855"/>
              <a:gd name="connsiteY150" fmla="*/ 411455 h 1499831"/>
              <a:gd name="connsiteX151" fmla="*/ 821110 w 1225855"/>
              <a:gd name="connsiteY151" fmla="*/ 412273 h 1499831"/>
              <a:gd name="connsiteX152" fmla="*/ 807689 w 1225855"/>
              <a:gd name="connsiteY152" fmla="*/ 415710 h 1499831"/>
              <a:gd name="connsiteX153" fmla="*/ 791159 w 1225855"/>
              <a:gd name="connsiteY153" fmla="*/ 406873 h 1499831"/>
              <a:gd name="connsiteX154" fmla="*/ 777084 w 1225855"/>
              <a:gd name="connsiteY154" fmla="*/ 399835 h 1499831"/>
              <a:gd name="connsiteX155" fmla="*/ 706053 w 1225855"/>
              <a:gd name="connsiteY155" fmla="*/ 362192 h 1499831"/>
              <a:gd name="connsiteX156" fmla="*/ 591160 w 1225855"/>
              <a:gd name="connsiteY156" fmla="*/ 288542 h 1499831"/>
              <a:gd name="connsiteX157" fmla="*/ 570702 w 1225855"/>
              <a:gd name="connsiteY157" fmla="*/ 272176 h 1499831"/>
              <a:gd name="connsiteX158" fmla="*/ 567919 w 1225855"/>
              <a:gd name="connsiteY158" fmla="*/ 269721 h 1499831"/>
              <a:gd name="connsiteX159" fmla="*/ 551226 w 1225855"/>
              <a:gd name="connsiteY159" fmla="*/ 254500 h 1499831"/>
              <a:gd name="connsiteX160" fmla="*/ 512109 w 1225855"/>
              <a:gd name="connsiteY160" fmla="*/ 197708 h 1499831"/>
              <a:gd name="connsiteX161" fmla="*/ 513091 w 1225855"/>
              <a:gd name="connsiteY161" fmla="*/ 183796 h 1499831"/>
              <a:gd name="connsiteX162" fmla="*/ 322094 w 1225855"/>
              <a:gd name="connsiteY162" fmla="*/ 374303 h 1499831"/>
              <a:gd name="connsiteX163" fmla="*/ 464974 w 1225855"/>
              <a:gd name="connsiteY163" fmla="*/ 222421 h 1499831"/>
              <a:gd name="connsiteX164" fmla="*/ 508345 w 1225855"/>
              <a:gd name="connsiteY164" fmla="*/ 285596 h 1499831"/>
              <a:gd name="connsiteX165" fmla="*/ 482486 w 1225855"/>
              <a:gd name="connsiteY165" fmla="*/ 314729 h 1499831"/>
              <a:gd name="connsiteX166" fmla="*/ 475939 w 1225855"/>
              <a:gd name="connsiteY166" fmla="*/ 334205 h 1499831"/>
              <a:gd name="connsiteX167" fmla="*/ 484614 w 1225855"/>
              <a:gd name="connsiteY167" fmla="*/ 351717 h 1499831"/>
              <a:gd name="connsiteX168" fmla="*/ 491324 w 1225855"/>
              <a:gd name="connsiteY168" fmla="*/ 355973 h 1499831"/>
              <a:gd name="connsiteX169" fmla="*/ 501962 w 1225855"/>
              <a:gd name="connsiteY169" fmla="*/ 358264 h 1499831"/>
              <a:gd name="connsiteX170" fmla="*/ 521602 w 1225855"/>
              <a:gd name="connsiteY170" fmla="*/ 349426 h 1499831"/>
              <a:gd name="connsiteX171" fmla="*/ 547298 w 1225855"/>
              <a:gd name="connsiteY171" fmla="*/ 320621 h 1499831"/>
              <a:gd name="connsiteX172" fmla="*/ 554990 w 1225855"/>
              <a:gd name="connsiteY172" fmla="*/ 326676 h 1499831"/>
              <a:gd name="connsiteX173" fmla="*/ 722747 w 1225855"/>
              <a:gd name="connsiteY173" fmla="*/ 430768 h 1499831"/>
              <a:gd name="connsiteX174" fmla="*/ 663827 w 1225855"/>
              <a:gd name="connsiteY174" fmla="*/ 435678 h 1499831"/>
              <a:gd name="connsiteX175" fmla="*/ 628967 w 1225855"/>
              <a:gd name="connsiteY175" fmla="*/ 436823 h 1499831"/>
              <a:gd name="connsiteX176" fmla="*/ 616692 w 1225855"/>
              <a:gd name="connsiteY176" fmla="*/ 436987 h 1499831"/>
              <a:gd name="connsiteX177" fmla="*/ 600489 w 1225855"/>
              <a:gd name="connsiteY177" fmla="*/ 436823 h 1499831"/>
              <a:gd name="connsiteX178" fmla="*/ 565628 w 1225855"/>
              <a:gd name="connsiteY178" fmla="*/ 435514 h 1499831"/>
              <a:gd name="connsiteX179" fmla="*/ 463337 w 1225855"/>
              <a:gd name="connsiteY179" fmla="*/ 424057 h 1499831"/>
              <a:gd name="connsiteX180" fmla="*/ 433059 w 1225855"/>
              <a:gd name="connsiteY180" fmla="*/ 418165 h 1499831"/>
              <a:gd name="connsiteX181" fmla="*/ 409164 w 1225855"/>
              <a:gd name="connsiteY181" fmla="*/ 412437 h 1499831"/>
              <a:gd name="connsiteX182" fmla="*/ 403927 w 1225855"/>
              <a:gd name="connsiteY182" fmla="*/ 410964 h 1499831"/>
              <a:gd name="connsiteX183" fmla="*/ 322094 w 1225855"/>
              <a:gd name="connsiteY183" fmla="*/ 374303 h 149983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</a:cxnLst>
            <a:rect l="l" t="t" r="r" b="b"/>
            <a:pathLst>
              <a:path w="1225855" h="1499831">
                <a:moveTo>
                  <a:pt x="1219145" y="1035512"/>
                </a:moveTo>
                <a:lnTo>
                  <a:pt x="1212598" y="1022910"/>
                </a:lnTo>
                <a:lnTo>
                  <a:pt x="1009653" y="805725"/>
                </a:lnTo>
                <a:cubicBezTo>
                  <a:pt x="1075610" y="775284"/>
                  <a:pt x="1091485" y="743533"/>
                  <a:pt x="1091485" y="720128"/>
                </a:cubicBezTo>
                <a:cubicBezTo>
                  <a:pt x="1091485" y="712272"/>
                  <a:pt x="1089685" y="704416"/>
                  <a:pt x="1086085" y="697052"/>
                </a:cubicBezTo>
                <a:cubicBezTo>
                  <a:pt x="1085102" y="692633"/>
                  <a:pt x="1082975" y="688541"/>
                  <a:pt x="1079702" y="685104"/>
                </a:cubicBezTo>
                <a:lnTo>
                  <a:pt x="863663" y="454008"/>
                </a:lnTo>
                <a:cubicBezTo>
                  <a:pt x="925856" y="432732"/>
                  <a:pt x="957280" y="406054"/>
                  <a:pt x="957280" y="374303"/>
                </a:cubicBezTo>
                <a:cubicBezTo>
                  <a:pt x="957280" y="367756"/>
                  <a:pt x="955807" y="361537"/>
                  <a:pt x="953024" y="355482"/>
                </a:cubicBezTo>
                <a:cubicBezTo>
                  <a:pt x="951879" y="351390"/>
                  <a:pt x="949915" y="347626"/>
                  <a:pt x="946969" y="344516"/>
                </a:cubicBezTo>
                <a:lnTo>
                  <a:pt x="633058" y="8347"/>
                </a:lnTo>
                <a:cubicBezTo>
                  <a:pt x="628148" y="3110"/>
                  <a:pt x="621274" y="0"/>
                  <a:pt x="613909" y="0"/>
                </a:cubicBezTo>
                <a:cubicBezTo>
                  <a:pt x="606708" y="0"/>
                  <a:pt x="599834" y="2946"/>
                  <a:pt x="594761" y="8183"/>
                </a:cubicBezTo>
                <a:lnTo>
                  <a:pt x="276922" y="345825"/>
                </a:lnTo>
                <a:cubicBezTo>
                  <a:pt x="272667" y="350408"/>
                  <a:pt x="270212" y="356136"/>
                  <a:pt x="269884" y="362028"/>
                </a:cubicBezTo>
                <a:cubicBezTo>
                  <a:pt x="268739" y="365956"/>
                  <a:pt x="268248" y="370048"/>
                  <a:pt x="268248" y="374139"/>
                </a:cubicBezTo>
                <a:cubicBezTo>
                  <a:pt x="268248" y="405563"/>
                  <a:pt x="300326" y="432077"/>
                  <a:pt x="363828" y="453354"/>
                </a:cubicBezTo>
                <a:lnTo>
                  <a:pt x="143535" y="687395"/>
                </a:lnTo>
                <a:cubicBezTo>
                  <a:pt x="138952" y="692142"/>
                  <a:pt x="136497" y="698361"/>
                  <a:pt x="136497" y="704744"/>
                </a:cubicBezTo>
                <a:cubicBezTo>
                  <a:pt x="135024" y="709817"/>
                  <a:pt x="134206" y="714891"/>
                  <a:pt x="134206" y="720128"/>
                </a:cubicBezTo>
                <a:cubicBezTo>
                  <a:pt x="134206" y="744187"/>
                  <a:pt x="150572" y="766609"/>
                  <a:pt x="182978" y="786740"/>
                </a:cubicBezTo>
                <a:cubicBezTo>
                  <a:pt x="193125" y="793123"/>
                  <a:pt x="204746" y="799179"/>
                  <a:pt x="217839" y="805071"/>
                </a:cubicBezTo>
                <a:lnTo>
                  <a:pt x="9984" y="1025692"/>
                </a:lnTo>
                <a:cubicBezTo>
                  <a:pt x="5237" y="1030766"/>
                  <a:pt x="2782" y="1037476"/>
                  <a:pt x="2946" y="1044186"/>
                </a:cubicBezTo>
                <a:cubicBezTo>
                  <a:pt x="982" y="1050242"/>
                  <a:pt x="0" y="1056625"/>
                  <a:pt x="0" y="1062844"/>
                </a:cubicBezTo>
                <a:cubicBezTo>
                  <a:pt x="0" y="1127983"/>
                  <a:pt x="105728" y="1172500"/>
                  <a:pt x="194435" y="1198195"/>
                </a:cubicBezTo>
                <a:cubicBezTo>
                  <a:pt x="280195" y="1223073"/>
                  <a:pt x="381341" y="1240094"/>
                  <a:pt x="487887" y="1247950"/>
                </a:cubicBezTo>
                <a:lnTo>
                  <a:pt x="487887" y="1473645"/>
                </a:lnTo>
                <a:cubicBezTo>
                  <a:pt x="487887" y="1488047"/>
                  <a:pt x="499671" y="1499831"/>
                  <a:pt x="514073" y="1499831"/>
                </a:cubicBezTo>
                <a:lnTo>
                  <a:pt x="711781" y="1499831"/>
                </a:lnTo>
                <a:cubicBezTo>
                  <a:pt x="726184" y="1499831"/>
                  <a:pt x="737968" y="1488047"/>
                  <a:pt x="737968" y="1473645"/>
                </a:cubicBezTo>
                <a:lnTo>
                  <a:pt x="737968" y="1248932"/>
                </a:lnTo>
                <a:cubicBezTo>
                  <a:pt x="848606" y="1241730"/>
                  <a:pt x="952697" y="1224218"/>
                  <a:pt x="1039112" y="1198195"/>
                </a:cubicBezTo>
                <a:cubicBezTo>
                  <a:pt x="1124219" y="1172500"/>
                  <a:pt x="1225855" y="1128147"/>
                  <a:pt x="1225855" y="1062844"/>
                </a:cubicBezTo>
                <a:cubicBezTo>
                  <a:pt x="1225691" y="1053515"/>
                  <a:pt x="1223400" y="1044350"/>
                  <a:pt x="1219145" y="1035512"/>
                </a:cubicBezTo>
                <a:close/>
                <a:moveTo>
                  <a:pt x="1099178" y="1120454"/>
                </a:moveTo>
                <a:cubicBezTo>
                  <a:pt x="1094595" y="1116363"/>
                  <a:pt x="1088703" y="1113744"/>
                  <a:pt x="1082157" y="1113580"/>
                </a:cubicBezTo>
                <a:cubicBezTo>
                  <a:pt x="919800" y="1110307"/>
                  <a:pt x="776920" y="1091158"/>
                  <a:pt x="657608" y="1056788"/>
                </a:cubicBezTo>
                <a:cubicBezTo>
                  <a:pt x="623402" y="1046968"/>
                  <a:pt x="591160" y="1035839"/>
                  <a:pt x="560882" y="1023564"/>
                </a:cubicBezTo>
                <a:lnTo>
                  <a:pt x="558918" y="1022582"/>
                </a:lnTo>
                <a:cubicBezTo>
                  <a:pt x="557445" y="1021928"/>
                  <a:pt x="556135" y="1021437"/>
                  <a:pt x="554663" y="1021109"/>
                </a:cubicBezTo>
                <a:cubicBezTo>
                  <a:pt x="503763" y="999833"/>
                  <a:pt x="458591" y="975283"/>
                  <a:pt x="419966" y="947296"/>
                </a:cubicBezTo>
                <a:cubicBezTo>
                  <a:pt x="363665" y="906707"/>
                  <a:pt x="331095" y="866282"/>
                  <a:pt x="312928" y="837313"/>
                </a:cubicBezTo>
                <a:cubicBezTo>
                  <a:pt x="402126" y="860390"/>
                  <a:pt x="509491" y="887115"/>
                  <a:pt x="618656" y="887115"/>
                </a:cubicBezTo>
                <a:cubicBezTo>
                  <a:pt x="737477" y="887115"/>
                  <a:pt x="886958" y="840594"/>
                  <a:pt x="943368" y="830439"/>
                </a:cubicBezTo>
                <a:cubicBezTo>
                  <a:pt x="999778" y="820284"/>
                  <a:pt x="952533" y="827602"/>
                  <a:pt x="957116" y="826184"/>
                </a:cubicBezTo>
                <a:lnTo>
                  <a:pt x="1168408" y="1052369"/>
                </a:lnTo>
                <a:cubicBezTo>
                  <a:pt x="1169063" y="1053515"/>
                  <a:pt x="1169718" y="1054824"/>
                  <a:pt x="1170536" y="1055806"/>
                </a:cubicBezTo>
                <a:cubicBezTo>
                  <a:pt x="1171845" y="1057770"/>
                  <a:pt x="1173482" y="1060553"/>
                  <a:pt x="1173482" y="1063008"/>
                </a:cubicBezTo>
                <a:cubicBezTo>
                  <a:pt x="1173318" y="1073973"/>
                  <a:pt x="1152042" y="1096395"/>
                  <a:pt x="1099178" y="1120454"/>
                </a:cubicBezTo>
                <a:close/>
                <a:moveTo>
                  <a:pt x="736822" y="1196559"/>
                </a:moveTo>
                <a:cubicBezTo>
                  <a:pt x="698688" y="1199177"/>
                  <a:pt x="659736" y="1200487"/>
                  <a:pt x="620292" y="1200487"/>
                </a:cubicBezTo>
                <a:cubicBezTo>
                  <a:pt x="576430" y="1200487"/>
                  <a:pt x="532404" y="1198850"/>
                  <a:pt x="489033" y="1195577"/>
                </a:cubicBezTo>
                <a:cubicBezTo>
                  <a:pt x="387069" y="1187884"/>
                  <a:pt x="289197" y="1171518"/>
                  <a:pt x="209001" y="1148114"/>
                </a:cubicBezTo>
                <a:cubicBezTo>
                  <a:pt x="81014" y="1110798"/>
                  <a:pt x="52209" y="1073155"/>
                  <a:pt x="52209" y="1063008"/>
                </a:cubicBezTo>
                <a:cubicBezTo>
                  <a:pt x="52209" y="1061371"/>
                  <a:pt x="52864" y="1059571"/>
                  <a:pt x="54173" y="1057279"/>
                </a:cubicBezTo>
                <a:cubicBezTo>
                  <a:pt x="54992" y="1055970"/>
                  <a:pt x="55646" y="1054497"/>
                  <a:pt x="56137" y="1053188"/>
                </a:cubicBezTo>
                <a:lnTo>
                  <a:pt x="255155" y="841896"/>
                </a:lnTo>
                <a:cubicBezTo>
                  <a:pt x="269393" y="869719"/>
                  <a:pt x="296726" y="911617"/>
                  <a:pt x="346971" y="956134"/>
                </a:cubicBezTo>
                <a:lnTo>
                  <a:pt x="318984" y="987558"/>
                </a:lnTo>
                <a:cubicBezTo>
                  <a:pt x="309328" y="998360"/>
                  <a:pt x="310310" y="1014890"/>
                  <a:pt x="321112" y="1024546"/>
                </a:cubicBezTo>
                <a:cubicBezTo>
                  <a:pt x="326022" y="1028965"/>
                  <a:pt x="332241" y="1031093"/>
                  <a:pt x="338460" y="1031093"/>
                </a:cubicBezTo>
                <a:cubicBezTo>
                  <a:pt x="345662" y="1031093"/>
                  <a:pt x="352863" y="1028147"/>
                  <a:pt x="358100" y="1022255"/>
                </a:cubicBezTo>
                <a:lnTo>
                  <a:pt x="387887" y="988703"/>
                </a:lnTo>
                <a:cubicBezTo>
                  <a:pt x="424548" y="1015217"/>
                  <a:pt x="466119" y="1039113"/>
                  <a:pt x="512600" y="1059898"/>
                </a:cubicBezTo>
                <a:lnTo>
                  <a:pt x="494925" y="1097868"/>
                </a:lnTo>
                <a:cubicBezTo>
                  <a:pt x="488869" y="1110962"/>
                  <a:pt x="494434" y="1126510"/>
                  <a:pt x="507527" y="1132729"/>
                </a:cubicBezTo>
                <a:cubicBezTo>
                  <a:pt x="511127" y="1134366"/>
                  <a:pt x="514892" y="1135184"/>
                  <a:pt x="518656" y="1135184"/>
                </a:cubicBezTo>
                <a:cubicBezTo>
                  <a:pt x="528476" y="1135184"/>
                  <a:pt x="537969" y="1129620"/>
                  <a:pt x="542388" y="1120127"/>
                </a:cubicBezTo>
                <a:lnTo>
                  <a:pt x="561045" y="1080029"/>
                </a:lnTo>
                <a:cubicBezTo>
                  <a:pt x="585595" y="1089358"/>
                  <a:pt x="611291" y="1098032"/>
                  <a:pt x="638132" y="1105888"/>
                </a:cubicBezTo>
                <a:cubicBezTo>
                  <a:pt x="660718" y="1112598"/>
                  <a:pt x="684286" y="1118654"/>
                  <a:pt x="708344" y="1124219"/>
                </a:cubicBezTo>
                <a:lnTo>
                  <a:pt x="692633" y="1159079"/>
                </a:lnTo>
                <a:cubicBezTo>
                  <a:pt x="689850" y="1165135"/>
                  <a:pt x="689687" y="1171682"/>
                  <a:pt x="691487" y="1177574"/>
                </a:cubicBezTo>
                <a:cubicBezTo>
                  <a:pt x="693614" y="1184448"/>
                  <a:pt x="698524" y="1190503"/>
                  <a:pt x="705726" y="1193776"/>
                </a:cubicBezTo>
                <a:cubicBezTo>
                  <a:pt x="709163" y="1195413"/>
                  <a:pt x="712927" y="1196068"/>
                  <a:pt x="716528" y="1196068"/>
                </a:cubicBezTo>
                <a:cubicBezTo>
                  <a:pt x="722747" y="1196068"/>
                  <a:pt x="728803" y="1193776"/>
                  <a:pt x="733549" y="1189848"/>
                </a:cubicBezTo>
                <a:cubicBezTo>
                  <a:pt x="736331" y="1187393"/>
                  <a:pt x="738786" y="1184284"/>
                  <a:pt x="740423" y="1180683"/>
                </a:cubicBezTo>
                <a:lnTo>
                  <a:pt x="760881" y="1135184"/>
                </a:lnTo>
                <a:cubicBezTo>
                  <a:pt x="827002" y="1147786"/>
                  <a:pt x="898524" y="1156624"/>
                  <a:pt x="974628" y="1161534"/>
                </a:cubicBezTo>
                <a:cubicBezTo>
                  <a:pt x="903270" y="1178883"/>
                  <a:pt x="822092" y="1190830"/>
                  <a:pt x="736822" y="1196559"/>
                </a:cubicBezTo>
                <a:close/>
                <a:moveTo>
                  <a:pt x="685431" y="1447458"/>
                </a:moveTo>
                <a:lnTo>
                  <a:pt x="540096" y="1447458"/>
                </a:lnTo>
                <a:lnTo>
                  <a:pt x="540096" y="1251059"/>
                </a:lnTo>
                <a:cubicBezTo>
                  <a:pt x="566610" y="1252205"/>
                  <a:pt x="593451" y="1252860"/>
                  <a:pt x="620292" y="1252860"/>
                </a:cubicBezTo>
                <a:cubicBezTo>
                  <a:pt x="642060" y="1252860"/>
                  <a:pt x="663827" y="1252532"/>
                  <a:pt x="685431" y="1251714"/>
                </a:cubicBezTo>
                <a:lnTo>
                  <a:pt x="685431" y="1447458"/>
                </a:lnTo>
                <a:close/>
                <a:moveTo>
                  <a:pt x="186415" y="720292"/>
                </a:moveTo>
                <a:cubicBezTo>
                  <a:pt x="186415" y="720128"/>
                  <a:pt x="186579" y="719637"/>
                  <a:pt x="187070" y="718819"/>
                </a:cubicBezTo>
                <a:cubicBezTo>
                  <a:pt x="187724" y="717837"/>
                  <a:pt x="188215" y="716855"/>
                  <a:pt x="188543" y="715873"/>
                </a:cubicBezTo>
                <a:cubicBezTo>
                  <a:pt x="266011" y="633604"/>
                  <a:pt x="341099" y="565621"/>
                  <a:pt x="418567" y="483352"/>
                </a:cubicBezTo>
                <a:cubicBezTo>
                  <a:pt x="468111" y="493433"/>
                  <a:pt x="463830" y="503519"/>
                  <a:pt x="483426" y="492987"/>
                </a:cubicBezTo>
                <a:cubicBezTo>
                  <a:pt x="495878" y="496742"/>
                  <a:pt x="482104" y="503665"/>
                  <a:pt x="493280" y="505881"/>
                </a:cubicBezTo>
                <a:cubicBezTo>
                  <a:pt x="504456" y="508097"/>
                  <a:pt x="534794" y="505943"/>
                  <a:pt x="550480" y="506283"/>
                </a:cubicBezTo>
                <a:cubicBezTo>
                  <a:pt x="566166" y="506623"/>
                  <a:pt x="577552" y="507961"/>
                  <a:pt x="587396" y="507919"/>
                </a:cubicBezTo>
                <a:cubicBezTo>
                  <a:pt x="597240" y="507877"/>
                  <a:pt x="600067" y="507986"/>
                  <a:pt x="609547" y="506029"/>
                </a:cubicBezTo>
                <a:cubicBezTo>
                  <a:pt x="619027" y="504072"/>
                  <a:pt x="632336" y="497271"/>
                  <a:pt x="644277" y="496177"/>
                </a:cubicBezTo>
                <a:cubicBezTo>
                  <a:pt x="656218" y="495083"/>
                  <a:pt x="668682" y="500545"/>
                  <a:pt x="681193" y="499466"/>
                </a:cubicBezTo>
                <a:cubicBezTo>
                  <a:pt x="693704" y="498387"/>
                  <a:pt x="699923" y="494334"/>
                  <a:pt x="719342" y="489704"/>
                </a:cubicBezTo>
                <a:lnTo>
                  <a:pt x="797706" y="471684"/>
                </a:lnTo>
                <a:cubicBezTo>
                  <a:pt x="811454" y="481995"/>
                  <a:pt x="821601" y="494106"/>
                  <a:pt x="820292" y="507036"/>
                </a:cubicBezTo>
                <a:cubicBezTo>
                  <a:pt x="819310" y="516528"/>
                  <a:pt x="812272" y="534368"/>
                  <a:pt x="780194" y="560391"/>
                </a:cubicBezTo>
                <a:cubicBezTo>
                  <a:pt x="774138" y="565301"/>
                  <a:pt x="767100" y="570538"/>
                  <a:pt x="759081" y="576103"/>
                </a:cubicBezTo>
                <a:cubicBezTo>
                  <a:pt x="752370" y="580685"/>
                  <a:pt x="745006" y="585595"/>
                  <a:pt x="736822" y="590669"/>
                </a:cubicBezTo>
                <a:cubicBezTo>
                  <a:pt x="736659" y="590833"/>
                  <a:pt x="769585" y="574503"/>
                  <a:pt x="736331" y="590996"/>
                </a:cubicBezTo>
                <a:cubicBezTo>
                  <a:pt x="703077" y="607489"/>
                  <a:pt x="618966" y="658041"/>
                  <a:pt x="537297" y="689628"/>
                </a:cubicBezTo>
                <a:cubicBezTo>
                  <a:pt x="462829" y="718597"/>
                  <a:pt x="380492" y="739403"/>
                  <a:pt x="339115" y="752370"/>
                </a:cubicBezTo>
                <a:cubicBezTo>
                  <a:pt x="297738" y="765337"/>
                  <a:pt x="305727" y="762409"/>
                  <a:pt x="289033" y="767428"/>
                </a:cubicBezTo>
                <a:cubicBezTo>
                  <a:pt x="283632" y="768901"/>
                  <a:pt x="279050" y="770374"/>
                  <a:pt x="274958" y="771519"/>
                </a:cubicBezTo>
                <a:cubicBezTo>
                  <a:pt x="268084" y="769228"/>
                  <a:pt x="261701" y="766773"/>
                  <a:pt x="255809" y="764482"/>
                </a:cubicBezTo>
                <a:cubicBezTo>
                  <a:pt x="201963" y="743369"/>
                  <a:pt x="187233" y="725038"/>
                  <a:pt x="186415" y="720292"/>
                </a:cubicBezTo>
                <a:close/>
                <a:moveTo>
                  <a:pt x="883794" y="593451"/>
                </a:moveTo>
                <a:lnTo>
                  <a:pt x="859244" y="561536"/>
                </a:lnTo>
                <a:cubicBezTo>
                  <a:pt x="857935" y="559900"/>
                  <a:pt x="856462" y="558427"/>
                  <a:pt x="854989" y="557117"/>
                </a:cubicBezTo>
                <a:cubicBezTo>
                  <a:pt x="860226" y="549425"/>
                  <a:pt x="864154" y="541897"/>
                  <a:pt x="867100" y="534204"/>
                </a:cubicBezTo>
                <a:lnTo>
                  <a:pt x="1036167" y="715218"/>
                </a:lnTo>
                <a:cubicBezTo>
                  <a:pt x="1036657" y="716200"/>
                  <a:pt x="1037148" y="717019"/>
                  <a:pt x="1037803" y="717837"/>
                </a:cubicBezTo>
                <a:cubicBezTo>
                  <a:pt x="1038622" y="718983"/>
                  <a:pt x="1038949" y="719801"/>
                  <a:pt x="1038949" y="720128"/>
                </a:cubicBezTo>
                <a:cubicBezTo>
                  <a:pt x="1038622" y="724711"/>
                  <a:pt x="1025037" y="743369"/>
                  <a:pt x="971519" y="764973"/>
                </a:cubicBezTo>
                <a:cubicBezTo>
                  <a:pt x="963499" y="768246"/>
                  <a:pt x="954661" y="771519"/>
                  <a:pt x="944841" y="774793"/>
                </a:cubicBezTo>
                <a:cubicBezTo>
                  <a:pt x="939277" y="776593"/>
                  <a:pt x="933384" y="778557"/>
                  <a:pt x="927165" y="780357"/>
                </a:cubicBezTo>
                <a:cubicBezTo>
                  <a:pt x="923783" y="781339"/>
                  <a:pt x="971241" y="773472"/>
                  <a:pt x="917018" y="783303"/>
                </a:cubicBezTo>
                <a:cubicBezTo>
                  <a:pt x="862795" y="793134"/>
                  <a:pt x="710824" y="839342"/>
                  <a:pt x="601823" y="839342"/>
                </a:cubicBezTo>
                <a:cubicBezTo>
                  <a:pt x="515571" y="839342"/>
                  <a:pt x="446971" y="812108"/>
                  <a:pt x="372175" y="797051"/>
                </a:cubicBezTo>
                <a:cubicBezTo>
                  <a:pt x="404254" y="787068"/>
                  <a:pt x="441733" y="774793"/>
                  <a:pt x="481668" y="760717"/>
                </a:cubicBezTo>
                <a:lnTo>
                  <a:pt x="497707" y="799015"/>
                </a:lnTo>
                <a:cubicBezTo>
                  <a:pt x="501962" y="808999"/>
                  <a:pt x="511618" y="815054"/>
                  <a:pt x="521929" y="815054"/>
                </a:cubicBezTo>
                <a:cubicBezTo>
                  <a:pt x="525366" y="815054"/>
                  <a:pt x="528803" y="814400"/>
                  <a:pt x="532077" y="812927"/>
                </a:cubicBezTo>
                <a:cubicBezTo>
                  <a:pt x="545334" y="807362"/>
                  <a:pt x="551717" y="791978"/>
                  <a:pt x="545988" y="778557"/>
                </a:cubicBezTo>
                <a:lnTo>
                  <a:pt x="530931" y="742878"/>
                </a:lnTo>
                <a:lnTo>
                  <a:pt x="560882" y="731421"/>
                </a:lnTo>
                <a:cubicBezTo>
                  <a:pt x="597379" y="717346"/>
                  <a:pt x="630603" y="703271"/>
                  <a:pt x="660881" y="689359"/>
                </a:cubicBezTo>
                <a:lnTo>
                  <a:pt x="682158" y="735677"/>
                </a:lnTo>
                <a:cubicBezTo>
                  <a:pt x="686577" y="745333"/>
                  <a:pt x="696069" y="750897"/>
                  <a:pt x="706053" y="750897"/>
                </a:cubicBezTo>
                <a:cubicBezTo>
                  <a:pt x="709654" y="750897"/>
                  <a:pt x="713418" y="750079"/>
                  <a:pt x="717019" y="748442"/>
                </a:cubicBezTo>
                <a:cubicBezTo>
                  <a:pt x="730112" y="742387"/>
                  <a:pt x="736004" y="726839"/>
                  <a:pt x="729948" y="713745"/>
                </a:cubicBezTo>
                <a:lnTo>
                  <a:pt x="708181" y="666446"/>
                </a:lnTo>
                <a:cubicBezTo>
                  <a:pt x="728803" y="655971"/>
                  <a:pt x="747297" y="645661"/>
                  <a:pt x="763991" y="635350"/>
                </a:cubicBezTo>
                <a:cubicBezTo>
                  <a:pt x="767264" y="633386"/>
                  <a:pt x="770374" y="631258"/>
                  <a:pt x="773483" y="629294"/>
                </a:cubicBezTo>
                <a:cubicBezTo>
                  <a:pt x="781339" y="624384"/>
                  <a:pt x="788540" y="619310"/>
                  <a:pt x="795414" y="614400"/>
                </a:cubicBezTo>
                <a:cubicBezTo>
                  <a:pt x="802943" y="608999"/>
                  <a:pt x="809817" y="603598"/>
                  <a:pt x="816200" y="598361"/>
                </a:cubicBezTo>
                <a:cubicBezTo>
                  <a:pt x="817346" y="597379"/>
                  <a:pt x="818491" y="596561"/>
                  <a:pt x="819473" y="595579"/>
                </a:cubicBezTo>
                <a:lnTo>
                  <a:pt x="842223" y="625202"/>
                </a:lnTo>
                <a:cubicBezTo>
                  <a:pt x="847460" y="631913"/>
                  <a:pt x="855152" y="635350"/>
                  <a:pt x="863008" y="635350"/>
                </a:cubicBezTo>
                <a:cubicBezTo>
                  <a:pt x="868573" y="635350"/>
                  <a:pt x="874138" y="633549"/>
                  <a:pt x="878884" y="629949"/>
                </a:cubicBezTo>
                <a:cubicBezTo>
                  <a:pt x="890504" y="621438"/>
                  <a:pt x="892632" y="605072"/>
                  <a:pt x="883794" y="593451"/>
                </a:cubicBezTo>
                <a:close/>
                <a:moveTo>
                  <a:pt x="513091" y="183796"/>
                </a:moveTo>
                <a:cubicBezTo>
                  <a:pt x="518820" y="178232"/>
                  <a:pt x="521438" y="170539"/>
                  <a:pt x="520784" y="163175"/>
                </a:cubicBezTo>
                <a:lnTo>
                  <a:pt x="613746" y="64648"/>
                </a:lnTo>
                <a:lnTo>
                  <a:pt x="903434" y="374630"/>
                </a:lnTo>
                <a:cubicBezTo>
                  <a:pt x="897378" y="381504"/>
                  <a:pt x="875774" y="396889"/>
                  <a:pt x="823892" y="411455"/>
                </a:cubicBezTo>
                <a:cubicBezTo>
                  <a:pt x="822910" y="411782"/>
                  <a:pt x="822092" y="411946"/>
                  <a:pt x="821110" y="412273"/>
                </a:cubicBezTo>
                <a:lnTo>
                  <a:pt x="807689" y="415710"/>
                </a:lnTo>
                <a:cubicBezTo>
                  <a:pt x="802452" y="412764"/>
                  <a:pt x="797051" y="409818"/>
                  <a:pt x="791159" y="406873"/>
                </a:cubicBezTo>
                <a:cubicBezTo>
                  <a:pt x="786413" y="404581"/>
                  <a:pt x="781667" y="402126"/>
                  <a:pt x="777084" y="399835"/>
                </a:cubicBezTo>
                <a:cubicBezTo>
                  <a:pt x="751716" y="387069"/>
                  <a:pt x="727984" y="374467"/>
                  <a:pt x="706053" y="362192"/>
                </a:cubicBezTo>
                <a:cubicBezTo>
                  <a:pt x="660063" y="336333"/>
                  <a:pt x="621602" y="311783"/>
                  <a:pt x="591160" y="288542"/>
                </a:cubicBezTo>
                <a:cubicBezTo>
                  <a:pt x="583795" y="282978"/>
                  <a:pt x="577085" y="277577"/>
                  <a:pt x="570702" y="272176"/>
                </a:cubicBezTo>
                <a:cubicBezTo>
                  <a:pt x="569720" y="271357"/>
                  <a:pt x="568738" y="270539"/>
                  <a:pt x="567919" y="269721"/>
                </a:cubicBezTo>
                <a:cubicBezTo>
                  <a:pt x="561700" y="264320"/>
                  <a:pt x="556299" y="259246"/>
                  <a:pt x="551226" y="254500"/>
                </a:cubicBezTo>
                <a:cubicBezTo>
                  <a:pt x="522093" y="226186"/>
                  <a:pt x="514237" y="207201"/>
                  <a:pt x="512109" y="197708"/>
                </a:cubicBezTo>
                <a:cubicBezTo>
                  <a:pt x="510145" y="188870"/>
                  <a:pt x="512600" y="184778"/>
                  <a:pt x="513091" y="183796"/>
                </a:cubicBezTo>
                <a:close/>
                <a:moveTo>
                  <a:pt x="322094" y="374303"/>
                </a:moveTo>
                <a:lnTo>
                  <a:pt x="464974" y="222421"/>
                </a:lnTo>
                <a:cubicBezTo>
                  <a:pt x="472502" y="242552"/>
                  <a:pt x="486905" y="263665"/>
                  <a:pt x="508345" y="285596"/>
                </a:cubicBezTo>
                <a:lnTo>
                  <a:pt x="482486" y="314729"/>
                </a:lnTo>
                <a:cubicBezTo>
                  <a:pt x="477576" y="320293"/>
                  <a:pt x="475448" y="327331"/>
                  <a:pt x="475939" y="334205"/>
                </a:cubicBezTo>
                <a:cubicBezTo>
                  <a:pt x="476430" y="340752"/>
                  <a:pt x="479376" y="346971"/>
                  <a:pt x="484614" y="351717"/>
                </a:cubicBezTo>
                <a:cubicBezTo>
                  <a:pt x="486741" y="353518"/>
                  <a:pt x="488869" y="354991"/>
                  <a:pt x="491324" y="355973"/>
                </a:cubicBezTo>
                <a:cubicBezTo>
                  <a:pt x="494761" y="357446"/>
                  <a:pt x="498362" y="358264"/>
                  <a:pt x="501962" y="358264"/>
                </a:cubicBezTo>
                <a:cubicBezTo>
                  <a:pt x="509163" y="358264"/>
                  <a:pt x="516365" y="355318"/>
                  <a:pt x="521602" y="349426"/>
                </a:cubicBezTo>
                <a:lnTo>
                  <a:pt x="547298" y="320621"/>
                </a:lnTo>
                <a:cubicBezTo>
                  <a:pt x="549753" y="322585"/>
                  <a:pt x="552371" y="324712"/>
                  <a:pt x="554990" y="326676"/>
                </a:cubicBezTo>
                <a:cubicBezTo>
                  <a:pt x="597052" y="359410"/>
                  <a:pt x="653353" y="394270"/>
                  <a:pt x="722747" y="430768"/>
                </a:cubicBezTo>
                <a:cubicBezTo>
                  <a:pt x="703598" y="433059"/>
                  <a:pt x="683795" y="434696"/>
                  <a:pt x="663827" y="435678"/>
                </a:cubicBezTo>
                <a:cubicBezTo>
                  <a:pt x="652371" y="436332"/>
                  <a:pt x="640751" y="436660"/>
                  <a:pt x="628967" y="436823"/>
                </a:cubicBezTo>
                <a:cubicBezTo>
                  <a:pt x="624875" y="436823"/>
                  <a:pt x="620783" y="436987"/>
                  <a:pt x="616692" y="436987"/>
                </a:cubicBezTo>
                <a:cubicBezTo>
                  <a:pt x="611291" y="436987"/>
                  <a:pt x="605890" y="436987"/>
                  <a:pt x="600489" y="436823"/>
                </a:cubicBezTo>
                <a:cubicBezTo>
                  <a:pt x="588869" y="436660"/>
                  <a:pt x="577248" y="436169"/>
                  <a:pt x="565628" y="435514"/>
                </a:cubicBezTo>
                <a:cubicBezTo>
                  <a:pt x="530276" y="433550"/>
                  <a:pt x="495579" y="429786"/>
                  <a:pt x="463337" y="424057"/>
                </a:cubicBezTo>
                <a:cubicBezTo>
                  <a:pt x="453026" y="422257"/>
                  <a:pt x="442879" y="420293"/>
                  <a:pt x="433059" y="418165"/>
                </a:cubicBezTo>
                <a:cubicBezTo>
                  <a:pt x="424876" y="416365"/>
                  <a:pt x="416856" y="414401"/>
                  <a:pt x="409164" y="412437"/>
                </a:cubicBezTo>
                <a:lnTo>
                  <a:pt x="403927" y="410964"/>
                </a:lnTo>
                <a:cubicBezTo>
                  <a:pt x="351226" y="396398"/>
                  <a:pt x="328804" y="381341"/>
                  <a:pt x="322094" y="37430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62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" name="文本占位符 56"/>
          <p:cNvSpPr>
            <a:spLocks noGrp="1"/>
          </p:cNvSpPr>
          <p:nvPr>
            <p:ph type="body" sz="quarter" idx="12" hasCustomPrompt="1"/>
          </p:nvPr>
        </p:nvSpPr>
        <p:spPr>
          <a:xfrm>
            <a:off x="1111878" y="2724644"/>
            <a:ext cx="9968244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7200" b="1" kern="1200" spc="60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r>
              <a:rPr lang="en-US" altLang="zh-CN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英语课件模板</a:t>
            </a:r>
            <a:r>
              <a:rPr lang="en-US" altLang="zh-CN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en-US" altLang="zh-CN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占位符 56"/>
          <p:cNvSpPr>
            <a:spLocks noGrp="1"/>
          </p:cNvSpPr>
          <p:nvPr>
            <p:ph type="body" sz="quarter" idx="14" hasCustomPrompt="1"/>
          </p:nvPr>
        </p:nvSpPr>
        <p:spPr>
          <a:xfrm>
            <a:off x="4796144" y="2033525"/>
            <a:ext cx="2599713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 algn="ctr">
              <a:buFont typeface="Arial" panose="020b0604020202020204" pitchFamily="34" charset="0"/>
              <a:buNone/>
              <a:defRPr lang="zh-CN" altLang="en-US" sz="2800" b="1">
                <a:latin typeface="+mj-ea"/>
              </a:defRPr>
            </a:lvl1pPr>
          </a:lstStyle>
          <a:p>
            <a:r>
              <a:rPr lang="zh-CN" altLang="en-US" sz="2800" b="1">
                <a:latin typeface="+mj-ea"/>
                <a:ea typeface="+mj-ea"/>
              </a:rPr>
              <a:t>第一单元​</a:t>
            </a:r>
            <a:endParaRPr lang="zh-CN" altLang="en-US" sz="2800" b="1">
              <a:latin typeface="+mj-ea"/>
              <a:ea typeface="+mj-ea"/>
            </a:endParaRPr>
          </a:p>
        </p:txBody>
      </p:sp>
      <p:sp>
        <p:nvSpPr>
          <p:cNvPr id="12" name="文本占位符 30"/>
          <p:cNvSpPr>
            <a:spLocks noGrp="1"/>
          </p:cNvSpPr>
          <p:nvPr>
            <p:ph type="body" sz="quarter" idx="15" hasCustomPrompt="1"/>
          </p:nvPr>
        </p:nvSpPr>
        <p:spPr>
          <a:xfrm>
            <a:off x="4796144" y="4161089"/>
            <a:ext cx="2599713" cy="3416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en-US" altLang="zh-CN" sz="1800" kern="1200" noProof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altLang="zh-CN"/>
              <a:t>OfficePLUS</a:t>
            </a:r>
            <a:endParaRPr lang="en-US" altLang="zh-CN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模板使用技巧 3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矩形 2"/>
          <p:cNvSpPr/>
          <p:nvPr userDrawn="1"/>
        </p:nvSpPr>
        <p:spPr>
          <a:xfrm>
            <a:off x="440603" y="759873"/>
            <a:ext cx="1750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模板使用技巧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 3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OfficePLUS</a:t>
            </a: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</p:txBody>
      </p:sp>
      <p:sp>
        <p:nvSpPr>
          <p:cNvPr id="7" name="文本框 6"/>
          <p:cNvSpPr txBox="1"/>
          <p:nvPr userDrawn="1"/>
        </p:nvSpPr>
        <p:spPr>
          <a:xfrm>
            <a:off x="431800" y="1174234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设计规范</a:t>
            </a: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文本框 10"/>
          <p:cNvSpPr txBox="1"/>
          <p:nvPr userDrawn="1"/>
        </p:nvSpPr>
        <p:spPr>
          <a:xfrm>
            <a:off x="432118" y="2593304"/>
            <a:ext cx="4519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正文字体：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18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号微软雅黑  黑色淡色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25%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文本框 11"/>
          <p:cNvSpPr txBox="1"/>
          <p:nvPr userDrawn="1"/>
        </p:nvSpPr>
        <p:spPr>
          <a:xfrm>
            <a:off x="432118" y="3440104"/>
            <a:ext cx="449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小标题字体：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24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号微软雅黑  黑色淡色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25%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432118" y="3016704"/>
            <a:ext cx="449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大标题字体：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28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号微软雅黑  黑色淡色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25%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文本框 13"/>
          <p:cNvSpPr txBox="1"/>
          <p:nvPr userDrawn="1"/>
        </p:nvSpPr>
        <p:spPr>
          <a:xfrm>
            <a:off x="432118" y="3863505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间距：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1.3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9" name="直接连接符 18"/>
          <p:cNvCxnSpPr/>
          <p:nvPr userDrawn="1"/>
        </p:nvCxnSpPr>
        <p:spPr>
          <a:xfrm flipH="1">
            <a:off x="9310390" y="3607169"/>
            <a:ext cx="1929130" cy="1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 userDrawn="1"/>
        </p:nvSpPr>
        <p:spPr>
          <a:xfrm>
            <a:off x="6800853" y="1996509"/>
            <a:ext cx="1338828" cy="416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统一规范：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文本框 20"/>
          <p:cNvSpPr txBox="1"/>
          <p:nvPr userDrawn="1"/>
        </p:nvSpPr>
        <p:spPr>
          <a:xfrm>
            <a:off x="6800853" y="2506328"/>
            <a:ext cx="3544560" cy="416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、序号之后的点，配色为主色。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文本框 21"/>
          <p:cNvSpPr txBox="1"/>
          <p:nvPr userDrawn="1"/>
        </p:nvSpPr>
        <p:spPr>
          <a:xfrm>
            <a:off x="6804660" y="2972992"/>
            <a:ext cx="4006225" cy="416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2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、强调色红色，透明度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50%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。强调用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 userDrawn="1"/>
        </p:nvSpPr>
        <p:spPr>
          <a:xfrm>
            <a:off x="6800853" y="3383883"/>
            <a:ext cx="2621230" cy="416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3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、使用虚线分割页面：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文本框 23"/>
          <p:cNvSpPr txBox="1"/>
          <p:nvPr userDrawn="1"/>
        </p:nvSpPr>
        <p:spPr>
          <a:xfrm>
            <a:off x="432118" y="1996509"/>
            <a:ext cx="877163" cy="416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字体：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文本框 24"/>
          <p:cNvSpPr txBox="1"/>
          <p:nvPr userDrawn="1"/>
        </p:nvSpPr>
        <p:spPr>
          <a:xfrm>
            <a:off x="432118" y="4560339"/>
            <a:ext cx="877163" cy="416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配色：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6" name="直接连接符 25"/>
          <p:cNvCxnSpPr/>
          <p:nvPr userDrawn="1"/>
        </p:nvCxnSpPr>
        <p:spPr>
          <a:xfrm>
            <a:off x="10796457" y="3215443"/>
            <a:ext cx="373421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 userDrawn="1"/>
        </p:nvSpPr>
        <p:spPr>
          <a:xfrm>
            <a:off x="531010" y="5094054"/>
            <a:ext cx="1316362" cy="528320"/>
          </a:xfrm>
          <a:prstGeom prst="rect">
            <a:avLst/>
          </a:prstGeom>
          <a:solidFill>
            <a:srgbClr val="AD84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矩形 27"/>
          <p:cNvSpPr/>
          <p:nvPr userDrawn="1"/>
        </p:nvSpPr>
        <p:spPr>
          <a:xfrm>
            <a:off x="1847372" y="5094054"/>
            <a:ext cx="644518" cy="528320"/>
          </a:xfrm>
          <a:prstGeom prst="rect">
            <a:avLst/>
          </a:prstGeom>
          <a:solidFill>
            <a:srgbClr val="8784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/>
          <p:cNvSpPr/>
          <p:nvPr userDrawn="1"/>
        </p:nvSpPr>
        <p:spPr>
          <a:xfrm>
            <a:off x="0" y="1439776"/>
            <a:ext cx="12192000" cy="3978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 userDrawn="1"/>
        </p:nvSpPr>
        <p:spPr>
          <a:xfrm>
            <a:off x="5243006" y="1853711"/>
            <a:ext cx="18774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spc="600">
                <a:solidFill>
                  <a:schemeClr val="tx1">
                    <a:lumMod val="75000"/>
                    <a:lumOff val="25000"/>
                  </a:schemeClr>
                </a:solidFill>
              </a:rPr>
              <a:t>目录</a:t>
            </a:r>
            <a:endParaRPr lang="zh-CN" altLang="en-US" sz="6000" b="1" spc="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 useBgFill="1">
        <p:nvSpPr>
          <p:cNvPr id="17" name="矩形 16"/>
          <p:cNvSpPr/>
          <p:nvPr userDrawn="1"/>
        </p:nvSpPr>
        <p:spPr>
          <a:xfrm>
            <a:off x="1276250" y="3688251"/>
            <a:ext cx="1838425" cy="729489"/>
          </a:xfrm>
          <a:prstGeom prst="rect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 userDrawn="1"/>
        </p:nvSpPr>
        <p:spPr>
          <a:xfrm>
            <a:off x="1446581" y="3700984"/>
            <a:ext cx="1497759" cy="637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5" name="矩形 24"/>
          <p:cNvSpPr/>
          <p:nvPr userDrawn="1"/>
        </p:nvSpPr>
        <p:spPr>
          <a:xfrm>
            <a:off x="3889275" y="3688251"/>
            <a:ext cx="1838425" cy="729489"/>
          </a:xfrm>
          <a:prstGeom prst="rect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 userDrawn="1"/>
        </p:nvSpPr>
        <p:spPr>
          <a:xfrm>
            <a:off x="4059606" y="3700984"/>
            <a:ext cx="1497759" cy="637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9" name="矩形 28"/>
          <p:cNvSpPr/>
          <p:nvPr userDrawn="1"/>
        </p:nvSpPr>
        <p:spPr>
          <a:xfrm>
            <a:off x="6502300" y="3688251"/>
            <a:ext cx="1838425" cy="729489"/>
          </a:xfrm>
          <a:prstGeom prst="rect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 userDrawn="1"/>
        </p:nvSpPr>
        <p:spPr>
          <a:xfrm>
            <a:off x="6672631" y="3700984"/>
            <a:ext cx="1497759" cy="637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33" name="矩形 32"/>
          <p:cNvSpPr/>
          <p:nvPr userDrawn="1"/>
        </p:nvSpPr>
        <p:spPr>
          <a:xfrm>
            <a:off x="9115325" y="3688251"/>
            <a:ext cx="1838425" cy="729489"/>
          </a:xfrm>
          <a:prstGeom prst="rect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 userDrawn="1"/>
        </p:nvSpPr>
        <p:spPr>
          <a:xfrm>
            <a:off x="9285656" y="3700984"/>
            <a:ext cx="1497759" cy="637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文本占位符 56"/>
          <p:cNvSpPr>
            <a:spLocks noGrp="1"/>
          </p:cNvSpPr>
          <p:nvPr>
            <p:ph type="body" sz="quarter" idx="13" hasCustomPrompt="1"/>
          </p:nvPr>
        </p:nvSpPr>
        <p:spPr>
          <a:xfrm>
            <a:off x="1565333" y="3919119"/>
            <a:ext cx="126188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ctr">
              <a:buNone/>
              <a:defRPr lang="zh-CN" altLang="en-US" sz="1800" b="1" spc="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zh-CN" altLang="en-US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rPr>
              <a:t>输入标题</a:t>
            </a:r>
            <a:endParaRPr lang="zh-CN" altLang="en-US">
              <a:gradFill>
                <a:gsLst>
                  <a:gs pos="0">
                    <a:schemeClr val="accent1">
                      <a:lumMod val="30000"/>
                    </a:schemeClr>
                  </a:gs>
                  <a:gs pos="100000">
                    <a:schemeClr val="accent1">
                      <a:lumMod val="30000"/>
                    </a:schemeClr>
                  </a:gs>
                </a:gsLst>
                <a:lin ang="5400000" scaled="1"/>
              </a:gradFill>
              <a:effectLst/>
            </a:endParaRPr>
          </a:p>
        </p:txBody>
      </p:sp>
      <p:sp>
        <p:nvSpPr>
          <p:cNvPr id="78" name="文本占位符 56"/>
          <p:cNvSpPr>
            <a:spLocks noGrp="1"/>
          </p:cNvSpPr>
          <p:nvPr>
            <p:ph type="body" sz="quarter" idx="14" hasCustomPrompt="1"/>
          </p:nvPr>
        </p:nvSpPr>
        <p:spPr>
          <a:xfrm>
            <a:off x="4188909" y="3919119"/>
            <a:ext cx="126188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ctr">
              <a:buNone/>
              <a:defRPr lang="zh-CN" altLang="en-US" sz="1800" b="1" spc="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zh-CN" altLang="en-US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rPr>
              <a:t>输入标题</a:t>
            </a:r>
            <a:endParaRPr lang="zh-CN" altLang="en-US">
              <a:gradFill>
                <a:gsLst>
                  <a:gs pos="0">
                    <a:schemeClr val="accent1">
                      <a:lumMod val="30000"/>
                    </a:schemeClr>
                  </a:gs>
                  <a:gs pos="100000">
                    <a:schemeClr val="accent1">
                      <a:lumMod val="30000"/>
                    </a:schemeClr>
                  </a:gs>
                </a:gsLst>
                <a:lin ang="5400000" scaled="1"/>
              </a:gradFill>
              <a:effectLst/>
            </a:endParaRPr>
          </a:p>
        </p:txBody>
      </p:sp>
      <p:sp>
        <p:nvSpPr>
          <p:cNvPr id="79" name="文本占位符 56"/>
          <p:cNvSpPr>
            <a:spLocks noGrp="1"/>
          </p:cNvSpPr>
          <p:nvPr>
            <p:ph type="body" sz="quarter" idx="15" hasCustomPrompt="1"/>
          </p:nvPr>
        </p:nvSpPr>
        <p:spPr>
          <a:xfrm>
            <a:off x="6795480" y="3919119"/>
            <a:ext cx="126188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ctr">
              <a:buNone/>
              <a:defRPr lang="zh-CN" altLang="en-US" sz="1800" b="1" spc="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zh-CN" altLang="en-US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rPr>
              <a:t>输入标题</a:t>
            </a:r>
            <a:endParaRPr lang="zh-CN" altLang="en-US">
              <a:gradFill>
                <a:gsLst>
                  <a:gs pos="0">
                    <a:schemeClr val="accent1">
                      <a:lumMod val="30000"/>
                    </a:schemeClr>
                  </a:gs>
                  <a:gs pos="100000">
                    <a:schemeClr val="accent1">
                      <a:lumMod val="30000"/>
                    </a:schemeClr>
                  </a:gs>
                </a:gsLst>
                <a:lin ang="5400000" scaled="1"/>
              </a:gradFill>
              <a:effectLst/>
            </a:endParaRPr>
          </a:p>
        </p:txBody>
      </p:sp>
      <p:sp>
        <p:nvSpPr>
          <p:cNvPr id="80" name="文本占位符 56"/>
          <p:cNvSpPr>
            <a:spLocks noGrp="1"/>
          </p:cNvSpPr>
          <p:nvPr>
            <p:ph type="body" sz="quarter" idx="16" hasCustomPrompt="1"/>
          </p:nvPr>
        </p:nvSpPr>
        <p:spPr>
          <a:xfrm>
            <a:off x="9416090" y="3919119"/>
            <a:ext cx="126188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ctr">
              <a:buNone/>
              <a:defRPr lang="zh-CN" altLang="en-US" sz="1800" b="1" spc="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zh-CN" altLang="en-US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rPr>
              <a:t>输入标题</a:t>
            </a:r>
            <a:endParaRPr lang="zh-CN" altLang="en-US">
              <a:gradFill>
                <a:gsLst>
                  <a:gs pos="0">
                    <a:schemeClr val="accent1">
                      <a:lumMod val="30000"/>
                    </a:schemeClr>
                  </a:gs>
                  <a:gs pos="100000">
                    <a:schemeClr val="accent1">
                      <a:lumMod val="30000"/>
                    </a:schemeClr>
                  </a:gs>
                </a:gsLst>
                <a:lin ang="5400000" scaled="1"/>
              </a:gradFill>
              <a:effectLst/>
            </a:endParaRPr>
          </a:p>
        </p:txBody>
      </p:sp>
      <p:grpSp>
        <p:nvGrpSpPr>
          <p:cNvPr id="66" name="组合 65"/>
          <p:cNvGrpSpPr/>
          <p:nvPr userDrawn="1"/>
        </p:nvGrpSpPr>
        <p:grpSpPr>
          <a:xfrm>
            <a:off x="2037118" y="3553019"/>
            <a:ext cx="316683" cy="274455"/>
            <a:chOff x="2044659" y="3604586"/>
            <a:chExt cx="316683" cy="274455"/>
          </a:xfrm>
        </p:grpSpPr>
        <p:sp>
          <p:nvSpPr>
            <p:cNvPr id="67" name="矩形: 圆角 66"/>
            <p:cNvSpPr/>
            <p:nvPr/>
          </p:nvSpPr>
          <p:spPr>
            <a:xfrm>
              <a:off x="2044659" y="3605144"/>
              <a:ext cx="316683" cy="25747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: 形状 67"/>
            <p:cNvSpPr/>
            <p:nvPr/>
          </p:nvSpPr>
          <p:spPr>
            <a:xfrm rot="1312566">
              <a:off x="2234845" y="3621613"/>
              <a:ext cx="8610" cy="8610"/>
            </a:xfrm>
            <a:custGeom>
              <a:gdLst>
                <a:gd name="connsiteX0" fmla="*/ 0 w 46508"/>
                <a:gd name="connsiteY0" fmla="*/ 0 h 46508"/>
                <a:gd name="connsiteX1" fmla="*/ 47625 w 46508"/>
                <a:gd name="connsiteY1" fmla="*/ 0 h 46508"/>
                <a:gd name="connsiteX2" fmla="*/ 47625 w 46508"/>
                <a:gd name="connsiteY2" fmla="*/ 47625 h 46508"/>
                <a:gd name="connsiteX3" fmla="*/ 0 w 46508"/>
                <a:gd name="connsiteY3" fmla="*/ 47625 h 4650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08" h="46508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solidFill>
              <a:srgbClr val="000000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9" name="任意多边形: 形状 68"/>
            <p:cNvSpPr/>
            <p:nvPr/>
          </p:nvSpPr>
          <p:spPr>
            <a:xfrm rot="1312566">
              <a:off x="2107664" y="3607425"/>
              <a:ext cx="204229" cy="240735"/>
            </a:xfrm>
            <a:custGeom>
              <a:gdLst>
                <a:gd name="connsiteX0" fmla="*/ 1007745 w 1103188"/>
                <a:gd name="connsiteY0" fmla="*/ 1242060 h 1300385"/>
                <a:gd name="connsiteX1" fmla="*/ 1026795 w 1103188"/>
                <a:gd name="connsiteY1" fmla="*/ 1030605 h 1300385"/>
                <a:gd name="connsiteX2" fmla="*/ 1104900 w 1103188"/>
                <a:gd name="connsiteY2" fmla="*/ 1011555 h 1300385"/>
                <a:gd name="connsiteX3" fmla="*/ 1104900 w 1103188"/>
                <a:gd name="connsiteY3" fmla="*/ 0 h 1300385"/>
                <a:gd name="connsiteX4" fmla="*/ 89535 w 1103188"/>
                <a:gd name="connsiteY4" fmla="*/ 0 h 1300385"/>
                <a:gd name="connsiteX5" fmla="*/ 100965 w 1103188"/>
                <a:gd name="connsiteY5" fmla="*/ 11430 h 1300385"/>
                <a:gd name="connsiteX6" fmla="*/ 11430 w 1103188"/>
                <a:gd name="connsiteY6" fmla="*/ 100965 h 1300385"/>
                <a:gd name="connsiteX7" fmla="*/ 0 w 1103188"/>
                <a:gd name="connsiteY7" fmla="*/ 89535 h 1300385"/>
                <a:gd name="connsiteX8" fmla="*/ 0 w 1103188"/>
                <a:gd name="connsiteY8" fmla="*/ 1211580 h 1300385"/>
                <a:gd name="connsiteX9" fmla="*/ 9525 w 1103188"/>
                <a:gd name="connsiteY9" fmla="*/ 1202055 h 1300385"/>
                <a:gd name="connsiteX10" fmla="*/ 99060 w 1103188"/>
                <a:gd name="connsiteY10" fmla="*/ 1291590 h 1300385"/>
                <a:gd name="connsiteX11" fmla="*/ 89535 w 1103188"/>
                <a:gd name="connsiteY11" fmla="*/ 1301115 h 1300385"/>
                <a:gd name="connsiteX12" fmla="*/ 1104900 w 1103188"/>
                <a:gd name="connsiteY12" fmla="*/ 1301115 h 1300385"/>
                <a:gd name="connsiteX13" fmla="*/ 1104900 w 1103188"/>
                <a:gd name="connsiteY13" fmla="*/ 1280160 h 130038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3188" h="1300385">
                  <a:moveTo>
                    <a:pt x="1007745" y="1242060"/>
                  </a:moveTo>
                  <a:lnTo>
                    <a:pt x="1026795" y="1030605"/>
                  </a:lnTo>
                  <a:lnTo>
                    <a:pt x="1104900" y="1011555"/>
                  </a:lnTo>
                  <a:lnTo>
                    <a:pt x="1104900" y="0"/>
                  </a:lnTo>
                  <a:lnTo>
                    <a:pt x="89535" y="0"/>
                  </a:lnTo>
                  <a:lnTo>
                    <a:pt x="100965" y="11430"/>
                  </a:lnTo>
                  <a:lnTo>
                    <a:pt x="11430" y="100965"/>
                  </a:lnTo>
                  <a:lnTo>
                    <a:pt x="0" y="89535"/>
                  </a:lnTo>
                  <a:lnTo>
                    <a:pt x="0" y="1211580"/>
                  </a:lnTo>
                  <a:lnTo>
                    <a:pt x="9525" y="1202055"/>
                  </a:lnTo>
                  <a:lnTo>
                    <a:pt x="99060" y="1291590"/>
                  </a:lnTo>
                  <a:lnTo>
                    <a:pt x="89535" y="1301115"/>
                  </a:lnTo>
                  <a:lnTo>
                    <a:pt x="1104900" y="1301115"/>
                  </a:lnTo>
                  <a:lnTo>
                    <a:pt x="1104900" y="1280160"/>
                  </a:lnTo>
                  <a:close/>
                </a:path>
              </a:pathLst>
            </a:custGeom>
            <a:solidFill>
              <a:srgbClr val="FFFFFF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0" name="任意多边形: 形状 69"/>
            <p:cNvSpPr/>
            <p:nvPr/>
          </p:nvSpPr>
          <p:spPr>
            <a:xfrm rot="1312566">
              <a:off x="2144022" y="3615035"/>
              <a:ext cx="158424" cy="160490"/>
            </a:xfrm>
            <a:custGeom>
              <a:gdLst>
                <a:gd name="connsiteX0" fmla="*/ 0 w 855761"/>
                <a:gd name="connsiteY0" fmla="*/ 0 h 866923"/>
                <a:gd name="connsiteX1" fmla="*/ 857250 w 855761"/>
                <a:gd name="connsiteY1" fmla="*/ 0 h 866923"/>
                <a:gd name="connsiteX2" fmla="*/ 857250 w 855761"/>
                <a:gd name="connsiteY2" fmla="*/ 868680 h 866923"/>
                <a:gd name="connsiteX3" fmla="*/ 0 w 855761"/>
                <a:gd name="connsiteY3" fmla="*/ 868680 h 86692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761" h="866923">
                  <a:moveTo>
                    <a:pt x="0" y="0"/>
                  </a:moveTo>
                  <a:lnTo>
                    <a:pt x="857250" y="0"/>
                  </a:lnTo>
                  <a:lnTo>
                    <a:pt x="857250" y="868680"/>
                  </a:lnTo>
                  <a:lnTo>
                    <a:pt x="0" y="86868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1" name="任意多边形: 形状 70"/>
            <p:cNvSpPr/>
            <p:nvPr/>
          </p:nvSpPr>
          <p:spPr>
            <a:xfrm rot="1312566">
              <a:off x="2069541" y="3787244"/>
              <a:ext cx="243146" cy="63369"/>
            </a:xfrm>
            <a:custGeom>
              <a:gdLst>
                <a:gd name="connsiteX0" fmla="*/ 1314450 w 1313408"/>
                <a:gd name="connsiteY0" fmla="*/ 169545 h 342304"/>
                <a:gd name="connsiteX1" fmla="*/ 1314450 w 1313408"/>
                <a:gd name="connsiteY1" fmla="*/ 169545 h 342304"/>
                <a:gd name="connsiteX2" fmla="*/ 1143000 w 1313408"/>
                <a:gd name="connsiteY2" fmla="*/ 295275 h 342304"/>
                <a:gd name="connsiteX3" fmla="*/ 167640 w 1313408"/>
                <a:gd name="connsiteY3" fmla="*/ 295275 h 342304"/>
                <a:gd name="connsiteX4" fmla="*/ 53340 w 1313408"/>
                <a:gd name="connsiteY4" fmla="*/ 180975 h 342304"/>
                <a:gd name="connsiteX5" fmla="*/ 53340 w 1313408"/>
                <a:gd name="connsiteY5" fmla="*/ 161925 h 342304"/>
                <a:gd name="connsiteX6" fmla="*/ 167640 w 1313408"/>
                <a:gd name="connsiteY6" fmla="*/ 47625 h 342304"/>
                <a:gd name="connsiteX7" fmla="*/ 1143000 w 1313408"/>
                <a:gd name="connsiteY7" fmla="*/ 47625 h 342304"/>
                <a:gd name="connsiteX8" fmla="*/ 1143000 w 1313408"/>
                <a:gd name="connsiteY8" fmla="*/ 0 h 342304"/>
                <a:gd name="connsiteX9" fmla="*/ 171450 w 1313408"/>
                <a:gd name="connsiteY9" fmla="*/ 0 h 342304"/>
                <a:gd name="connsiteX10" fmla="*/ 0 w 1313408"/>
                <a:gd name="connsiteY10" fmla="*/ 171450 h 342304"/>
                <a:gd name="connsiteX11" fmla="*/ 171450 w 1313408"/>
                <a:gd name="connsiteY11" fmla="*/ 342900 h 342304"/>
                <a:gd name="connsiteX12" fmla="*/ 1143000 w 1313408"/>
                <a:gd name="connsiteY12" fmla="*/ 342900 h 342304"/>
                <a:gd name="connsiteX13" fmla="*/ 1143000 w 1313408"/>
                <a:gd name="connsiteY13" fmla="*/ 295275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13408" h="342304">
                  <a:moveTo>
                    <a:pt x="1314450" y="169545"/>
                  </a:moveTo>
                  <a:lnTo>
                    <a:pt x="1314450" y="169545"/>
                  </a:lnTo>
                  <a:close/>
                  <a:moveTo>
                    <a:pt x="1143000" y="295275"/>
                  </a:moveTo>
                  <a:lnTo>
                    <a:pt x="167640" y="295275"/>
                  </a:lnTo>
                  <a:cubicBezTo>
                    <a:pt x="104775" y="295275"/>
                    <a:pt x="53340" y="243840"/>
                    <a:pt x="53340" y="180975"/>
                  </a:cubicBezTo>
                  <a:lnTo>
                    <a:pt x="53340" y="161925"/>
                  </a:lnTo>
                  <a:cubicBezTo>
                    <a:pt x="53340" y="99060"/>
                    <a:pt x="104775" y="47625"/>
                    <a:pt x="167640" y="47625"/>
                  </a:cubicBezTo>
                  <a:lnTo>
                    <a:pt x="1143000" y="47625"/>
                  </a:lnTo>
                  <a:lnTo>
                    <a:pt x="1143000" y="0"/>
                  </a:lnTo>
                  <a:lnTo>
                    <a:pt x="171450" y="0"/>
                  </a:lnTo>
                  <a:cubicBezTo>
                    <a:pt x="76200" y="0"/>
                    <a:pt x="0" y="76200"/>
                    <a:pt x="0" y="171450"/>
                  </a:cubicBezTo>
                  <a:cubicBezTo>
                    <a:pt x="0" y="266700"/>
                    <a:pt x="76200" y="342900"/>
                    <a:pt x="171450" y="342900"/>
                  </a:cubicBezTo>
                  <a:lnTo>
                    <a:pt x="1143000" y="342900"/>
                  </a:lnTo>
                  <a:lnTo>
                    <a:pt x="1143000" y="29527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" name="任意多边形: 形状 71"/>
            <p:cNvSpPr/>
            <p:nvPr/>
          </p:nvSpPr>
          <p:spPr>
            <a:xfrm rot="1312566">
              <a:off x="2104813" y="3604586"/>
              <a:ext cx="211806" cy="246934"/>
            </a:xfrm>
            <a:custGeom>
              <a:gdLst>
                <a:gd name="connsiteX0" fmla="*/ 190500 w 1144116"/>
                <a:gd name="connsiteY0" fmla="*/ 45720 h 1333872"/>
                <a:gd name="connsiteX1" fmla="*/ 882015 w 1144116"/>
                <a:gd name="connsiteY1" fmla="*/ 45720 h 1333872"/>
                <a:gd name="connsiteX2" fmla="*/ 882015 w 1144116"/>
                <a:gd name="connsiteY2" fmla="*/ 0 h 1333872"/>
                <a:gd name="connsiteX3" fmla="*/ 975360 w 1144116"/>
                <a:gd name="connsiteY3" fmla="*/ 0 h 1333872"/>
                <a:gd name="connsiteX4" fmla="*/ 173355 w 1144116"/>
                <a:gd name="connsiteY4" fmla="*/ 0 h 1333872"/>
                <a:gd name="connsiteX5" fmla="*/ 0 w 1144116"/>
                <a:gd name="connsiteY5" fmla="*/ 173355 h 1333872"/>
                <a:gd name="connsiteX6" fmla="*/ 0 w 1144116"/>
                <a:gd name="connsiteY6" fmla="*/ 1162050 h 1333872"/>
                <a:gd name="connsiteX7" fmla="*/ 173355 w 1144116"/>
                <a:gd name="connsiteY7" fmla="*/ 1335405 h 1333872"/>
                <a:gd name="connsiteX8" fmla="*/ 192405 w 1144116"/>
                <a:gd name="connsiteY8" fmla="*/ 1335405 h 1333872"/>
                <a:gd name="connsiteX9" fmla="*/ 47625 w 1144116"/>
                <a:gd name="connsiteY9" fmla="*/ 1190625 h 1333872"/>
                <a:gd name="connsiteX10" fmla="*/ 47625 w 1144116"/>
                <a:gd name="connsiteY10" fmla="*/ 188595 h 1333872"/>
                <a:gd name="connsiteX11" fmla="*/ 190500 w 1144116"/>
                <a:gd name="connsiteY11" fmla="*/ 45720 h 1333872"/>
                <a:gd name="connsiteX12" fmla="*/ 1097280 w 1144116"/>
                <a:gd name="connsiteY12" fmla="*/ 255270 h 1333872"/>
                <a:gd name="connsiteX13" fmla="*/ 1144905 w 1144116"/>
                <a:gd name="connsiteY13" fmla="*/ 255270 h 1333872"/>
                <a:gd name="connsiteX14" fmla="*/ 1144905 w 1144116"/>
                <a:gd name="connsiteY14" fmla="*/ 1034415 h 1333872"/>
                <a:gd name="connsiteX15" fmla="*/ 1097280 w 1144116"/>
                <a:gd name="connsiteY15" fmla="*/ 1034415 h 133387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44116" h="1333872">
                  <a:moveTo>
                    <a:pt x="190500" y="45720"/>
                  </a:moveTo>
                  <a:lnTo>
                    <a:pt x="882015" y="45720"/>
                  </a:lnTo>
                  <a:lnTo>
                    <a:pt x="882015" y="0"/>
                  </a:lnTo>
                  <a:lnTo>
                    <a:pt x="975360" y="0"/>
                  </a:lnTo>
                  <a:lnTo>
                    <a:pt x="173355" y="0"/>
                  </a:lnTo>
                  <a:cubicBezTo>
                    <a:pt x="78105" y="0"/>
                    <a:pt x="0" y="78105"/>
                    <a:pt x="0" y="173355"/>
                  </a:cubicBezTo>
                  <a:lnTo>
                    <a:pt x="0" y="1162050"/>
                  </a:lnTo>
                  <a:cubicBezTo>
                    <a:pt x="0" y="1257300"/>
                    <a:pt x="78105" y="1335405"/>
                    <a:pt x="173355" y="1335405"/>
                  </a:cubicBezTo>
                  <a:lnTo>
                    <a:pt x="192405" y="1335405"/>
                  </a:lnTo>
                  <a:cubicBezTo>
                    <a:pt x="112395" y="1335405"/>
                    <a:pt x="47625" y="1270635"/>
                    <a:pt x="47625" y="1190625"/>
                  </a:cubicBezTo>
                  <a:lnTo>
                    <a:pt x="47625" y="188595"/>
                  </a:lnTo>
                  <a:cubicBezTo>
                    <a:pt x="45720" y="110490"/>
                    <a:pt x="112395" y="45720"/>
                    <a:pt x="190500" y="45720"/>
                  </a:cubicBezTo>
                  <a:close/>
                  <a:moveTo>
                    <a:pt x="1097280" y="255270"/>
                  </a:moveTo>
                  <a:lnTo>
                    <a:pt x="1144905" y="255270"/>
                  </a:lnTo>
                  <a:lnTo>
                    <a:pt x="1144905" y="1034415"/>
                  </a:lnTo>
                  <a:lnTo>
                    <a:pt x="1097280" y="103441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3" name="任意多边形: 形状 72"/>
            <p:cNvSpPr/>
            <p:nvPr userDrawn="1"/>
          </p:nvSpPr>
          <p:spPr>
            <a:xfrm rot="1312566">
              <a:off x="2299144" y="3642143"/>
              <a:ext cx="48765" cy="48050"/>
            </a:xfrm>
            <a:custGeom>
              <a:gdLst>
                <a:gd name="connsiteX0" fmla="*/ 593 w 263416"/>
                <a:gd name="connsiteY0" fmla="*/ 0 h 259549"/>
                <a:gd name="connsiteX1" fmla="*/ 0 w 263416"/>
                <a:gd name="connsiteY1" fmla="*/ 45845 h 259549"/>
                <a:gd name="connsiteX2" fmla="*/ 216452 w 263416"/>
                <a:gd name="connsiteY2" fmla="*/ 45251 h 259549"/>
                <a:gd name="connsiteX3" fmla="*/ 216452 w 263416"/>
                <a:gd name="connsiteY3" fmla="*/ 257175 h 259549"/>
                <a:gd name="connsiteX4" fmla="*/ 263359 w 263416"/>
                <a:gd name="connsiteY4" fmla="*/ 259549 h 259549"/>
                <a:gd name="connsiteX5" fmla="*/ 263359 w 263416"/>
                <a:gd name="connsiteY5" fmla="*/ 0 h 259549"/>
                <a:gd name="connsiteX6" fmla="*/ 593 w 263416"/>
                <a:gd name="connsiteY6" fmla="*/ 0 h 25954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416" h="259549">
                  <a:moveTo>
                    <a:pt x="593" y="0"/>
                  </a:moveTo>
                  <a:cubicBezTo>
                    <a:pt x="198" y="14886"/>
                    <a:pt x="395" y="30959"/>
                    <a:pt x="0" y="45845"/>
                  </a:cubicBezTo>
                  <a:lnTo>
                    <a:pt x="216452" y="45251"/>
                  </a:lnTo>
                  <a:lnTo>
                    <a:pt x="216452" y="257175"/>
                  </a:lnTo>
                  <a:lnTo>
                    <a:pt x="263359" y="259549"/>
                  </a:lnTo>
                  <a:cubicBezTo>
                    <a:pt x="263161" y="173033"/>
                    <a:pt x="263557" y="86516"/>
                    <a:pt x="263359" y="0"/>
                  </a:cubicBezTo>
                  <a:lnTo>
                    <a:pt x="593" y="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4" name="任意多边形: 形状 73"/>
            <p:cNvSpPr/>
            <p:nvPr/>
          </p:nvSpPr>
          <p:spPr>
            <a:xfrm rot="1312566">
              <a:off x="2140513" y="3809966"/>
              <a:ext cx="117785" cy="24452"/>
            </a:xfrm>
            <a:custGeom>
              <a:gdLst>
                <a:gd name="connsiteX0" fmla="*/ 0 w 636240"/>
                <a:gd name="connsiteY0" fmla="*/ 0 h 132084"/>
                <a:gd name="connsiteX1" fmla="*/ 636270 w 636240"/>
                <a:gd name="connsiteY1" fmla="*/ 0 h 132084"/>
                <a:gd name="connsiteX2" fmla="*/ 636270 w 636240"/>
                <a:gd name="connsiteY2" fmla="*/ 47625 h 132084"/>
                <a:gd name="connsiteX3" fmla="*/ 0 w 636240"/>
                <a:gd name="connsiteY3" fmla="*/ 47625 h 132084"/>
                <a:gd name="connsiteX4" fmla="*/ 262890 w 636240"/>
                <a:gd name="connsiteY4" fmla="*/ 85725 h 132084"/>
                <a:gd name="connsiteX5" fmla="*/ 636270 w 636240"/>
                <a:gd name="connsiteY5" fmla="*/ 85725 h 132084"/>
                <a:gd name="connsiteX6" fmla="*/ 636270 w 636240"/>
                <a:gd name="connsiteY6" fmla="*/ 133350 h 132084"/>
                <a:gd name="connsiteX7" fmla="*/ 262890 w 636240"/>
                <a:gd name="connsiteY7" fmla="*/ 133350 h 13208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6240" h="132084">
                  <a:moveTo>
                    <a:pt x="0" y="0"/>
                  </a:moveTo>
                  <a:lnTo>
                    <a:pt x="636270" y="0"/>
                  </a:lnTo>
                  <a:lnTo>
                    <a:pt x="636270" y="47625"/>
                  </a:lnTo>
                  <a:lnTo>
                    <a:pt x="0" y="47625"/>
                  </a:lnTo>
                  <a:close/>
                  <a:moveTo>
                    <a:pt x="262890" y="85725"/>
                  </a:moveTo>
                  <a:lnTo>
                    <a:pt x="636270" y="85725"/>
                  </a:lnTo>
                  <a:lnTo>
                    <a:pt x="636270" y="133350"/>
                  </a:lnTo>
                  <a:lnTo>
                    <a:pt x="262890" y="13335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5" name="任意多边形: 形状 74"/>
            <p:cNvSpPr/>
            <p:nvPr/>
          </p:nvSpPr>
          <p:spPr>
            <a:xfrm rot="1312566">
              <a:off x="2248138" y="3815672"/>
              <a:ext cx="27552" cy="63369"/>
            </a:xfrm>
            <a:custGeom>
              <a:gdLst>
                <a:gd name="connsiteX0" fmla="*/ 40005 w 148828"/>
                <a:gd name="connsiteY0" fmla="*/ 171450 h 342304"/>
                <a:gd name="connsiteX1" fmla="*/ 150495 w 148828"/>
                <a:gd name="connsiteY1" fmla="*/ 26670 h 342304"/>
                <a:gd name="connsiteX2" fmla="*/ 150495 w 148828"/>
                <a:gd name="connsiteY2" fmla="*/ 0 h 342304"/>
                <a:gd name="connsiteX3" fmla="*/ 0 w 148828"/>
                <a:gd name="connsiteY3" fmla="*/ 171450 h 342304"/>
                <a:gd name="connsiteX4" fmla="*/ 150495 w 148828"/>
                <a:gd name="connsiteY4" fmla="*/ 342900 h 342304"/>
                <a:gd name="connsiteX5" fmla="*/ 150495 w 148828"/>
                <a:gd name="connsiteY5" fmla="*/ 316230 h 342304"/>
                <a:gd name="connsiteX6" fmla="*/ 40005 w 148828"/>
                <a:gd name="connsiteY6" fmla="*/ 171450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828" h="342304">
                  <a:moveTo>
                    <a:pt x="40005" y="171450"/>
                  </a:moveTo>
                  <a:cubicBezTo>
                    <a:pt x="40005" y="74295"/>
                    <a:pt x="104775" y="40005"/>
                    <a:pt x="150495" y="26670"/>
                  </a:cubicBezTo>
                  <a:lnTo>
                    <a:pt x="150495" y="0"/>
                  </a:lnTo>
                  <a:cubicBezTo>
                    <a:pt x="150495" y="0"/>
                    <a:pt x="0" y="7620"/>
                    <a:pt x="0" y="171450"/>
                  </a:cubicBezTo>
                  <a:cubicBezTo>
                    <a:pt x="0" y="337185"/>
                    <a:pt x="150495" y="342900"/>
                    <a:pt x="150495" y="342900"/>
                  </a:cubicBezTo>
                  <a:lnTo>
                    <a:pt x="150495" y="316230"/>
                  </a:lnTo>
                  <a:cubicBezTo>
                    <a:pt x="104775" y="302895"/>
                    <a:pt x="40005" y="268605"/>
                    <a:pt x="40005" y="171450"/>
                  </a:cubicBez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6" name="图形 3"/>
            <p:cNvSpPr/>
            <p:nvPr/>
          </p:nvSpPr>
          <p:spPr>
            <a:xfrm rot="1398234">
              <a:off x="2176226" y="3636273"/>
              <a:ext cx="107878" cy="131988"/>
            </a:xfrm>
            <a:custGeom>
              <a:gdLst>
                <a:gd name="connsiteX0" fmla="*/ 1219145 w 1225855"/>
                <a:gd name="connsiteY0" fmla="*/ 1035512 h 1499831"/>
                <a:gd name="connsiteX1" fmla="*/ 1212598 w 1225855"/>
                <a:gd name="connsiteY1" fmla="*/ 1022910 h 1499831"/>
                <a:gd name="connsiteX2" fmla="*/ 1009653 w 1225855"/>
                <a:gd name="connsiteY2" fmla="*/ 805725 h 1499831"/>
                <a:gd name="connsiteX3" fmla="*/ 1091485 w 1225855"/>
                <a:gd name="connsiteY3" fmla="*/ 720128 h 1499831"/>
                <a:gd name="connsiteX4" fmla="*/ 1086085 w 1225855"/>
                <a:gd name="connsiteY4" fmla="*/ 697052 h 1499831"/>
                <a:gd name="connsiteX5" fmla="*/ 1079702 w 1225855"/>
                <a:gd name="connsiteY5" fmla="*/ 685104 h 1499831"/>
                <a:gd name="connsiteX6" fmla="*/ 863663 w 1225855"/>
                <a:gd name="connsiteY6" fmla="*/ 454008 h 1499831"/>
                <a:gd name="connsiteX7" fmla="*/ 957280 w 1225855"/>
                <a:gd name="connsiteY7" fmla="*/ 374303 h 1499831"/>
                <a:gd name="connsiteX8" fmla="*/ 953024 w 1225855"/>
                <a:gd name="connsiteY8" fmla="*/ 355482 h 1499831"/>
                <a:gd name="connsiteX9" fmla="*/ 946969 w 1225855"/>
                <a:gd name="connsiteY9" fmla="*/ 344516 h 1499831"/>
                <a:gd name="connsiteX10" fmla="*/ 633058 w 1225855"/>
                <a:gd name="connsiteY10" fmla="*/ 8347 h 1499831"/>
                <a:gd name="connsiteX11" fmla="*/ 613909 w 1225855"/>
                <a:gd name="connsiteY11" fmla="*/ 0 h 1499831"/>
                <a:gd name="connsiteX12" fmla="*/ 594761 w 1225855"/>
                <a:gd name="connsiteY12" fmla="*/ 8183 h 1499831"/>
                <a:gd name="connsiteX13" fmla="*/ 276922 w 1225855"/>
                <a:gd name="connsiteY13" fmla="*/ 345825 h 1499831"/>
                <a:gd name="connsiteX14" fmla="*/ 269884 w 1225855"/>
                <a:gd name="connsiteY14" fmla="*/ 362028 h 1499831"/>
                <a:gd name="connsiteX15" fmla="*/ 268248 w 1225855"/>
                <a:gd name="connsiteY15" fmla="*/ 374139 h 1499831"/>
                <a:gd name="connsiteX16" fmla="*/ 363828 w 1225855"/>
                <a:gd name="connsiteY16" fmla="*/ 453354 h 1499831"/>
                <a:gd name="connsiteX17" fmla="*/ 143535 w 1225855"/>
                <a:gd name="connsiteY17" fmla="*/ 687395 h 1499831"/>
                <a:gd name="connsiteX18" fmla="*/ 136497 w 1225855"/>
                <a:gd name="connsiteY18" fmla="*/ 704744 h 1499831"/>
                <a:gd name="connsiteX19" fmla="*/ 134206 w 1225855"/>
                <a:gd name="connsiteY19" fmla="*/ 720128 h 1499831"/>
                <a:gd name="connsiteX20" fmla="*/ 182978 w 1225855"/>
                <a:gd name="connsiteY20" fmla="*/ 786740 h 1499831"/>
                <a:gd name="connsiteX21" fmla="*/ 217839 w 1225855"/>
                <a:gd name="connsiteY21" fmla="*/ 805071 h 1499831"/>
                <a:gd name="connsiteX22" fmla="*/ 9984 w 1225855"/>
                <a:gd name="connsiteY22" fmla="*/ 1025692 h 1499831"/>
                <a:gd name="connsiteX23" fmla="*/ 2946 w 1225855"/>
                <a:gd name="connsiteY23" fmla="*/ 1044186 h 1499831"/>
                <a:gd name="connsiteX24" fmla="*/ 0 w 1225855"/>
                <a:gd name="connsiteY24" fmla="*/ 1062844 h 1499831"/>
                <a:gd name="connsiteX25" fmla="*/ 194435 w 1225855"/>
                <a:gd name="connsiteY25" fmla="*/ 1198195 h 1499831"/>
                <a:gd name="connsiteX26" fmla="*/ 487887 w 1225855"/>
                <a:gd name="connsiteY26" fmla="*/ 1247950 h 1499831"/>
                <a:gd name="connsiteX27" fmla="*/ 487887 w 1225855"/>
                <a:gd name="connsiteY27" fmla="*/ 1473645 h 1499831"/>
                <a:gd name="connsiteX28" fmla="*/ 514073 w 1225855"/>
                <a:gd name="connsiteY28" fmla="*/ 1499831 h 1499831"/>
                <a:gd name="connsiteX29" fmla="*/ 711781 w 1225855"/>
                <a:gd name="connsiteY29" fmla="*/ 1499831 h 1499831"/>
                <a:gd name="connsiteX30" fmla="*/ 737968 w 1225855"/>
                <a:gd name="connsiteY30" fmla="*/ 1473645 h 1499831"/>
                <a:gd name="connsiteX31" fmla="*/ 737968 w 1225855"/>
                <a:gd name="connsiteY31" fmla="*/ 1248932 h 1499831"/>
                <a:gd name="connsiteX32" fmla="*/ 1039112 w 1225855"/>
                <a:gd name="connsiteY32" fmla="*/ 1198195 h 1499831"/>
                <a:gd name="connsiteX33" fmla="*/ 1225855 w 1225855"/>
                <a:gd name="connsiteY33" fmla="*/ 1062844 h 1499831"/>
                <a:gd name="connsiteX34" fmla="*/ 1219145 w 1225855"/>
                <a:gd name="connsiteY34" fmla="*/ 1035512 h 1499831"/>
                <a:gd name="connsiteX35" fmla="*/ 1099178 w 1225855"/>
                <a:gd name="connsiteY35" fmla="*/ 1120454 h 1499831"/>
                <a:gd name="connsiteX36" fmla="*/ 1082157 w 1225855"/>
                <a:gd name="connsiteY36" fmla="*/ 1113580 h 1499831"/>
                <a:gd name="connsiteX37" fmla="*/ 657608 w 1225855"/>
                <a:gd name="connsiteY37" fmla="*/ 1056788 h 1499831"/>
                <a:gd name="connsiteX38" fmla="*/ 560882 w 1225855"/>
                <a:gd name="connsiteY38" fmla="*/ 1023564 h 1499831"/>
                <a:gd name="connsiteX39" fmla="*/ 558918 w 1225855"/>
                <a:gd name="connsiteY39" fmla="*/ 1022582 h 1499831"/>
                <a:gd name="connsiteX40" fmla="*/ 554663 w 1225855"/>
                <a:gd name="connsiteY40" fmla="*/ 1021109 h 1499831"/>
                <a:gd name="connsiteX41" fmla="*/ 419966 w 1225855"/>
                <a:gd name="connsiteY41" fmla="*/ 947296 h 1499831"/>
                <a:gd name="connsiteX42" fmla="*/ 312928 w 1225855"/>
                <a:gd name="connsiteY42" fmla="*/ 837313 h 1499831"/>
                <a:gd name="connsiteX43" fmla="*/ 618656 w 1225855"/>
                <a:gd name="connsiteY43" fmla="*/ 887115 h 1499831"/>
                <a:gd name="connsiteX44" fmla="*/ 943368 w 1225855"/>
                <a:gd name="connsiteY44" fmla="*/ 830439 h 1499831"/>
                <a:gd name="connsiteX45" fmla="*/ 957116 w 1225855"/>
                <a:gd name="connsiteY45" fmla="*/ 826184 h 1499831"/>
                <a:gd name="connsiteX46" fmla="*/ 1168408 w 1225855"/>
                <a:gd name="connsiteY46" fmla="*/ 1052369 h 1499831"/>
                <a:gd name="connsiteX47" fmla="*/ 1170536 w 1225855"/>
                <a:gd name="connsiteY47" fmla="*/ 1055806 h 1499831"/>
                <a:gd name="connsiteX48" fmla="*/ 1173482 w 1225855"/>
                <a:gd name="connsiteY48" fmla="*/ 1063008 h 1499831"/>
                <a:gd name="connsiteX49" fmla="*/ 1099178 w 1225855"/>
                <a:gd name="connsiteY49" fmla="*/ 1120454 h 1499831"/>
                <a:gd name="connsiteX50" fmla="*/ 736822 w 1225855"/>
                <a:gd name="connsiteY50" fmla="*/ 1196559 h 1499831"/>
                <a:gd name="connsiteX51" fmla="*/ 620292 w 1225855"/>
                <a:gd name="connsiteY51" fmla="*/ 1200487 h 1499831"/>
                <a:gd name="connsiteX52" fmla="*/ 489033 w 1225855"/>
                <a:gd name="connsiteY52" fmla="*/ 1195577 h 1499831"/>
                <a:gd name="connsiteX53" fmla="*/ 209001 w 1225855"/>
                <a:gd name="connsiteY53" fmla="*/ 1148114 h 1499831"/>
                <a:gd name="connsiteX54" fmla="*/ 52209 w 1225855"/>
                <a:gd name="connsiteY54" fmla="*/ 1063008 h 1499831"/>
                <a:gd name="connsiteX55" fmla="*/ 54173 w 1225855"/>
                <a:gd name="connsiteY55" fmla="*/ 1057279 h 1499831"/>
                <a:gd name="connsiteX56" fmla="*/ 56137 w 1225855"/>
                <a:gd name="connsiteY56" fmla="*/ 1053188 h 1499831"/>
                <a:gd name="connsiteX57" fmla="*/ 255155 w 1225855"/>
                <a:gd name="connsiteY57" fmla="*/ 841896 h 1499831"/>
                <a:gd name="connsiteX58" fmla="*/ 346971 w 1225855"/>
                <a:gd name="connsiteY58" fmla="*/ 956134 h 1499831"/>
                <a:gd name="connsiteX59" fmla="*/ 318984 w 1225855"/>
                <a:gd name="connsiteY59" fmla="*/ 987558 h 1499831"/>
                <a:gd name="connsiteX60" fmla="*/ 321112 w 1225855"/>
                <a:gd name="connsiteY60" fmla="*/ 1024546 h 1499831"/>
                <a:gd name="connsiteX61" fmla="*/ 338460 w 1225855"/>
                <a:gd name="connsiteY61" fmla="*/ 1031093 h 1499831"/>
                <a:gd name="connsiteX62" fmla="*/ 358100 w 1225855"/>
                <a:gd name="connsiteY62" fmla="*/ 1022255 h 1499831"/>
                <a:gd name="connsiteX63" fmla="*/ 387887 w 1225855"/>
                <a:gd name="connsiteY63" fmla="*/ 988703 h 1499831"/>
                <a:gd name="connsiteX64" fmla="*/ 512600 w 1225855"/>
                <a:gd name="connsiteY64" fmla="*/ 1059898 h 1499831"/>
                <a:gd name="connsiteX65" fmla="*/ 494925 w 1225855"/>
                <a:gd name="connsiteY65" fmla="*/ 1097868 h 1499831"/>
                <a:gd name="connsiteX66" fmla="*/ 507527 w 1225855"/>
                <a:gd name="connsiteY66" fmla="*/ 1132729 h 1499831"/>
                <a:gd name="connsiteX67" fmla="*/ 518656 w 1225855"/>
                <a:gd name="connsiteY67" fmla="*/ 1135184 h 1499831"/>
                <a:gd name="connsiteX68" fmla="*/ 542388 w 1225855"/>
                <a:gd name="connsiteY68" fmla="*/ 1120127 h 1499831"/>
                <a:gd name="connsiteX69" fmla="*/ 561045 w 1225855"/>
                <a:gd name="connsiteY69" fmla="*/ 1080029 h 1499831"/>
                <a:gd name="connsiteX70" fmla="*/ 638132 w 1225855"/>
                <a:gd name="connsiteY70" fmla="*/ 1105888 h 1499831"/>
                <a:gd name="connsiteX71" fmla="*/ 708344 w 1225855"/>
                <a:gd name="connsiteY71" fmla="*/ 1124219 h 1499831"/>
                <a:gd name="connsiteX72" fmla="*/ 692633 w 1225855"/>
                <a:gd name="connsiteY72" fmla="*/ 1159079 h 1499831"/>
                <a:gd name="connsiteX73" fmla="*/ 691487 w 1225855"/>
                <a:gd name="connsiteY73" fmla="*/ 1177574 h 1499831"/>
                <a:gd name="connsiteX74" fmla="*/ 705726 w 1225855"/>
                <a:gd name="connsiteY74" fmla="*/ 1193776 h 1499831"/>
                <a:gd name="connsiteX75" fmla="*/ 716528 w 1225855"/>
                <a:gd name="connsiteY75" fmla="*/ 1196068 h 1499831"/>
                <a:gd name="connsiteX76" fmla="*/ 733549 w 1225855"/>
                <a:gd name="connsiteY76" fmla="*/ 1189848 h 1499831"/>
                <a:gd name="connsiteX77" fmla="*/ 740423 w 1225855"/>
                <a:gd name="connsiteY77" fmla="*/ 1180683 h 1499831"/>
                <a:gd name="connsiteX78" fmla="*/ 760881 w 1225855"/>
                <a:gd name="connsiteY78" fmla="*/ 1135184 h 1499831"/>
                <a:gd name="connsiteX79" fmla="*/ 974628 w 1225855"/>
                <a:gd name="connsiteY79" fmla="*/ 1161534 h 1499831"/>
                <a:gd name="connsiteX80" fmla="*/ 736822 w 1225855"/>
                <a:gd name="connsiteY80" fmla="*/ 1196559 h 1499831"/>
                <a:gd name="connsiteX81" fmla="*/ 685431 w 1225855"/>
                <a:gd name="connsiteY81" fmla="*/ 1447458 h 1499831"/>
                <a:gd name="connsiteX82" fmla="*/ 540096 w 1225855"/>
                <a:gd name="connsiteY82" fmla="*/ 1447458 h 1499831"/>
                <a:gd name="connsiteX83" fmla="*/ 540096 w 1225855"/>
                <a:gd name="connsiteY83" fmla="*/ 1251059 h 1499831"/>
                <a:gd name="connsiteX84" fmla="*/ 620292 w 1225855"/>
                <a:gd name="connsiteY84" fmla="*/ 1252860 h 1499831"/>
                <a:gd name="connsiteX85" fmla="*/ 685431 w 1225855"/>
                <a:gd name="connsiteY85" fmla="*/ 1251714 h 1499831"/>
                <a:gd name="connsiteX86" fmla="*/ 685431 w 1225855"/>
                <a:gd name="connsiteY86" fmla="*/ 1447458 h 1499831"/>
                <a:gd name="connsiteX87" fmla="*/ 186415 w 1225855"/>
                <a:gd name="connsiteY87" fmla="*/ 720292 h 1499831"/>
                <a:gd name="connsiteX88" fmla="*/ 187070 w 1225855"/>
                <a:gd name="connsiteY88" fmla="*/ 718819 h 1499831"/>
                <a:gd name="connsiteX89" fmla="*/ 188543 w 1225855"/>
                <a:gd name="connsiteY89" fmla="*/ 715873 h 1499831"/>
                <a:gd name="connsiteX90" fmla="*/ 418567 w 1225855"/>
                <a:gd name="connsiteY90" fmla="*/ 483352 h 1499831"/>
                <a:gd name="connsiteX91" fmla="*/ 483426 w 1225855"/>
                <a:gd name="connsiteY91" fmla="*/ 492987 h 1499831"/>
                <a:gd name="connsiteX92" fmla="*/ 493280 w 1225855"/>
                <a:gd name="connsiteY92" fmla="*/ 505881 h 1499831"/>
                <a:gd name="connsiteX93" fmla="*/ 550480 w 1225855"/>
                <a:gd name="connsiteY93" fmla="*/ 506283 h 1499831"/>
                <a:gd name="connsiteX94" fmla="*/ 587396 w 1225855"/>
                <a:gd name="connsiteY94" fmla="*/ 507919 h 1499831"/>
                <a:gd name="connsiteX95" fmla="*/ 609547 w 1225855"/>
                <a:gd name="connsiteY95" fmla="*/ 506029 h 1499831"/>
                <a:gd name="connsiteX96" fmla="*/ 644277 w 1225855"/>
                <a:gd name="connsiteY96" fmla="*/ 496177 h 1499831"/>
                <a:gd name="connsiteX97" fmla="*/ 681193 w 1225855"/>
                <a:gd name="connsiteY97" fmla="*/ 499466 h 1499831"/>
                <a:gd name="connsiteX98" fmla="*/ 719342 w 1225855"/>
                <a:gd name="connsiteY98" fmla="*/ 489704 h 1499831"/>
                <a:gd name="connsiteX99" fmla="*/ 797706 w 1225855"/>
                <a:gd name="connsiteY99" fmla="*/ 471684 h 1499831"/>
                <a:gd name="connsiteX100" fmla="*/ 820292 w 1225855"/>
                <a:gd name="connsiteY100" fmla="*/ 507036 h 1499831"/>
                <a:gd name="connsiteX101" fmla="*/ 780194 w 1225855"/>
                <a:gd name="connsiteY101" fmla="*/ 560391 h 1499831"/>
                <a:gd name="connsiteX102" fmla="*/ 759081 w 1225855"/>
                <a:gd name="connsiteY102" fmla="*/ 576103 h 1499831"/>
                <a:gd name="connsiteX103" fmla="*/ 736822 w 1225855"/>
                <a:gd name="connsiteY103" fmla="*/ 590669 h 1499831"/>
                <a:gd name="connsiteX104" fmla="*/ 736331 w 1225855"/>
                <a:gd name="connsiteY104" fmla="*/ 590996 h 1499831"/>
                <a:gd name="connsiteX105" fmla="*/ 537297 w 1225855"/>
                <a:gd name="connsiteY105" fmla="*/ 689628 h 1499831"/>
                <a:gd name="connsiteX106" fmla="*/ 339115 w 1225855"/>
                <a:gd name="connsiteY106" fmla="*/ 752370 h 1499831"/>
                <a:gd name="connsiteX107" fmla="*/ 289033 w 1225855"/>
                <a:gd name="connsiteY107" fmla="*/ 767428 h 1499831"/>
                <a:gd name="connsiteX108" fmla="*/ 274958 w 1225855"/>
                <a:gd name="connsiteY108" fmla="*/ 771519 h 1499831"/>
                <a:gd name="connsiteX109" fmla="*/ 255809 w 1225855"/>
                <a:gd name="connsiteY109" fmla="*/ 764482 h 1499831"/>
                <a:gd name="connsiteX110" fmla="*/ 186415 w 1225855"/>
                <a:gd name="connsiteY110" fmla="*/ 720292 h 1499831"/>
                <a:gd name="connsiteX111" fmla="*/ 883794 w 1225855"/>
                <a:gd name="connsiteY111" fmla="*/ 593451 h 1499831"/>
                <a:gd name="connsiteX112" fmla="*/ 859244 w 1225855"/>
                <a:gd name="connsiteY112" fmla="*/ 561536 h 1499831"/>
                <a:gd name="connsiteX113" fmla="*/ 854989 w 1225855"/>
                <a:gd name="connsiteY113" fmla="*/ 557117 h 1499831"/>
                <a:gd name="connsiteX114" fmla="*/ 867100 w 1225855"/>
                <a:gd name="connsiteY114" fmla="*/ 534204 h 1499831"/>
                <a:gd name="connsiteX115" fmla="*/ 1036167 w 1225855"/>
                <a:gd name="connsiteY115" fmla="*/ 715218 h 1499831"/>
                <a:gd name="connsiteX116" fmla="*/ 1037803 w 1225855"/>
                <a:gd name="connsiteY116" fmla="*/ 717837 h 1499831"/>
                <a:gd name="connsiteX117" fmla="*/ 1038949 w 1225855"/>
                <a:gd name="connsiteY117" fmla="*/ 720128 h 1499831"/>
                <a:gd name="connsiteX118" fmla="*/ 971519 w 1225855"/>
                <a:gd name="connsiteY118" fmla="*/ 764973 h 1499831"/>
                <a:gd name="connsiteX119" fmla="*/ 944841 w 1225855"/>
                <a:gd name="connsiteY119" fmla="*/ 774793 h 1499831"/>
                <a:gd name="connsiteX120" fmla="*/ 927165 w 1225855"/>
                <a:gd name="connsiteY120" fmla="*/ 780357 h 1499831"/>
                <a:gd name="connsiteX121" fmla="*/ 917018 w 1225855"/>
                <a:gd name="connsiteY121" fmla="*/ 783303 h 1499831"/>
                <a:gd name="connsiteX122" fmla="*/ 601823 w 1225855"/>
                <a:gd name="connsiteY122" fmla="*/ 839342 h 1499831"/>
                <a:gd name="connsiteX123" fmla="*/ 372175 w 1225855"/>
                <a:gd name="connsiteY123" fmla="*/ 797051 h 1499831"/>
                <a:gd name="connsiteX124" fmla="*/ 481668 w 1225855"/>
                <a:gd name="connsiteY124" fmla="*/ 760717 h 1499831"/>
                <a:gd name="connsiteX125" fmla="*/ 497707 w 1225855"/>
                <a:gd name="connsiteY125" fmla="*/ 799015 h 1499831"/>
                <a:gd name="connsiteX126" fmla="*/ 521929 w 1225855"/>
                <a:gd name="connsiteY126" fmla="*/ 815054 h 1499831"/>
                <a:gd name="connsiteX127" fmla="*/ 532077 w 1225855"/>
                <a:gd name="connsiteY127" fmla="*/ 812927 h 1499831"/>
                <a:gd name="connsiteX128" fmla="*/ 545988 w 1225855"/>
                <a:gd name="connsiteY128" fmla="*/ 778557 h 1499831"/>
                <a:gd name="connsiteX129" fmla="*/ 530931 w 1225855"/>
                <a:gd name="connsiteY129" fmla="*/ 742878 h 1499831"/>
                <a:gd name="connsiteX130" fmla="*/ 560882 w 1225855"/>
                <a:gd name="connsiteY130" fmla="*/ 731421 h 1499831"/>
                <a:gd name="connsiteX131" fmla="*/ 660881 w 1225855"/>
                <a:gd name="connsiteY131" fmla="*/ 689359 h 1499831"/>
                <a:gd name="connsiteX132" fmla="*/ 682158 w 1225855"/>
                <a:gd name="connsiteY132" fmla="*/ 735677 h 1499831"/>
                <a:gd name="connsiteX133" fmla="*/ 706053 w 1225855"/>
                <a:gd name="connsiteY133" fmla="*/ 750897 h 1499831"/>
                <a:gd name="connsiteX134" fmla="*/ 717019 w 1225855"/>
                <a:gd name="connsiteY134" fmla="*/ 748442 h 1499831"/>
                <a:gd name="connsiteX135" fmla="*/ 729948 w 1225855"/>
                <a:gd name="connsiteY135" fmla="*/ 713745 h 1499831"/>
                <a:gd name="connsiteX136" fmla="*/ 708181 w 1225855"/>
                <a:gd name="connsiteY136" fmla="*/ 666446 h 1499831"/>
                <a:gd name="connsiteX137" fmla="*/ 763991 w 1225855"/>
                <a:gd name="connsiteY137" fmla="*/ 635350 h 1499831"/>
                <a:gd name="connsiteX138" fmla="*/ 773483 w 1225855"/>
                <a:gd name="connsiteY138" fmla="*/ 629294 h 1499831"/>
                <a:gd name="connsiteX139" fmla="*/ 795414 w 1225855"/>
                <a:gd name="connsiteY139" fmla="*/ 614400 h 1499831"/>
                <a:gd name="connsiteX140" fmla="*/ 816200 w 1225855"/>
                <a:gd name="connsiteY140" fmla="*/ 598361 h 1499831"/>
                <a:gd name="connsiteX141" fmla="*/ 819473 w 1225855"/>
                <a:gd name="connsiteY141" fmla="*/ 595579 h 1499831"/>
                <a:gd name="connsiteX142" fmla="*/ 842223 w 1225855"/>
                <a:gd name="connsiteY142" fmla="*/ 625202 h 1499831"/>
                <a:gd name="connsiteX143" fmla="*/ 863008 w 1225855"/>
                <a:gd name="connsiteY143" fmla="*/ 635350 h 1499831"/>
                <a:gd name="connsiteX144" fmla="*/ 878884 w 1225855"/>
                <a:gd name="connsiteY144" fmla="*/ 629949 h 1499831"/>
                <a:gd name="connsiteX145" fmla="*/ 883794 w 1225855"/>
                <a:gd name="connsiteY145" fmla="*/ 593451 h 1499831"/>
                <a:gd name="connsiteX146" fmla="*/ 513091 w 1225855"/>
                <a:gd name="connsiteY146" fmla="*/ 183796 h 1499831"/>
                <a:gd name="connsiteX147" fmla="*/ 520784 w 1225855"/>
                <a:gd name="connsiteY147" fmla="*/ 163175 h 1499831"/>
                <a:gd name="connsiteX148" fmla="*/ 613746 w 1225855"/>
                <a:gd name="connsiteY148" fmla="*/ 64648 h 1499831"/>
                <a:gd name="connsiteX149" fmla="*/ 903434 w 1225855"/>
                <a:gd name="connsiteY149" fmla="*/ 374630 h 1499831"/>
                <a:gd name="connsiteX150" fmla="*/ 823892 w 1225855"/>
                <a:gd name="connsiteY150" fmla="*/ 411455 h 1499831"/>
                <a:gd name="connsiteX151" fmla="*/ 821110 w 1225855"/>
                <a:gd name="connsiteY151" fmla="*/ 412273 h 1499831"/>
                <a:gd name="connsiteX152" fmla="*/ 807689 w 1225855"/>
                <a:gd name="connsiteY152" fmla="*/ 415710 h 1499831"/>
                <a:gd name="connsiteX153" fmla="*/ 791159 w 1225855"/>
                <a:gd name="connsiteY153" fmla="*/ 406873 h 1499831"/>
                <a:gd name="connsiteX154" fmla="*/ 777084 w 1225855"/>
                <a:gd name="connsiteY154" fmla="*/ 399835 h 1499831"/>
                <a:gd name="connsiteX155" fmla="*/ 706053 w 1225855"/>
                <a:gd name="connsiteY155" fmla="*/ 362192 h 1499831"/>
                <a:gd name="connsiteX156" fmla="*/ 591160 w 1225855"/>
                <a:gd name="connsiteY156" fmla="*/ 288542 h 1499831"/>
                <a:gd name="connsiteX157" fmla="*/ 570702 w 1225855"/>
                <a:gd name="connsiteY157" fmla="*/ 272176 h 1499831"/>
                <a:gd name="connsiteX158" fmla="*/ 567919 w 1225855"/>
                <a:gd name="connsiteY158" fmla="*/ 269721 h 1499831"/>
                <a:gd name="connsiteX159" fmla="*/ 551226 w 1225855"/>
                <a:gd name="connsiteY159" fmla="*/ 254500 h 1499831"/>
                <a:gd name="connsiteX160" fmla="*/ 512109 w 1225855"/>
                <a:gd name="connsiteY160" fmla="*/ 197708 h 1499831"/>
                <a:gd name="connsiteX161" fmla="*/ 513091 w 1225855"/>
                <a:gd name="connsiteY161" fmla="*/ 183796 h 1499831"/>
                <a:gd name="connsiteX162" fmla="*/ 322094 w 1225855"/>
                <a:gd name="connsiteY162" fmla="*/ 374303 h 1499831"/>
                <a:gd name="connsiteX163" fmla="*/ 464974 w 1225855"/>
                <a:gd name="connsiteY163" fmla="*/ 222421 h 1499831"/>
                <a:gd name="connsiteX164" fmla="*/ 508345 w 1225855"/>
                <a:gd name="connsiteY164" fmla="*/ 285596 h 1499831"/>
                <a:gd name="connsiteX165" fmla="*/ 482486 w 1225855"/>
                <a:gd name="connsiteY165" fmla="*/ 314729 h 1499831"/>
                <a:gd name="connsiteX166" fmla="*/ 475939 w 1225855"/>
                <a:gd name="connsiteY166" fmla="*/ 334205 h 1499831"/>
                <a:gd name="connsiteX167" fmla="*/ 484614 w 1225855"/>
                <a:gd name="connsiteY167" fmla="*/ 351717 h 1499831"/>
                <a:gd name="connsiteX168" fmla="*/ 491324 w 1225855"/>
                <a:gd name="connsiteY168" fmla="*/ 355973 h 1499831"/>
                <a:gd name="connsiteX169" fmla="*/ 501962 w 1225855"/>
                <a:gd name="connsiteY169" fmla="*/ 358264 h 1499831"/>
                <a:gd name="connsiteX170" fmla="*/ 521602 w 1225855"/>
                <a:gd name="connsiteY170" fmla="*/ 349426 h 1499831"/>
                <a:gd name="connsiteX171" fmla="*/ 547298 w 1225855"/>
                <a:gd name="connsiteY171" fmla="*/ 320621 h 1499831"/>
                <a:gd name="connsiteX172" fmla="*/ 554990 w 1225855"/>
                <a:gd name="connsiteY172" fmla="*/ 326676 h 1499831"/>
                <a:gd name="connsiteX173" fmla="*/ 722747 w 1225855"/>
                <a:gd name="connsiteY173" fmla="*/ 430768 h 1499831"/>
                <a:gd name="connsiteX174" fmla="*/ 663827 w 1225855"/>
                <a:gd name="connsiteY174" fmla="*/ 435678 h 1499831"/>
                <a:gd name="connsiteX175" fmla="*/ 628967 w 1225855"/>
                <a:gd name="connsiteY175" fmla="*/ 436823 h 1499831"/>
                <a:gd name="connsiteX176" fmla="*/ 616692 w 1225855"/>
                <a:gd name="connsiteY176" fmla="*/ 436987 h 1499831"/>
                <a:gd name="connsiteX177" fmla="*/ 600489 w 1225855"/>
                <a:gd name="connsiteY177" fmla="*/ 436823 h 1499831"/>
                <a:gd name="connsiteX178" fmla="*/ 565628 w 1225855"/>
                <a:gd name="connsiteY178" fmla="*/ 435514 h 1499831"/>
                <a:gd name="connsiteX179" fmla="*/ 463337 w 1225855"/>
                <a:gd name="connsiteY179" fmla="*/ 424057 h 1499831"/>
                <a:gd name="connsiteX180" fmla="*/ 433059 w 1225855"/>
                <a:gd name="connsiteY180" fmla="*/ 418165 h 1499831"/>
                <a:gd name="connsiteX181" fmla="*/ 409164 w 1225855"/>
                <a:gd name="connsiteY181" fmla="*/ 412437 h 1499831"/>
                <a:gd name="connsiteX182" fmla="*/ 403927 w 1225855"/>
                <a:gd name="connsiteY182" fmla="*/ 410964 h 1499831"/>
                <a:gd name="connsiteX183" fmla="*/ 322094 w 1225855"/>
                <a:gd name="connsiteY183" fmla="*/ 374303 h 149983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1225855" h="1499831">
                  <a:moveTo>
                    <a:pt x="1219145" y="1035512"/>
                  </a:moveTo>
                  <a:lnTo>
                    <a:pt x="1212598" y="1022910"/>
                  </a:lnTo>
                  <a:lnTo>
                    <a:pt x="1009653" y="805725"/>
                  </a:lnTo>
                  <a:cubicBezTo>
                    <a:pt x="1075610" y="775284"/>
                    <a:pt x="1091485" y="743533"/>
                    <a:pt x="1091485" y="720128"/>
                  </a:cubicBezTo>
                  <a:cubicBezTo>
                    <a:pt x="1091485" y="712272"/>
                    <a:pt x="1089685" y="704416"/>
                    <a:pt x="1086085" y="697052"/>
                  </a:cubicBezTo>
                  <a:cubicBezTo>
                    <a:pt x="1085102" y="692633"/>
                    <a:pt x="1082975" y="688541"/>
                    <a:pt x="1079702" y="685104"/>
                  </a:cubicBezTo>
                  <a:lnTo>
                    <a:pt x="863663" y="454008"/>
                  </a:lnTo>
                  <a:cubicBezTo>
                    <a:pt x="925856" y="432732"/>
                    <a:pt x="957280" y="406054"/>
                    <a:pt x="957280" y="374303"/>
                  </a:cubicBezTo>
                  <a:cubicBezTo>
                    <a:pt x="957280" y="367756"/>
                    <a:pt x="955807" y="361537"/>
                    <a:pt x="953024" y="355482"/>
                  </a:cubicBezTo>
                  <a:cubicBezTo>
                    <a:pt x="951879" y="351390"/>
                    <a:pt x="949915" y="347626"/>
                    <a:pt x="946969" y="344516"/>
                  </a:cubicBezTo>
                  <a:lnTo>
                    <a:pt x="633058" y="8347"/>
                  </a:lnTo>
                  <a:cubicBezTo>
                    <a:pt x="628148" y="3110"/>
                    <a:pt x="621274" y="0"/>
                    <a:pt x="613909" y="0"/>
                  </a:cubicBezTo>
                  <a:cubicBezTo>
                    <a:pt x="606708" y="0"/>
                    <a:pt x="599834" y="2946"/>
                    <a:pt x="594761" y="8183"/>
                  </a:cubicBezTo>
                  <a:lnTo>
                    <a:pt x="276922" y="345825"/>
                  </a:lnTo>
                  <a:cubicBezTo>
                    <a:pt x="272667" y="350408"/>
                    <a:pt x="270212" y="356136"/>
                    <a:pt x="269884" y="362028"/>
                  </a:cubicBezTo>
                  <a:cubicBezTo>
                    <a:pt x="268739" y="365956"/>
                    <a:pt x="268248" y="370048"/>
                    <a:pt x="268248" y="374139"/>
                  </a:cubicBezTo>
                  <a:cubicBezTo>
                    <a:pt x="268248" y="405563"/>
                    <a:pt x="300326" y="432077"/>
                    <a:pt x="363828" y="453354"/>
                  </a:cubicBezTo>
                  <a:lnTo>
                    <a:pt x="143535" y="687395"/>
                  </a:lnTo>
                  <a:cubicBezTo>
                    <a:pt x="138952" y="692142"/>
                    <a:pt x="136497" y="698361"/>
                    <a:pt x="136497" y="704744"/>
                  </a:cubicBezTo>
                  <a:cubicBezTo>
                    <a:pt x="135024" y="709817"/>
                    <a:pt x="134206" y="714891"/>
                    <a:pt x="134206" y="720128"/>
                  </a:cubicBezTo>
                  <a:cubicBezTo>
                    <a:pt x="134206" y="744187"/>
                    <a:pt x="150572" y="766609"/>
                    <a:pt x="182978" y="786740"/>
                  </a:cubicBezTo>
                  <a:cubicBezTo>
                    <a:pt x="193125" y="793123"/>
                    <a:pt x="204746" y="799179"/>
                    <a:pt x="217839" y="805071"/>
                  </a:cubicBezTo>
                  <a:lnTo>
                    <a:pt x="9984" y="1025692"/>
                  </a:lnTo>
                  <a:cubicBezTo>
                    <a:pt x="5237" y="1030766"/>
                    <a:pt x="2782" y="1037476"/>
                    <a:pt x="2946" y="1044186"/>
                  </a:cubicBezTo>
                  <a:cubicBezTo>
                    <a:pt x="982" y="1050242"/>
                    <a:pt x="0" y="1056625"/>
                    <a:pt x="0" y="1062844"/>
                  </a:cubicBezTo>
                  <a:cubicBezTo>
                    <a:pt x="0" y="1127983"/>
                    <a:pt x="105728" y="1172500"/>
                    <a:pt x="194435" y="1198195"/>
                  </a:cubicBezTo>
                  <a:cubicBezTo>
                    <a:pt x="280195" y="1223073"/>
                    <a:pt x="381341" y="1240094"/>
                    <a:pt x="487887" y="1247950"/>
                  </a:cubicBezTo>
                  <a:lnTo>
                    <a:pt x="487887" y="1473645"/>
                  </a:lnTo>
                  <a:cubicBezTo>
                    <a:pt x="487887" y="1488047"/>
                    <a:pt x="499671" y="1499831"/>
                    <a:pt x="514073" y="1499831"/>
                  </a:cubicBezTo>
                  <a:lnTo>
                    <a:pt x="711781" y="1499831"/>
                  </a:lnTo>
                  <a:cubicBezTo>
                    <a:pt x="726184" y="1499831"/>
                    <a:pt x="737968" y="1488047"/>
                    <a:pt x="737968" y="1473645"/>
                  </a:cubicBezTo>
                  <a:lnTo>
                    <a:pt x="737968" y="1248932"/>
                  </a:lnTo>
                  <a:cubicBezTo>
                    <a:pt x="848606" y="1241730"/>
                    <a:pt x="952697" y="1224218"/>
                    <a:pt x="1039112" y="1198195"/>
                  </a:cubicBezTo>
                  <a:cubicBezTo>
                    <a:pt x="1124219" y="1172500"/>
                    <a:pt x="1225855" y="1128147"/>
                    <a:pt x="1225855" y="1062844"/>
                  </a:cubicBezTo>
                  <a:cubicBezTo>
                    <a:pt x="1225691" y="1053515"/>
                    <a:pt x="1223400" y="1044350"/>
                    <a:pt x="1219145" y="1035512"/>
                  </a:cubicBezTo>
                  <a:close/>
                  <a:moveTo>
                    <a:pt x="1099178" y="1120454"/>
                  </a:moveTo>
                  <a:cubicBezTo>
                    <a:pt x="1094595" y="1116363"/>
                    <a:pt x="1088703" y="1113744"/>
                    <a:pt x="1082157" y="1113580"/>
                  </a:cubicBezTo>
                  <a:cubicBezTo>
                    <a:pt x="919800" y="1110307"/>
                    <a:pt x="776920" y="1091158"/>
                    <a:pt x="657608" y="1056788"/>
                  </a:cubicBezTo>
                  <a:cubicBezTo>
                    <a:pt x="623402" y="1046968"/>
                    <a:pt x="591160" y="1035839"/>
                    <a:pt x="560882" y="1023564"/>
                  </a:cubicBezTo>
                  <a:lnTo>
                    <a:pt x="558918" y="1022582"/>
                  </a:lnTo>
                  <a:cubicBezTo>
                    <a:pt x="557445" y="1021928"/>
                    <a:pt x="556135" y="1021437"/>
                    <a:pt x="554663" y="1021109"/>
                  </a:cubicBezTo>
                  <a:cubicBezTo>
                    <a:pt x="503763" y="999833"/>
                    <a:pt x="458591" y="975283"/>
                    <a:pt x="419966" y="947296"/>
                  </a:cubicBezTo>
                  <a:cubicBezTo>
                    <a:pt x="363665" y="906707"/>
                    <a:pt x="331095" y="866282"/>
                    <a:pt x="312928" y="837313"/>
                  </a:cubicBezTo>
                  <a:cubicBezTo>
                    <a:pt x="402126" y="860390"/>
                    <a:pt x="509491" y="887115"/>
                    <a:pt x="618656" y="887115"/>
                  </a:cubicBezTo>
                  <a:cubicBezTo>
                    <a:pt x="737477" y="887115"/>
                    <a:pt x="886958" y="840594"/>
                    <a:pt x="943368" y="830439"/>
                  </a:cubicBezTo>
                  <a:cubicBezTo>
                    <a:pt x="999778" y="820284"/>
                    <a:pt x="952533" y="827602"/>
                    <a:pt x="957116" y="826184"/>
                  </a:cubicBezTo>
                  <a:lnTo>
                    <a:pt x="1168408" y="1052369"/>
                  </a:lnTo>
                  <a:cubicBezTo>
                    <a:pt x="1169063" y="1053515"/>
                    <a:pt x="1169718" y="1054824"/>
                    <a:pt x="1170536" y="1055806"/>
                  </a:cubicBezTo>
                  <a:cubicBezTo>
                    <a:pt x="1171845" y="1057770"/>
                    <a:pt x="1173482" y="1060553"/>
                    <a:pt x="1173482" y="1063008"/>
                  </a:cubicBezTo>
                  <a:cubicBezTo>
                    <a:pt x="1173318" y="1073973"/>
                    <a:pt x="1152042" y="1096395"/>
                    <a:pt x="1099178" y="1120454"/>
                  </a:cubicBezTo>
                  <a:close/>
                  <a:moveTo>
                    <a:pt x="736822" y="1196559"/>
                  </a:moveTo>
                  <a:cubicBezTo>
                    <a:pt x="698688" y="1199177"/>
                    <a:pt x="659736" y="1200487"/>
                    <a:pt x="620292" y="1200487"/>
                  </a:cubicBezTo>
                  <a:cubicBezTo>
                    <a:pt x="576430" y="1200487"/>
                    <a:pt x="532404" y="1198850"/>
                    <a:pt x="489033" y="1195577"/>
                  </a:cubicBezTo>
                  <a:cubicBezTo>
                    <a:pt x="387069" y="1187884"/>
                    <a:pt x="289197" y="1171518"/>
                    <a:pt x="209001" y="1148114"/>
                  </a:cubicBezTo>
                  <a:cubicBezTo>
                    <a:pt x="81014" y="1110798"/>
                    <a:pt x="52209" y="1073155"/>
                    <a:pt x="52209" y="1063008"/>
                  </a:cubicBezTo>
                  <a:cubicBezTo>
                    <a:pt x="52209" y="1061371"/>
                    <a:pt x="52864" y="1059571"/>
                    <a:pt x="54173" y="1057279"/>
                  </a:cubicBezTo>
                  <a:cubicBezTo>
                    <a:pt x="54992" y="1055970"/>
                    <a:pt x="55646" y="1054497"/>
                    <a:pt x="56137" y="1053188"/>
                  </a:cubicBezTo>
                  <a:lnTo>
                    <a:pt x="255155" y="841896"/>
                  </a:lnTo>
                  <a:cubicBezTo>
                    <a:pt x="269393" y="869719"/>
                    <a:pt x="296726" y="911617"/>
                    <a:pt x="346971" y="956134"/>
                  </a:cubicBezTo>
                  <a:lnTo>
                    <a:pt x="318984" y="987558"/>
                  </a:lnTo>
                  <a:cubicBezTo>
                    <a:pt x="309328" y="998360"/>
                    <a:pt x="310310" y="1014890"/>
                    <a:pt x="321112" y="1024546"/>
                  </a:cubicBezTo>
                  <a:cubicBezTo>
                    <a:pt x="326022" y="1028965"/>
                    <a:pt x="332241" y="1031093"/>
                    <a:pt x="338460" y="1031093"/>
                  </a:cubicBezTo>
                  <a:cubicBezTo>
                    <a:pt x="345662" y="1031093"/>
                    <a:pt x="352863" y="1028147"/>
                    <a:pt x="358100" y="1022255"/>
                  </a:cubicBezTo>
                  <a:lnTo>
                    <a:pt x="387887" y="988703"/>
                  </a:lnTo>
                  <a:cubicBezTo>
                    <a:pt x="424548" y="1015217"/>
                    <a:pt x="466119" y="1039113"/>
                    <a:pt x="512600" y="1059898"/>
                  </a:cubicBezTo>
                  <a:lnTo>
                    <a:pt x="494925" y="1097868"/>
                  </a:lnTo>
                  <a:cubicBezTo>
                    <a:pt x="488869" y="1110962"/>
                    <a:pt x="494434" y="1126510"/>
                    <a:pt x="507527" y="1132729"/>
                  </a:cubicBezTo>
                  <a:cubicBezTo>
                    <a:pt x="511127" y="1134366"/>
                    <a:pt x="514892" y="1135184"/>
                    <a:pt x="518656" y="1135184"/>
                  </a:cubicBezTo>
                  <a:cubicBezTo>
                    <a:pt x="528476" y="1135184"/>
                    <a:pt x="537969" y="1129620"/>
                    <a:pt x="542388" y="1120127"/>
                  </a:cubicBezTo>
                  <a:lnTo>
                    <a:pt x="561045" y="1080029"/>
                  </a:lnTo>
                  <a:cubicBezTo>
                    <a:pt x="585595" y="1089358"/>
                    <a:pt x="611291" y="1098032"/>
                    <a:pt x="638132" y="1105888"/>
                  </a:cubicBezTo>
                  <a:cubicBezTo>
                    <a:pt x="660718" y="1112598"/>
                    <a:pt x="684286" y="1118654"/>
                    <a:pt x="708344" y="1124219"/>
                  </a:cubicBezTo>
                  <a:lnTo>
                    <a:pt x="692633" y="1159079"/>
                  </a:lnTo>
                  <a:cubicBezTo>
                    <a:pt x="689850" y="1165135"/>
                    <a:pt x="689687" y="1171682"/>
                    <a:pt x="691487" y="1177574"/>
                  </a:cubicBezTo>
                  <a:cubicBezTo>
                    <a:pt x="693614" y="1184448"/>
                    <a:pt x="698524" y="1190503"/>
                    <a:pt x="705726" y="1193776"/>
                  </a:cubicBezTo>
                  <a:cubicBezTo>
                    <a:pt x="709163" y="1195413"/>
                    <a:pt x="712927" y="1196068"/>
                    <a:pt x="716528" y="1196068"/>
                  </a:cubicBezTo>
                  <a:cubicBezTo>
                    <a:pt x="722747" y="1196068"/>
                    <a:pt x="728803" y="1193776"/>
                    <a:pt x="733549" y="1189848"/>
                  </a:cubicBezTo>
                  <a:cubicBezTo>
                    <a:pt x="736331" y="1187393"/>
                    <a:pt x="738786" y="1184284"/>
                    <a:pt x="740423" y="1180683"/>
                  </a:cubicBezTo>
                  <a:lnTo>
                    <a:pt x="760881" y="1135184"/>
                  </a:lnTo>
                  <a:cubicBezTo>
                    <a:pt x="827002" y="1147786"/>
                    <a:pt x="898524" y="1156624"/>
                    <a:pt x="974628" y="1161534"/>
                  </a:cubicBezTo>
                  <a:cubicBezTo>
                    <a:pt x="903270" y="1178883"/>
                    <a:pt x="822092" y="1190830"/>
                    <a:pt x="736822" y="1196559"/>
                  </a:cubicBezTo>
                  <a:close/>
                  <a:moveTo>
                    <a:pt x="685431" y="1447458"/>
                  </a:moveTo>
                  <a:lnTo>
                    <a:pt x="540096" y="1447458"/>
                  </a:lnTo>
                  <a:lnTo>
                    <a:pt x="540096" y="1251059"/>
                  </a:lnTo>
                  <a:cubicBezTo>
                    <a:pt x="566610" y="1252205"/>
                    <a:pt x="593451" y="1252860"/>
                    <a:pt x="620292" y="1252860"/>
                  </a:cubicBezTo>
                  <a:cubicBezTo>
                    <a:pt x="642060" y="1252860"/>
                    <a:pt x="663827" y="1252532"/>
                    <a:pt x="685431" y="1251714"/>
                  </a:cubicBezTo>
                  <a:lnTo>
                    <a:pt x="685431" y="1447458"/>
                  </a:lnTo>
                  <a:close/>
                  <a:moveTo>
                    <a:pt x="186415" y="720292"/>
                  </a:moveTo>
                  <a:cubicBezTo>
                    <a:pt x="186415" y="720128"/>
                    <a:pt x="186579" y="719637"/>
                    <a:pt x="187070" y="718819"/>
                  </a:cubicBezTo>
                  <a:cubicBezTo>
                    <a:pt x="187724" y="717837"/>
                    <a:pt x="188215" y="716855"/>
                    <a:pt x="188543" y="715873"/>
                  </a:cubicBezTo>
                  <a:cubicBezTo>
                    <a:pt x="266011" y="633604"/>
                    <a:pt x="341099" y="565621"/>
                    <a:pt x="418567" y="483352"/>
                  </a:cubicBezTo>
                  <a:cubicBezTo>
                    <a:pt x="468111" y="493433"/>
                    <a:pt x="463830" y="503519"/>
                    <a:pt x="483426" y="492987"/>
                  </a:cubicBezTo>
                  <a:cubicBezTo>
                    <a:pt x="495878" y="496742"/>
                    <a:pt x="482104" y="503665"/>
                    <a:pt x="493280" y="505881"/>
                  </a:cubicBezTo>
                  <a:cubicBezTo>
                    <a:pt x="504456" y="508097"/>
                    <a:pt x="534794" y="505943"/>
                    <a:pt x="550480" y="506283"/>
                  </a:cubicBezTo>
                  <a:cubicBezTo>
                    <a:pt x="566166" y="506623"/>
                    <a:pt x="577552" y="507961"/>
                    <a:pt x="587396" y="507919"/>
                  </a:cubicBezTo>
                  <a:cubicBezTo>
                    <a:pt x="597240" y="507877"/>
                    <a:pt x="600067" y="507986"/>
                    <a:pt x="609547" y="506029"/>
                  </a:cubicBezTo>
                  <a:cubicBezTo>
                    <a:pt x="619027" y="504072"/>
                    <a:pt x="632336" y="497271"/>
                    <a:pt x="644277" y="496177"/>
                  </a:cubicBezTo>
                  <a:cubicBezTo>
                    <a:pt x="656218" y="495083"/>
                    <a:pt x="668682" y="500545"/>
                    <a:pt x="681193" y="499466"/>
                  </a:cubicBezTo>
                  <a:cubicBezTo>
                    <a:pt x="693704" y="498387"/>
                    <a:pt x="699923" y="494334"/>
                    <a:pt x="719342" y="489704"/>
                  </a:cubicBezTo>
                  <a:lnTo>
                    <a:pt x="797706" y="471684"/>
                  </a:lnTo>
                  <a:cubicBezTo>
                    <a:pt x="811454" y="481995"/>
                    <a:pt x="821601" y="494106"/>
                    <a:pt x="820292" y="507036"/>
                  </a:cubicBezTo>
                  <a:cubicBezTo>
                    <a:pt x="819310" y="516528"/>
                    <a:pt x="812272" y="534368"/>
                    <a:pt x="780194" y="560391"/>
                  </a:cubicBezTo>
                  <a:cubicBezTo>
                    <a:pt x="774138" y="565301"/>
                    <a:pt x="767100" y="570538"/>
                    <a:pt x="759081" y="576103"/>
                  </a:cubicBezTo>
                  <a:cubicBezTo>
                    <a:pt x="752370" y="580685"/>
                    <a:pt x="745006" y="585595"/>
                    <a:pt x="736822" y="590669"/>
                  </a:cubicBezTo>
                  <a:cubicBezTo>
                    <a:pt x="736659" y="590833"/>
                    <a:pt x="769585" y="574503"/>
                    <a:pt x="736331" y="590996"/>
                  </a:cubicBezTo>
                  <a:cubicBezTo>
                    <a:pt x="703077" y="607489"/>
                    <a:pt x="618966" y="658041"/>
                    <a:pt x="537297" y="689628"/>
                  </a:cubicBezTo>
                  <a:cubicBezTo>
                    <a:pt x="462829" y="718597"/>
                    <a:pt x="380492" y="739403"/>
                    <a:pt x="339115" y="752370"/>
                  </a:cubicBezTo>
                  <a:cubicBezTo>
                    <a:pt x="297738" y="765337"/>
                    <a:pt x="305727" y="762409"/>
                    <a:pt x="289033" y="767428"/>
                  </a:cubicBezTo>
                  <a:cubicBezTo>
                    <a:pt x="283632" y="768901"/>
                    <a:pt x="279050" y="770374"/>
                    <a:pt x="274958" y="771519"/>
                  </a:cubicBezTo>
                  <a:cubicBezTo>
                    <a:pt x="268084" y="769228"/>
                    <a:pt x="261701" y="766773"/>
                    <a:pt x="255809" y="764482"/>
                  </a:cubicBezTo>
                  <a:cubicBezTo>
                    <a:pt x="201963" y="743369"/>
                    <a:pt x="187233" y="725038"/>
                    <a:pt x="186415" y="720292"/>
                  </a:cubicBezTo>
                  <a:close/>
                  <a:moveTo>
                    <a:pt x="883794" y="593451"/>
                  </a:moveTo>
                  <a:lnTo>
                    <a:pt x="859244" y="561536"/>
                  </a:lnTo>
                  <a:cubicBezTo>
                    <a:pt x="857935" y="559900"/>
                    <a:pt x="856462" y="558427"/>
                    <a:pt x="854989" y="557117"/>
                  </a:cubicBezTo>
                  <a:cubicBezTo>
                    <a:pt x="860226" y="549425"/>
                    <a:pt x="864154" y="541897"/>
                    <a:pt x="867100" y="534204"/>
                  </a:cubicBezTo>
                  <a:lnTo>
                    <a:pt x="1036167" y="715218"/>
                  </a:lnTo>
                  <a:cubicBezTo>
                    <a:pt x="1036657" y="716200"/>
                    <a:pt x="1037148" y="717019"/>
                    <a:pt x="1037803" y="717837"/>
                  </a:cubicBezTo>
                  <a:cubicBezTo>
                    <a:pt x="1038622" y="718983"/>
                    <a:pt x="1038949" y="719801"/>
                    <a:pt x="1038949" y="720128"/>
                  </a:cubicBezTo>
                  <a:cubicBezTo>
                    <a:pt x="1038622" y="724711"/>
                    <a:pt x="1025037" y="743369"/>
                    <a:pt x="971519" y="764973"/>
                  </a:cubicBezTo>
                  <a:cubicBezTo>
                    <a:pt x="963499" y="768246"/>
                    <a:pt x="954661" y="771519"/>
                    <a:pt x="944841" y="774793"/>
                  </a:cubicBezTo>
                  <a:cubicBezTo>
                    <a:pt x="939277" y="776593"/>
                    <a:pt x="933384" y="778557"/>
                    <a:pt x="927165" y="780357"/>
                  </a:cubicBezTo>
                  <a:cubicBezTo>
                    <a:pt x="923783" y="781339"/>
                    <a:pt x="971241" y="773472"/>
                    <a:pt x="917018" y="783303"/>
                  </a:cubicBezTo>
                  <a:cubicBezTo>
                    <a:pt x="862795" y="793134"/>
                    <a:pt x="710824" y="839342"/>
                    <a:pt x="601823" y="839342"/>
                  </a:cubicBezTo>
                  <a:cubicBezTo>
                    <a:pt x="515571" y="839342"/>
                    <a:pt x="446971" y="812108"/>
                    <a:pt x="372175" y="797051"/>
                  </a:cubicBezTo>
                  <a:cubicBezTo>
                    <a:pt x="404254" y="787068"/>
                    <a:pt x="441733" y="774793"/>
                    <a:pt x="481668" y="760717"/>
                  </a:cubicBezTo>
                  <a:lnTo>
                    <a:pt x="497707" y="799015"/>
                  </a:lnTo>
                  <a:cubicBezTo>
                    <a:pt x="501962" y="808999"/>
                    <a:pt x="511618" y="815054"/>
                    <a:pt x="521929" y="815054"/>
                  </a:cubicBezTo>
                  <a:cubicBezTo>
                    <a:pt x="525366" y="815054"/>
                    <a:pt x="528803" y="814400"/>
                    <a:pt x="532077" y="812927"/>
                  </a:cubicBezTo>
                  <a:cubicBezTo>
                    <a:pt x="545334" y="807362"/>
                    <a:pt x="551717" y="791978"/>
                    <a:pt x="545988" y="778557"/>
                  </a:cubicBezTo>
                  <a:lnTo>
                    <a:pt x="530931" y="742878"/>
                  </a:lnTo>
                  <a:lnTo>
                    <a:pt x="560882" y="731421"/>
                  </a:lnTo>
                  <a:cubicBezTo>
                    <a:pt x="597379" y="717346"/>
                    <a:pt x="630603" y="703271"/>
                    <a:pt x="660881" y="689359"/>
                  </a:cubicBezTo>
                  <a:lnTo>
                    <a:pt x="682158" y="735677"/>
                  </a:lnTo>
                  <a:cubicBezTo>
                    <a:pt x="686577" y="745333"/>
                    <a:pt x="696069" y="750897"/>
                    <a:pt x="706053" y="750897"/>
                  </a:cubicBezTo>
                  <a:cubicBezTo>
                    <a:pt x="709654" y="750897"/>
                    <a:pt x="713418" y="750079"/>
                    <a:pt x="717019" y="748442"/>
                  </a:cubicBezTo>
                  <a:cubicBezTo>
                    <a:pt x="730112" y="742387"/>
                    <a:pt x="736004" y="726839"/>
                    <a:pt x="729948" y="713745"/>
                  </a:cubicBezTo>
                  <a:lnTo>
                    <a:pt x="708181" y="666446"/>
                  </a:lnTo>
                  <a:cubicBezTo>
                    <a:pt x="728803" y="655971"/>
                    <a:pt x="747297" y="645661"/>
                    <a:pt x="763991" y="635350"/>
                  </a:cubicBezTo>
                  <a:cubicBezTo>
                    <a:pt x="767264" y="633386"/>
                    <a:pt x="770374" y="631258"/>
                    <a:pt x="773483" y="629294"/>
                  </a:cubicBezTo>
                  <a:cubicBezTo>
                    <a:pt x="781339" y="624384"/>
                    <a:pt x="788540" y="619310"/>
                    <a:pt x="795414" y="614400"/>
                  </a:cubicBezTo>
                  <a:cubicBezTo>
                    <a:pt x="802943" y="608999"/>
                    <a:pt x="809817" y="603598"/>
                    <a:pt x="816200" y="598361"/>
                  </a:cubicBezTo>
                  <a:cubicBezTo>
                    <a:pt x="817346" y="597379"/>
                    <a:pt x="818491" y="596561"/>
                    <a:pt x="819473" y="595579"/>
                  </a:cubicBezTo>
                  <a:lnTo>
                    <a:pt x="842223" y="625202"/>
                  </a:lnTo>
                  <a:cubicBezTo>
                    <a:pt x="847460" y="631913"/>
                    <a:pt x="855152" y="635350"/>
                    <a:pt x="863008" y="635350"/>
                  </a:cubicBezTo>
                  <a:cubicBezTo>
                    <a:pt x="868573" y="635350"/>
                    <a:pt x="874138" y="633549"/>
                    <a:pt x="878884" y="629949"/>
                  </a:cubicBezTo>
                  <a:cubicBezTo>
                    <a:pt x="890504" y="621438"/>
                    <a:pt x="892632" y="605072"/>
                    <a:pt x="883794" y="593451"/>
                  </a:cubicBezTo>
                  <a:close/>
                  <a:moveTo>
                    <a:pt x="513091" y="183796"/>
                  </a:moveTo>
                  <a:cubicBezTo>
                    <a:pt x="518820" y="178232"/>
                    <a:pt x="521438" y="170539"/>
                    <a:pt x="520784" y="163175"/>
                  </a:cubicBezTo>
                  <a:lnTo>
                    <a:pt x="613746" y="64648"/>
                  </a:lnTo>
                  <a:lnTo>
                    <a:pt x="903434" y="374630"/>
                  </a:lnTo>
                  <a:cubicBezTo>
                    <a:pt x="897378" y="381504"/>
                    <a:pt x="875774" y="396889"/>
                    <a:pt x="823892" y="411455"/>
                  </a:cubicBezTo>
                  <a:cubicBezTo>
                    <a:pt x="822910" y="411782"/>
                    <a:pt x="822092" y="411946"/>
                    <a:pt x="821110" y="412273"/>
                  </a:cubicBezTo>
                  <a:lnTo>
                    <a:pt x="807689" y="415710"/>
                  </a:lnTo>
                  <a:cubicBezTo>
                    <a:pt x="802452" y="412764"/>
                    <a:pt x="797051" y="409818"/>
                    <a:pt x="791159" y="406873"/>
                  </a:cubicBezTo>
                  <a:cubicBezTo>
                    <a:pt x="786413" y="404581"/>
                    <a:pt x="781667" y="402126"/>
                    <a:pt x="777084" y="399835"/>
                  </a:cubicBezTo>
                  <a:cubicBezTo>
                    <a:pt x="751716" y="387069"/>
                    <a:pt x="727984" y="374467"/>
                    <a:pt x="706053" y="362192"/>
                  </a:cubicBezTo>
                  <a:cubicBezTo>
                    <a:pt x="660063" y="336333"/>
                    <a:pt x="621602" y="311783"/>
                    <a:pt x="591160" y="288542"/>
                  </a:cubicBezTo>
                  <a:cubicBezTo>
                    <a:pt x="583795" y="282978"/>
                    <a:pt x="577085" y="277577"/>
                    <a:pt x="570702" y="272176"/>
                  </a:cubicBezTo>
                  <a:cubicBezTo>
                    <a:pt x="569720" y="271357"/>
                    <a:pt x="568738" y="270539"/>
                    <a:pt x="567919" y="269721"/>
                  </a:cubicBezTo>
                  <a:cubicBezTo>
                    <a:pt x="561700" y="264320"/>
                    <a:pt x="556299" y="259246"/>
                    <a:pt x="551226" y="254500"/>
                  </a:cubicBezTo>
                  <a:cubicBezTo>
                    <a:pt x="522093" y="226186"/>
                    <a:pt x="514237" y="207201"/>
                    <a:pt x="512109" y="197708"/>
                  </a:cubicBezTo>
                  <a:cubicBezTo>
                    <a:pt x="510145" y="188870"/>
                    <a:pt x="512600" y="184778"/>
                    <a:pt x="513091" y="183796"/>
                  </a:cubicBezTo>
                  <a:close/>
                  <a:moveTo>
                    <a:pt x="322094" y="374303"/>
                  </a:moveTo>
                  <a:lnTo>
                    <a:pt x="464974" y="222421"/>
                  </a:lnTo>
                  <a:cubicBezTo>
                    <a:pt x="472502" y="242552"/>
                    <a:pt x="486905" y="263665"/>
                    <a:pt x="508345" y="285596"/>
                  </a:cubicBezTo>
                  <a:lnTo>
                    <a:pt x="482486" y="314729"/>
                  </a:lnTo>
                  <a:cubicBezTo>
                    <a:pt x="477576" y="320293"/>
                    <a:pt x="475448" y="327331"/>
                    <a:pt x="475939" y="334205"/>
                  </a:cubicBezTo>
                  <a:cubicBezTo>
                    <a:pt x="476430" y="340752"/>
                    <a:pt x="479376" y="346971"/>
                    <a:pt x="484614" y="351717"/>
                  </a:cubicBezTo>
                  <a:cubicBezTo>
                    <a:pt x="486741" y="353518"/>
                    <a:pt x="488869" y="354991"/>
                    <a:pt x="491324" y="355973"/>
                  </a:cubicBezTo>
                  <a:cubicBezTo>
                    <a:pt x="494761" y="357446"/>
                    <a:pt x="498362" y="358264"/>
                    <a:pt x="501962" y="358264"/>
                  </a:cubicBezTo>
                  <a:cubicBezTo>
                    <a:pt x="509163" y="358264"/>
                    <a:pt x="516365" y="355318"/>
                    <a:pt x="521602" y="349426"/>
                  </a:cubicBezTo>
                  <a:lnTo>
                    <a:pt x="547298" y="320621"/>
                  </a:lnTo>
                  <a:cubicBezTo>
                    <a:pt x="549753" y="322585"/>
                    <a:pt x="552371" y="324712"/>
                    <a:pt x="554990" y="326676"/>
                  </a:cubicBezTo>
                  <a:cubicBezTo>
                    <a:pt x="597052" y="359410"/>
                    <a:pt x="653353" y="394270"/>
                    <a:pt x="722747" y="430768"/>
                  </a:cubicBezTo>
                  <a:cubicBezTo>
                    <a:pt x="703598" y="433059"/>
                    <a:pt x="683795" y="434696"/>
                    <a:pt x="663827" y="435678"/>
                  </a:cubicBezTo>
                  <a:cubicBezTo>
                    <a:pt x="652371" y="436332"/>
                    <a:pt x="640751" y="436660"/>
                    <a:pt x="628967" y="436823"/>
                  </a:cubicBezTo>
                  <a:cubicBezTo>
                    <a:pt x="624875" y="436823"/>
                    <a:pt x="620783" y="436987"/>
                    <a:pt x="616692" y="436987"/>
                  </a:cubicBezTo>
                  <a:cubicBezTo>
                    <a:pt x="611291" y="436987"/>
                    <a:pt x="605890" y="436987"/>
                    <a:pt x="600489" y="436823"/>
                  </a:cubicBezTo>
                  <a:cubicBezTo>
                    <a:pt x="588869" y="436660"/>
                    <a:pt x="577248" y="436169"/>
                    <a:pt x="565628" y="435514"/>
                  </a:cubicBezTo>
                  <a:cubicBezTo>
                    <a:pt x="530276" y="433550"/>
                    <a:pt x="495579" y="429786"/>
                    <a:pt x="463337" y="424057"/>
                  </a:cubicBezTo>
                  <a:cubicBezTo>
                    <a:pt x="453026" y="422257"/>
                    <a:pt x="442879" y="420293"/>
                    <a:pt x="433059" y="418165"/>
                  </a:cubicBezTo>
                  <a:cubicBezTo>
                    <a:pt x="424876" y="416365"/>
                    <a:pt x="416856" y="414401"/>
                    <a:pt x="409164" y="412437"/>
                  </a:cubicBezTo>
                  <a:lnTo>
                    <a:pt x="403927" y="410964"/>
                  </a:lnTo>
                  <a:cubicBezTo>
                    <a:pt x="351226" y="396398"/>
                    <a:pt x="328804" y="381341"/>
                    <a:pt x="322094" y="37430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6648" cap="flat">
              <a:noFill/>
              <a:prstDash val="solid"/>
              <a:miter/>
            </a:ln>
            <a:scene3d>
              <a:camera prst="perspectiveRight"/>
              <a:lightRig rig="threePt" dir="t"/>
            </a:scene3d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81" name="组合 80"/>
          <p:cNvGrpSpPr/>
          <p:nvPr userDrawn="1"/>
        </p:nvGrpSpPr>
        <p:grpSpPr>
          <a:xfrm>
            <a:off x="4650143" y="3553019"/>
            <a:ext cx="316683" cy="274455"/>
            <a:chOff x="2044659" y="3604586"/>
            <a:chExt cx="316683" cy="274455"/>
          </a:xfrm>
        </p:grpSpPr>
        <p:sp>
          <p:nvSpPr>
            <p:cNvPr id="82" name="矩形: 圆角 81"/>
            <p:cNvSpPr/>
            <p:nvPr/>
          </p:nvSpPr>
          <p:spPr>
            <a:xfrm>
              <a:off x="2044659" y="3605144"/>
              <a:ext cx="316683" cy="25747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: 形状 82"/>
            <p:cNvSpPr/>
            <p:nvPr/>
          </p:nvSpPr>
          <p:spPr>
            <a:xfrm rot="1312566">
              <a:off x="2234845" y="3621613"/>
              <a:ext cx="8610" cy="8610"/>
            </a:xfrm>
            <a:custGeom>
              <a:gdLst>
                <a:gd name="connsiteX0" fmla="*/ 0 w 46508"/>
                <a:gd name="connsiteY0" fmla="*/ 0 h 46508"/>
                <a:gd name="connsiteX1" fmla="*/ 47625 w 46508"/>
                <a:gd name="connsiteY1" fmla="*/ 0 h 46508"/>
                <a:gd name="connsiteX2" fmla="*/ 47625 w 46508"/>
                <a:gd name="connsiteY2" fmla="*/ 47625 h 46508"/>
                <a:gd name="connsiteX3" fmla="*/ 0 w 46508"/>
                <a:gd name="connsiteY3" fmla="*/ 47625 h 4650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08" h="46508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solidFill>
              <a:srgbClr val="000000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4" name="任意多边形: 形状 83"/>
            <p:cNvSpPr/>
            <p:nvPr/>
          </p:nvSpPr>
          <p:spPr>
            <a:xfrm rot="1312566">
              <a:off x="2107664" y="3607425"/>
              <a:ext cx="204229" cy="240735"/>
            </a:xfrm>
            <a:custGeom>
              <a:gdLst>
                <a:gd name="connsiteX0" fmla="*/ 1007745 w 1103188"/>
                <a:gd name="connsiteY0" fmla="*/ 1242060 h 1300385"/>
                <a:gd name="connsiteX1" fmla="*/ 1026795 w 1103188"/>
                <a:gd name="connsiteY1" fmla="*/ 1030605 h 1300385"/>
                <a:gd name="connsiteX2" fmla="*/ 1104900 w 1103188"/>
                <a:gd name="connsiteY2" fmla="*/ 1011555 h 1300385"/>
                <a:gd name="connsiteX3" fmla="*/ 1104900 w 1103188"/>
                <a:gd name="connsiteY3" fmla="*/ 0 h 1300385"/>
                <a:gd name="connsiteX4" fmla="*/ 89535 w 1103188"/>
                <a:gd name="connsiteY4" fmla="*/ 0 h 1300385"/>
                <a:gd name="connsiteX5" fmla="*/ 100965 w 1103188"/>
                <a:gd name="connsiteY5" fmla="*/ 11430 h 1300385"/>
                <a:gd name="connsiteX6" fmla="*/ 11430 w 1103188"/>
                <a:gd name="connsiteY6" fmla="*/ 100965 h 1300385"/>
                <a:gd name="connsiteX7" fmla="*/ 0 w 1103188"/>
                <a:gd name="connsiteY7" fmla="*/ 89535 h 1300385"/>
                <a:gd name="connsiteX8" fmla="*/ 0 w 1103188"/>
                <a:gd name="connsiteY8" fmla="*/ 1211580 h 1300385"/>
                <a:gd name="connsiteX9" fmla="*/ 9525 w 1103188"/>
                <a:gd name="connsiteY9" fmla="*/ 1202055 h 1300385"/>
                <a:gd name="connsiteX10" fmla="*/ 99060 w 1103188"/>
                <a:gd name="connsiteY10" fmla="*/ 1291590 h 1300385"/>
                <a:gd name="connsiteX11" fmla="*/ 89535 w 1103188"/>
                <a:gd name="connsiteY11" fmla="*/ 1301115 h 1300385"/>
                <a:gd name="connsiteX12" fmla="*/ 1104900 w 1103188"/>
                <a:gd name="connsiteY12" fmla="*/ 1301115 h 1300385"/>
                <a:gd name="connsiteX13" fmla="*/ 1104900 w 1103188"/>
                <a:gd name="connsiteY13" fmla="*/ 1280160 h 130038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3188" h="1300385">
                  <a:moveTo>
                    <a:pt x="1007745" y="1242060"/>
                  </a:moveTo>
                  <a:lnTo>
                    <a:pt x="1026795" y="1030605"/>
                  </a:lnTo>
                  <a:lnTo>
                    <a:pt x="1104900" y="1011555"/>
                  </a:lnTo>
                  <a:lnTo>
                    <a:pt x="1104900" y="0"/>
                  </a:lnTo>
                  <a:lnTo>
                    <a:pt x="89535" y="0"/>
                  </a:lnTo>
                  <a:lnTo>
                    <a:pt x="100965" y="11430"/>
                  </a:lnTo>
                  <a:lnTo>
                    <a:pt x="11430" y="100965"/>
                  </a:lnTo>
                  <a:lnTo>
                    <a:pt x="0" y="89535"/>
                  </a:lnTo>
                  <a:lnTo>
                    <a:pt x="0" y="1211580"/>
                  </a:lnTo>
                  <a:lnTo>
                    <a:pt x="9525" y="1202055"/>
                  </a:lnTo>
                  <a:lnTo>
                    <a:pt x="99060" y="1291590"/>
                  </a:lnTo>
                  <a:lnTo>
                    <a:pt x="89535" y="1301115"/>
                  </a:lnTo>
                  <a:lnTo>
                    <a:pt x="1104900" y="1301115"/>
                  </a:lnTo>
                  <a:lnTo>
                    <a:pt x="1104900" y="1280160"/>
                  </a:lnTo>
                  <a:close/>
                </a:path>
              </a:pathLst>
            </a:custGeom>
            <a:solidFill>
              <a:srgbClr val="FFFFFF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5" name="任意多边形: 形状 84"/>
            <p:cNvSpPr/>
            <p:nvPr/>
          </p:nvSpPr>
          <p:spPr>
            <a:xfrm rot="1312566">
              <a:off x="2144022" y="3615035"/>
              <a:ext cx="158424" cy="160490"/>
            </a:xfrm>
            <a:custGeom>
              <a:gdLst>
                <a:gd name="connsiteX0" fmla="*/ 0 w 855761"/>
                <a:gd name="connsiteY0" fmla="*/ 0 h 866923"/>
                <a:gd name="connsiteX1" fmla="*/ 857250 w 855761"/>
                <a:gd name="connsiteY1" fmla="*/ 0 h 866923"/>
                <a:gd name="connsiteX2" fmla="*/ 857250 w 855761"/>
                <a:gd name="connsiteY2" fmla="*/ 868680 h 866923"/>
                <a:gd name="connsiteX3" fmla="*/ 0 w 855761"/>
                <a:gd name="connsiteY3" fmla="*/ 868680 h 86692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761" h="866923">
                  <a:moveTo>
                    <a:pt x="0" y="0"/>
                  </a:moveTo>
                  <a:lnTo>
                    <a:pt x="857250" y="0"/>
                  </a:lnTo>
                  <a:lnTo>
                    <a:pt x="857250" y="868680"/>
                  </a:lnTo>
                  <a:lnTo>
                    <a:pt x="0" y="86868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6" name="任意多边形: 形状 85"/>
            <p:cNvSpPr/>
            <p:nvPr/>
          </p:nvSpPr>
          <p:spPr>
            <a:xfrm rot="1312566">
              <a:off x="2069541" y="3787244"/>
              <a:ext cx="243146" cy="63369"/>
            </a:xfrm>
            <a:custGeom>
              <a:gdLst>
                <a:gd name="connsiteX0" fmla="*/ 1314450 w 1313408"/>
                <a:gd name="connsiteY0" fmla="*/ 169545 h 342304"/>
                <a:gd name="connsiteX1" fmla="*/ 1314450 w 1313408"/>
                <a:gd name="connsiteY1" fmla="*/ 169545 h 342304"/>
                <a:gd name="connsiteX2" fmla="*/ 1143000 w 1313408"/>
                <a:gd name="connsiteY2" fmla="*/ 295275 h 342304"/>
                <a:gd name="connsiteX3" fmla="*/ 167640 w 1313408"/>
                <a:gd name="connsiteY3" fmla="*/ 295275 h 342304"/>
                <a:gd name="connsiteX4" fmla="*/ 53340 w 1313408"/>
                <a:gd name="connsiteY4" fmla="*/ 180975 h 342304"/>
                <a:gd name="connsiteX5" fmla="*/ 53340 w 1313408"/>
                <a:gd name="connsiteY5" fmla="*/ 161925 h 342304"/>
                <a:gd name="connsiteX6" fmla="*/ 167640 w 1313408"/>
                <a:gd name="connsiteY6" fmla="*/ 47625 h 342304"/>
                <a:gd name="connsiteX7" fmla="*/ 1143000 w 1313408"/>
                <a:gd name="connsiteY7" fmla="*/ 47625 h 342304"/>
                <a:gd name="connsiteX8" fmla="*/ 1143000 w 1313408"/>
                <a:gd name="connsiteY8" fmla="*/ 0 h 342304"/>
                <a:gd name="connsiteX9" fmla="*/ 171450 w 1313408"/>
                <a:gd name="connsiteY9" fmla="*/ 0 h 342304"/>
                <a:gd name="connsiteX10" fmla="*/ 0 w 1313408"/>
                <a:gd name="connsiteY10" fmla="*/ 171450 h 342304"/>
                <a:gd name="connsiteX11" fmla="*/ 171450 w 1313408"/>
                <a:gd name="connsiteY11" fmla="*/ 342900 h 342304"/>
                <a:gd name="connsiteX12" fmla="*/ 1143000 w 1313408"/>
                <a:gd name="connsiteY12" fmla="*/ 342900 h 342304"/>
                <a:gd name="connsiteX13" fmla="*/ 1143000 w 1313408"/>
                <a:gd name="connsiteY13" fmla="*/ 295275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13408" h="342304">
                  <a:moveTo>
                    <a:pt x="1314450" y="169545"/>
                  </a:moveTo>
                  <a:lnTo>
                    <a:pt x="1314450" y="169545"/>
                  </a:lnTo>
                  <a:close/>
                  <a:moveTo>
                    <a:pt x="1143000" y="295275"/>
                  </a:moveTo>
                  <a:lnTo>
                    <a:pt x="167640" y="295275"/>
                  </a:lnTo>
                  <a:cubicBezTo>
                    <a:pt x="104775" y="295275"/>
                    <a:pt x="53340" y="243840"/>
                    <a:pt x="53340" y="180975"/>
                  </a:cubicBezTo>
                  <a:lnTo>
                    <a:pt x="53340" y="161925"/>
                  </a:lnTo>
                  <a:cubicBezTo>
                    <a:pt x="53340" y="99060"/>
                    <a:pt x="104775" y="47625"/>
                    <a:pt x="167640" y="47625"/>
                  </a:cubicBezTo>
                  <a:lnTo>
                    <a:pt x="1143000" y="47625"/>
                  </a:lnTo>
                  <a:lnTo>
                    <a:pt x="1143000" y="0"/>
                  </a:lnTo>
                  <a:lnTo>
                    <a:pt x="171450" y="0"/>
                  </a:lnTo>
                  <a:cubicBezTo>
                    <a:pt x="76200" y="0"/>
                    <a:pt x="0" y="76200"/>
                    <a:pt x="0" y="171450"/>
                  </a:cubicBezTo>
                  <a:cubicBezTo>
                    <a:pt x="0" y="266700"/>
                    <a:pt x="76200" y="342900"/>
                    <a:pt x="171450" y="342900"/>
                  </a:cubicBezTo>
                  <a:lnTo>
                    <a:pt x="1143000" y="342900"/>
                  </a:lnTo>
                  <a:lnTo>
                    <a:pt x="1143000" y="29527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7" name="任意多边形: 形状 86"/>
            <p:cNvSpPr/>
            <p:nvPr/>
          </p:nvSpPr>
          <p:spPr>
            <a:xfrm rot="1312566">
              <a:off x="2104813" y="3604586"/>
              <a:ext cx="211806" cy="246934"/>
            </a:xfrm>
            <a:custGeom>
              <a:gdLst>
                <a:gd name="connsiteX0" fmla="*/ 190500 w 1144116"/>
                <a:gd name="connsiteY0" fmla="*/ 45720 h 1333872"/>
                <a:gd name="connsiteX1" fmla="*/ 882015 w 1144116"/>
                <a:gd name="connsiteY1" fmla="*/ 45720 h 1333872"/>
                <a:gd name="connsiteX2" fmla="*/ 882015 w 1144116"/>
                <a:gd name="connsiteY2" fmla="*/ 0 h 1333872"/>
                <a:gd name="connsiteX3" fmla="*/ 975360 w 1144116"/>
                <a:gd name="connsiteY3" fmla="*/ 0 h 1333872"/>
                <a:gd name="connsiteX4" fmla="*/ 173355 w 1144116"/>
                <a:gd name="connsiteY4" fmla="*/ 0 h 1333872"/>
                <a:gd name="connsiteX5" fmla="*/ 0 w 1144116"/>
                <a:gd name="connsiteY5" fmla="*/ 173355 h 1333872"/>
                <a:gd name="connsiteX6" fmla="*/ 0 w 1144116"/>
                <a:gd name="connsiteY6" fmla="*/ 1162050 h 1333872"/>
                <a:gd name="connsiteX7" fmla="*/ 173355 w 1144116"/>
                <a:gd name="connsiteY7" fmla="*/ 1335405 h 1333872"/>
                <a:gd name="connsiteX8" fmla="*/ 192405 w 1144116"/>
                <a:gd name="connsiteY8" fmla="*/ 1335405 h 1333872"/>
                <a:gd name="connsiteX9" fmla="*/ 47625 w 1144116"/>
                <a:gd name="connsiteY9" fmla="*/ 1190625 h 1333872"/>
                <a:gd name="connsiteX10" fmla="*/ 47625 w 1144116"/>
                <a:gd name="connsiteY10" fmla="*/ 188595 h 1333872"/>
                <a:gd name="connsiteX11" fmla="*/ 190500 w 1144116"/>
                <a:gd name="connsiteY11" fmla="*/ 45720 h 1333872"/>
                <a:gd name="connsiteX12" fmla="*/ 1097280 w 1144116"/>
                <a:gd name="connsiteY12" fmla="*/ 255270 h 1333872"/>
                <a:gd name="connsiteX13" fmla="*/ 1144905 w 1144116"/>
                <a:gd name="connsiteY13" fmla="*/ 255270 h 1333872"/>
                <a:gd name="connsiteX14" fmla="*/ 1144905 w 1144116"/>
                <a:gd name="connsiteY14" fmla="*/ 1034415 h 1333872"/>
                <a:gd name="connsiteX15" fmla="*/ 1097280 w 1144116"/>
                <a:gd name="connsiteY15" fmla="*/ 1034415 h 133387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44116" h="1333872">
                  <a:moveTo>
                    <a:pt x="190500" y="45720"/>
                  </a:moveTo>
                  <a:lnTo>
                    <a:pt x="882015" y="45720"/>
                  </a:lnTo>
                  <a:lnTo>
                    <a:pt x="882015" y="0"/>
                  </a:lnTo>
                  <a:lnTo>
                    <a:pt x="975360" y="0"/>
                  </a:lnTo>
                  <a:lnTo>
                    <a:pt x="173355" y="0"/>
                  </a:lnTo>
                  <a:cubicBezTo>
                    <a:pt x="78105" y="0"/>
                    <a:pt x="0" y="78105"/>
                    <a:pt x="0" y="173355"/>
                  </a:cubicBezTo>
                  <a:lnTo>
                    <a:pt x="0" y="1162050"/>
                  </a:lnTo>
                  <a:cubicBezTo>
                    <a:pt x="0" y="1257300"/>
                    <a:pt x="78105" y="1335405"/>
                    <a:pt x="173355" y="1335405"/>
                  </a:cubicBezTo>
                  <a:lnTo>
                    <a:pt x="192405" y="1335405"/>
                  </a:lnTo>
                  <a:cubicBezTo>
                    <a:pt x="112395" y="1335405"/>
                    <a:pt x="47625" y="1270635"/>
                    <a:pt x="47625" y="1190625"/>
                  </a:cubicBezTo>
                  <a:lnTo>
                    <a:pt x="47625" y="188595"/>
                  </a:lnTo>
                  <a:cubicBezTo>
                    <a:pt x="45720" y="110490"/>
                    <a:pt x="112395" y="45720"/>
                    <a:pt x="190500" y="45720"/>
                  </a:cubicBezTo>
                  <a:close/>
                  <a:moveTo>
                    <a:pt x="1097280" y="255270"/>
                  </a:moveTo>
                  <a:lnTo>
                    <a:pt x="1144905" y="255270"/>
                  </a:lnTo>
                  <a:lnTo>
                    <a:pt x="1144905" y="1034415"/>
                  </a:lnTo>
                  <a:lnTo>
                    <a:pt x="1097280" y="103441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8" name="任意多边形: 形状 87"/>
            <p:cNvSpPr/>
            <p:nvPr userDrawn="1"/>
          </p:nvSpPr>
          <p:spPr>
            <a:xfrm rot="1312566">
              <a:off x="2299144" y="3642143"/>
              <a:ext cx="48765" cy="48050"/>
            </a:xfrm>
            <a:custGeom>
              <a:gdLst>
                <a:gd name="connsiteX0" fmla="*/ 593 w 263416"/>
                <a:gd name="connsiteY0" fmla="*/ 0 h 259549"/>
                <a:gd name="connsiteX1" fmla="*/ 0 w 263416"/>
                <a:gd name="connsiteY1" fmla="*/ 45845 h 259549"/>
                <a:gd name="connsiteX2" fmla="*/ 216452 w 263416"/>
                <a:gd name="connsiteY2" fmla="*/ 45251 h 259549"/>
                <a:gd name="connsiteX3" fmla="*/ 216452 w 263416"/>
                <a:gd name="connsiteY3" fmla="*/ 257175 h 259549"/>
                <a:gd name="connsiteX4" fmla="*/ 263359 w 263416"/>
                <a:gd name="connsiteY4" fmla="*/ 259549 h 259549"/>
                <a:gd name="connsiteX5" fmla="*/ 263359 w 263416"/>
                <a:gd name="connsiteY5" fmla="*/ 0 h 259549"/>
                <a:gd name="connsiteX6" fmla="*/ 593 w 263416"/>
                <a:gd name="connsiteY6" fmla="*/ 0 h 25954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416" h="259549">
                  <a:moveTo>
                    <a:pt x="593" y="0"/>
                  </a:moveTo>
                  <a:cubicBezTo>
                    <a:pt x="198" y="14886"/>
                    <a:pt x="395" y="30959"/>
                    <a:pt x="0" y="45845"/>
                  </a:cubicBezTo>
                  <a:lnTo>
                    <a:pt x="216452" y="45251"/>
                  </a:lnTo>
                  <a:lnTo>
                    <a:pt x="216452" y="257175"/>
                  </a:lnTo>
                  <a:lnTo>
                    <a:pt x="263359" y="259549"/>
                  </a:lnTo>
                  <a:cubicBezTo>
                    <a:pt x="263161" y="173033"/>
                    <a:pt x="263557" y="86516"/>
                    <a:pt x="263359" y="0"/>
                  </a:cubicBezTo>
                  <a:lnTo>
                    <a:pt x="593" y="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9" name="任意多边形: 形状 88"/>
            <p:cNvSpPr/>
            <p:nvPr/>
          </p:nvSpPr>
          <p:spPr>
            <a:xfrm rot="1312566">
              <a:off x="2140513" y="3809966"/>
              <a:ext cx="117785" cy="24452"/>
            </a:xfrm>
            <a:custGeom>
              <a:gdLst>
                <a:gd name="connsiteX0" fmla="*/ 0 w 636240"/>
                <a:gd name="connsiteY0" fmla="*/ 0 h 132084"/>
                <a:gd name="connsiteX1" fmla="*/ 636270 w 636240"/>
                <a:gd name="connsiteY1" fmla="*/ 0 h 132084"/>
                <a:gd name="connsiteX2" fmla="*/ 636270 w 636240"/>
                <a:gd name="connsiteY2" fmla="*/ 47625 h 132084"/>
                <a:gd name="connsiteX3" fmla="*/ 0 w 636240"/>
                <a:gd name="connsiteY3" fmla="*/ 47625 h 132084"/>
                <a:gd name="connsiteX4" fmla="*/ 262890 w 636240"/>
                <a:gd name="connsiteY4" fmla="*/ 85725 h 132084"/>
                <a:gd name="connsiteX5" fmla="*/ 636270 w 636240"/>
                <a:gd name="connsiteY5" fmla="*/ 85725 h 132084"/>
                <a:gd name="connsiteX6" fmla="*/ 636270 w 636240"/>
                <a:gd name="connsiteY6" fmla="*/ 133350 h 132084"/>
                <a:gd name="connsiteX7" fmla="*/ 262890 w 636240"/>
                <a:gd name="connsiteY7" fmla="*/ 133350 h 13208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6240" h="132084">
                  <a:moveTo>
                    <a:pt x="0" y="0"/>
                  </a:moveTo>
                  <a:lnTo>
                    <a:pt x="636270" y="0"/>
                  </a:lnTo>
                  <a:lnTo>
                    <a:pt x="636270" y="47625"/>
                  </a:lnTo>
                  <a:lnTo>
                    <a:pt x="0" y="47625"/>
                  </a:lnTo>
                  <a:close/>
                  <a:moveTo>
                    <a:pt x="262890" y="85725"/>
                  </a:moveTo>
                  <a:lnTo>
                    <a:pt x="636270" y="85725"/>
                  </a:lnTo>
                  <a:lnTo>
                    <a:pt x="636270" y="133350"/>
                  </a:lnTo>
                  <a:lnTo>
                    <a:pt x="262890" y="13335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0" name="任意多边形: 形状 89"/>
            <p:cNvSpPr/>
            <p:nvPr/>
          </p:nvSpPr>
          <p:spPr>
            <a:xfrm rot="1312566">
              <a:off x="2248138" y="3815672"/>
              <a:ext cx="27552" cy="63369"/>
            </a:xfrm>
            <a:custGeom>
              <a:gdLst>
                <a:gd name="connsiteX0" fmla="*/ 40005 w 148828"/>
                <a:gd name="connsiteY0" fmla="*/ 171450 h 342304"/>
                <a:gd name="connsiteX1" fmla="*/ 150495 w 148828"/>
                <a:gd name="connsiteY1" fmla="*/ 26670 h 342304"/>
                <a:gd name="connsiteX2" fmla="*/ 150495 w 148828"/>
                <a:gd name="connsiteY2" fmla="*/ 0 h 342304"/>
                <a:gd name="connsiteX3" fmla="*/ 0 w 148828"/>
                <a:gd name="connsiteY3" fmla="*/ 171450 h 342304"/>
                <a:gd name="connsiteX4" fmla="*/ 150495 w 148828"/>
                <a:gd name="connsiteY4" fmla="*/ 342900 h 342304"/>
                <a:gd name="connsiteX5" fmla="*/ 150495 w 148828"/>
                <a:gd name="connsiteY5" fmla="*/ 316230 h 342304"/>
                <a:gd name="connsiteX6" fmla="*/ 40005 w 148828"/>
                <a:gd name="connsiteY6" fmla="*/ 171450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828" h="342304">
                  <a:moveTo>
                    <a:pt x="40005" y="171450"/>
                  </a:moveTo>
                  <a:cubicBezTo>
                    <a:pt x="40005" y="74295"/>
                    <a:pt x="104775" y="40005"/>
                    <a:pt x="150495" y="26670"/>
                  </a:cubicBezTo>
                  <a:lnTo>
                    <a:pt x="150495" y="0"/>
                  </a:lnTo>
                  <a:cubicBezTo>
                    <a:pt x="150495" y="0"/>
                    <a:pt x="0" y="7620"/>
                    <a:pt x="0" y="171450"/>
                  </a:cubicBezTo>
                  <a:cubicBezTo>
                    <a:pt x="0" y="337185"/>
                    <a:pt x="150495" y="342900"/>
                    <a:pt x="150495" y="342900"/>
                  </a:cubicBezTo>
                  <a:lnTo>
                    <a:pt x="150495" y="316230"/>
                  </a:lnTo>
                  <a:cubicBezTo>
                    <a:pt x="104775" y="302895"/>
                    <a:pt x="40005" y="268605"/>
                    <a:pt x="40005" y="171450"/>
                  </a:cubicBez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1" name="图形 3"/>
            <p:cNvSpPr/>
            <p:nvPr/>
          </p:nvSpPr>
          <p:spPr>
            <a:xfrm rot="1398234">
              <a:off x="2176226" y="3636273"/>
              <a:ext cx="107878" cy="131988"/>
            </a:xfrm>
            <a:custGeom>
              <a:gdLst>
                <a:gd name="connsiteX0" fmla="*/ 1219145 w 1225855"/>
                <a:gd name="connsiteY0" fmla="*/ 1035512 h 1499831"/>
                <a:gd name="connsiteX1" fmla="*/ 1212598 w 1225855"/>
                <a:gd name="connsiteY1" fmla="*/ 1022910 h 1499831"/>
                <a:gd name="connsiteX2" fmla="*/ 1009653 w 1225855"/>
                <a:gd name="connsiteY2" fmla="*/ 805725 h 1499831"/>
                <a:gd name="connsiteX3" fmla="*/ 1091485 w 1225855"/>
                <a:gd name="connsiteY3" fmla="*/ 720128 h 1499831"/>
                <a:gd name="connsiteX4" fmla="*/ 1086085 w 1225855"/>
                <a:gd name="connsiteY4" fmla="*/ 697052 h 1499831"/>
                <a:gd name="connsiteX5" fmla="*/ 1079702 w 1225855"/>
                <a:gd name="connsiteY5" fmla="*/ 685104 h 1499831"/>
                <a:gd name="connsiteX6" fmla="*/ 863663 w 1225855"/>
                <a:gd name="connsiteY6" fmla="*/ 454008 h 1499831"/>
                <a:gd name="connsiteX7" fmla="*/ 957280 w 1225855"/>
                <a:gd name="connsiteY7" fmla="*/ 374303 h 1499831"/>
                <a:gd name="connsiteX8" fmla="*/ 953024 w 1225855"/>
                <a:gd name="connsiteY8" fmla="*/ 355482 h 1499831"/>
                <a:gd name="connsiteX9" fmla="*/ 946969 w 1225855"/>
                <a:gd name="connsiteY9" fmla="*/ 344516 h 1499831"/>
                <a:gd name="connsiteX10" fmla="*/ 633058 w 1225855"/>
                <a:gd name="connsiteY10" fmla="*/ 8347 h 1499831"/>
                <a:gd name="connsiteX11" fmla="*/ 613909 w 1225855"/>
                <a:gd name="connsiteY11" fmla="*/ 0 h 1499831"/>
                <a:gd name="connsiteX12" fmla="*/ 594761 w 1225855"/>
                <a:gd name="connsiteY12" fmla="*/ 8183 h 1499831"/>
                <a:gd name="connsiteX13" fmla="*/ 276922 w 1225855"/>
                <a:gd name="connsiteY13" fmla="*/ 345825 h 1499831"/>
                <a:gd name="connsiteX14" fmla="*/ 269884 w 1225855"/>
                <a:gd name="connsiteY14" fmla="*/ 362028 h 1499831"/>
                <a:gd name="connsiteX15" fmla="*/ 268248 w 1225855"/>
                <a:gd name="connsiteY15" fmla="*/ 374139 h 1499831"/>
                <a:gd name="connsiteX16" fmla="*/ 363828 w 1225855"/>
                <a:gd name="connsiteY16" fmla="*/ 453354 h 1499831"/>
                <a:gd name="connsiteX17" fmla="*/ 143535 w 1225855"/>
                <a:gd name="connsiteY17" fmla="*/ 687395 h 1499831"/>
                <a:gd name="connsiteX18" fmla="*/ 136497 w 1225855"/>
                <a:gd name="connsiteY18" fmla="*/ 704744 h 1499831"/>
                <a:gd name="connsiteX19" fmla="*/ 134206 w 1225855"/>
                <a:gd name="connsiteY19" fmla="*/ 720128 h 1499831"/>
                <a:gd name="connsiteX20" fmla="*/ 182978 w 1225855"/>
                <a:gd name="connsiteY20" fmla="*/ 786740 h 1499831"/>
                <a:gd name="connsiteX21" fmla="*/ 217839 w 1225855"/>
                <a:gd name="connsiteY21" fmla="*/ 805071 h 1499831"/>
                <a:gd name="connsiteX22" fmla="*/ 9984 w 1225855"/>
                <a:gd name="connsiteY22" fmla="*/ 1025692 h 1499831"/>
                <a:gd name="connsiteX23" fmla="*/ 2946 w 1225855"/>
                <a:gd name="connsiteY23" fmla="*/ 1044186 h 1499831"/>
                <a:gd name="connsiteX24" fmla="*/ 0 w 1225855"/>
                <a:gd name="connsiteY24" fmla="*/ 1062844 h 1499831"/>
                <a:gd name="connsiteX25" fmla="*/ 194435 w 1225855"/>
                <a:gd name="connsiteY25" fmla="*/ 1198195 h 1499831"/>
                <a:gd name="connsiteX26" fmla="*/ 487887 w 1225855"/>
                <a:gd name="connsiteY26" fmla="*/ 1247950 h 1499831"/>
                <a:gd name="connsiteX27" fmla="*/ 487887 w 1225855"/>
                <a:gd name="connsiteY27" fmla="*/ 1473645 h 1499831"/>
                <a:gd name="connsiteX28" fmla="*/ 514073 w 1225855"/>
                <a:gd name="connsiteY28" fmla="*/ 1499831 h 1499831"/>
                <a:gd name="connsiteX29" fmla="*/ 711781 w 1225855"/>
                <a:gd name="connsiteY29" fmla="*/ 1499831 h 1499831"/>
                <a:gd name="connsiteX30" fmla="*/ 737968 w 1225855"/>
                <a:gd name="connsiteY30" fmla="*/ 1473645 h 1499831"/>
                <a:gd name="connsiteX31" fmla="*/ 737968 w 1225855"/>
                <a:gd name="connsiteY31" fmla="*/ 1248932 h 1499831"/>
                <a:gd name="connsiteX32" fmla="*/ 1039112 w 1225855"/>
                <a:gd name="connsiteY32" fmla="*/ 1198195 h 1499831"/>
                <a:gd name="connsiteX33" fmla="*/ 1225855 w 1225855"/>
                <a:gd name="connsiteY33" fmla="*/ 1062844 h 1499831"/>
                <a:gd name="connsiteX34" fmla="*/ 1219145 w 1225855"/>
                <a:gd name="connsiteY34" fmla="*/ 1035512 h 1499831"/>
                <a:gd name="connsiteX35" fmla="*/ 1099178 w 1225855"/>
                <a:gd name="connsiteY35" fmla="*/ 1120454 h 1499831"/>
                <a:gd name="connsiteX36" fmla="*/ 1082157 w 1225855"/>
                <a:gd name="connsiteY36" fmla="*/ 1113580 h 1499831"/>
                <a:gd name="connsiteX37" fmla="*/ 657608 w 1225855"/>
                <a:gd name="connsiteY37" fmla="*/ 1056788 h 1499831"/>
                <a:gd name="connsiteX38" fmla="*/ 560882 w 1225855"/>
                <a:gd name="connsiteY38" fmla="*/ 1023564 h 1499831"/>
                <a:gd name="connsiteX39" fmla="*/ 558918 w 1225855"/>
                <a:gd name="connsiteY39" fmla="*/ 1022582 h 1499831"/>
                <a:gd name="connsiteX40" fmla="*/ 554663 w 1225855"/>
                <a:gd name="connsiteY40" fmla="*/ 1021109 h 1499831"/>
                <a:gd name="connsiteX41" fmla="*/ 419966 w 1225855"/>
                <a:gd name="connsiteY41" fmla="*/ 947296 h 1499831"/>
                <a:gd name="connsiteX42" fmla="*/ 312928 w 1225855"/>
                <a:gd name="connsiteY42" fmla="*/ 837313 h 1499831"/>
                <a:gd name="connsiteX43" fmla="*/ 618656 w 1225855"/>
                <a:gd name="connsiteY43" fmla="*/ 887115 h 1499831"/>
                <a:gd name="connsiteX44" fmla="*/ 943368 w 1225855"/>
                <a:gd name="connsiteY44" fmla="*/ 830439 h 1499831"/>
                <a:gd name="connsiteX45" fmla="*/ 957116 w 1225855"/>
                <a:gd name="connsiteY45" fmla="*/ 826184 h 1499831"/>
                <a:gd name="connsiteX46" fmla="*/ 1168408 w 1225855"/>
                <a:gd name="connsiteY46" fmla="*/ 1052369 h 1499831"/>
                <a:gd name="connsiteX47" fmla="*/ 1170536 w 1225855"/>
                <a:gd name="connsiteY47" fmla="*/ 1055806 h 1499831"/>
                <a:gd name="connsiteX48" fmla="*/ 1173482 w 1225855"/>
                <a:gd name="connsiteY48" fmla="*/ 1063008 h 1499831"/>
                <a:gd name="connsiteX49" fmla="*/ 1099178 w 1225855"/>
                <a:gd name="connsiteY49" fmla="*/ 1120454 h 1499831"/>
                <a:gd name="connsiteX50" fmla="*/ 736822 w 1225855"/>
                <a:gd name="connsiteY50" fmla="*/ 1196559 h 1499831"/>
                <a:gd name="connsiteX51" fmla="*/ 620292 w 1225855"/>
                <a:gd name="connsiteY51" fmla="*/ 1200487 h 1499831"/>
                <a:gd name="connsiteX52" fmla="*/ 489033 w 1225855"/>
                <a:gd name="connsiteY52" fmla="*/ 1195577 h 1499831"/>
                <a:gd name="connsiteX53" fmla="*/ 209001 w 1225855"/>
                <a:gd name="connsiteY53" fmla="*/ 1148114 h 1499831"/>
                <a:gd name="connsiteX54" fmla="*/ 52209 w 1225855"/>
                <a:gd name="connsiteY54" fmla="*/ 1063008 h 1499831"/>
                <a:gd name="connsiteX55" fmla="*/ 54173 w 1225855"/>
                <a:gd name="connsiteY55" fmla="*/ 1057279 h 1499831"/>
                <a:gd name="connsiteX56" fmla="*/ 56137 w 1225855"/>
                <a:gd name="connsiteY56" fmla="*/ 1053188 h 1499831"/>
                <a:gd name="connsiteX57" fmla="*/ 255155 w 1225855"/>
                <a:gd name="connsiteY57" fmla="*/ 841896 h 1499831"/>
                <a:gd name="connsiteX58" fmla="*/ 346971 w 1225855"/>
                <a:gd name="connsiteY58" fmla="*/ 956134 h 1499831"/>
                <a:gd name="connsiteX59" fmla="*/ 318984 w 1225855"/>
                <a:gd name="connsiteY59" fmla="*/ 987558 h 1499831"/>
                <a:gd name="connsiteX60" fmla="*/ 321112 w 1225855"/>
                <a:gd name="connsiteY60" fmla="*/ 1024546 h 1499831"/>
                <a:gd name="connsiteX61" fmla="*/ 338460 w 1225855"/>
                <a:gd name="connsiteY61" fmla="*/ 1031093 h 1499831"/>
                <a:gd name="connsiteX62" fmla="*/ 358100 w 1225855"/>
                <a:gd name="connsiteY62" fmla="*/ 1022255 h 1499831"/>
                <a:gd name="connsiteX63" fmla="*/ 387887 w 1225855"/>
                <a:gd name="connsiteY63" fmla="*/ 988703 h 1499831"/>
                <a:gd name="connsiteX64" fmla="*/ 512600 w 1225855"/>
                <a:gd name="connsiteY64" fmla="*/ 1059898 h 1499831"/>
                <a:gd name="connsiteX65" fmla="*/ 494925 w 1225855"/>
                <a:gd name="connsiteY65" fmla="*/ 1097868 h 1499831"/>
                <a:gd name="connsiteX66" fmla="*/ 507527 w 1225855"/>
                <a:gd name="connsiteY66" fmla="*/ 1132729 h 1499831"/>
                <a:gd name="connsiteX67" fmla="*/ 518656 w 1225855"/>
                <a:gd name="connsiteY67" fmla="*/ 1135184 h 1499831"/>
                <a:gd name="connsiteX68" fmla="*/ 542388 w 1225855"/>
                <a:gd name="connsiteY68" fmla="*/ 1120127 h 1499831"/>
                <a:gd name="connsiteX69" fmla="*/ 561045 w 1225855"/>
                <a:gd name="connsiteY69" fmla="*/ 1080029 h 1499831"/>
                <a:gd name="connsiteX70" fmla="*/ 638132 w 1225855"/>
                <a:gd name="connsiteY70" fmla="*/ 1105888 h 1499831"/>
                <a:gd name="connsiteX71" fmla="*/ 708344 w 1225855"/>
                <a:gd name="connsiteY71" fmla="*/ 1124219 h 1499831"/>
                <a:gd name="connsiteX72" fmla="*/ 692633 w 1225855"/>
                <a:gd name="connsiteY72" fmla="*/ 1159079 h 1499831"/>
                <a:gd name="connsiteX73" fmla="*/ 691487 w 1225855"/>
                <a:gd name="connsiteY73" fmla="*/ 1177574 h 1499831"/>
                <a:gd name="connsiteX74" fmla="*/ 705726 w 1225855"/>
                <a:gd name="connsiteY74" fmla="*/ 1193776 h 1499831"/>
                <a:gd name="connsiteX75" fmla="*/ 716528 w 1225855"/>
                <a:gd name="connsiteY75" fmla="*/ 1196068 h 1499831"/>
                <a:gd name="connsiteX76" fmla="*/ 733549 w 1225855"/>
                <a:gd name="connsiteY76" fmla="*/ 1189848 h 1499831"/>
                <a:gd name="connsiteX77" fmla="*/ 740423 w 1225855"/>
                <a:gd name="connsiteY77" fmla="*/ 1180683 h 1499831"/>
                <a:gd name="connsiteX78" fmla="*/ 760881 w 1225855"/>
                <a:gd name="connsiteY78" fmla="*/ 1135184 h 1499831"/>
                <a:gd name="connsiteX79" fmla="*/ 974628 w 1225855"/>
                <a:gd name="connsiteY79" fmla="*/ 1161534 h 1499831"/>
                <a:gd name="connsiteX80" fmla="*/ 736822 w 1225855"/>
                <a:gd name="connsiteY80" fmla="*/ 1196559 h 1499831"/>
                <a:gd name="connsiteX81" fmla="*/ 685431 w 1225855"/>
                <a:gd name="connsiteY81" fmla="*/ 1447458 h 1499831"/>
                <a:gd name="connsiteX82" fmla="*/ 540096 w 1225855"/>
                <a:gd name="connsiteY82" fmla="*/ 1447458 h 1499831"/>
                <a:gd name="connsiteX83" fmla="*/ 540096 w 1225855"/>
                <a:gd name="connsiteY83" fmla="*/ 1251059 h 1499831"/>
                <a:gd name="connsiteX84" fmla="*/ 620292 w 1225855"/>
                <a:gd name="connsiteY84" fmla="*/ 1252860 h 1499831"/>
                <a:gd name="connsiteX85" fmla="*/ 685431 w 1225855"/>
                <a:gd name="connsiteY85" fmla="*/ 1251714 h 1499831"/>
                <a:gd name="connsiteX86" fmla="*/ 685431 w 1225855"/>
                <a:gd name="connsiteY86" fmla="*/ 1447458 h 1499831"/>
                <a:gd name="connsiteX87" fmla="*/ 186415 w 1225855"/>
                <a:gd name="connsiteY87" fmla="*/ 720292 h 1499831"/>
                <a:gd name="connsiteX88" fmla="*/ 187070 w 1225855"/>
                <a:gd name="connsiteY88" fmla="*/ 718819 h 1499831"/>
                <a:gd name="connsiteX89" fmla="*/ 188543 w 1225855"/>
                <a:gd name="connsiteY89" fmla="*/ 715873 h 1499831"/>
                <a:gd name="connsiteX90" fmla="*/ 418567 w 1225855"/>
                <a:gd name="connsiteY90" fmla="*/ 483352 h 1499831"/>
                <a:gd name="connsiteX91" fmla="*/ 483426 w 1225855"/>
                <a:gd name="connsiteY91" fmla="*/ 492987 h 1499831"/>
                <a:gd name="connsiteX92" fmla="*/ 493280 w 1225855"/>
                <a:gd name="connsiteY92" fmla="*/ 505881 h 1499831"/>
                <a:gd name="connsiteX93" fmla="*/ 550480 w 1225855"/>
                <a:gd name="connsiteY93" fmla="*/ 506283 h 1499831"/>
                <a:gd name="connsiteX94" fmla="*/ 587396 w 1225855"/>
                <a:gd name="connsiteY94" fmla="*/ 507919 h 1499831"/>
                <a:gd name="connsiteX95" fmla="*/ 609547 w 1225855"/>
                <a:gd name="connsiteY95" fmla="*/ 506029 h 1499831"/>
                <a:gd name="connsiteX96" fmla="*/ 644277 w 1225855"/>
                <a:gd name="connsiteY96" fmla="*/ 496177 h 1499831"/>
                <a:gd name="connsiteX97" fmla="*/ 681193 w 1225855"/>
                <a:gd name="connsiteY97" fmla="*/ 499466 h 1499831"/>
                <a:gd name="connsiteX98" fmla="*/ 719342 w 1225855"/>
                <a:gd name="connsiteY98" fmla="*/ 489704 h 1499831"/>
                <a:gd name="connsiteX99" fmla="*/ 797706 w 1225855"/>
                <a:gd name="connsiteY99" fmla="*/ 471684 h 1499831"/>
                <a:gd name="connsiteX100" fmla="*/ 820292 w 1225855"/>
                <a:gd name="connsiteY100" fmla="*/ 507036 h 1499831"/>
                <a:gd name="connsiteX101" fmla="*/ 780194 w 1225855"/>
                <a:gd name="connsiteY101" fmla="*/ 560391 h 1499831"/>
                <a:gd name="connsiteX102" fmla="*/ 759081 w 1225855"/>
                <a:gd name="connsiteY102" fmla="*/ 576103 h 1499831"/>
                <a:gd name="connsiteX103" fmla="*/ 736822 w 1225855"/>
                <a:gd name="connsiteY103" fmla="*/ 590669 h 1499831"/>
                <a:gd name="connsiteX104" fmla="*/ 736331 w 1225855"/>
                <a:gd name="connsiteY104" fmla="*/ 590996 h 1499831"/>
                <a:gd name="connsiteX105" fmla="*/ 537297 w 1225855"/>
                <a:gd name="connsiteY105" fmla="*/ 689628 h 1499831"/>
                <a:gd name="connsiteX106" fmla="*/ 339115 w 1225855"/>
                <a:gd name="connsiteY106" fmla="*/ 752370 h 1499831"/>
                <a:gd name="connsiteX107" fmla="*/ 289033 w 1225855"/>
                <a:gd name="connsiteY107" fmla="*/ 767428 h 1499831"/>
                <a:gd name="connsiteX108" fmla="*/ 274958 w 1225855"/>
                <a:gd name="connsiteY108" fmla="*/ 771519 h 1499831"/>
                <a:gd name="connsiteX109" fmla="*/ 255809 w 1225855"/>
                <a:gd name="connsiteY109" fmla="*/ 764482 h 1499831"/>
                <a:gd name="connsiteX110" fmla="*/ 186415 w 1225855"/>
                <a:gd name="connsiteY110" fmla="*/ 720292 h 1499831"/>
                <a:gd name="connsiteX111" fmla="*/ 883794 w 1225855"/>
                <a:gd name="connsiteY111" fmla="*/ 593451 h 1499831"/>
                <a:gd name="connsiteX112" fmla="*/ 859244 w 1225855"/>
                <a:gd name="connsiteY112" fmla="*/ 561536 h 1499831"/>
                <a:gd name="connsiteX113" fmla="*/ 854989 w 1225855"/>
                <a:gd name="connsiteY113" fmla="*/ 557117 h 1499831"/>
                <a:gd name="connsiteX114" fmla="*/ 867100 w 1225855"/>
                <a:gd name="connsiteY114" fmla="*/ 534204 h 1499831"/>
                <a:gd name="connsiteX115" fmla="*/ 1036167 w 1225855"/>
                <a:gd name="connsiteY115" fmla="*/ 715218 h 1499831"/>
                <a:gd name="connsiteX116" fmla="*/ 1037803 w 1225855"/>
                <a:gd name="connsiteY116" fmla="*/ 717837 h 1499831"/>
                <a:gd name="connsiteX117" fmla="*/ 1038949 w 1225855"/>
                <a:gd name="connsiteY117" fmla="*/ 720128 h 1499831"/>
                <a:gd name="connsiteX118" fmla="*/ 971519 w 1225855"/>
                <a:gd name="connsiteY118" fmla="*/ 764973 h 1499831"/>
                <a:gd name="connsiteX119" fmla="*/ 944841 w 1225855"/>
                <a:gd name="connsiteY119" fmla="*/ 774793 h 1499831"/>
                <a:gd name="connsiteX120" fmla="*/ 927165 w 1225855"/>
                <a:gd name="connsiteY120" fmla="*/ 780357 h 1499831"/>
                <a:gd name="connsiteX121" fmla="*/ 917018 w 1225855"/>
                <a:gd name="connsiteY121" fmla="*/ 783303 h 1499831"/>
                <a:gd name="connsiteX122" fmla="*/ 601823 w 1225855"/>
                <a:gd name="connsiteY122" fmla="*/ 839342 h 1499831"/>
                <a:gd name="connsiteX123" fmla="*/ 372175 w 1225855"/>
                <a:gd name="connsiteY123" fmla="*/ 797051 h 1499831"/>
                <a:gd name="connsiteX124" fmla="*/ 481668 w 1225855"/>
                <a:gd name="connsiteY124" fmla="*/ 760717 h 1499831"/>
                <a:gd name="connsiteX125" fmla="*/ 497707 w 1225855"/>
                <a:gd name="connsiteY125" fmla="*/ 799015 h 1499831"/>
                <a:gd name="connsiteX126" fmla="*/ 521929 w 1225855"/>
                <a:gd name="connsiteY126" fmla="*/ 815054 h 1499831"/>
                <a:gd name="connsiteX127" fmla="*/ 532077 w 1225855"/>
                <a:gd name="connsiteY127" fmla="*/ 812927 h 1499831"/>
                <a:gd name="connsiteX128" fmla="*/ 545988 w 1225855"/>
                <a:gd name="connsiteY128" fmla="*/ 778557 h 1499831"/>
                <a:gd name="connsiteX129" fmla="*/ 530931 w 1225855"/>
                <a:gd name="connsiteY129" fmla="*/ 742878 h 1499831"/>
                <a:gd name="connsiteX130" fmla="*/ 560882 w 1225855"/>
                <a:gd name="connsiteY130" fmla="*/ 731421 h 1499831"/>
                <a:gd name="connsiteX131" fmla="*/ 660881 w 1225855"/>
                <a:gd name="connsiteY131" fmla="*/ 689359 h 1499831"/>
                <a:gd name="connsiteX132" fmla="*/ 682158 w 1225855"/>
                <a:gd name="connsiteY132" fmla="*/ 735677 h 1499831"/>
                <a:gd name="connsiteX133" fmla="*/ 706053 w 1225855"/>
                <a:gd name="connsiteY133" fmla="*/ 750897 h 1499831"/>
                <a:gd name="connsiteX134" fmla="*/ 717019 w 1225855"/>
                <a:gd name="connsiteY134" fmla="*/ 748442 h 1499831"/>
                <a:gd name="connsiteX135" fmla="*/ 729948 w 1225855"/>
                <a:gd name="connsiteY135" fmla="*/ 713745 h 1499831"/>
                <a:gd name="connsiteX136" fmla="*/ 708181 w 1225855"/>
                <a:gd name="connsiteY136" fmla="*/ 666446 h 1499831"/>
                <a:gd name="connsiteX137" fmla="*/ 763991 w 1225855"/>
                <a:gd name="connsiteY137" fmla="*/ 635350 h 1499831"/>
                <a:gd name="connsiteX138" fmla="*/ 773483 w 1225855"/>
                <a:gd name="connsiteY138" fmla="*/ 629294 h 1499831"/>
                <a:gd name="connsiteX139" fmla="*/ 795414 w 1225855"/>
                <a:gd name="connsiteY139" fmla="*/ 614400 h 1499831"/>
                <a:gd name="connsiteX140" fmla="*/ 816200 w 1225855"/>
                <a:gd name="connsiteY140" fmla="*/ 598361 h 1499831"/>
                <a:gd name="connsiteX141" fmla="*/ 819473 w 1225855"/>
                <a:gd name="connsiteY141" fmla="*/ 595579 h 1499831"/>
                <a:gd name="connsiteX142" fmla="*/ 842223 w 1225855"/>
                <a:gd name="connsiteY142" fmla="*/ 625202 h 1499831"/>
                <a:gd name="connsiteX143" fmla="*/ 863008 w 1225855"/>
                <a:gd name="connsiteY143" fmla="*/ 635350 h 1499831"/>
                <a:gd name="connsiteX144" fmla="*/ 878884 w 1225855"/>
                <a:gd name="connsiteY144" fmla="*/ 629949 h 1499831"/>
                <a:gd name="connsiteX145" fmla="*/ 883794 w 1225855"/>
                <a:gd name="connsiteY145" fmla="*/ 593451 h 1499831"/>
                <a:gd name="connsiteX146" fmla="*/ 513091 w 1225855"/>
                <a:gd name="connsiteY146" fmla="*/ 183796 h 1499831"/>
                <a:gd name="connsiteX147" fmla="*/ 520784 w 1225855"/>
                <a:gd name="connsiteY147" fmla="*/ 163175 h 1499831"/>
                <a:gd name="connsiteX148" fmla="*/ 613746 w 1225855"/>
                <a:gd name="connsiteY148" fmla="*/ 64648 h 1499831"/>
                <a:gd name="connsiteX149" fmla="*/ 903434 w 1225855"/>
                <a:gd name="connsiteY149" fmla="*/ 374630 h 1499831"/>
                <a:gd name="connsiteX150" fmla="*/ 823892 w 1225855"/>
                <a:gd name="connsiteY150" fmla="*/ 411455 h 1499831"/>
                <a:gd name="connsiteX151" fmla="*/ 821110 w 1225855"/>
                <a:gd name="connsiteY151" fmla="*/ 412273 h 1499831"/>
                <a:gd name="connsiteX152" fmla="*/ 807689 w 1225855"/>
                <a:gd name="connsiteY152" fmla="*/ 415710 h 1499831"/>
                <a:gd name="connsiteX153" fmla="*/ 791159 w 1225855"/>
                <a:gd name="connsiteY153" fmla="*/ 406873 h 1499831"/>
                <a:gd name="connsiteX154" fmla="*/ 777084 w 1225855"/>
                <a:gd name="connsiteY154" fmla="*/ 399835 h 1499831"/>
                <a:gd name="connsiteX155" fmla="*/ 706053 w 1225855"/>
                <a:gd name="connsiteY155" fmla="*/ 362192 h 1499831"/>
                <a:gd name="connsiteX156" fmla="*/ 591160 w 1225855"/>
                <a:gd name="connsiteY156" fmla="*/ 288542 h 1499831"/>
                <a:gd name="connsiteX157" fmla="*/ 570702 w 1225855"/>
                <a:gd name="connsiteY157" fmla="*/ 272176 h 1499831"/>
                <a:gd name="connsiteX158" fmla="*/ 567919 w 1225855"/>
                <a:gd name="connsiteY158" fmla="*/ 269721 h 1499831"/>
                <a:gd name="connsiteX159" fmla="*/ 551226 w 1225855"/>
                <a:gd name="connsiteY159" fmla="*/ 254500 h 1499831"/>
                <a:gd name="connsiteX160" fmla="*/ 512109 w 1225855"/>
                <a:gd name="connsiteY160" fmla="*/ 197708 h 1499831"/>
                <a:gd name="connsiteX161" fmla="*/ 513091 w 1225855"/>
                <a:gd name="connsiteY161" fmla="*/ 183796 h 1499831"/>
                <a:gd name="connsiteX162" fmla="*/ 322094 w 1225855"/>
                <a:gd name="connsiteY162" fmla="*/ 374303 h 1499831"/>
                <a:gd name="connsiteX163" fmla="*/ 464974 w 1225855"/>
                <a:gd name="connsiteY163" fmla="*/ 222421 h 1499831"/>
                <a:gd name="connsiteX164" fmla="*/ 508345 w 1225855"/>
                <a:gd name="connsiteY164" fmla="*/ 285596 h 1499831"/>
                <a:gd name="connsiteX165" fmla="*/ 482486 w 1225855"/>
                <a:gd name="connsiteY165" fmla="*/ 314729 h 1499831"/>
                <a:gd name="connsiteX166" fmla="*/ 475939 w 1225855"/>
                <a:gd name="connsiteY166" fmla="*/ 334205 h 1499831"/>
                <a:gd name="connsiteX167" fmla="*/ 484614 w 1225855"/>
                <a:gd name="connsiteY167" fmla="*/ 351717 h 1499831"/>
                <a:gd name="connsiteX168" fmla="*/ 491324 w 1225855"/>
                <a:gd name="connsiteY168" fmla="*/ 355973 h 1499831"/>
                <a:gd name="connsiteX169" fmla="*/ 501962 w 1225855"/>
                <a:gd name="connsiteY169" fmla="*/ 358264 h 1499831"/>
                <a:gd name="connsiteX170" fmla="*/ 521602 w 1225855"/>
                <a:gd name="connsiteY170" fmla="*/ 349426 h 1499831"/>
                <a:gd name="connsiteX171" fmla="*/ 547298 w 1225855"/>
                <a:gd name="connsiteY171" fmla="*/ 320621 h 1499831"/>
                <a:gd name="connsiteX172" fmla="*/ 554990 w 1225855"/>
                <a:gd name="connsiteY172" fmla="*/ 326676 h 1499831"/>
                <a:gd name="connsiteX173" fmla="*/ 722747 w 1225855"/>
                <a:gd name="connsiteY173" fmla="*/ 430768 h 1499831"/>
                <a:gd name="connsiteX174" fmla="*/ 663827 w 1225855"/>
                <a:gd name="connsiteY174" fmla="*/ 435678 h 1499831"/>
                <a:gd name="connsiteX175" fmla="*/ 628967 w 1225855"/>
                <a:gd name="connsiteY175" fmla="*/ 436823 h 1499831"/>
                <a:gd name="connsiteX176" fmla="*/ 616692 w 1225855"/>
                <a:gd name="connsiteY176" fmla="*/ 436987 h 1499831"/>
                <a:gd name="connsiteX177" fmla="*/ 600489 w 1225855"/>
                <a:gd name="connsiteY177" fmla="*/ 436823 h 1499831"/>
                <a:gd name="connsiteX178" fmla="*/ 565628 w 1225855"/>
                <a:gd name="connsiteY178" fmla="*/ 435514 h 1499831"/>
                <a:gd name="connsiteX179" fmla="*/ 463337 w 1225855"/>
                <a:gd name="connsiteY179" fmla="*/ 424057 h 1499831"/>
                <a:gd name="connsiteX180" fmla="*/ 433059 w 1225855"/>
                <a:gd name="connsiteY180" fmla="*/ 418165 h 1499831"/>
                <a:gd name="connsiteX181" fmla="*/ 409164 w 1225855"/>
                <a:gd name="connsiteY181" fmla="*/ 412437 h 1499831"/>
                <a:gd name="connsiteX182" fmla="*/ 403927 w 1225855"/>
                <a:gd name="connsiteY182" fmla="*/ 410964 h 1499831"/>
                <a:gd name="connsiteX183" fmla="*/ 322094 w 1225855"/>
                <a:gd name="connsiteY183" fmla="*/ 374303 h 149983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1225855" h="1499831">
                  <a:moveTo>
                    <a:pt x="1219145" y="1035512"/>
                  </a:moveTo>
                  <a:lnTo>
                    <a:pt x="1212598" y="1022910"/>
                  </a:lnTo>
                  <a:lnTo>
                    <a:pt x="1009653" y="805725"/>
                  </a:lnTo>
                  <a:cubicBezTo>
                    <a:pt x="1075610" y="775284"/>
                    <a:pt x="1091485" y="743533"/>
                    <a:pt x="1091485" y="720128"/>
                  </a:cubicBezTo>
                  <a:cubicBezTo>
                    <a:pt x="1091485" y="712272"/>
                    <a:pt x="1089685" y="704416"/>
                    <a:pt x="1086085" y="697052"/>
                  </a:cubicBezTo>
                  <a:cubicBezTo>
                    <a:pt x="1085102" y="692633"/>
                    <a:pt x="1082975" y="688541"/>
                    <a:pt x="1079702" y="685104"/>
                  </a:cubicBezTo>
                  <a:lnTo>
                    <a:pt x="863663" y="454008"/>
                  </a:lnTo>
                  <a:cubicBezTo>
                    <a:pt x="925856" y="432732"/>
                    <a:pt x="957280" y="406054"/>
                    <a:pt x="957280" y="374303"/>
                  </a:cubicBezTo>
                  <a:cubicBezTo>
                    <a:pt x="957280" y="367756"/>
                    <a:pt x="955807" y="361537"/>
                    <a:pt x="953024" y="355482"/>
                  </a:cubicBezTo>
                  <a:cubicBezTo>
                    <a:pt x="951879" y="351390"/>
                    <a:pt x="949915" y="347626"/>
                    <a:pt x="946969" y="344516"/>
                  </a:cubicBezTo>
                  <a:lnTo>
                    <a:pt x="633058" y="8347"/>
                  </a:lnTo>
                  <a:cubicBezTo>
                    <a:pt x="628148" y="3110"/>
                    <a:pt x="621274" y="0"/>
                    <a:pt x="613909" y="0"/>
                  </a:cubicBezTo>
                  <a:cubicBezTo>
                    <a:pt x="606708" y="0"/>
                    <a:pt x="599834" y="2946"/>
                    <a:pt x="594761" y="8183"/>
                  </a:cubicBezTo>
                  <a:lnTo>
                    <a:pt x="276922" y="345825"/>
                  </a:lnTo>
                  <a:cubicBezTo>
                    <a:pt x="272667" y="350408"/>
                    <a:pt x="270212" y="356136"/>
                    <a:pt x="269884" y="362028"/>
                  </a:cubicBezTo>
                  <a:cubicBezTo>
                    <a:pt x="268739" y="365956"/>
                    <a:pt x="268248" y="370048"/>
                    <a:pt x="268248" y="374139"/>
                  </a:cubicBezTo>
                  <a:cubicBezTo>
                    <a:pt x="268248" y="405563"/>
                    <a:pt x="300326" y="432077"/>
                    <a:pt x="363828" y="453354"/>
                  </a:cubicBezTo>
                  <a:lnTo>
                    <a:pt x="143535" y="687395"/>
                  </a:lnTo>
                  <a:cubicBezTo>
                    <a:pt x="138952" y="692142"/>
                    <a:pt x="136497" y="698361"/>
                    <a:pt x="136497" y="704744"/>
                  </a:cubicBezTo>
                  <a:cubicBezTo>
                    <a:pt x="135024" y="709817"/>
                    <a:pt x="134206" y="714891"/>
                    <a:pt x="134206" y="720128"/>
                  </a:cubicBezTo>
                  <a:cubicBezTo>
                    <a:pt x="134206" y="744187"/>
                    <a:pt x="150572" y="766609"/>
                    <a:pt x="182978" y="786740"/>
                  </a:cubicBezTo>
                  <a:cubicBezTo>
                    <a:pt x="193125" y="793123"/>
                    <a:pt x="204746" y="799179"/>
                    <a:pt x="217839" y="805071"/>
                  </a:cubicBezTo>
                  <a:lnTo>
                    <a:pt x="9984" y="1025692"/>
                  </a:lnTo>
                  <a:cubicBezTo>
                    <a:pt x="5237" y="1030766"/>
                    <a:pt x="2782" y="1037476"/>
                    <a:pt x="2946" y="1044186"/>
                  </a:cubicBezTo>
                  <a:cubicBezTo>
                    <a:pt x="982" y="1050242"/>
                    <a:pt x="0" y="1056625"/>
                    <a:pt x="0" y="1062844"/>
                  </a:cubicBezTo>
                  <a:cubicBezTo>
                    <a:pt x="0" y="1127983"/>
                    <a:pt x="105728" y="1172500"/>
                    <a:pt x="194435" y="1198195"/>
                  </a:cubicBezTo>
                  <a:cubicBezTo>
                    <a:pt x="280195" y="1223073"/>
                    <a:pt x="381341" y="1240094"/>
                    <a:pt x="487887" y="1247950"/>
                  </a:cubicBezTo>
                  <a:lnTo>
                    <a:pt x="487887" y="1473645"/>
                  </a:lnTo>
                  <a:cubicBezTo>
                    <a:pt x="487887" y="1488047"/>
                    <a:pt x="499671" y="1499831"/>
                    <a:pt x="514073" y="1499831"/>
                  </a:cubicBezTo>
                  <a:lnTo>
                    <a:pt x="711781" y="1499831"/>
                  </a:lnTo>
                  <a:cubicBezTo>
                    <a:pt x="726184" y="1499831"/>
                    <a:pt x="737968" y="1488047"/>
                    <a:pt x="737968" y="1473645"/>
                  </a:cubicBezTo>
                  <a:lnTo>
                    <a:pt x="737968" y="1248932"/>
                  </a:lnTo>
                  <a:cubicBezTo>
                    <a:pt x="848606" y="1241730"/>
                    <a:pt x="952697" y="1224218"/>
                    <a:pt x="1039112" y="1198195"/>
                  </a:cubicBezTo>
                  <a:cubicBezTo>
                    <a:pt x="1124219" y="1172500"/>
                    <a:pt x="1225855" y="1128147"/>
                    <a:pt x="1225855" y="1062844"/>
                  </a:cubicBezTo>
                  <a:cubicBezTo>
                    <a:pt x="1225691" y="1053515"/>
                    <a:pt x="1223400" y="1044350"/>
                    <a:pt x="1219145" y="1035512"/>
                  </a:cubicBezTo>
                  <a:close/>
                  <a:moveTo>
                    <a:pt x="1099178" y="1120454"/>
                  </a:moveTo>
                  <a:cubicBezTo>
                    <a:pt x="1094595" y="1116363"/>
                    <a:pt x="1088703" y="1113744"/>
                    <a:pt x="1082157" y="1113580"/>
                  </a:cubicBezTo>
                  <a:cubicBezTo>
                    <a:pt x="919800" y="1110307"/>
                    <a:pt x="776920" y="1091158"/>
                    <a:pt x="657608" y="1056788"/>
                  </a:cubicBezTo>
                  <a:cubicBezTo>
                    <a:pt x="623402" y="1046968"/>
                    <a:pt x="591160" y="1035839"/>
                    <a:pt x="560882" y="1023564"/>
                  </a:cubicBezTo>
                  <a:lnTo>
                    <a:pt x="558918" y="1022582"/>
                  </a:lnTo>
                  <a:cubicBezTo>
                    <a:pt x="557445" y="1021928"/>
                    <a:pt x="556135" y="1021437"/>
                    <a:pt x="554663" y="1021109"/>
                  </a:cubicBezTo>
                  <a:cubicBezTo>
                    <a:pt x="503763" y="999833"/>
                    <a:pt x="458591" y="975283"/>
                    <a:pt x="419966" y="947296"/>
                  </a:cubicBezTo>
                  <a:cubicBezTo>
                    <a:pt x="363665" y="906707"/>
                    <a:pt x="331095" y="866282"/>
                    <a:pt x="312928" y="837313"/>
                  </a:cubicBezTo>
                  <a:cubicBezTo>
                    <a:pt x="402126" y="860390"/>
                    <a:pt x="509491" y="887115"/>
                    <a:pt x="618656" y="887115"/>
                  </a:cubicBezTo>
                  <a:cubicBezTo>
                    <a:pt x="737477" y="887115"/>
                    <a:pt x="886958" y="840594"/>
                    <a:pt x="943368" y="830439"/>
                  </a:cubicBezTo>
                  <a:cubicBezTo>
                    <a:pt x="999778" y="820284"/>
                    <a:pt x="952533" y="827602"/>
                    <a:pt x="957116" y="826184"/>
                  </a:cubicBezTo>
                  <a:lnTo>
                    <a:pt x="1168408" y="1052369"/>
                  </a:lnTo>
                  <a:cubicBezTo>
                    <a:pt x="1169063" y="1053515"/>
                    <a:pt x="1169718" y="1054824"/>
                    <a:pt x="1170536" y="1055806"/>
                  </a:cubicBezTo>
                  <a:cubicBezTo>
                    <a:pt x="1171845" y="1057770"/>
                    <a:pt x="1173482" y="1060553"/>
                    <a:pt x="1173482" y="1063008"/>
                  </a:cubicBezTo>
                  <a:cubicBezTo>
                    <a:pt x="1173318" y="1073973"/>
                    <a:pt x="1152042" y="1096395"/>
                    <a:pt x="1099178" y="1120454"/>
                  </a:cubicBezTo>
                  <a:close/>
                  <a:moveTo>
                    <a:pt x="736822" y="1196559"/>
                  </a:moveTo>
                  <a:cubicBezTo>
                    <a:pt x="698688" y="1199177"/>
                    <a:pt x="659736" y="1200487"/>
                    <a:pt x="620292" y="1200487"/>
                  </a:cubicBezTo>
                  <a:cubicBezTo>
                    <a:pt x="576430" y="1200487"/>
                    <a:pt x="532404" y="1198850"/>
                    <a:pt x="489033" y="1195577"/>
                  </a:cubicBezTo>
                  <a:cubicBezTo>
                    <a:pt x="387069" y="1187884"/>
                    <a:pt x="289197" y="1171518"/>
                    <a:pt x="209001" y="1148114"/>
                  </a:cubicBezTo>
                  <a:cubicBezTo>
                    <a:pt x="81014" y="1110798"/>
                    <a:pt x="52209" y="1073155"/>
                    <a:pt x="52209" y="1063008"/>
                  </a:cubicBezTo>
                  <a:cubicBezTo>
                    <a:pt x="52209" y="1061371"/>
                    <a:pt x="52864" y="1059571"/>
                    <a:pt x="54173" y="1057279"/>
                  </a:cubicBezTo>
                  <a:cubicBezTo>
                    <a:pt x="54992" y="1055970"/>
                    <a:pt x="55646" y="1054497"/>
                    <a:pt x="56137" y="1053188"/>
                  </a:cubicBezTo>
                  <a:lnTo>
                    <a:pt x="255155" y="841896"/>
                  </a:lnTo>
                  <a:cubicBezTo>
                    <a:pt x="269393" y="869719"/>
                    <a:pt x="296726" y="911617"/>
                    <a:pt x="346971" y="956134"/>
                  </a:cubicBezTo>
                  <a:lnTo>
                    <a:pt x="318984" y="987558"/>
                  </a:lnTo>
                  <a:cubicBezTo>
                    <a:pt x="309328" y="998360"/>
                    <a:pt x="310310" y="1014890"/>
                    <a:pt x="321112" y="1024546"/>
                  </a:cubicBezTo>
                  <a:cubicBezTo>
                    <a:pt x="326022" y="1028965"/>
                    <a:pt x="332241" y="1031093"/>
                    <a:pt x="338460" y="1031093"/>
                  </a:cubicBezTo>
                  <a:cubicBezTo>
                    <a:pt x="345662" y="1031093"/>
                    <a:pt x="352863" y="1028147"/>
                    <a:pt x="358100" y="1022255"/>
                  </a:cubicBezTo>
                  <a:lnTo>
                    <a:pt x="387887" y="988703"/>
                  </a:lnTo>
                  <a:cubicBezTo>
                    <a:pt x="424548" y="1015217"/>
                    <a:pt x="466119" y="1039113"/>
                    <a:pt x="512600" y="1059898"/>
                  </a:cubicBezTo>
                  <a:lnTo>
                    <a:pt x="494925" y="1097868"/>
                  </a:lnTo>
                  <a:cubicBezTo>
                    <a:pt x="488869" y="1110962"/>
                    <a:pt x="494434" y="1126510"/>
                    <a:pt x="507527" y="1132729"/>
                  </a:cubicBezTo>
                  <a:cubicBezTo>
                    <a:pt x="511127" y="1134366"/>
                    <a:pt x="514892" y="1135184"/>
                    <a:pt x="518656" y="1135184"/>
                  </a:cubicBezTo>
                  <a:cubicBezTo>
                    <a:pt x="528476" y="1135184"/>
                    <a:pt x="537969" y="1129620"/>
                    <a:pt x="542388" y="1120127"/>
                  </a:cubicBezTo>
                  <a:lnTo>
                    <a:pt x="561045" y="1080029"/>
                  </a:lnTo>
                  <a:cubicBezTo>
                    <a:pt x="585595" y="1089358"/>
                    <a:pt x="611291" y="1098032"/>
                    <a:pt x="638132" y="1105888"/>
                  </a:cubicBezTo>
                  <a:cubicBezTo>
                    <a:pt x="660718" y="1112598"/>
                    <a:pt x="684286" y="1118654"/>
                    <a:pt x="708344" y="1124219"/>
                  </a:cubicBezTo>
                  <a:lnTo>
                    <a:pt x="692633" y="1159079"/>
                  </a:lnTo>
                  <a:cubicBezTo>
                    <a:pt x="689850" y="1165135"/>
                    <a:pt x="689687" y="1171682"/>
                    <a:pt x="691487" y="1177574"/>
                  </a:cubicBezTo>
                  <a:cubicBezTo>
                    <a:pt x="693614" y="1184448"/>
                    <a:pt x="698524" y="1190503"/>
                    <a:pt x="705726" y="1193776"/>
                  </a:cubicBezTo>
                  <a:cubicBezTo>
                    <a:pt x="709163" y="1195413"/>
                    <a:pt x="712927" y="1196068"/>
                    <a:pt x="716528" y="1196068"/>
                  </a:cubicBezTo>
                  <a:cubicBezTo>
                    <a:pt x="722747" y="1196068"/>
                    <a:pt x="728803" y="1193776"/>
                    <a:pt x="733549" y="1189848"/>
                  </a:cubicBezTo>
                  <a:cubicBezTo>
                    <a:pt x="736331" y="1187393"/>
                    <a:pt x="738786" y="1184284"/>
                    <a:pt x="740423" y="1180683"/>
                  </a:cubicBezTo>
                  <a:lnTo>
                    <a:pt x="760881" y="1135184"/>
                  </a:lnTo>
                  <a:cubicBezTo>
                    <a:pt x="827002" y="1147786"/>
                    <a:pt x="898524" y="1156624"/>
                    <a:pt x="974628" y="1161534"/>
                  </a:cubicBezTo>
                  <a:cubicBezTo>
                    <a:pt x="903270" y="1178883"/>
                    <a:pt x="822092" y="1190830"/>
                    <a:pt x="736822" y="1196559"/>
                  </a:cubicBezTo>
                  <a:close/>
                  <a:moveTo>
                    <a:pt x="685431" y="1447458"/>
                  </a:moveTo>
                  <a:lnTo>
                    <a:pt x="540096" y="1447458"/>
                  </a:lnTo>
                  <a:lnTo>
                    <a:pt x="540096" y="1251059"/>
                  </a:lnTo>
                  <a:cubicBezTo>
                    <a:pt x="566610" y="1252205"/>
                    <a:pt x="593451" y="1252860"/>
                    <a:pt x="620292" y="1252860"/>
                  </a:cubicBezTo>
                  <a:cubicBezTo>
                    <a:pt x="642060" y="1252860"/>
                    <a:pt x="663827" y="1252532"/>
                    <a:pt x="685431" y="1251714"/>
                  </a:cubicBezTo>
                  <a:lnTo>
                    <a:pt x="685431" y="1447458"/>
                  </a:lnTo>
                  <a:close/>
                  <a:moveTo>
                    <a:pt x="186415" y="720292"/>
                  </a:moveTo>
                  <a:cubicBezTo>
                    <a:pt x="186415" y="720128"/>
                    <a:pt x="186579" y="719637"/>
                    <a:pt x="187070" y="718819"/>
                  </a:cubicBezTo>
                  <a:cubicBezTo>
                    <a:pt x="187724" y="717837"/>
                    <a:pt x="188215" y="716855"/>
                    <a:pt x="188543" y="715873"/>
                  </a:cubicBezTo>
                  <a:cubicBezTo>
                    <a:pt x="266011" y="633604"/>
                    <a:pt x="341099" y="565621"/>
                    <a:pt x="418567" y="483352"/>
                  </a:cubicBezTo>
                  <a:cubicBezTo>
                    <a:pt x="468111" y="493433"/>
                    <a:pt x="463830" y="503519"/>
                    <a:pt x="483426" y="492987"/>
                  </a:cubicBezTo>
                  <a:cubicBezTo>
                    <a:pt x="495878" y="496742"/>
                    <a:pt x="482104" y="503665"/>
                    <a:pt x="493280" y="505881"/>
                  </a:cubicBezTo>
                  <a:cubicBezTo>
                    <a:pt x="504456" y="508097"/>
                    <a:pt x="534794" y="505943"/>
                    <a:pt x="550480" y="506283"/>
                  </a:cubicBezTo>
                  <a:cubicBezTo>
                    <a:pt x="566166" y="506623"/>
                    <a:pt x="577552" y="507961"/>
                    <a:pt x="587396" y="507919"/>
                  </a:cubicBezTo>
                  <a:cubicBezTo>
                    <a:pt x="597240" y="507877"/>
                    <a:pt x="600067" y="507986"/>
                    <a:pt x="609547" y="506029"/>
                  </a:cubicBezTo>
                  <a:cubicBezTo>
                    <a:pt x="619027" y="504072"/>
                    <a:pt x="632336" y="497271"/>
                    <a:pt x="644277" y="496177"/>
                  </a:cubicBezTo>
                  <a:cubicBezTo>
                    <a:pt x="656218" y="495083"/>
                    <a:pt x="668682" y="500545"/>
                    <a:pt x="681193" y="499466"/>
                  </a:cubicBezTo>
                  <a:cubicBezTo>
                    <a:pt x="693704" y="498387"/>
                    <a:pt x="699923" y="494334"/>
                    <a:pt x="719342" y="489704"/>
                  </a:cubicBezTo>
                  <a:lnTo>
                    <a:pt x="797706" y="471684"/>
                  </a:lnTo>
                  <a:cubicBezTo>
                    <a:pt x="811454" y="481995"/>
                    <a:pt x="821601" y="494106"/>
                    <a:pt x="820292" y="507036"/>
                  </a:cubicBezTo>
                  <a:cubicBezTo>
                    <a:pt x="819310" y="516528"/>
                    <a:pt x="812272" y="534368"/>
                    <a:pt x="780194" y="560391"/>
                  </a:cubicBezTo>
                  <a:cubicBezTo>
                    <a:pt x="774138" y="565301"/>
                    <a:pt x="767100" y="570538"/>
                    <a:pt x="759081" y="576103"/>
                  </a:cubicBezTo>
                  <a:cubicBezTo>
                    <a:pt x="752370" y="580685"/>
                    <a:pt x="745006" y="585595"/>
                    <a:pt x="736822" y="590669"/>
                  </a:cubicBezTo>
                  <a:cubicBezTo>
                    <a:pt x="736659" y="590833"/>
                    <a:pt x="769585" y="574503"/>
                    <a:pt x="736331" y="590996"/>
                  </a:cubicBezTo>
                  <a:cubicBezTo>
                    <a:pt x="703077" y="607489"/>
                    <a:pt x="618966" y="658041"/>
                    <a:pt x="537297" y="689628"/>
                  </a:cubicBezTo>
                  <a:cubicBezTo>
                    <a:pt x="462829" y="718597"/>
                    <a:pt x="380492" y="739403"/>
                    <a:pt x="339115" y="752370"/>
                  </a:cubicBezTo>
                  <a:cubicBezTo>
                    <a:pt x="297738" y="765337"/>
                    <a:pt x="305727" y="762409"/>
                    <a:pt x="289033" y="767428"/>
                  </a:cubicBezTo>
                  <a:cubicBezTo>
                    <a:pt x="283632" y="768901"/>
                    <a:pt x="279050" y="770374"/>
                    <a:pt x="274958" y="771519"/>
                  </a:cubicBezTo>
                  <a:cubicBezTo>
                    <a:pt x="268084" y="769228"/>
                    <a:pt x="261701" y="766773"/>
                    <a:pt x="255809" y="764482"/>
                  </a:cubicBezTo>
                  <a:cubicBezTo>
                    <a:pt x="201963" y="743369"/>
                    <a:pt x="187233" y="725038"/>
                    <a:pt x="186415" y="720292"/>
                  </a:cubicBezTo>
                  <a:close/>
                  <a:moveTo>
                    <a:pt x="883794" y="593451"/>
                  </a:moveTo>
                  <a:lnTo>
                    <a:pt x="859244" y="561536"/>
                  </a:lnTo>
                  <a:cubicBezTo>
                    <a:pt x="857935" y="559900"/>
                    <a:pt x="856462" y="558427"/>
                    <a:pt x="854989" y="557117"/>
                  </a:cubicBezTo>
                  <a:cubicBezTo>
                    <a:pt x="860226" y="549425"/>
                    <a:pt x="864154" y="541897"/>
                    <a:pt x="867100" y="534204"/>
                  </a:cubicBezTo>
                  <a:lnTo>
                    <a:pt x="1036167" y="715218"/>
                  </a:lnTo>
                  <a:cubicBezTo>
                    <a:pt x="1036657" y="716200"/>
                    <a:pt x="1037148" y="717019"/>
                    <a:pt x="1037803" y="717837"/>
                  </a:cubicBezTo>
                  <a:cubicBezTo>
                    <a:pt x="1038622" y="718983"/>
                    <a:pt x="1038949" y="719801"/>
                    <a:pt x="1038949" y="720128"/>
                  </a:cubicBezTo>
                  <a:cubicBezTo>
                    <a:pt x="1038622" y="724711"/>
                    <a:pt x="1025037" y="743369"/>
                    <a:pt x="971519" y="764973"/>
                  </a:cubicBezTo>
                  <a:cubicBezTo>
                    <a:pt x="963499" y="768246"/>
                    <a:pt x="954661" y="771519"/>
                    <a:pt x="944841" y="774793"/>
                  </a:cubicBezTo>
                  <a:cubicBezTo>
                    <a:pt x="939277" y="776593"/>
                    <a:pt x="933384" y="778557"/>
                    <a:pt x="927165" y="780357"/>
                  </a:cubicBezTo>
                  <a:cubicBezTo>
                    <a:pt x="923783" y="781339"/>
                    <a:pt x="971241" y="773472"/>
                    <a:pt x="917018" y="783303"/>
                  </a:cubicBezTo>
                  <a:cubicBezTo>
                    <a:pt x="862795" y="793134"/>
                    <a:pt x="710824" y="839342"/>
                    <a:pt x="601823" y="839342"/>
                  </a:cubicBezTo>
                  <a:cubicBezTo>
                    <a:pt x="515571" y="839342"/>
                    <a:pt x="446971" y="812108"/>
                    <a:pt x="372175" y="797051"/>
                  </a:cubicBezTo>
                  <a:cubicBezTo>
                    <a:pt x="404254" y="787068"/>
                    <a:pt x="441733" y="774793"/>
                    <a:pt x="481668" y="760717"/>
                  </a:cubicBezTo>
                  <a:lnTo>
                    <a:pt x="497707" y="799015"/>
                  </a:lnTo>
                  <a:cubicBezTo>
                    <a:pt x="501962" y="808999"/>
                    <a:pt x="511618" y="815054"/>
                    <a:pt x="521929" y="815054"/>
                  </a:cubicBezTo>
                  <a:cubicBezTo>
                    <a:pt x="525366" y="815054"/>
                    <a:pt x="528803" y="814400"/>
                    <a:pt x="532077" y="812927"/>
                  </a:cubicBezTo>
                  <a:cubicBezTo>
                    <a:pt x="545334" y="807362"/>
                    <a:pt x="551717" y="791978"/>
                    <a:pt x="545988" y="778557"/>
                  </a:cubicBezTo>
                  <a:lnTo>
                    <a:pt x="530931" y="742878"/>
                  </a:lnTo>
                  <a:lnTo>
                    <a:pt x="560882" y="731421"/>
                  </a:lnTo>
                  <a:cubicBezTo>
                    <a:pt x="597379" y="717346"/>
                    <a:pt x="630603" y="703271"/>
                    <a:pt x="660881" y="689359"/>
                  </a:cubicBezTo>
                  <a:lnTo>
                    <a:pt x="682158" y="735677"/>
                  </a:lnTo>
                  <a:cubicBezTo>
                    <a:pt x="686577" y="745333"/>
                    <a:pt x="696069" y="750897"/>
                    <a:pt x="706053" y="750897"/>
                  </a:cubicBezTo>
                  <a:cubicBezTo>
                    <a:pt x="709654" y="750897"/>
                    <a:pt x="713418" y="750079"/>
                    <a:pt x="717019" y="748442"/>
                  </a:cubicBezTo>
                  <a:cubicBezTo>
                    <a:pt x="730112" y="742387"/>
                    <a:pt x="736004" y="726839"/>
                    <a:pt x="729948" y="713745"/>
                  </a:cubicBezTo>
                  <a:lnTo>
                    <a:pt x="708181" y="666446"/>
                  </a:lnTo>
                  <a:cubicBezTo>
                    <a:pt x="728803" y="655971"/>
                    <a:pt x="747297" y="645661"/>
                    <a:pt x="763991" y="635350"/>
                  </a:cubicBezTo>
                  <a:cubicBezTo>
                    <a:pt x="767264" y="633386"/>
                    <a:pt x="770374" y="631258"/>
                    <a:pt x="773483" y="629294"/>
                  </a:cubicBezTo>
                  <a:cubicBezTo>
                    <a:pt x="781339" y="624384"/>
                    <a:pt x="788540" y="619310"/>
                    <a:pt x="795414" y="614400"/>
                  </a:cubicBezTo>
                  <a:cubicBezTo>
                    <a:pt x="802943" y="608999"/>
                    <a:pt x="809817" y="603598"/>
                    <a:pt x="816200" y="598361"/>
                  </a:cubicBezTo>
                  <a:cubicBezTo>
                    <a:pt x="817346" y="597379"/>
                    <a:pt x="818491" y="596561"/>
                    <a:pt x="819473" y="595579"/>
                  </a:cubicBezTo>
                  <a:lnTo>
                    <a:pt x="842223" y="625202"/>
                  </a:lnTo>
                  <a:cubicBezTo>
                    <a:pt x="847460" y="631913"/>
                    <a:pt x="855152" y="635350"/>
                    <a:pt x="863008" y="635350"/>
                  </a:cubicBezTo>
                  <a:cubicBezTo>
                    <a:pt x="868573" y="635350"/>
                    <a:pt x="874138" y="633549"/>
                    <a:pt x="878884" y="629949"/>
                  </a:cubicBezTo>
                  <a:cubicBezTo>
                    <a:pt x="890504" y="621438"/>
                    <a:pt x="892632" y="605072"/>
                    <a:pt x="883794" y="593451"/>
                  </a:cubicBezTo>
                  <a:close/>
                  <a:moveTo>
                    <a:pt x="513091" y="183796"/>
                  </a:moveTo>
                  <a:cubicBezTo>
                    <a:pt x="518820" y="178232"/>
                    <a:pt x="521438" y="170539"/>
                    <a:pt x="520784" y="163175"/>
                  </a:cubicBezTo>
                  <a:lnTo>
                    <a:pt x="613746" y="64648"/>
                  </a:lnTo>
                  <a:lnTo>
                    <a:pt x="903434" y="374630"/>
                  </a:lnTo>
                  <a:cubicBezTo>
                    <a:pt x="897378" y="381504"/>
                    <a:pt x="875774" y="396889"/>
                    <a:pt x="823892" y="411455"/>
                  </a:cubicBezTo>
                  <a:cubicBezTo>
                    <a:pt x="822910" y="411782"/>
                    <a:pt x="822092" y="411946"/>
                    <a:pt x="821110" y="412273"/>
                  </a:cubicBezTo>
                  <a:lnTo>
                    <a:pt x="807689" y="415710"/>
                  </a:lnTo>
                  <a:cubicBezTo>
                    <a:pt x="802452" y="412764"/>
                    <a:pt x="797051" y="409818"/>
                    <a:pt x="791159" y="406873"/>
                  </a:cubicBezTo>
                  <a:cubicBezTo>
                    <a:pt x="786413" y="404581"/>
                    <a:pt x="781667" y="402126"/>
                    <a:pt x="777084" y="399835"/>
                  </a:cubicBezTo>
                  <a:cubicBezTo>
                    <a:pt x="751716" y="387069"/>
                    <a:pt x="727984" y="374467"/>
                    <a:pt x="706053" y="362192"/>
                  </a:cubicBezTo>
                  <a:cubicBezTo>
                    <a:pt x="660063" y="336333"/>
                    <a:pt x="621602" y="311783"/>
                    <a:pt x="591160" y="288542"/>
                  </a:cubicBezTo>
                  <a:cubicBezTo>
                    <a:pt x="583795" y="282978"/>
                    <a:pt x="577085" y="277577"/>
                    <a:pt x="570702" y="272176"/>
                  </a:cubicBezTo>
                  <a:cubicBezTo>
                    <a:pt x="569720" y="271357"/>
                    <a:pt x="568738" y="270539"/>
                    <a:pt x="567919" y="269721"/>
                  </a:cubicBezTo>
                  <a:cubicBezTo>
                    <a:pt x="561700" y="264320"/>
                    <a:pt x="556299" y="259246"/>
                    <a:pt x="551226" y="254500"/>
                  </a:cubicBezTo>
                  <a:cubicBezTo>
                    <a:pt x="522093" y="226186"/>
                    <a:pt x="514237" y="207201"/>
                    <a:pt x="512109" y="197708"/>
                  </a:cubicBezTo>
                  <a:cubicBezTo>
                    <a:pt x="510145" y="188870"/>
                    <a:pt x="512600" y="184778"/>
                    <a:pt x="513091" y="183796"/>
                  </a:cubicBezTo>
                  <a:close/>
                  <a:moveTo>
                    <a:pt x="322094" y="374303"/>
                  </a:moveTo>
                  <a:lnTo>
                    <a:pt x="464974" y="222421"/>
                  </a:lnTo>
                  <a:cubicBezTo>
                    <a:pt x="472502" y="242552"/>
                    <a:pt x="486905" y="263665"/>
                    <a:pt x="508345" y="285596"/>
                  </a:cubicBezTo>
                  <a:lnTo>
                    <a:pt x="482486" y="314729"/>
                  </a:lnTo>
                  <a:cubicBezTo>
                    <a:pt x="477576" y="320293"/>
                    <a:pt x="475448" y="327331"/>
                    <a:pt x="475939" y="334205"/>
                  </a:cubicBezTo>
                  <a:cubicBezTo>
                    <a:pt x="476430" y="340752"/>
                    <a:pt x="479376" y="346971"/>
                    <a:pt x="484614" y="351717"/>
                  </a:cubicBezTo>
                  <a:cubicBezTo>
                    <a:pt x="486741" y="353518"/>
                    <a:pt x="488869" y="354991"/>
                    <a:pt x="491324" y="355973"/>
                  </a:cubicBezTo>
                  <a:cubicBezTo>
                    <a:pt x="494761" y="357446"/>
                    <a:pt x="498362" y="358264"/>
                    <a:pt x="501962" y="358264"/>
                  </a:cubicBezTo>
                  <a:cubicBezTo>
                    <a:pt x="509163" y="358264"/>
                    <a:pt x="516365" y="355318"/>
                    <a:pt x="521602" y="349426"/>
                  </a:cubicBezTo>
                  <a:lnTo>
                    <a:pt x="547298" y="320621"/>
                  </a:lnTo>
                  <a:cubicBezTo>
                    <a:pt x="549753" y="322585"/>
                    <a:pt x="552371" y="324712"/>
                    <a:pt x="554990" y="326676"/>
                  </a:cubicBezTo>
                  <a:cubicBezTo>
                    <a:pt x="597052" y="359410"/>
                    <a:pt x="653353" y="394270"/>
                    <a:pt x="722747" y="430768"/>
                  </a:cubicBezTo>
                  <a:cubicBezTo>
                    <a:pt x="703598" y="433059"/>
                    <a:pt x="683795" y="434696"/>
                    <a:pt x="663827" y="435678"/>
                  </a:cubicBezTo>
                  <a:cubicBezTo>
                    <a:pt x="652371" y="436332"/>
                    <a:pt x="640751" y="436660"/>
                    <a:pt x="628967" y="436823"/>
                  </a:cubicBezTo>
                  <a:cubicBezTo>
                    <a:pt x="624875" y="436823"/>
                    <a:pt x="620783" y="436987"/>
                    <a:pt x="616692" y="436987"/>
                  </a:cubicBezTo>
                  <a:cubicBezTo>
                    <a:pt x="611291" y="436987"/>
                    <a:pt x="605890" y="436987"/>
                    <a:pt x="600489" y="436823"/>
                  </a:cubicBezTo>
                  <a:cubicBezTo>
                    <a:pt x="588869" y="436660"/>
                    <a:pt x="577248" y="436169"/>
                    <a:pt x="565628" y="435514"/>
                  </a:cubicBezTo>
                  <a:cubicBezTo>
                    <a:pt x="530276" y="433550"/>
                    <a:pt x="495579" y="429786"/>
                    <a:pt x="463337" y="424057"/>
                  </a:cubicBezTo>
                  <a:cubicBezTo>
                    <a:pt x="453026" y="422257"/>
                    <a:pt x="442879" y="420293"/>
                    <a:pt x="433059" y="418165"/>
                  </a:cubicBezTo>
                  <a:cubicBezTo>
                    <a:pt x="424876" y="416365"/>
                    <a:pt x="416856" y="414401"/>
                    <a:pt x="409164" y="412437"/>
                  </a:cubicBezTo>
                  <a:lnTo>
                    <a:pt x="403927" y="410964"/>
                  </a:lnTo>
                  <a:cubicBezTo>
                    <a:pt x="351226" y="396398"/>
                    <a:pt x="328804" y="381341"/>
                    <a:pt x="322094" y="37430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6648" cap="flat">
              <a:noFill/>
              <a:prstDash val="solid"/>
              <a:miter/>
            </a:ln>
            <a:scene3d>
              <a:camera prst="perspectiveRight"/>
              <a:lightRig rig="threePt" dir="t"/>
            </a:scene3d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92" name="组合 91"/>
          <p:cNvGrpSpPr/>
          <p:nvPr userDrawn="1"/>
        </p:nvGrpSpPr>
        <p:grpSpPr>
          <a:xfrm>
            <a:off x="7263168" y="3553019"/>
            <a:ext cx="316683" cy="274455"/>
            <a:chOff x="2044659" y="3604586"/>
            <a:chExt cx="316683" cy="274455"/>
          </a:xfrm>
        </p:grpSpPr>
        <p:sp>
          <p:nvSpPr>
            <p:cNvPr id="93" name="矩形: 圆角 92"/>
            <p:cNvSpPr/>
            <p:nvPr/>
          </p:nvSpPr>
          <p:spPr>
            <a:xfrm>
              <a:off x="2044659" y="3605144"/>
              <a:ext cx="316683" cy="25747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任意多边形: 形状 143"/>
            <p:cNvSpPr/>
            <p:nvPr/>
          </p:nvSpPr>
          <p:spPr>
            <a:xfrm rot="1312566">
              <a:off x="2234845" y="3621613"/>
              <a:ext cx="8610" cy="8610"/>
            </a:xfrm>
            <a:custGeom>
              <a:gdLst>
                <a:gd name="connsiteX0" fmla="*/ 0 w 46508"/>
                <a:gd name="connsiteY0" fmla="*/ 0 h 46508"/>
                <a:gd name="connsiteX1" fmla="*/ 47625 w 46508"/>
                <a:gd name="connsiteY1" fmla="*/ 0 h 46508"/>
                <a:gd name="connsiteX2" fmla="*/ 47625 w 46508"/>
                <a:gd name="connsiteY2" fmla="*/ 47625 h 46508"/>
                <a:gd name="connsiteX3" fmla="*/ 0 w 46508"/>
                <a:gd name="connsiteY3" fmla="*/ 47625 h 4650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08" h="46508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solidFill>
              <a:srgbClr val="000000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5" name="任意多边形: 形状 144"/>
            <p:cNvSpPr/>
            <p:nvPr/>
          </p:nvSpPr>
          <p:spPr>
            <a:xfrm rot="1312566">
              <a:off x="2107664" y="3607425"/>
              <a:ext cx="204229" cy="240735"/>
            </a:xfrm>
            <a:custGeom>
              <a:gdLst>
                <a:gd name="connsiteX0" fmla="*/ 1007745 w 1103188"/>
                <a:gd name="connsiteY0" fmla="*/ 1242060 h 1300385"/>
                <a:gd name="connsiteX1" fmla="*/ 1026795 w 1103188"/>
                <a:gd name="connsiteY1" fmla="*/ 1030605 h 1300385"/>
                <a:gd name="connsiteX2" fmla="*/ 1104900 w 1103188"/>
                <a:gd name="connsiteY2" fmla="*/ 1011555 h 1300385"/>
                <a:gd name="connsiteX3" fmla="*/ 1104900 w 1103188"/>
                <a:gd name="connsiteY3" fmla="*/ 0 h 1300385"/>
                <a:gd name="connsiteX4" fmla="*/ 89535 w 1103188"/>
                <a:gd name="connsiteY4" fmla="*/ 0 h 1300385"/>
                <a:gd name="connsiteX5" fmla="*/ 100965 w 1103188"/>
                <a:gd name="connsiteY5" fmla="*/ 11430 h 1300385"/>
                <a:gd name="connsiteX6" fmla="*/ 11430 w 1103188"/>
                <a:gd name="connsiteY6" fmla="*/ 100965 h 1300385"/>
                <a:gd name="connsiteX7" fmla="*/ 0 w 1103188"/>
                <a:gd name="connsiteY7" fmla="*/ 89535 h 1300385"/>
                <a:gd name="connsiteX8" fmla="*/ 0 w 1103188"/>
                <a:gd name="connsiteY8" fmla="*/ 1211580 h 1300385"/>
                <a:gd name="connsiteX9" fmla="*/ 9525 w 1103188"/>
                <a:gd name="connsiteY9" fmla="*/ 1202055 h 1300385"/>
                <a:gd name="connsiteX10" fmla="*/ 99060 w 1103188"/>
                <a:gd name="connsiteY10" fmla="*/ 1291590 h 1300385"/>
                <a:gd name="connsiteX11" fmla="*/ 89535 w 1103188"/>
                <a:gd name="connsiteY11" fmla="*/ 1301115 h 1300385"/>
                <a:gd name="connsiteX12" fmla="*/ 1104900 w 1103188"/>
                <a:gd name="connsiteY12" fmla="*/ 1301115 h 1300385"/>
                <a:gd name="connsiteX13" fmla="*/ 1104900 w 1103188"/>
                <a:gd name="connsiteY13" fmla="*/ 1280160 h 130038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3188" h="1300385">
                  <a:moveTo>
                    <a:pt x="1007745" y="1242060"/>
                  </a:moveTo>
                  <a:lnTo>
                    <a:pt x="1026795" y="1030605"/>
                  </a:lnTo>
                  <a:lnTo>
                    <a:pt x="1104900" y="1011555"/>
                  </a:lnTo>
                  <a:lnTo>
                    <a:pt x="1104900" y="0"/>
                  </a:lnTo>
                  <a:lnTo>
                    <a:pt x="89535" y="0"/>
                  </a:lnTo>
                  <a:lnTo>
                    <a:pt x="100965" y="11430"/>
                  </a:lnTo>
                  <a:lnTo>
                    <a:pt x="11430" y="100965"/>
                  </a:lnTo>
                  <a:lnTo>
                    <a:pt x="0" y="89535"/>
                  </a:lnTo>
                  <a:lnTo>
                    <a:pt x="0" y="1211580"/>
                  </a:lnTo>
                  <a:lnTo>
                    <a:pt x="9525" y="1202055"/>
                  </a:lnTo>
                  <a:lnTo>
                    <a:pt x="99060" y="1291590"/>
                  </a:lnTo>
                  <a:lnTo>
                    <a:pt x="89535" y="1301115"/>
                  </a:lnTo>
                  <a:lnTo>
                    <a:pt x="1104900" y="1301115"/>
                  </a:lnTo>
                  <a:lnTo>
                    <a:pt x="1104900" y="1280160"/>
                  </a:lnTo>
                  <a:close/>
                </a:path>
              </a:pathLst>
            </a:custGeom>
            <a:solidFill>
              <a:srgbClr val="FFFFFF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6" name="任意多边形: 形状 145"/>
            <p:cNvSpPr/>
            <p:nvPr/>
          </p:nvSpPr>
          <p:spPr>
            <a:xfrm rot="1312566">
              <a:off x="2144022" y="3615035"/>
              <a:ext cx="158424" cy="160490"/>
            </a:xfrm>
            <a:custGeom>
              <a:gdLst>
                <a:gd name="connsiteX0" fmla="*/ 0 w 855761"/>
                <a:gd name="connsiteY0" fmla="*/ 0 h 866923"/>
                <a:gd name="connsiteX1" fmla="*/ 857250 w 855761"/>
                <a:gd name="connsiteY1" fmla="*/ 0 h 866923"/>
                <a:gd name="connsiteX2" fmla="*/ 857250 w 855761"/>
                <a:gd name="connsiteY2" fmla="*/ 868680 h 866923"/>
                <a:gd name="connsiteX3" fmla="*/ 0 w 855761"/>
                <a:gd name="connsiteY3" fmla="*/ 868680 h 86692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761" h="866923">
                  <a:moveTo>
                    <a:pt x="0" y="0"/>
                  </a:moveTo>
                  <a:lnTo>
                    <a:pt x="857250" y="0"/>
                  </a:lnTo>
                  <a:lnTo>
                    <a:pt x="857250" y="868680"/>
                  </a:lnTo>
                  <a:lnTo>
                    <a:pt x="0" y="86868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7" name="任意多边形: 形状 146"/>
            <p:cNvSpPr/>
            <p:nvPr/>
          </p:nvSpPr>
          <p:spPr>
            <a:xfrm rot="1312566">
              <a:off x="2069541" y="3787244"/>
              <a:ext cx="243146" cy="63369"/>
            </a:xfrm>
            <a:custGeom>
              <a:gdLst>
                <a:gd name="connsiteX0" fmla="*/ 1314450 w 1313408"/>
                <a:gd name="connsiteY0" fmla="*/ 169545 h 342304"/>
                <a:gd name="connsiteX1" fmla="*/ 1314450 w 1313408"/>
                <a:gd name="connsiteY1" fmla="*/ 169545 h 342304"/>
                <a:gd name="connsiteX2" fmla="*/ 1143000 w 1313408"/>
                <a:gd name="connsiteY2" fmla="*/ 295275 h 342304"/>
                <a:gd name="connsiteX3" fmla="*/ 167640 w 1313408"/>
                <a:gd name="connsiteY3" fmla="*/ 295275 h 342304"/>
                <a:gd name="connsiteX4" fmla="*/ 53340 w 1313408"/>
                <a:gd name="connsiteY4" fmla="*/ 180975 h 342304"/>
                <a:gd name="connsiteX5" fmla="*/ 53340 w 1313408"/>
                <a:gd name="connsiteY5" fmla="*/ 161925 h 342304"/>
                <a:gd name="connsiteX6" fmla="*/ 167640 w 1313408"/>
                <a:gd name="connsiteY6" fmla="*/ 47625 h 342304"/>
                <a:gd name="connsiteX7" fmla="*/ 1143000 w 1313408"/>
                <a:gd name="connsiteY7" fmla="*/ 47625 h 342304"/>
                <a:gd name="connsiteX8" fmla="*/ 1143000 w 1313408"/>
                <a:gd name="connsiteY8" fmla="*/ 0 h 342304"/>
                <a:gd name="connsiteX9" fmla="*/ 171450 w 1313408"/>
                <a:gd name="connsiteY9" fmla="*/ 0 h 342304"/>
                <a:gd name="connsiteX10" fmla="*/ 0 w 1313408"/>
                <a:gd name="connsiteY10" fmla="*/ 171450 h 342304"/>
                <a:gd name="connsiteX11" fmla="*/ 171450 w 1313408"/>
                <a:gd name="connsiteY11" fmla="*/ 342900 h 342304"/>
                <a:gd name="connsiteX12" fmla="*/ 1143000 w 1313408"/>
                <a:gd name="connsiteY12" fmla="*/ 342900 h 342304"/>
                <a:gd name="connsiteX13" fmla="*/ 1143000 w 1313408"/>
                <a:gd name="connsiteY13" fmla="*/ 295275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13408" h="342304">
                  <a:moveTo>
                    <a:pt x="1314450" y="169545"/>
                  </a:moveTo>
                  <a:lnTo>
                    <a:pt x="1314450" y="169545"/>
                  </a:lnTo>
                  <a:close/>
                  <a:moveTo>
                    <a:pt x="1143000" y="295275"/>
                  </a:moveTo>
                  <a:lnTo>
                    <a:pt x="167640" y="295275"/>
                  </a:lnTo>
                  <a:cubicBezTo>
                    <a:pt x="104775" y="295275"/>
                    <a:pt x="53340" y="243840"/>
                    <a:pt x="53340" y="180975"/>
                  </a:cubicBezTo>
                  <a:lnTo>
                    <a:pt x="53340" y="161925"/>
                  </a:lnTo>
                  <a:cubicBezTo>
                    <a:pt x="53340" y="99060"/>
                    <a:pt x="104775" y="47625"/>
                    <a:pt x="167640" y="47625"/>
                  </a:cubicBezTo>
                  <a:lnTo>
                    <a:pt x="1143000" y="47625"/>
                  </a:lnTo>
                  <a:lnTo>
                    <a:pt x="1143000" y="0"/>
                  </a:lnTo>
                  <a:lnTo>
                    <a:pt x="171450" y="0"/>
                  </a:lnTo>
                  <a:cubicBezTo>
                    <a:pt x="76200" y="0"/>
                    <a:pt x="0" y="76200"/>
                    <a:pt x="0" y="171450"/>
                  </a:cubicBezTo>
                  <a:cubicBezTo>
                    <a:pt x="0" y="266700"/>
                    <a:pt x="76200" y="342900"/>
                    <a:pt x="171450" y="342900"/>
                  </a:cubicBezTo>
                  <a:lnTo>
                    <a:pt x="1143000" y="342900"/>
                  </a:lnTo>
                  <a:lnTo>
                    <a:pt x="1143000" y="29527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8" name="任意多边形: 形状 147"/>
            <p:cNvSpPr/>
            <p:nvPr/>
          </p:nvSpPr>
          <p:spPr>
            <a:xfrm rot="1312566">
              <a:off x="2104813" y="3604586"/>
              <a:ext cx="211806" cy="246934"/>
            </a:xfrm>
            <a:custGeom>
              <a:gdLst>
                <a:gd name="connsiteX0" fmla="*/ 190500 w 1144116"/>
                <a:gd name="connsiteY0" fmla="*/ 45720 h 1333872"/>
                <a:gd name="connsiteX1" fmla="*/ 882015 w 1144116"/>
                <a:gd name="connsiteY1" fmla="*/ 45720 h 1333872"/>
                <a:gd name="connsiteX2" fmla="*/ 882015 w 1144116"/>
                <a:gd name="connsiteY2" fmla="*/ 0 h 1333872"/>
                <a:gd name="connsiteX3" fmla="*/ 975360 w 1144116"/>
                <a:gd name="connsiteY3" fmla="*/ 0 h 1333872"/>
                <a:gd name="connsiteX4" fmla="*/ 173355 w 1144116"/>
                <a:gd name="connsiteY4" fmla="*/ 0 h 1333872"/>
                <a:gd name="connsiteX5" fmla="*/ 0 w 1144116"/>
                <a:gd name="connsiteY5" fmla="*/ 173355 h 1333872"/>
                <a:gd name="connsiteX6" fmla="*/ 0 w 1144116"/>
                <a:gd name="connsiteY6" fmla="*/ 1162050 h 1333872"/>
                <a:gd name="connsiteX7" fmla="*/ 173355 w 1144116"/>
                <a:gd name="connsiteY7" fmla="*/ 1335405 h 1333872"/>
                <a:gd name="connsiteX8" fmla="*/ 192405 w 1144116"/>
                <a:gd name="connsiteY8" fmla="*/ 1335405 h 1333872"/>
                <a:gd name="connsiteX9" fmla="*/ 47625 w 1144116"/>
                <a:gd name="connsiteY9" fmla="*/ 1190625 h 1333872"/>
                <a:gd name="connsiteX10" fmla="*/ 47625 w 1144116"/>
                <a:gd name="connsiteY10" fmla="*/ 188595 h 1333872"/>
                <a:gd name="connsiteX11" fmla="*/ 190500 w 1144116"/>
                <a:gd name="connsiteY11" fmla="*/ 45720 h 1333872"/>
                <a:gd name="connsiteX12" fmla="*/ 1097280 w 1144116"/>
                <a:gd name="connsiteY12" fmla="*/ 255270 h 1333872"/>
                <a:gd name="connsiteX13" fmla="*/ 1144905 w 1144116"/>
                <a:gd name="connsiteY13" fmla="*/ 255270 h 1333872"/>
                <a:gd name="connsiteX14" fmla="*/ 1144905 w 1144116"/>
                <a:gd name="connsiteY14" fmla="*/ 1034415 h 1333872"/>
                <a:gd name="connsiteX15" fmla="*/ 1097280 w 1144116"/>
                <a:gd name="connsiteY15" fmla="*/ 1034415 h 133387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44116" h="1333872">
                  <a:moveTo>
                    <a:pt x="190500" y="45720"/>
                  </a:moveTo>
                  <a:lnTo>
                    <a:pt x="882015" y="45720"/>
                  </a:lnTo>
                  <a:lnTo>
                    <a:pt x="882015" y="0"/>
                  </a:lnTo>
                  <a:lnTo>
                    <a:pt x="975360" y="0"/>
                  </a:lnTo>
                  <a:lnTo>
                    <a:pt x="173355" y="0"/>
                  </a:lnTo>
                  <a:cubicBezTo>
                    <a:pt x="78105" y="0"/>
                    <a:pt x="0" y="78105"/>
                    <a:pt x="0" y="173355"/>
                  </a:cubicBezTo>
                  <a:lnTo>
                    <a:pt x="0" y="1162050"/>
                  </a:lnTo>
                  <a:cubicBezTo>
                    <a:pt x="0" y="1257300"/>
                    <a:pt x="78105" y="1335405"/>
                    <a:pt x="173355" y="1335405"/>
                  </a:cubicBezTo>
                  <a:lnTo>
                    <a:pt x="192405" y="1335405"/>
                  </a:lnTo>
                  <a:cubicBezTo>
                    <a:pt x="112395" y="1335405"/>
                    <a:pt x="47625" y="1270635"/>
                    <a:pt x="47625" y="1190625"/>
                  </a:cubicBezTo>
                  <a:lnTo>
                    <a:pt x="47625" y="188595"/>
                  </a:lnTo>
                  <a:cubicBezTo>
                    <a:pt x="45720" y="110490"/>
                    <a:pt x="112395" y="45720"/>
                    <a:pt x="190500" y="45720"/>
                  </a:cubicBezTo>
                  <a:close/>
                  <a:moveTo>
                    <a:pt x="1097280" y="255270"/>
                  </a:moveTo>
                  <a:lnTo>
                    <a:pt x="1144905" y="255270"/>
                  </a:lnTo>
                  <a:lnTo>
                    <a:pt x="1144905" y="1034415"/>
                  </a:lnTo>
                  <a:lnTo>
                    <a:pt x="1097280" y="103441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9" name="任意多边形: 形状 148"/>
            <p:cNvSpPr/>
            <p:nvPr userDrawn="1"/>
          </p:nvSpPr>
          <p:spPr>
            <a:xfrm rot="1312566">
              <a:off x="2299144" y="3642143"/>
              <a:ext cx="48765" cy="48050"/>
            </a:xfrm>
            <a:custGeom>
              <a:gdLst>
                <a:gd name="connsiteX0" fmla="*/ 593 w 263416"/>
                <a:gd name="connsiteY0" fmla="*/ 0 h 259549"/>
                <a:gd name="connsiteX1" fmla="*/ 0 w 263416"/>
                <a:gd name="connsiteY1" fmla="*/ 45845 h 259549"/>
                <a:gd name="connsiteX2" fmla="*/ 216452 w 263416"/>
                <a:gd name="connsiteY2" fmla="*/ 45251 h 259549"/>
                <a:gd name="connsiteX3" fmla="*/ 216452 w 263416"/>
                <a:gd name="connsiteY3" fmla="*/ 257175 h 259549"/>
                <a:gd name="connsiteX4" fmla="*/ 263359 w 263416"/>
                <a:gd name="connsiteY4" fmla="*/ 259549 h 259549"/>
                <a:gd name="connsiteX5" fmla="*/ 263359 w 263416"/>
                <a:gd name="connsiteY5" fmla="*/ 0 h 259549"/>
                <a:gd name="connsiteX6" fmla="*/ 593 w 263416"/>
                <a:gd name="connsiteY6" fmla="*/ 0 h 25954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416" h="259549">
                  <a:moveTo>
                    <a:pt x="593" y="0"/>
                  </a:moveTo>
                  <a:cubicBezTo>
                    <a:pt x="198" y="14886"/>
                    <a:pt x="395" y="30959"/>
                    <a:pt x="0" y="45845"/>
                  </a:cubicBezTo>
                  <a:lnTo>
                    <a:pt x="216452" y="45251"/>
                  </a:lnTo>
                  <a:lnTo>
                    <a:pt x="216452" y="257175"/>
                  </a:lnTo>
                  <a:lnTo>
                    <a:pt x="263359" y="259549"/>
                  </a:lnTo>
                  <a:cubicBezTo>
                    <a:pt x="263161" y="173033"/>
                    <a:pt x="263557" y="86516"/>
                    <a:pt x="263359" y="0"/>
                  </a:cubicBezTo>
                  <a:lnTo>
                    <a:pt x="593" y="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0" name="任意多边形: 形状 149"/>
            <p:cNvSpPr/>
            <p:nvPr/>
          </p:nvSpPr>
          <p:spPr>
            <a:xfrm rot="1312566">
              <a:off x="2140513" y="3809966"/>
              <a:ext cx="117785" cy="24452"/>
            </a:xfrm>
            <a:custGeom>
              <a:gdLst>
                <a:gd name="connsiteX0" fmla="*/ 0 w 636240"/>
                <a:gd name="connsiteY0" fmla="*/ 0 h 132084"/>
                <a:gd name="connsiteX1" fmla="*/ 636270 w 636240"/>
                <a:gd name="connsiteY1" fmla="*/ 0 h 132084"/>
                <a:gd name="connsiteX2" fmla="*/ 636270 w 636240"/>
                <a:gd name="connsiteY2" fmla="*/ 47625 h 132084"/>
                <a:gd name="connsiteX3" fmla="*/ 0 w 636240"/>
                <a:gd name="connsiteY3" fmla="*/ 47625 h 132084"/>
                <a:gd name="connsiteX4" fmla="*/ 262890 w 636240"/>
                <a:gd name="connsiteY4" fmla="*/ 85725 h 132084"/>
                <a:gd name="connsiteX5" fmla="*/ 636270 w 636240"/>
                <a:gd name="connsiteY5" fmla="*/ 85725 h 132084"/>
                <a:gd name="connsiteX6" fmla="*/ 636270 w 636240"/>
                <a:gd name="connsiteY6" fmla="*/ 133350 h 132084"/>
                <a:gd name="connsiteX7" fmla="*/ 262890 w 636240"/>
                <a:gd name="connsiteY7" fmla="*/ 133350 h 13208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6240" h="132084">
                  <a:moveTo>
                    <a:pt x="0" y="0"/>
                  </a:moveTo>
                  <a:lnTo>
                    <a:pt x="636270" y="0"/>
                  </a:lnTo>
                  <a:lnTo>
                    <a:pt x="636270" y="47625"/>
                  </a:lnTo>
                  <a:lnTo>
                    <a:pt x="0" y="47625"/>
                  </a:lnTo>
                  <a:close/>
                  <a:moveTo>
                    <a:pt x="262890" y="85725"/>
                  </a:moveTo>
                  <a:lnTo>
                    <a:pt x="636270" y="85725"/>
                  </a:lnTo>
                  <a:lnTo>
                    <a:pt x="636270" y="133350"/>
                  </a:lnTo>
                  <a:lnTo>
                    <a:pt x="262890" y="13335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1" name="任意多边形: 形状 150"/>
            <p:cNvSpPr/>
            <p:nvPr/>
          </p:nvSpPr>
          <p:spPr>
            <a:xfrm rot="1312566">
              <a:off x="2248138" y="3815672"/>
              <a:ext cx="27552" cy="63369"/>
            </a:xfrm>
            <a:custGeom>
              <a:gdLst>
                <a:gd name="connsiteX0" fmla="*/ 40005 w 148828"/>
                <a:gd name="connsiteY0" fmla="*/ 171450 h 342304"/>
                <a:gd name="connsiteX1" fmla="*/ 150495 w 148828"/>
                <a:gd name="connsiteY1" fmla="*/ 26670 h 342304"/>
                <a:gd name="connsiteX2" fmla="*/ 150495 w 148828"/>
                <a:gd name="connsiteY2" fmla="*/ 0 h 342304"/>
                <a:gd name="connsiteX3" fmla="*/ 0 w 148828"/>
                <a:gd name="connsiteY3" fmla="*/ 171450 h 342304"/>
                <a:gd name="connsiteX4" fmla="*/ 150495 w 148828"/>
                <a:gd name="connsiteY4" fmla="*/ 342900 h 342304"/>
                <a:gd name="connsiteX5" fmla="*/ 150495 w 148828"/>
                <a:gd name="connsiteY5" fmla="*/ 316230 h 342304"/>
                <a:gd name="connsiteX6" fmla="*/ 40005 w 148828"/>
                <a:gd name="connsiteY6" fmla="*/ 171450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828" h="342304">
                  <a:moveTo>
                    <a:pt x="40005" y="171450"/>
                  </a:moveTo>
                  <a:cubicBezTo>
                    <a:pt x="40005" y="74295"/>
                    <a:pt x="104775" y="40005"/>
                    <a:pt x="150495" y="26670"/>
                  </a:cubicBezTo>
                  <a:lnTo>
                    <a:pt x="150495" y="0"/>
                  </a:lnTo>
                  <a:cubicBezTo>
                    <a:pt x="150495" y="0"/>
                    <a:pt x="0" y="7620"/>
                    <a:pt x="0" y="171450"/>
                  </a:cubicBezTo>
                  <a:cubicBezTo>
                    <a:pt x="0" y="337185"/>
                    <a:pt x="150495" y="342900"/>
                    <a:pt x="150495" y="342900"/>
                  </a:cubicBezTo>
                  <a:lnTo>
                    <a:pt x="150495" y="316230"/>
                  </a:lnTo>
                  <a:cubicBezTo>
                    <a:pt x="104775" y="302895"/>
                    <a:pt x="40005" y="268605"/>
                    <a:pt x="40005" y="171450"/>
                  </a:cubicBez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2" name="图形 3"/>
            <p:cNvSpPr/>
            <p:nvPr/>
          </p:nvSpPr>
          <p:spPr>
            <a:xfrm rot="1398234">
              <a:off x="2176226" y="3636273"/>
              <a:ext cx="107878" cy="131988"/>
            </a:xfrm>
            <a:custGeom>
              <a:gdLst>
                <a:gd name="connsiteX0" fmla="*/ 1219145 w 1225855"/>
                <a:gd name="connsiteY0" fmla="*/ 1035512 h 1499831"/>
                <a:gd name="connsiteX1" fmla="*/ 1212598 w 1225855"/>
                <a:gd name="connsiteY1" fmla="*/ 1022910 h 1499831"/>
                <a:gd name="connsiteX2" fmla="*/ 1009653 w 1225855"/>
                <a:gd name="connsiteY2" fmla="*/ 805725 h 1499831"/>
                <a:gd name="connsiteX3" fmla="*/ 1091485 w 1225855"/>
                <a:gd name="connsiteY3" fmla="*/ 720128 h 1499831"/>
                <a:gd name="connsiteX4" fmla="*/ 1086085 w 1225855"/>
                <a:gd name="connsiteY4" fmla="*/ 697052 h 1499831"/>
                <a:gd name="connsiteX5" fmla="*/ 1079702 w 1225855"/>
                <a:gd name="connsiteY5" fmla="*/ 685104 h 1499831"/>
                <a:gd name="connsiteX6" fmla="*/ 863663 w 1225855"/>
                <a:gd name="connsiteY6" fmla="*/ 454008 h 1499831"/>
                <a:gd name="connsiteX7" fmla="*/ 957280 w 1225855"/>
                <a:gd name="connsiteY7" fmla="*/ 374303 h 1499831"/>
                <a:gd name="connsiteX8" fmla="*/ 953024 w 1225855"/>
                <a:gd name="connsiteY8" fmla="*/ 355482 h 1499831"/>
                <a:gd name="connsiteX9" fmla="*/ 946969 w 1225855"/>
                <a:gd name="connsiteY9" fmla="*/ 344516 h 1499831"/>
                <a:gd name="connsiteX10" fmla="*/ 633058 w 1225855"/>
                <a:gd name="connsiteY10" fmla="*/ 8347 h 1499831"/>
                <a:gd name="connsiteX11" fmla="*/ 613909 w 1225855"/>
                <a:gd name="connsiteY11" fmla="*/ 0 h 1499831"/>
                <a:gd name="connsiteX12" fmla="*/ 594761 w 1225855"/>
                <a:gd name="connsiteY12" fmla="*/ 8183 h 1499831"/>
                <a:gd name="connsiteX13" fmla="*/ 276922 w 1225855"/>
                <a:gd name="connsiteY13" fmla="*/ 345825 h 1499831"/>
                <a:gd name="connsiteX14" fmla="*/ 269884 w 1225855"/>
                <a:gd name="connsiteY14" fmla="*/ 362028 h 1499831"/>
                <a:gd name="connsiteX15" fmla="*/ 268248 w 1225855"/>
                <a:gd name="connsiteY15" fmla="*/ 374139 h 1499831"/>
                <a:gd name="connsiteX16" fmla="*/ 363828 w 1225855"/>
                <a:gd name="connsiteY16" fmla="*/ 453354 h 1499831"/>
                <a:gd name="connsiteX17" fmla="*/ 143535 w 1225855"/>
                <a:gd name="connsiteY17" fmla="*/ 687395 h 1499831"/>
                <a:gd name="connsiteX18" fmla="*/ 136497 w 1225855"/>
                <a:gd name="connsiteY18" fmla="*/ 704744 h 1499831"/>
                <a:gd name="connsiteX19" fmla="*/ 134206 w 1225855"/>
                <a:gd name="connsiteY19" fmla="*/ 720128 h 1499831"/>
                <a:gd name="connsiteX20" fmla="*/ 182978 w 1225855"/>
                <a:gd name="connsiteY20" fmla="*/ 786740 h 1499831"/>
                <a:gd name="connsiteX21" fmla="*/ 217839 w 1225855"/>
                <a:gd name="connsiteY21" fmla="*/ 805071 h 1499831"/>
                <a:gd name="connsiteX22" fmla="*/ 9984 w 1225855"/>
                <a:gd name="connsiteY22" fmla="*/ 1025692 h 1499831"/>
                <a:gd name="connsiteX23" fmla="*/ 2946 w 1225855"/>
                <a:gd name="connsiteY23" fmla="*/ 1044186 h 1499831"/>
                <a:gd name="connsiteX24" fmla="*/ 0 w 1225855"/>
                <a:gd name="connsiteY24" fmla="*/ 1062844 h 1499831"/>
                <a:gd name="connsiteX25" fmla="*/ 194435 w 1225855"/>
                <a:gd name="connsiteY25" fmla="*/ 1198195 h 1499831"/>
                <a:gd name="connsiteX26" fmla="*/ 487887 w 1225855"/>
                <a:gd name="connsiteY26" fmla="*/ 1247950 h 1499831"/>
                <a:gd name="connsiteX27" fmla="*/ 487887 w 1225855"/>
                <a:gd name="connsiteY27" fmla="*/ 1473645 h 1499831"/>
                <a:gd name="connsiteX28" fmla="*/ 514073 w 1225855"/>
                <a:gd name="connsiteY28" fmla="*/ 1499831 h 1499831"/>
                <a:gd name="connsiteX29" fmla="*/ 711781 w 1225855"/>
                <a:gd name="connsiteY29" fmla="*/ 1499831 h 1499831"/>
                <a:gd name="connsiteX30" fmla="*/ 737968 w 1225855"/>
                <a:gd name="connsiteY30" fmla="*/ 1473645 h 1499831"/>
                <a:gd name="connsiteX31" fmla="*/ 737968 w 1225855"/>
                <a:gd name="connsiteY31" fmla="*/ 1248932 h 1499831"/>
                <a:gd name="connsiteX32" fmla="*/ 1039112 w 1225855"/>
                <a:gd name="connsiteY32" fmla="*/ 1198195 h 1499831"/>
                <a:gd name="connsiteX33" fmla="*/ 1225855 w 1225855"/>
                <a:gd name="connsiteY33" fmla="*/ 1062844 h 1499831"/>
                <a:gd name="connsiteX34" fmla="*/ 1219145 w 1225855"/>
                <a:gd name="connsiteY34" fmla="*/ 1035512 h 1499831"/>
                <a:gd name="connsiteX35" fmla="*/ 1099178 w 1225855"/>
                <a:gd name="connsiteY35" fmla="*/ 1120454 h 1499831"/>
                <a:gd name="connsiteX36" fmla="*/ 1082157 w 1225855"/>
                <a:gd name="connsiteY36" fmla="*/ 1113580 h 1499831"/>
                <a:gd name="connsiteX37" fmla="*/ 657608 w 1225855"/>
                <a:gd name="connsiteY37" fmla="*/ 1056788 h 1499831"/>
                <a:gd name="connsiteX38" fmla="*/ 560882 w 1225855"/>
                <a:gd name="connsiteY38" fmla="*/ 1023564 h 1499831"/>
                <a:gd name="connsiteX39" fmla="*/ 558918 w 1225855"/>
                <a:gd name="connsiteY39" fmla="*/ 1022582 h 1499831"/>
                <a:gd name="connsiteX40" fmla="*/ 554663 w 1225855"/>
                <a:gd name="connsiteY40" fmla="*/ 1021109 h 1499831"/>
                <a:gd name="connsiteX41" fmla="*/ 419966 w 1225855"/>
                <a:gd name="connsiteY41" fmla="*/ 947296 h 1499831"/>
                <a:gd name="connsiteX42" fmla="*/ 312928 w 1225855"/>
                <a:gd name="connsiteY42" fmla="*/ 837313 h 1499831"/>
                <a:gd name="connsiteX43" fmla="*/ 618656 w 1225855"/>
                <a:gd name="connsiteY43" fmla="*/ 887115 h 1499831"/>
                <a:gd name="connsiteX44" fmla="*/ 943368 w 1225855"/>
                <a:gd name="connsiteY44" fmla="*/ 830439 h 1499831"/>
                <a:gd name="connsiteX45" fmla="*/ 957116 w 1225855"/>
                <a:gd name="connsiteY45" fmla="*/ 826184 h 1499831"/>
                <a:gd name="connsiteX46" fmla="*/ 1168408 w 1225855"/>
                <a:gd name="connsiteY46" fmla="*/ 1052369 h 1499831"/>
                <a:gd name="connsiteX47" fmla="*/ 1170536 w 1225855"/>
                <a:gd name="connsiteY47" fmla="*/ 1055806 h 1499831"/>
                <a:gd name="connsiteX48" fmla="*/ 1173482 w 1225855"/>
                <a:gd name="connsiteY48" fmla="*/ 1063008 h 1499831"/>
                <a:gd name="connsiteX49" fmla="*/ 1099178 w 1225855"/>
                <a:gd name="connsiteY49" fmla="*/ 1120454 h 1499831"/>
                <a:gd name="connsiteX50" fmla="*/ 736822 w 1225855"/>
                <a:gd name="connsiteY50" fmla="*/ 1196559 h 1499831"/>
                <a:gd name="connsiteX51" fmla="*/ 620292 w 1225855"/>
                <a:gd name="connsiteY51" fmla="*/ 1200487 h 1499831"/>
                <a:gd name="connsiteX52" fmla="*/ 489033 w 1225855"/>
                <a:gd name="connsiteY52" fmla="*/ 1195577 h 1499831"/>
                <a:gd name="connsiteX53" fmla="*/ 209001 w 1225855"/>
                <a:gd name="connsiteY53" fmla="*/ 1148114 h 1499831"/>
                <a:gd name="connsiteX54" fmla="*/ 52209 w 1225855"/>
                <a:gd name="connsiteY54" fmla="*/ 1063008 h 1499831"/>
                <a:gd name="connsiteX55" fmla="*/ 54173 w 1225855"/>
                <a:gd name="connsiteY55" fmla="*/ 1057279 h 1499831"/>
                <a:gd name="connsiteX56" fmla="*/ 56137 w 1225855"/>
                <a:gd name="connsiteY56" fmla="*/ 1053188 h 1499831"/>
                <a:gd name="connsiteX57" fmla="*/ 255155 w 1225855"/>
                <a:gd name="connsiteY57" fmla="*/ 841896 h 1499831"/>
                <a:gd name="connsiteX58" fmla="*/ 346971 w 1225855"/>
                <a:gd name="connsiteY58" fmla="*/ 956134 h 1499831"/>
                <a:gd name="connsiteX59" fmla="*/ 318984 w 1225855"/>
                <a:gd name="connsiteY59" fmla="*/ 987558 h 1499831"/>
                <a:gd name="connsiteX60" fmla="*/ 321112 w 1225855"/>
                <a:gd name="connsiteY60" fmla="*/ 1024546 h 1499831"/>
                <a:gd name="connsiteX61" fmla="*/ 338460 w 1225855"/>
                <a:gd name="connsiteY61" fmla="*/ 1031093 h 1499831"/>
                <a:gd name="connsiteX62" fmla="*/ 358100 w 1225855"/>
                <a:gd name="connsiteY62" fmla="*/ 1022255 h 1499831"/>
                <a:gd name="connsiteX63" fmla="*/ 387887 w 1225855"/>
                <a:gd name="connsiteY63" fmla="*/ 988703 h 1499831"/>
                <a:gd name="connsiteX64" fmla="*/ 512600 w 1225855"/>
                <a:gd name="connsiteY64" fmla="*/ 1059898 h 1499831"/>
                <a:gd name="connsiteX65" fmla="*/ 494925 w 1225855"/>
                <a:gd name="connsiteY65" fmla="*/ 1097868 h 1499831"/>
                <a:gd name="connsiteX66" fmla="*/ 507527 w 1225855"/>
                <a:gd name="connsiteY66" fmla="*/ 1132729 h 1499831"/>
                <a:gd name="connsiteX67" fmla="*/ 518656 w 1225855"/>
                <a:gd name="connsiteY67" fmla="*/ 1135184 h 1499831"/>
                <a:gd name="connsiteX68" fmla="*/ 542388 w 1225855"/>
                <a:gd name="connsiteY68" fmla="*/ 1120127 h 1499831"/>
                <a:gd name="connsiteX69" fmla="*/ 561045 w 1225855"/>
                <a:gd name="connsiteY69" fmla="*/ 1080029 h 1499831"/>
                <a:gd name="connsiteX70" fmla="*/ 638132 w 1225855"/>
                <a:gd name="connsiteY70" fmla="*/ 1105888 h 1499831"/>
                <a:gd name="connsiteX71" fmla="*/ 708344 w 1225855"/>
                <a:gd name="connsiteY71" fmla="*/ 1124219 h 1499831"/>
                <a:gd name="connsiteX72" fmla="*/ 692633 w 1225855"/>
                <a:gd name="connsiteY72" fmla="*/ 1159079 h 1499831"/>
                <a:gd name="connsiteX73" fmla="*/ 691487 w 1225855"/>
                <a:gd name="connsiteY73" fmla="*/ 1177574 h 1499831"/>
                <a:gd name="connsiteX74" fmla="*/ 705726 w 1225855"/>
                <a:gd name="connsiteY74" fmla="*/ 1193776 h 1499831"/>
                <a:gd name="connsiteX75" fmla="*/ 716528 w 1225855"/>
                <a:gd name="connsiteY75" fmla="*/ 1196068 h 1499831"/>
                <a:gd name="connsiteX76" fmla="*/ 733549 w 1225855"/>
                <a:gd name="connsiteY76" fmla="*/ 1189848 h 1499831"/>
                <a:gd name="connsiteX77" fmla="*/ 740423 w 1225855"/>
                <a:gd name="connsiteY77" fmla="*/ 1180683 h 1499831"/>
                <a:gd name="connsiteX78" fmla="*/ 760881 w 1225855"/>
                <a:gd name="connsiteY78" fmla="*/ 1135184 h 1499831"/>
                <a:gd name="connsiteX79" fmla="*/ 974628 w 1225855"/>
                <a:gd name="connsiteY79" fmla="*/ 1161534 h 1499831"/>
                <a:gd name="connsiteX80" fmla="*/ 736822 w 1225855"/>
                <a:gd name="connsiteY80" fmla="*/ 1196559 h 1499831"/>
                <a:gd name="connsiteX81" fmla="*/ 685431 w 1225855"/>
                <a:gd name="connsiteY81" fmla="*/ 1447458 h 1499831"/>
                <a:gd name="connsiteX82" fmla="*/ 540096 w 1225855"/>
                <a:gd name="connsiteY82" fmla="*/ 1447458 h 1499831"/>
                <a:gd name="connsiteX83" fmla="*/ 540096 w 1225855"/>
                <a:gd name="connsiteY83" fmla="*/ 1251059 h 1499831"/>
                <a:gd name="connsiteX84" fmla="*/ 620292 w 1225855"/>
                <a:gd name="connsiteY84" fmla="*/ 1252860 h 1499831"/>
                <a:gd name="connsiteX85" fmla="*/ 685431 w 1225855"/>
                <a:gd name="connsiteY85" fmla="*/ 1251714 h 1499831"/>
                <a:gd name="connsiteX86" fmla="*/ 685431 w 1225855"/>
                <a:gd name="connsiteY86" fmla="*/ 1447458 h 1499831"/>
                <a:gd name="connsiteX87" fmla="*/ 186415 w 1225855"/>
                <a:gd name="connsiteY87" fmla="*/ 720292 h 1499831"/>
                <a:gd name="connsiteX88" fmla="*/ 187070 w 1225855"/>
                <a:gd name="connsiteY88" fmla="*/ 718819 h 1499831"/>
                <a:gd name="connsiteX89" fmla="*/ 188543 w 1225855"/>
                <a:gd name="connsiteY89" fmla="*/ 715873 h 1499831"/>
                <a:gd name="connsiteX90" fmla="*/ 418567 w 1225855"/>
                <a:gd name="connsiteY90" fmla="*/ 483352 h 1499831"/>
                <a:gd name="connsiteX91" fmla="*/ 483426 w 1225855"/>
                <a:gd name="connsiteY91" fmla="*/ 492987 h 1499831"/>
                <a:gd name="connsiteX92" fmla="*/ 493280 w 1225855"/>
                <a:gd name="connsiteY92" fmla="*/ 505881 h 1499831"/>
                <a:gd name="connsiteX93" fmla="*/ 550480 w 1225855"/>
                <a:gd name="connsiteY93" fmla="*/ 506283 h 1499831"/>
                <a:gd name="connsiteX94" fmla="*/ 587396 w 1225855"/>
                <a:gd name="connsiteY94" fmla="*/ 507919 h 1499831"/>
                <a:gd name="connsiteX95" fmla="*/ 609547 w 1225855"/>
                <a:gd name="connsiteY95" fmla="*/ 506029 h 1499831"/>
                <a:gd name="connsiteX96" fmla="*/ 644277 w 1225855"/>
                <a:gd name="connsiteY96" fmla="*/ 496177 h 1499831"/>
                <a:gd name="connsiteX97" fmla="*/ 681193 w 1225855"/>
                <a:gd name="connsiteY97" fmla="*/ 499466 h 1499831"/>
                <a:gd name="connsiteX98" fmla="*/ 719342 w 1225855"/>
                <a:gd name="connsiteY98" fmla="*/ 489704 h 1499831"/>
                <a:gd name="connsiteX99" fmla="*/ 797706 w 1225855"/>
                <a:gd name="connsiteY99" fmla="*/ 471684 h 1499831"/>
                <a:gd name="connsiteX100" fmla="*/ 820292 w 1225855"/>
                <a:gd name="connsiteY100" fmla="*/ 507036 h 1499831"/>
                <a:gd name="connsiteX101" fmla="*/ 780194 w 1225855"/>
                <a:gd name="connsiteY101" fmla="*/ 560391 h 1499831"/>
                <a:gd name="connsiteX102" fmla="*/ 759081 w 1225855"/>
                <a:gd name="connsiteY102" fmla="*/ 576103 h 1499831"/>
                <a:gd name="connsiteX103" fmla="*/ 736822 w 1225855"/>
                <a:gd name="connsiteY103" fmla="*/ 590669 h 1499831"/>
                <a:gd name="connsiteX104" fmla="*/ 736331 w 1225855"/>
                <a:gd name="connsiteY104" fmla="*/ 590996 h 1499831"/>
                <a:gd name="connsiteX105" fmla="*/ 537297 w 1225855"/>
                <a:gd name="connsiteY105" fmla="*/ 689628 h 1499831"/>
                <a:gd name="connsiteX106" fmla="*/ 339115 w 1225855"/>
                <a:gd name="connsiteY106" fmla="*/ 752370 h 1499831"/>
                <a:gd name="connsiteX107" fmla="*/ 289033 w 1225855"/>
                <a:gd name="connsiteY107" fmla="*/ 767428 h 1499831"/>
                <a:gd name="connsiteX108" fmla="*/ 274958 w 1225855"/>
                <a:gd name="connsiteY108" fmla="*/ 771519 h 1499831"/>
                <a:gd name="connsiteX109" fmla="*/ 255809 w 1225855"/>
                <a:gd name="connsiteY109" fmla="*/ 764482 h 1499831"/>
                <a:gd name="connsiteX110" fmla="*/ 186415 w 1225855"/>
                <a:gd name="connsiteY110" fmla="*/ 720292 h 1499831"/>
                <a:gd name="connsiteX111" fmla="*/ 883794 w 1225855"/>
                <a:gd name="connsiteY111" fmla="*/ 593451 h 1499831"/>
                <a:gd name="connsiteX112" fmla="*/ 859244 w 1225855"/>
                <a:gd name="connsiteY112" fmla="*/ 561536 h 1499831"/>
                <a:gd name="connsiteX113" fmla="*/ 854989 w 1225855"/>
                <a:gd name="connsiteY113" fmla="*/ 557117 h 1499831"/>
                <a:gd name="connsiteX114" fmla="*/ 867100 w 1225855"/>
                <a:gd name="connsiteY114" fmla="*/ 534204 h 1499831"/>
                <a:gd name="connsiteX115" fmla="*/ 1036167 w 1225855"/>
                <a:gd name="connsiteY115" fmla="*/ 715218 h 1499831"/>
                <a:gd name="connsiteX116" fmla="*/ 1037803 w 1225855"/>
                <a:gd name="connsiteY116" fmla="*/ 717837 h 1499831"/>
                <a:gd name="connsiteX117" fmla="*/ 1038949 w 1225855"/>
                <a:gd name="connsiteY117" fmla="*/ 720128 h 1499831"/>
                <a:gd name="connsiteX118" fmla="*/ 971519 w 1225855"/>
                <a:gd name="connsiteY118" fmla="*/ 764973 h 1499831"/>
                <a:gd name="connsiteX119" fmla="*/ 944841 w 1225855"/>
                <a:gd name="connsiteY119" fmla="*/ 774793 h 1499831"/>
                <a:gd name="connsiteX120" fmla="*/ 927165 w 1225855"/>
                <a:gd name="connsiteY120" fmla="*/ 780357 h 1499831"/>
                <a:gd name="connsiteX121" fmla="*/ 917018 w 1225855"/>
                <a:gd name="connsiteY121" fmla="*/ 783303 h 1499831"/>
                <a:gd name="connsiteX122" fmla="*/ 601823 w 1225855"/>
                <a:gd name="connsiteY122" fmla="*/ 839342 h 1499831"/>
                <a:gd name="connsiteX123" fmla="*/ 372175 w 1225855"/>
                <a:gd name="connsiteY123" fmla="*/ 797051 h 1499831"/>
                <a:gd name="connsiteX124" fmla="*/ 481668 w 1225855"/>
                <a:gd name="connsiteY124" fmla="*/ 760717 h 1499831"/>
                <a:gd name="connsiteX125" fmla="*/ 497707 w 1225855"/>
                <a:gd name="connsiteY125" fmla="*/ 799015 h 1499831"/>
                <a:gd name="connsiteX126" fmla="*/ 521929 w 1225855"/>
                <a:gd name="connsiteY126" fmla="*/ 815054 h 1499831"/>
                <a:gd name="connsiteX127" fmla="*/ 532077 w 1225855"/>
                <a:gd name="connsiteY127" fmla="*/ 812927 h 1499831"/>
                <a:gd name="connsiteX128" fmla="*/ 545988 w 1225855"/>
                <a:gd name="connsiteY128" fmla="*/ 778557 h 1499831"/>
                <a:gd name="connsiteX129" fmla="*/ 530931 w 1225855"/>
                <a:gd name="connsiteY129" fmla="*/ 742878 h 1499831"/>
                <a:gd name="connsiteX130" fmla="*/ 560882 w 1225855"/>
                <a:gd name="connsiteY130" fmla="*/ 731421 h 1499831"/>
                <a:gd name="connsiteX131" fmla="*/ 660881 w 1225855"/>
                <a:gd name="connsiteY131" fmla="*/ 689359 h 1499831"/>
                <a:gd name="connsiteX132" fmla="*/ 682158 w 1225855"/>
                <a:gd name="connsiteY132" fmla="*/ 735677 h 1499831"/>
                <a:gd name="connsiteX133" fmla="*/ 706053 w 1225855"/>
                <a:gd name="connsiteY133" fmla="*/ 750897 h 1499831"/>
                <a:gd name="connsiteX134" fmla="*/ 717019 w 1225855"/>
                <a:gd name="connsiteY134" fmla="*/ 748442 h 1499831"/>
                <a:gd name="connsiteX135" fmla="*/ 729948 w 1225855"/>
                <a:gd name="connsiteY135" fmla="*/ 713745 h 1499831"/>
                <a:gd name="connsiteX136" fmla="*/ 708181 w 1225855"/>
                <a:gd name="connsiteY136" fmla="*/ 666446 h 1499831"/>
                <a:gd name="connsiteX137" fmla="*/ 763991 w 1225855"/>
                <a:gd name="connsiteY137" fmla="*/ 635350 h 1499831"/>
                <a:gd name="connsiteX138" fmla="*/ 773483 w 1225855"/>
                <a:gd name="connsiteY138" fmla="*/ 629294 h 1499831"/>
                <a:gd name="connsiteX139" fmla="*/ 795414 w 1225855"/>
                <a:gd name="connsiteY139" fmla="*/ 614400 h 1499831"/>
                <a:gd name="connsiteX140" fmla="*/ 816200 w 1225855"/>
                <a:gd name="connsiteY140" fmla="*/ 598361 h 1499831"/>
                <a:gd name="connsiteX141" fmla="*/ 819473 w 1225855"/>
                <a:gd name="connsiteY141" fmla="*/ 595579 h 1499831"/>
                <a:gd name="connsiteX142" fmla="*/ 842223 w 1225855"/>
                <a:gd name="connsiteY142" fmla="*/ 625202 h 1499831"/>
                <a:gd name="connsiteX143" fmla="*/ 863008 w 1225855"/>
                <a:gd name="connsiteY143" fmla="*/ 635350 h 1499831"/>
                <a:gd name="connsiteX144" fmla="*/ 878884 w 1225855"/>
                <a:gd name="connsiteY144" fmla="*/ 629949 h 1499831"/>
                <a:gd name="connsiteX145" fmla="*/ 883794 w 1225855"/>
                <a:gd name="connsiteY145" fmla="*/ 593451 h 1499831"/>
                <a:gd name="connsiteX146" fmla="*/ 513091 w 1225855"/>
                <a:gd name="connsiteY146" fmla="*/ 183796 h 1499831"/>
                <a:gd name="connsiteX147" fmla="*/ 520784 w 1225855"/>
                <a:gd name="connsiteY147" fmla="*/ 163175 h 1499831"/>
                <a:gd name="connsiteX148" fmla="*/ 613746 w 1225855"/>
                <a:gd name="connsiteY148" fmla="*/ 64648 h 1499831"/>
                <a:gd name="connsiteX149" fmla="*/ 903434 w 1225855"/>
                <a:gd name="connsiteY149" fmla="*/ 374630 h 1499831"/>
                <a:gd name="connsiteX150" fmla="*/ 823892 w 1225855"/>
                <a:gd name="connsiteY150" fmla="*/ 411455 h 1499831"/>
                <a:gd name="connsiteX151" fmla="*/ 821110 w 1225855"/>
                <a:gd name="connsiteY151" fmla="*/ 412273 h 1499831"/>
                <a:gd name="connsiteX152" fmla="*/ 807689 w 1225855"/>
                <a:gd name="connsiteY152" fmla="*/ 415710 h 1499831"/>
                <a:gd name="connsiteX153" fmla="*/ 791159 w 1225855"/>
                <a:gd name="connsiteY153" fmla="*/ 406873 h 1499831"/>
                <a:gd name="connsiteX154" fmla="*/ 777084 w 1225855"/>
                <a:gd name="connsiteY154" fmla="*/ 399835 h 1499831"/>
                <a:gd name="connsiteX155" fmla="*/ 706053 w 1225855"/>
                <a:gd name="connsiteY155" fmla="*/ 362192 h 1499831"/>
                <a:gd name="connsiteX156" fmla="*/ 591160 w 1225855"/>
                <a:gd name="connsiteY156" fmla="*/ 288542 h 1499831"/>
                <a:gd name="connsiteX157" fmla="*/ 570702 w 1225855"/>
                <a:gd name="connsiteY157" fmla="*/ 272176 h 1499831"/>
                <a:gd name="connsiteX158" fmla="*/ 567919 w 1225855"/>
                <a:gd name="connsiteY158" fmla="*/ 269721 h 1499831"/>
                <a:gd name="connsiteX159" fmla="*/ 551226 w 1225855"/>
                <a:gd name="connsiteY159" fmla="*/ 254500 h 1499831"/>
                <a:gd name="connsiteX160" fmla="*/ 512109 w 1225855"/>
                <a:gd name="connsiteY160" fmla="*/ 197708 h 1499831"/>
                <a:gd name="connsiteX161" fmla="*/ 513091 w 1225855"/>
                <a:gd name="connsiteY161" fmla="*/ 183796 h 1499831"/>
                <a:gd name="connsiteX162" fmla="*/ 322094 w 1225855"/>
                <a:gd name="connsiteY162" fmla="*/ 374303 h 1499831"/>
                <a:gd name="connsiteX163" fmla="*/ 464974 w 1225855"/>
                <a:gd name="connsiteY163" fmla="*/ 222421 h 1499831"/>
                <a:gd name="connsiteX164" fmla="*/ 508345 w 1225855"/>
                <a:gd name="connsiteY164" fmla="*/ 285596 h 1499831"/>
                <a:gd name="connsiteX165" fmla="*/ 482486 w 1225855"/>
                <a:gd name="connsiteY165" fmla="*/ 314729 h 1499831"/>
                <a:gd name="connsiteX166" fmla="*/ 475939 w 1225855"/>
                <a:gd name="connsiteY166" fmla="*/ 334205 h 1499831"/>
                <a:gd name="connsiteX167" fmla="*/ 484614 w 1225855"/>
                <a:gd name="connsiteY167" fmla="*/ 351717 h 1499831"/>
                <a:gd name="connsiteX168" fmla="*/ 491324 w 1225855"/>
                <a:gd name="connsiteY168" fmla="*/ 355973 h 1499831"/>
                <a:gd name="connsiteX169" fmla="*/ 501962 w 1225855"/>
                <a:gd name="connsiteY169" fmla="*/ 358264 h 1499831"/>
                <a:gd name="connsiteX170" fmla="*/ 521602 w 1225855"/>
                <a:gd name="connsiteY170" fmla="*/ 349426 h 1499831"/>
                <a:gd name="connsiteX171" fmla="*/ 547298 w 1225855"/>
                <a:gd name="connsiteY171" fmla="*/ 320621 h 1499831"/>
                <a:gd name="connsiteX172" fmla="*/ 554990 w 1225855"/>
                <a:gd name="connsiteY172" fmla="*/ 326676 h 1499831"/>
                <a:gd name="connsiteX173" fmla="*/ 722747 w 1225855"/>
                <a:gd name="connsiteY173" fmla="*/ 430768 h 1499831"/>
                <a:gd name="connsiteX174" fmla="*/ 663827 w 1225855"/>
                <a:gd name="connsiteY174" fmla="*/ 435678 h 1499831"/>
                <a:gd name="connsiteX175" fmla="*/ 628967 w 1225855"/>
                <a:gd name="connsiteY175" fmla="*/ 436823 h 1499831"/>
                <a:gd name="connsiteX176" fmla="*/ 616692 w 1225855"/>
                <a:gd name="connsiteY176" fmla="*/ 436987 h 1499831"/>
                <a:gd name="connsiteX177" fmla="*/ 600489 w 1225855"/>
                <a:gd name="connsiteY177" fmla="*/ 436823 h 1499831"/>
                <a:gd name="connsiteX178" fmla="*/ 565628 w 1225855"/>
                <a:gd name="connsiteY178" fmla="*/ 435514 h 1499831"/>
                <a:gd name="connsiteX179" fmla="*/ 463337 w 1225855"/>
                <a:gd name="connsiteY179" fmla="*/ 424057 h 1499831"/>
                <a:gd name="connsiteX180" fmla="*/ 433059 w 1225855"/>
                <a:gd name="connsiteY180" fmla="*/ 418165 h 1499831"/>
                <a:gd name="connsiteX181" fmla="*/ 409164 w 1225855"/>
                <a:gd name="connsiteY181" fmla="*/ 412437 h 1499831"/>
                <a:gd name="connsiteX182" fmla="*/ 403927 w 1225855"/>
                <a:gd name="connsiteY182" fmla="*/ 410964 h 1499831"/>
                <a:gd name="connsiteX183" fmla="*/ 322094 w 1225855"/>
                <a:gd name="connsiteY183" fmla="*/ 374303 h 149983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1225855" h="1499831">
                  <a:moveTo>
                    <a:pt x="1219145" y="1035512"/>
                  </a:moveTo>
                  <a:lnTo>
                    <a:pt x="1212598" y="1022910"/>
                  </a:lnTo>
                  <a:lnTo>
                    <a:pt x="1009653" y="805725"/>
                  </a:lnTo>
                  <a:cubicBezTo>
                    <a:pt x="1075610" y="775284"/>
                    <a:pt x="1091485" y="743533"/>
                    <a:pt x="1091485" y="720128"/>
                  </a:cubicBezTo>
                  <a:cubicBezTo>
                    <a:pt x="1091485" y="712272"/>
                    <a:pt x="1089685" y="704416"/>
                    <a:pt x="1086085" y="697052"/>
                  </a:cubicBezTo>
                  <a:cubicBezTo>
                    <a:pt x="1085102" y="692633"/>
                    <a:pt x="1082975" y="688541"/>
                    <a:pt x="1079702" y="685104"/>
                  </a:cubicBezTo>
                  <a:lnTo>
                    <a:pt x="863663" y="454008"/>
                  </a:lnTo>
                  <a:cubicBezTo>
                    <a:pt x="925856" y="432732"/>
                    <a:pt x="957280" y="406054"/>
                    <a:pt x="957280" y="374303"/>
                  </a:cubicBezTo>
                  <a:cubicBezTo>
                    <a:pt x="957280" y="367756"/>
                    <a:pt x="955807" y="361537"/>
                    <a:pt x="953024" y="355482"/>
                  </a:cubicBezTo>
                  <a:cubicBezTo>
                    <a:pt x="951879" y="351390"/>
                    <a:pt x="949915" y="347626"/>
                    <a:pt x="946969" y="344516"/>
                  </a:cubicBezTo>
                  <a:lnTo>
                    <a:pt x="633058" y="8347"/>
                  </a:lnTo>
                  <a:cubicBezTo>
                    <a:pt x="628148" y="3110"/>
                    <a:pt x="621274" y="0"/>
                    <a:pt x="613909" y="0"/>
                  </a:cubicBezTo>
                  <a:cubicBezTo>
                    <a:pt x="606708" y="0"/>
                    <a:pt x="599834" y="2946"/>
                    <a:pt x="594761" y="8183"/>
                  </a:cubicBezTo>
                  <a:lnTo>
                    <a:pt x="276922" y="345825"/>
                  </a:lnTo>
                  <a:cubicBezTo>
                    <a:pt x="272667" y="350408"/>
                    <a:pt x="270212" y="356136"/>
                    <a:pt x="269884" y="362028"/>
                  </a:cubicBezTo>
                  <a:cubicBezTo>
                    <a:pt x="268739" y="365956"/>
                    <a:pt x="268248" y="370048"/>
                    <a:pt x="268248" y="374139"/>
                  </a:cubicBezTo>
                  <a:cubicBezTo>
                    <a:pt x="268248" y="405563"/>
                    <a:pt x="300326" y="432077"/>
                    <a:pt x="363828" y="453354"/>
                  </a:cubicBezTo>
                  <a:lnTo>
                    <a:pt x="143535" y="687395"/>
                  </a:lnTo>
                  <a:cubicBezTo>
                    <a:pt x="138952" y="692142"/>
                    <a:pt x="136497" y="698361"/>
                    <a:pt x="136497" y="704744"/>
                  </a:cubicBezTo>
                  <a:cubicBezTo>
                    <a:pt x="135024" y="709817"/>
                    <a:pt x="134206" y="714891"/>
                    <a:pt x="134206" y="720128"/>
                  </a:cubicBezTo>
                  <a:cubicBezTo>
                    <a:pt x="134206" y="744187"/>
                    <a:pt x="150572" y="766609"/>
                    <a:pt x="182978" y="786740"/>
                  </a:cubicBezTo>
                  <a:cubicBezTo>
                    <a:pt x="193125" y="793123"/>
                    <a:pt x="204746" y="799179"/>
                    <a:pt x="217839" y="805071"/>
                  </a:cubicBezTo>
                  <a:lnTo>
                    <a:pt x="9984" y="1025692"/>
                  </a:lnTo>
                  <a:cubicBezTo>
                    <a:pt x="5237" y="1030766"/>
                    <a:pt x="2782" y="1037476"/>
                    <a:pt x="2946" y="1044186"/>
                  </a:cubicBezTo>
                  <a:cubicBezTo>
                    <a:pt x="982" y="1050242"/>
                    <a:pt x="0" y="1056625"/>
                    <a:pt x="0" y="1062844"/>
                  </a:cubicBezTo>
                  <a:cubicBezTo>
                    <a:pt x="0" y="1127983"/>
                    <a:pt x="105728" y="1172500"/>
                    <a:pt x="194435" y="1198195"/>
                  </a:cubicBezTo>
                  <a:cubicBezTo>
                    <a:pt x="280195" y="1223073"/>
                    <a:pt x="381341" y="1240094"/>
                    <a:pt x="487887" y="1247950"/>
                  </a:cubicBezTo>
                  <a:lnTo>
                    <a:pt x="487887" y="1473645"/>
                  </a:lnTo>
                  <a:cubicBezTo>
                    <a:pt x="487887" y="1488047"/>
                    <a:pt x="499671" y="1499831"/>
                    <a:pt x="514073" y="1499831"/>
                  </a:cubicBezTo>
                  <a:lnTo>
                    <a:pt x="711781" y="1499831"/>
                  </a:lnTo>
                  <a:cubicBezTo>
                    <a:pt x="726184" y="1499831"/>
                    <a:pt x="737968" y="1488047"/>
                    <a:pt x="737968" y="1473645"/>
                  </a:cubicBezTo>
                  <a:lnTo>
                    <a:pt x="737968" y="1248932"/>
                  </a:lnTo>
                  <a:cubicBezTo>
                    <a:pt x="848606" y="1241730"/>
                    <a:pt x="952697" y="1224218"/>
                    <a:pt x="1039112" y="1198195"/>
                  </a:cubicBezTo>
                  <a:cubicBezTo>
                    <a:pt x="1124219" y="1172500"/>
                    <a:pt x="1225855" y="1128147"/>
                    <a:pt x="1225855" y="1062844"/>
                  </a:cubicBezTo>
                  <a:cubicBezTo>
                    <a:pt x="1225691" y="1053515"/>
                    <a:pt x="1223400" y="1044350"/>
                    <a:pt x="1219145" y="1035512"/>
                  </a:cubicBezTo>
                  <a:close/>
                  <a:moveTo>
                    <a:pt x="1099178" y="1120454"/>
                  </a:moveTo>
                  <a:cubicBezTo>
                    <a:pt x="1094595" y="1116363"/>
                    <a:pt x="1088703" y="1113744"/>
                    <a:pt x="1082157" y="1113580"/>
                  </a:cubicBezTo>
                  <a:cubicBezTo>
                    <a:pt x="919800" y="1110307"/>
                    <a:pt x="776920" y="1091158"/>
                    <a:pt x="657608" y="1056788"/>
                  </a:cubicBezTo>
                  <a:cubicBezTo>
                    <a:pt x="623402" y="1046968"/>
                    <a:pt x="591160" y="1035839"/>
                    <a:pt x="560882" y="1023564"/>
                  </a:cubicBezTo>
                  <a:lnTo>
                    <a:pt x="558918" y="1022582"/>
                  </a:lnTo>
                  <a:cubicBezTo>
                    <a:pt x="557445" y="1021928"/>
                    <a:pt x="556135" y="1021437"/>
                    <a:pt x="554663" y="1021109"/>
                  </a:cubicBezTo>
                  <a:cubicBezTo>
                    <a:pt x="503763" y="999833"/>
                    <a:pt x="458591" y="975283"/>
                    <a:pt x="419966" y="947296"/>
                  </a:cubicBezTo>
                  <a:cubicBezTo>
                    <a:pt x="363665" y="906707"/>
                    <a:pt x="331095" y="866282"/>
                    <a:pt x="312928" y="837313"/>
                  </a:cubicBezTo>
                  <a:cubicBezTo>
                    <a:pt x="402126" y="860390"/>
                    <a:pt x="509491" y="887115"/>
                    <a:pt x="618656" y="887115"/>
                  </a:cubicBezTo>
                  <a:cubicBezTo>
                    <a:pt x="737477" y="887115"/>
                    <a:pt x="886958" y="840594"/>
                    <a:pt x="943368" y="830439"/>
                  </a:cubicBezTo>
                  <a:cubicBezTo>
                    <a:pt x="999778" y="820284"/>
                    <a:pt x="952533" y="827602"/>
                    <a:pt x="957116" y="826184"/>
                  </a:cubicBezTo>
                  <a:lnTo>
                    <a:pt x="1168408" y="1052369"/>
                  </a:lnTo>
                  <a:cubicBezTo>
                    <a:pt x="1169063" y="1053515"/>
                    <a:pt x="1169718" y="1054824"/>
                    <a:pt x="1170536" y="1055806"/>
                  </a:cubicBezTo>
                  <a:cubicBezTo>
                    <a:pt x="1171845" y="1057770"/>
                    <a:pt x="1173482" y="1060553"/>
                    <a:pt x="1173482" y="1063008"/>
                  </a:cubicBezTo>
                  <a:cubicBezTo>
                    <a:pt x="1173318" y="1073973"/>
                    <a:pt x="1152042" y="1096395"/>
                    <a:pt x="1099178" y="1120454"/>
                  </a:cubicBezTo>
                  <a:close/>
                  <a:moveTo>
                    <a:pt x="736822" y="1196559"/>
                  </a:moveTo>
                  <a:cubicBezTo>
                    <a:pt x="698688" y="1199177"/>
                    <a:pt x="659736" y="1200487"/>
                    <a:pt x="620292" y="1200487"/>
                  </a:cubicBezTo>
                  <a:cubicBezTo>
                    <a:pt x="576430" y="1200487"/>
                    <a:pt x="532404" y="1198850"/>
                    <a:pt x="489033" y="1195577"/>
                  </a:cubicBezTo>
                  <a:cubicBezTo>
                    <a:pt x="387069" y="1187884"/>
                    <a:pt x="289197" y="1171518"/>
                    <a:pt x="209001" y="1148114"/>
                  </a:cubicBezTo>
                  <a:cubicBezTo>
                    <a:pt x="81014" y="1110798"/>
                    <a:pt x="52209" y="1073155"/>
                    <a:pt x="52209" y="1063008"/>
                  </a:cubicBezTo>
                  <a:cubicBezTo>
                    <a:pt x="52209" y="1061371"/>
                    <a:pt x="52864" y="1059571"/>
                    <a:pt x="54173" y="1057279"/>
                  </a:cubicBezTo>
                  <a:cubicBezTo>
                    <a:pt x="54992" y="1055970"/>
                    <a:pt x="55646" y="1054497"/>
                    <a:pt x="56137" y="1053188"/>
                  </a:cubicBezTo>
                  <a:lnTo>
                    <a:pt x="255155" y="841896"/>
                  </a:lnTo>
                  <a:cubicBezTo>
                    <a:pt x="269393" y="869719"/>
                    <a:pt x="296726" y="911617"/>
                    <a:pt x="346971" y="956134"/>
                  </a:cubicBezTo>
                  <a:lnTo>
                    <a:pt x="318984" y="987558"/>
                  </a:lnTo>
                  <a:cubicBezTo>
                    <a:pt x="309328" y="998360"/>
                    <a:pt x="310310" y="1014890"/>
                    <a:pt x="321112" y="1024546"/>
                  </a:cubicBezTo>
                  <a:cubicBezTo>
                    <a:pt x="326022" y="1028965"/>
                    <a:pt x="332241" y="1031093"/>
                    <a:pt x="338460" y="1031093"/>
                  </a:cubicBezTo>
                  <a:cubicBezTo>
                    <a:pt x="345662" y="1031093"/>
                    <a:pt x="352863" y="1028147"/>
                    <a:pt x="358100" y="1022255"/>
                  </a:cubicBezTo>
                  <a:lnTo>
                    <a:pt x="387887" y="988703"/>
                  </a:lnTo>
                  <a:cubicBezTo>
                    <a:pt x="424548" y="1015217"/>
                    <a:pt x="466119" y="1039113"/>
                    <a:pt x="512600" y="1059898"/>
                  </a:cubicBezTo>
                  <a:lnTo>
                    <a:pt x="494925" y="1097868"/>
                  </a:lnTo>
                  <a:cubicBezTo>
                    <a:pt x="488869" y="1110962"/>
                    <a:pt x="494434" y="1126510"/>
                    <a:pt x="507527" y="1132729"/>
                  </a:cubicBezTo>
                  <a:cubicBezTo>
                    <a:pt x="511127" y="1134366"/>
                    <a:pt x="514892" y="1135184"/>
                    <a:pt x="518656" y="1135184"/>
                  </a:cubicBezTo>
                  <a:cubicBezTo>
                    <a:pt x="528476" y="1135184"/>
                    <a:pt x="537969" y="1129620"/>
                    <a:pt x="542388" y="1120127"/>
                  </a:cubicBezTo>
                  <a:lnTo>
                    <a:pt x="561045" y="1080029"/>
                  </a:lnTo>
                  <a:cubicBezTo>
                    <a:pt x="585595" y="1089358"/>
                    <a:pt x="611291" y="1098032"/>
                    <a:pt x="638132" y="1105888"/>
                  </a:cubicBezTo>
                  <a:cubicBezTo>
                    <a:pt x="660718" y="1112598"/>
                    <a:pt x="684286" y="1118654"/>
                    <a:pt x="708344" y="1124219"/>
                  </a:cubicBezTo>
                  <a:lnTo>
                    <a:pt x="692633" y="1159079"/>
                  </a:lnTo>
                  <a:cubicBezTo>
                    <a:pt x="689850" y="1165135"/>
                    <a:pt x="689687" y="1171682"/>
                    <a:pt x="691487" y="1177574"/>
                  </a:cubicBezTo>
                  <a:cubicBezTo>
                    <a:pt x="693614" y="1184448"/>
                    <a:pt x="698524" y="1190503"/>
                    <a:pt x="705726" y="1193776"/>
                  </a:cubicBezTo>
                  <a:cubicBezTo>
                    <a:pt x="709163" y="1195413"/>
                    <a:pt x="712927" y="1196068"/>
                    <a:pt x="716528" y="1196068"/>
                  </a:cubicBezTo>
                  <a:cubicBezTo>
                    <a:pt x="722747" y="1196068"/>
                    <a:pt x="728803" y="1193776"/>
                    <a:pt x="733549" y="1189848"/>
                  </a:cubicBezTo>
                  <a:cubicBezTo>
                    <a:pt x="736331" y="1187393"/>
                    <a:pt x="738786" y="1184284"/>
                    <a:pt x="740423" y="1180683"/>
                  </a:cubicBezTo>
                  <a:lnTo>
                    <a:pt x="760881" y="1135184"/>
                  </a:lnTo>
                  <a:cubicBezTo>
                    <a:pt x="827002" y="1147786"/>
                    <a:pt x="898524" y="1156624"/>
                    <a:pt x="974628" y="1161534"/>
                  </a:cubicBezTo>
                  <a:cubicBezTo>
                    <a:pt x="903270" y="1178883"/>
                    <a:pt x="822092" y="1190830"/>
                    <a:pt x="736822" y="1196559"/>
                  </a:cubicBezTo>
                  <a:close/>
                  <a:moveTo>
                    <a:pt x="685431" y="1447458"/>
                  </a:moveTo>
                  <a:lnTo>
                    <a:pt x="540096" y="1447458"/>
                  </a:lnTo>
                  <a:lnTo>
                    <a:pt x="540096" y="1251059"/>
                  </a:lnTo>
                  <a:cubicBezTo>
                    <a:pt x="566610" y="1252205"/>
                    <a:pt x="593451" y="1252860"/>
                    <a:pt x="620292" y="1252860"/>
                  </a:cubicBezTo>
                  <a:cubicBezTo>
                    <a:pt x="642060" y="1252860"/>
                    <a:pt x="663827" y="1252532"/>
                    <a:pt x="685431" y="1251714"/>
                  </a:cubicBezTo>
                  <a:lnTo>
                    <a:pt x="685431" y="1447458"/>
                  </a:lnTo>
                  <a:close/>
                  <a:moveTo>
                    <a:pt x="186415" y="720292"/>
                  </a:moveTo>
                  <a:cubicBezTo>
                    <a:pt x="186415" y="720128"/>
                    <a:pt x="186579" y="719637"/>
                    <a:pt x="187070" y="718819"/>
                  </a:cubicBezTo>
                  <a:cubicBezTo>
                    <a:pt x="187724" y="717837"/>
                    <a:pt x="188215" y="716855"/>
                    <a:pt x="188543" y="715873"/>
                  </a:cubicBezTo>
                  <a:cubicBezTo>
                    <a:pt x="266011" y="633604"/>
                    <a:pt x="341099" y="565621"/>
                    <a:pt x="418567" y="483352"/>
                  </a:cubicBezTo>
                  <a:cubicBezTo>
                    <a:pt x="468111" y="493433"/>
                    <a:pt x="463830" y="503519"/>
                    <a:pt x="483426" y="492987"/>
                  </a:cubicBezTo>
                  <a:cubicBezTo>
                    <a:pt x="495878" y="496742"/>
                    <a:pt x="482104" y="503665"/>
                    <a:pt x="493280" y="505881"/>
                  </a:cubicBezTo>
                  <a:cubicBezTo>
                    <a:pt x="504456" y="508097"/>
                    <a:pt x="534794" y="505943"/>
                    <a:pt x="550480" y="506283"/>
                  </a:cubicBezTo>
                  <a:cubicBezTo>
                    <a:pt x="566166" y="506623"/>
                    <a:pt x="577552" y="507961"/>
                    <a:pt x="587396" y="507919"/>
                  </a:cubicBezTo>
                  <a:cubicBezTo>
                    <a:pt x="597240" y="507877"/>
                    <a:pt x="600067" y="507986"/>
                    <a:pt x="609547" y="506029"/>
                  </a:cubicBezTo>
                  <a:cubicBezTo>
                    <a:pt x="619027" y="504072"/>
                    <a:pt x="632336" y="497271"/>
                    <a:pt x="644277" y="496177"/>
                  </a:cubicBezTo>
                  <a:cubicBezTo>
                    <a:pt x="656218" y="495083"/>
                    <a:pt x="668682" y="500545"/>
                    <a:pt x="681193" y="499466"/>
                  </a:cubicBezTo>
                  <a:cubicBezTo>
                    <a:pt x="693704" y="498387"/>
                    <a:pt x="699923" y="494334"/>
                    <a:pt x="719342" y="489704"/>
                  </a:cubicBezTo>
                  <a:lnTo>
                    <a:pt x="797706" y="471684"/>
                  </a:lnTo>
                  <a:cubicBezTo>
                    <a:pt x="811454" y="481995"/>
                    <a:pt x="821601" y="494106"/>
                    <a:pt x="820292" y="507036"/>
                  </a:cubicBezTo>
                  <a:cubicBezTo>
                    <a:pt x="819310" y="516528"/>
                    <a:pt x="812272" y="534368"/>
                    <a:pt x="780194" y="560391"/>
                  </a:cubicBezTo>
                  <a:cubicBezTo>
                    <a:pt x="774138" y="565301"/>
                    <a:pt x="767100" y="570538"/>
                    <a:pt x="759081" y="576103"/>
                  </a:cubicBezTo>
                  <a:cubicBezTo>
                    <a:pt x="752370" y="580685"/>
                    <a:pt x="745006" y="585595"/>
                    <a:pt x="736822" y="590669"/>
                  </a:cubicBezTo>
                  <a:cubicBezTo>
                    <a:pt x="736659" y="590833"/>
                    <a:pt x="769585" y="574503"/>
                    <a:pt x="736331" y="590996"/>
                  </a:cubicBezTo>
                  <a:cubicBezTo>
                    <a:pt x="703077" y="607489"/>
                    <a:pt x="618966" y="658041"/>
                    <a:pt x="537297" y="689628"/>
                  </a:cubicBezTo>
                  <a:cubicBezTo>
                    <a:pt x="462829" y="718597"/>
                    <a:pt x="380492" y="739403"/>
                    <a:pt x="339115" y="752370"/>
                  </a:cubicBezTo>
                  <a:cubicBezTo>
                    <a:pt x="297738" y="765337"/>
                    <a:pt x="305727" y="762409"/>
                    <a:pt x="289033" y="767428"/>
                  </a:cubicBezTo>
                  <a:cubicBezTo>
                    <a:pt x="283632" y="768901"/>
                    <a:pt x="279050" y="770374"/>
                    <a:pt x="274958" y="771519"/>
                  </a:cubicBezTo>
                  <a:cubicBezTo>
                    <a:pt x="268084" y="769228"/>
                    <a:pt x="261701" y="766773"/>
                    <a:pt x="255809" y="764482"/>
                  </a:cubicBezTo>
                  <a:cubicBezTo>
                    <a:pt x="201963" y="743369"/>
                    <a:pt x="187233" y="725038"/>
                    <a:pt x="186415" y="720292"/>
                  </a:cubicBezTo>
                  <a:close/>
                  <a:moveTo>
                    <a:pt x="883794" y="593451"/>
                  </a:moveTo>
                  <a:lnTo>
                    <a:pt x="859244" y="561536"/>
                  </a:lnTo>
                  <a:cubicBezTo>
                    <a:pt x="857935" y="559900"/>
                    <a:pt x="856462" y="558427"/>
                    <a:pt x="854989" y="557117"/>
                  </a:cubicBezTo>
                  <a:cubicBezTo>
                    <a:pt x="860226" y="549425"/>
                    <a:pt x="864154" y="541897"/>
                    <a:pt x="867100" y="534204"/>
                  </a:cubicBezTo>
                  <a:lnTo>
                    <a:pt x="1036167" y="715218"/>
                  </a:lnTo>
                  <a:cubicBezTo>
                    <a:pt x="1036657" y="716200"/>
                    <a:pt x="1037148" y="717019"/>
                    <a:pt x="1037803" y="717837"/>
                  </a:cubicBezTo>
                  <a:cubicBezTo>
                    <a:pt x="1038622" y="718983"/>
                    <a:pt x="1038949" y="719801"/>
                    <a:pt x="1038949" y="720128"/>
                  </a:cubicBezTo>
                  <a:cubicBezTo>
                    <a:pt x="1038622" y="724711"/>
                    <a:pt x="1025037" y="743369"/>
                    <a:pt x="971519" y="764973"/>
                  </a:cubicBezTo>
                  <a:cubicBezTo>
                    <a:pt x="963499" y="768246"/>
                    <a:pt x="954661" y="771519"/>
                    <a:pt x="944841" y="774793"/>
                  </a:cubicBezTo>
                  <a:cubicBezTo>
                    <a:pt x="939277" y="776593"/>
                    <a:pt x="933384" y="778557"/>
                    <a:pt x="927165" y="780357"/>
                  </a:cubicBezTo>
                  <a:cubicBezTo>
                    <a:pt x="923783" y="781339"/>
                    <a:pt x="971241" y="773472"/>
                    <a:pt x="917018" y="783303"/>
                  </a:cubicBezTo>
                  <a:cubicBezTo>
                    <a:pt x="862795" y="793134"/>
                    <a:pt x="710824" y="839342"/>
                    <a:pt x="601823" y="839342"/>
                  </a:cubicBezTo>
                  <a:cubicBezTo>
                    <a:pt x="515571" y="839342"/>
                    <a:pt x="446971" y="812108"/>
                    <a:pt x="372175" y="797051"/>
                  </a:cubicBezTo>
                  <a:cubicBezTo>
                    <a:pt x="404254" y="787068"/>
                    <a:pt x="441733" y="774793"/>
                    <a:pt x="481668" y="760717"/>
                  </a:cubicBezTo>
                  <a:lnTo>
                    <a:pt x="497707" y="799015"/>
                  </a:lnTo>
                  <a:cubicBezTo>
                    <a:pt x="501962" y="808999"/>
                    <a:pt x="511618" y="815054"/>
                    <a:pt x="521929" y="815054"/>
                  </a:cubicBezTo>
                  <a:cubicBezTo>
                    <a:pt x="525366" y="815054"/>
                    <a:pt x="528803" y="814400"/>
                    <a:pt x="532077" y="812927"/>
                  </a:cubicBezTo>
                  <a:cubicBezTo>
                    <a:pt x="545334" y="807362"/>
                    <a:pt x="551717" y="791978"/>
                    <a:pt x="545988" y="778557"/>
                  </a:cubicBezTo>
                  <a:lnTo>
                    <a:pt x="530931" y="742878"/>
                  </a:lnTo>
                  <a:lnTo>
                    <a:pt x="560882" y="731421"/>
                  </a:lnTo>
                  <a:cubicBezTo>
                    <a:pt x="597379" y="717346"/>
                    <a:pt x="630603" y="703271"/>
                    <a:pt x="660881" y="689359"/>
                  </a:cubicBezTo>
                  <a:lnTo>
                    <a:pt x="682158" y="735677"/>
                  </a:lnTo>
                  <a:cubicBezTo>
                    <a:pt x="686577" y="745333"/>
                    <a:pt x="696069" y="750897"/>
                    <a:pt x="706053" y="750897"/>
                  </a:cubicBezTo>
                  <a:cubicBezTo>
                    <a:pt x="709654" y="750897"/>
                    <a:pt x="713418" y="750079"/>
                    <a:pt x="717019" y="748442"/>
                  </a:cubicBezTo>
                  <a:cubicBezTo>
                    <a:pt x="730112" y="742387"/>
                    <a:pt x="736004" y="726839"/>
                    <a:pt x="729948" y="713745"/>
                  </a:cubicBezTo>
                  <a:lnTo>
                    <a:pt x="708181" y="666446"/>
                  </a:lnTo>
                  <a:cubicBezTo>
                    <a:pt x="728803" y="655971"/>
                    <a:pt x="747297" y="645661"/>
                    <a:pt x="763991" y="635350"/>
                  </a:cubicBezTo>
                  <a:cubicBezTo>
                    <a:pt x="767264" y="633386"/>
                    <a:pt x="770374" y="631258"/>
                    <a:pt x="773483" y="629294"/>
                  </a:cubicBezTo>
                  <a:cubicBezTo>
                    <a:pt x="781339" y="624384"/>
                    <a:pt x="788540" y="619310"/>
                    <a:pt x="795414" y="614400"/>
                  </a:cubicBezTo>
                  <a:cubicBezTo>
                    <a:pt x="802943" y="608999"/>
                    <a:pt x="809817" y="603598"/>
                    <a:pt x="816200" y="598361"/>
                  </a:cubicBezTo>
                  <a:cubicBezTo>
                    <a:pt x="817346" y="597379"/>
                    <a:pt x="818491" y="596561"/>
                    <a:pt x="819473" y="595579"/>
                  </a:cubicBezTo>
                  <a:lnTo>
                    <a:pt x="842223" y="625202"/>
                  </a:lnTo>
                  <a:cubicBezTo>
                    <a:pt x="847460" y="631913"/>
                    <a:pt x="855152" y="635350"/>
                    <a:pt x="863008" y="635350"/>
                  </a:cubicBezTo>
                  <a:cubicBezTo>
                    <a:pt x="868573" y="635350"/>
                    <a:pt x="874138" y="633549"/>
                    <a:pt x="878884" y="629949"/>
                  </a:cubicBezTo>
                  <a:cubicBezTo>
                    <a:pt x="890504" y="621438"/>
                    <a:pt x="892632" y="605072"/>
                    <a:pt x="883794" y="593451"/>
                  </a:cubicBezTo>
                  <a:close/>
                  <a:moveTo>
                    <a:pt x="513091" y="183796"/>
                  </a:moveTo>
                  <a:cubicBezTo>
                    <a:pt x="518820" y="178232"/>
                    <a:pt x="521438" y="170539"/>
                    <a:pt x="520784" y="163175"/>
                  </a:cubicBezTo>
                  <a:lnTo>
                    <a:pt x="613746" y="64648"/>
                  </a:lnTo>
                  <a:lnTo>
                    <a:pt x="903434" y="374630"/>
                  </a:lnTo>
                  <a:cubicBezTo>
                    <a:pt x="897378" y="381504"/>
                    <a:pt x="875774" y="396889"/>
                    <a:pt x="823892" y="411455"/>
                  </a:cubicBezTo>
                  <a:cubicBezTo>
                    <a:pt x="822910" y="411782"/>
                    <a:pt x="822092" y="411946"/>
                    <a:pt x="821110" y="412273"/>
                  </a:cubicBezTo>
                  <a:lnTo>
                    <a:pt x="807689" y="415710"/>
                  </a:lnTo>
                  <a:cubicBezTo>
                    <a:pt x="802452" y="412764"/>
                    <a:pt x="797051" y="409818"/>
                    <a:pt x="791159" y="406873"/>
                  </a:cubicBezTo>
                  <a:cubicBezTo>
                    <a:pt x="786413" y="404581"/>
                    <a:pt x="781667" y="402126"/>
                    <a:pt x="777084" y="399835"/>
                  </a:cubicBezTo>
                  <a:cubicBezTo>
                    <a:pt x="751716" y="387069"/>
                    <a:pt x="727984" y="374467"/>
                    <a:pt x="706053" y="362192"/>
                  </a:cubicBezTo>
                  <a:cubicBezTo>
                    <a:pt x="660063" y="336333"/>
                    <a:pt x="621602" y="311783"/>
                    <a:pt x="591160" y="288542"/>
                  </a:cubicBezTo>
                  <a:cubicBezTo>
                    <a:pt x="583795" y="282978"/>
                    <a:pt x="577085" y="277577"/>
                    <a:pt x="570702" y="272176"/>
                  </a:cubicBezTo>
                  <a:cubicBezTo>
                    <a:pt x="569720" y="271357"/>
                    <a:pt x="568738" y="270539"/>
                    <a:pt x="567919" y="269721"/>
                  </a:cubicBezTo>
                  <a:cubicBezTo>
                    <a:pt x="561700" y="264320"/>
                    <a:pt x="556299" y="259246"/>
                    <a:pt x="551226" y="254500"/>
                  </a:cubicBezTo>
                  <a:cubicBezTo>
                    <a:pt x="522093" y="226186"/>
                    <a:pt x="514237" y="207201"/>
                    <a:pt x="512109" y="197708"/>
                  </a:cubicBezTo>
                  <a:cubicBezTo>
                    <a:pt x="510145" y="188870"/>
                    <a:pt x="512600" y="184778"/>
                    <a:pt x="513091" y="183796"/>
                  </a:cubicBezTo>
                  <a:close/>
                  <a:moveTo>
                    <a:pt x="322094" y="374303"/>
                  </a:moveTo>
                  <a:lnTo>
                    <a:pt x="464974" y="222421"/>
                  </a:lnTo>
                  <a:cubicBezTo>
                    <a:pt x="472502" y="242552"/>
                    <a:pt x="486905" y="263665"/>
                    <a:pt x="508345" y="285596"/>
                  </a:cubicBezTo>
                  <a:lnTo>
                    <a:pt x="482486" y="314729"/>
                  </a:lnTo>
                  <a:cubicBezTo>
                    <a:pt x="477576" y="320293"/>
                    <a:pt x="475448" y="327331"/>
                    <a:pt x="475939" y="334205"/>
                  </a:cubicBezTo>
                  <a:cubicBezTo>
                    <a:pt x="476430" y="340752"/>
                    <a:pt x="479376" y="346971"/>
                    <a:pt x="484614" y="351717"/>
                  </a:cubicBezTo>
                  <a:cubicBezTo>
                    <a:pt x="486741" y="353518"/>
                    <a:pt x="488869" y="354991"/>
                    <a:pt x="491324" y="355973"/>
                  </a:cubicBezTo>
                  <a:cubicBezTo>
                    <a:pt x="494761" y="357446"/>
                    <a:pt x="498362" y="358264"/>
                    <a:pt x="501962" y="358264"/>
                  </a:cubicBezTo>
                  <a:cubicBezTo>
                    <a:pt x="509163" y="358264"/>
                    <a:pt x="516365" y="355318"/>
                    <a:pt x="521602" y="349426"/>
                  </a:cubicBezTo>
                  <a:lnTo>
                    <a:pt x="547298" y="320621"/>
                  </a:lnTo>
                  <a:cubicBezTo>
                    <a:pt x="549753" y="322585"/>
                    <a:pt x="552371" y="324712"/>
                    <a:pt x="554990" y="326676"/>
                  </a:cubicBezTo>
                  <a:cubicBezTo>
                    <a:pt x="597052" y="359410"/>
                    <a:pt x="653353" y="394270"/>
                    <a:pt x="722747" y="430768"/>
                  </a:cubicBezTo>
                  <a:cubicBezTo>
                    <a:pt x="703598" y="433059"/>
                    <a:pt x="683795" y="434696"/>
                    <a:pt x="663827" y="435678"/>
                  </a:cubicBezTo>
                  <a:cubicBezTo>
                    <a:pt x="652371" y="436332"/>
                    <a:pt x="640751" y="436660"/>
                    <a:pt x="628967" y="436823"/>
                  </a:cubicBezTo>
                  <a:cubicBezTo>
                    <a:pt x="624875" y="436823"/>
                    <a:pt x="620783" y="436987"/>
                    <a:pt x="616692" y="436987"/>
                  </a:cubicBezTo>
                  <a:cubicBezTo>
                    <a:pt x="611291" y="436987"/>
                    <a:pt x="605890" y="436987"/>
                    <a:pt x="600489" y="436823"/>
                  </a:cubicBezTo>
                  <a:cubicBezTo>
                    <a:pt x="588869" y="436660"/>
                    <a:pt x="577248" y="436169"/>
                    <a:pt x="565628" y="435514"/>
                  </a:cubicBezTo>
                  <a:cubicBezTo>
                    <a:pt x="530276" y="433550"/>
                    <a:pt x="495579" y="429786"/>
                    <a:pt x="463337" y="424057"/>
                  </a:cubicBezTo>
                  <a:cubicBezTo>
                    <a:pt x="453026" y="422257"/>
                    <a:pt x="442879" y="420293"/>
                    <a:pt x="433059" y="418165"/>
                  </a:cubicBezTo>
                  <a:cubicBezTo>
                    <a:pt x="424876" y="416365"/>
                    <a:pt x="416856" y="414401"/>
                    <a:pt x="409164" y="412437"/>
                  </a:cubicBezTo>
                  <a:lnTo>
                    <a:pt x="403927" y="410964"/>
                  </a:lnTo>
                  <a:cubicBezTo>
                    <a:pt x="351226" y="396398"/>
                    <a:pt x="328804" y="381341"/>
                    <a:pt x="322094" y="37430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6648" cap="flat">
              <a:noFill/>
              <a:prstDash val="solid"/>
              <a:miter/>
            </a:ln>
            <a:scene3d>
              <a:camera prst="perspectiveRight"/>
              <a:lightRig rig="threePt" dir="t"/>
            </a:scene3d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53" name="组合 152"/>
          <p:cNvGrpSpPr/>
          <p:nvPr userDrawn="1"/>
        </p:nvGrpSpPr>
        <p:grpSpPr>
          <a:xfrm>
            <a:off x="9876193" y="3553019"/>
            <a:ext cx="316683" cy="274455"/>
            <a:chOff x="2044659" y="3604586"/>
            <a:chExt cx="316683" cy="274455"/>
          </a:xfrm>
        </p:grpSpPr>
        <p:sp>
          <p:nvSpPr>
            <p:cNvPr id="154" name="矩形: 圆角 153"/>
            <p:cNvSpPr/>
            <p:nvPr/>
          </p:nvSpPr>
          <p:spPr>
            <a:xfrm>
              <a:off x="2044659" y="3605144"/>
              <a:ext cx="316683" cy="25747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任意多边形: 形状 154"/>
            <p:cNvSpPr/>
            <p:nvPr/>
          </p:nvSpPr>
          <p:spPr>
            <a:xfrm rot="1312566">
              <a:off x="2234845" y="3621613"/>
              <a:ext cx="8610" cy="8610"/>
            </a:xfrm>
            <a:custGeom>
              <a:gdLst>
                <a:gd name="connsiteX0" fmla="*/ 0 w 46508"/>
                <a:gd name="connsiteY0" fmla="*/ 0 h 46508"/>
                <a:gd name="connsiteX1" fmla="*/ 47625 w 46508"/>
                <a:gd name="connsiteY1" fmla="*/ 0 h 46508"/>
                <a:gd name="connsiteX2" fmla="*/ 47625 w 46508"/>
                <a:gd name="connsiteY2" fmla="*/ 47625 h 46508"/>
                <a:gd name="connsiteX3" fmla="*/ 0 w 46508"/>
                <a:gd name="connsiteY3" fmla="*/ 47625 h 4650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08" h="46508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solidFill>
              <a:srgbClr val="000000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6" name="任意多边形: 形状 155"/>
            <p:cNvSpPr/>
            <p:nvPr/>
          </p:nvSpPr>
          <p:spPr>
            <a:xfrm rot="1312566">
              <a:off x="2107664" y="3607425"/>
              <a:ext cx="204229" cy="240735"/>
            </a:xfrm>
            <a:custGeom>
              <a:gdLst>
                <a:gd name="connsiteX0" fmla="*/ 1007745 w 1103188"/>
                <a:gd name="connsiteY0" fmla="*/ 1242060 h 1300385"/>
                <a:gd name="connsiteX1" fmla="*/ 1026795 w 1103188"/>
                <a:gd name="connsiteY1" fmla="*/ 1030605 h 1300385"/>
                <a:gd name="connsiteX2" fmla="*/ 1104900 w 1103188"/>
                <a:gd name="connsiteY2" fmla="*/ 1011555 h 1300385"/>
                <a:gd name="connsiteX3" fmla="*/ 1104900 w 1103188"/>
                <a:gd name="connsiteY3" fmla="*/ 0 h 1300385"/>
                <a:gd name="connsiteX4" fmla="*/ 89535 w 1103188"/>
                <a:gd name="connsiteY4" fmla="*/ 0 h 1300385"/>
                <a:gd name="connsiteX5" fmla="*/ 100965 w 1103188"/>
                <a:gd name="connsiteY5" fmla="*/ 11430 h 1300385"/>
                <a:gd name="connsiteX6" fmla="*/ 11430 w 1103188"/>
                <a:gd name="connsiteY6" fmla="*/ 100965 h 1300385"/>
                <a:gd name="connsiteX7" fmla="*/ 0 w 1103188"/>
                <a:gd name="connsiteY7" fmla="*/ 89535 h 1300385"/>
                <a:gd name="connsiteX8" fmla="*/ 0 w 1103188"/>
                <a:gd name="connsiteY8" fmla="*/ 1211580 h 1300385"/>
                <a:gd name="connsiteX9" fmla="*/ 9525 w 1103188"/>
                <a:gd name="connsiteY9" fmla="*/ 1202055 h 1300385"/>
                <a:gd name="connsiteX10" fmla="*/ 99060 w 1103188"/>
                <a:gd name="connsiteY10" fmla="*/ 1291590 h 1300385"/>
                <a:gd name="connsiteX11" fmla="*/ 89535 w 1103188"/>
                <a:gd name="connsiteY11" fmla="*/ 1301115 h 1300385"/>
                <a:gd name="connsiteX12" fmla="*/ 1104900 w 1103188"/>
                <a:gd name="connsiteY12" fmla="*/ 1301115 h 1300385"/>
                <a:gd name="connsiteX13" fmla="*/ 1104900 w 1103188"/>
                <a:gd name="connsiteY13" fmla="*/ 1280160 h 130038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3188" h="1300385">
                  <a:moveTo>
                    <a:pt x="1007745" y="1242060"/>
                  </a:moveTo>
                  <a:lnTo>
                    <a:pt x="1026795" y="1030605"/>
                  </a:lnTo>
                  <a:lnTo>
                    <a:pt x="1104900" y="1011555"/>
                  </a:lnTo>
                  <a:lnTo>
                    <a:pt x="1104900" y="0"/>
                  </a:lnTo>
                  <a:lnTo>
                    <a:pt x="89535" y="0"/>
                  </a:lnTo>
                  <a:lnTo>
                    <a:pt x="100965" y="11430"/>
                  </a:lnTo>
                  <a:lnTo>
                    <a:pt x="11430" y="100965"/>
                  </a:lnTo>
                  <a:lnTo>
                    <a:pt x="0" y="89535"/>
                  </a:lnTo>
                  <a:lnTo>
                    <a:pt x="0" y="1211580"/>
                  </a:lnTo>
                  <a:lnTo>
                    <a:pt x="9525" y="1202055"/>
                  </a:lnTo>
                  <a:lnTo>
                    <a:pt x="99060" y="1291590"/>
                  </a:lnTo>
                  <a:lnTo>
                    <a:pt x="89535" y="1301115"/>
                  </a:lnTo>
                  <a:lnTo>
                    <a:pt x="1104900" y="1301115"/>
                  </a:lnTo>
                  <a:lnTo>
                    <a:pt x="1104900" y="1280160"/>
                  </a:lnTo>
                  <a:close/>
                </a:path>
              </a:pathLst>
            </a:custGeom>
            <a:solidFill>
              <a:srgbClr val="FFFFFF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7" name="任意多边形: 形状 156"/>
            <p:cNvSpPr/>
            <p:nvPr/>
          </p:nvSpPr>
          <p:spPr>
            <a:xfrm rot="1312566">
              <a:off x="2144022" y="3615035"/>
              <a:ext cx="158424" cy="160490"/>
            </a:xfrm>
            <a:custGeom>
              <a:gdLst>
                <a:gd name="connsiteX0" fmla="*/ 0 w 855761"/>
                <a:gd name="connsiteY0" fmla="*/ 0 h 866923"/>
                <a:gd name="connsiteX1" fmla="*/ 857250 w 855761"/>
                <a:gd name="connsiteY1" fmla="*/ 0 h 866923"/>
                <a:gd name="connsiteX2" fmla="*/ 857250 w 855761"/>
                <a:gd name="connsiteY2" fmla="*/ 868680 h 866923"/>
                <a:gd name="connsiteX3" fmla="*/ 0 w 855761"/>
                <a:gd name="connsiteY3" fmla="*/ 868680 h 86692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761" h="866923">
                  <a:moveTo>
                    <a:pt x="0" y="0"/>
                  </a:moveTo>
                  <a:lnTo>
                    <a:pt x="857250" y="0"/>
                  </a:lnTo>
                  <a:lnTo>
                    <a:pt x="857250" y="868680"/>
                  </a:lnTo>
                  <a:lnTo>
                    <a:pt x="0" y="86868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8" name="任意多边形: 形状 157"/>
            <p:cNvSpPr/>
            <p:nvPr/>
          </p:nvSpPr>
          <p:spPr>
            <a:xfrm rot="1312566">
              <a:off x="2069541" y="3787244"/>
              <a:ext cx="243146" cy="63369"/>
            </a:xfrm>
            <a:custGeom>
              <a:gdLst>
                <a:gd name="connsiteX0" fmla="*/ 1314450 w 1313408"/>
                <a:gd name="connsiteY0" fmla="*/ 169545 h 342304"/>
                <a:gd name="connsiteX1" fmla="*/ 1314450 w 1313408"/>
                <a:gd name="connsiteY1" fmla="*/ 169545 h 342304"/>
                <a:gd name="connsiteX2" fmla="*/ 1143000 w 1313408"/>
                <a:gd name="connsiteY2" fmla="*/ 295275 h 342304"/>
                <a:gd name="connsiteX3" fmla="*/ 167640 w 1313408"/>
                <a:gd name="connsiteY3" fmla="*/ 295275 h 342304"/>
                <a:gd name="connsiteX4" fmla="*/ 53340 w 1313408"/>
                <a:gd name="connsiteY4" fmla="*/ 180975 h 342304"/>
                <a:gd name="connsiteX5" fmla="*/ 53340 w 1313408"/>
                <a:gd name="connsiteY5" fmla="*/ 161925 h 342304"/>
                <a:gd name="connsiteX6" fmla="*/ 167640 w 1313408"/>
                <a:gd name="connsiteY6" fmla="*/ 47625 h 342304"/>
                <a:gd name="connsiteX7" fmla="*/ 1143000 w 1313408"/>
                <a:gd name="connsiteY7" fmla="*/ 47625 h 342304"/>
                <a:gd name="connsiteX8" fmla="*/ 1143000 w 1313408"/>
                <a:gd name="connsiteY8" fmla="*/ 0 h 342304"/>
                <a:gd name="connsiteX9" fmla="*/ 171450 w 1313408"/>
                <a:gd name="connsiteY9" fmla="*/ 0 h 342304"/>
                <a:gd name="connsiteX10" fmla="*/ 0 w 1313408"/>
                <a:gd name="connsiteY10" fmla="*/ 171450 h 342304"/>
                <a:gd name="connsiteX11" fmla="*/ 171450 w 1313408"/>
                <a:gd name="connsiteY11" fmla="*/ 342900 h 342304"/>
                <a:gd name="connsiteX12" fmla="*/ 1143000 w 1313408"/>
                <a:gd name="connsiteY12" fmla="*/ 342900 h 342304"/>
                <a:gd name="connsiteX13" fmla="*/ 1143000 w 1313408"/>
                <a:gd name="connsiteY13" fmla="*/ 295275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13408" h="342304">
                  <a:moveTo>
                    <a:pt x="1314450" y="169545"/>
                  </a:moveTo>
                  <a:lnTo>
                    <a:pt x="1314450" y="169545"/>
                  </a:lnTo>
                  <a:close/>
                  <a:moveTo>
                    <a:pt x="1143000" y="295275"/>
                  </a:moveTo>
                  <a:lnTo>
                    <a:pt x="167640" y="295275"/>
                  </a:lnTo>
                  <a:cubicBezTo>
                    <a:pt x="104775" y="295275"/>
                    <a:pt x="53340" y="243840"/>
                    <a:pt x="53340" y="180975"/>
                  </a:cubicBezTo>
                  <a:lnTo>
                    <a:pt x="53340" y="161925"/>
                  </a:lnTo>
                  <a:cubicBezTo>
                    <a:pt x="53340" y="99060"/>
                    <a:pt x="104775" y="47625"/>
                    <a:pt x="167640" y="47625"/>
                  </a:cubicBezTo>
                  <a:lnTo>
                    <a:pt x="1143000" y="47625"/>
                  </a:lnTo>
                  <a:lnTo>
                    <a:pt x="1143000" y="0"/>
                  </a:lnTo>
                  <a:lnTo>
                    <a:pt x="171450" y="0"/>
                  </a:lnTo>
                  <a:cubicBezTo>
                    <a:pt x="76200" y="0"/>
                    <a:pt x="0" y="76200"/>
                    <a:pt x="0" y="171450"/>
                  </a:cubicBezTo>
                  <a:cubicBezTo>
                    <a:pt x="0" y="266700"/>
                    <a:pt x="76200" y="342900"/>
                    <a:pt x="171450" y="342900"/>
                  </a:cubicBezTo>
                  <a:lnTo>
                    <a:pt x="1143000" y="342900"/>
                  </a:lnTo>
                  <a:lnTo>
                    <a:pt x="1143000" y="29527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9" name="任意多边形: 形状 158"/>
            <p:cNvSpPr/>
            <p:nvPr/>
          </p:nvSpPr>
          <p:spPr>
            <a:xfrm rot="1312566">
              <a:off x="2104813" y="3604586"/>
              <a:ext cx="211806" cy="246934"/>
            </a:xfrm>
            <a:custGeom>
              <a:gdLst>
                <a:gd name="connsiteX0" fmla="*/ 190500 w 1144116"/>
                <a:gd name="connsiteY0" fmla="*/ 45720 h 1333872"/>
                <a:gd name="connsiteX1" fmla="*/ 882015 w 1144116"/>
                <a:gd name="connsiteY1" fmla="*/ 45720 h 1333872"/>
                <a:gd name="connsiteX2" fmla="*/ 882015 w 1144116"/>
                <a:gd name="connsiteY2" fmla="*/ 0 h 1333872"/>
                <a:gd name="connsiteX3" fmla="*/ 975360 w 1144116"/>
                <a:gd name="connsiteY3" fmla="*/ 0 h 1333872"/>
                <a:gd name="connsiteX4" fmla="*/ 173355 w 1144116"/>
                <a:gd name="connsiteY4" fmla="*/ 0 h 1333872"/>
                <a:gd name="connsiteX5" fmla="*/ 0 w 1144116"/>
                <a:gd name="connsiteY5" fmla="*/ 173355 h 1333872"/>
                <a:gd name="connsiteX6" fmla="*/ 0 w 1144116"/>
                <a:gd name="connsiteY6" fmla="*/ 1162050 h 1333872"/>
                <a:gd name="connsiteX7" fmla="*/ 173355 w 1144116"/>
                <a:gd name="connsiteY7" fmla="*/ 1335405 h 1333872"/>
                <a:gd name="connsiteX8" fmla="*/ 192405 w 1144116"/>
                <a:gd name="connsiteY8" fmla="*/ 1335405 h 1333872"/>
                <a:gd name="connsiteX9" fmla="*/ 47625 w 1144116"/>
                <a:gd name="connsiteY9" fmla="*/ 1190625 h 1333872"/>
                <a:gd name="connsiteX10" fmla="*/ 47625 w 1144116"/>
                <a:gd name="connsiteY10" fmla="*/ 188595 h 1333872"/>
                <a:gd name="connsiteX11" fmla="*/ 190500 w 1144116"/>
                <a:gd name="connsiteY11" fmla="*/ 45720 h 1333872"/>
                <a:gd name="connsiteX12" fmla="*/ 1097280 w 1144116"/>
                <a:gd name="connsiteY12" fmla="*/ 255270 h 1333872"/>
                <a:gd name="connsiteX13" fmla="*/ 1144905 w 1144116"/>
                <a:gd name="connsiteY13" fmla="*/ 255270 h 1333872"/>
                <a:gd name="connsiteX14" fmla="*/ 1144905 w 1144116"/>
                <a:gd name="connsiteY14" fmla="*/ 1034415 h 1333872"/>
                <a:gd name="connsiteX15" fmla="*/ 1097280 w 1144116"/>
                <a:gd name="connsiteY15" fmla="*/ 1034415 h 133387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44116" h="1333872">
                  <a:moveTo>
                    <a:pt x="190500" y="45720"/>
                  </a:moveTo>
                  <a:lnTo>
                    <a:pt x="882015" y="45720"/>
                  </a:lnTo>
                  <a:lnTo>
                    <a:pt x="882015" y="0"/>
                  </a:lnTo>
                  <a:lnTo>
                    <a:pt x="975360" y="0"/>
                  </a:lnTo>
                  <a:lnTo>
                    <a:pt x="173355" y="0"/>
                  </a:lnTo>
                  <a:cubicBezTo>
                    <a:pt x="78105" y="0"/>
                    <a:pt x="0" y="78105"/>
                    <a:pt x="0" y="173355"/>
                  </a:cubicBezTo>
                  <a:lnTo>
                    <a:pt x="0" y="1162050"/>
                  </a:lnTo>
                  <a:cubicBezTo>
                    <a:pt x="0" y="1257300"/>
                    <a:pt x="78105" y="1335405"/>
                    <a:pt x="173355" y="1335405"/>
                  </a:cubicBezTo>
                  <a:lnTo>
                    <a:pt x="192405" y="1335405"/>
                  </a:lnTo>
                  <a:cubicBezTo>
                    <a:pt x="112395" y="1335405"/>
                    <a:pt x="47625" y="1270635"/>
                    <a:pt x="47625" y="1190625"/>
                  </a:cubicBezTo>
                  <a:lnTo>
                    <a:pt x="47625" y="188595"/>
                  </a:lnTo>
                  <a:cubicBezTo>
                    <a:pt x="45720" y="110490"/>
                    <a:pt x="112395" y="45720"/>
                    <a:pt x="190500" y="45720"/>
                  </a:cubicBezTo>
                  <a:close/>
                  <a:moveTo>
                    <a:pt x="1097280" y="255270"/>
                  </a:moveTo>
                  <a:lnTo>
                    <a:pt x="1144905" y="255270"/>
                  </a:lnTo>
                  <a:lnTo>
                    <a:pt x="1144905" y="1034415"/>
                  </a:lnTo>
                  <a:lnTo>
                    <a:pt x="1097280" y="103441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0" name="任意多边形: 形状 159"/>
            <p:cNvSpPr/>
            <p:nvPr userDrawn="1"/>
          </p:nvSpPr>
          <p:spPr>
            <a:xfrm rot="1312566">
              <a:off x="2299144" y="3642143"/>
              <a:ext cx="48765" cy="48050"/>
            </a:xfrm>
            <a:custGeom>
              <a:gdLst>
                <a:gd name="connsiteX0" fmla="*/ 593 w 263416"/>
                <a:gd name="connsiteY0" fmla="*/ 0 h 259549"/>
                <a:gd name="connsiteX1" fmla="*/ 0 w 263416"/>
                <a:gd name="connsiteY1" fmla="*/ 45845 h 259549"/>
                <a:gd name="connsiteX2" fmla="*/ 216452 w 263416"/>
                <a:gd name="connsiteY2" fmla="*/ 45251 h 259549"/>
                <a:gd name="connsiteX3" fmla="*/ 216452 w 263416"/>
                <a:gd name="connsiteY3" fmla="*/ 257175 h 259549"/>
                <a:gd name="connsiteX4" fmla="*/ 263359 w 263416"/>
                <a:gd name="connsiteY4" fmla="*/ 259549 h 259549"/>
                <a:gd name="connsiteX5" fmla="*/ 263359 w 263416"/>
                <a:gd name="connsiteY5" fmla="*/ 0 h 259549"/>
                <a:gd name="connsiteX6" fmla="*/ 593 w 263416"/>
                <a:gd name="connsiteY6" fmla="*/ 0 h 25954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416" h="259549">
                  <a:moveTo>
                    <a:pt x="593" y="0"/>
                  </a:moveTo>
                  <a:cubicBezTo>
                    <a:pt x="198" y="14886"/>
                    <a:pt x="395" y="30959"/>
                    <a:pt x="0" y="45845"/>
                  </a:cubicBezTo>
                  <a:lnTo>
                    <a:pt x="216452" y="45251"/>
                  </a:lnTo>
                  <a:lnTo>
                    <a:pt x="216452" y="257175"/>
                  </a:lnTo>
                  <a:lnTo>
                    <a:pt x="263359" y="259549"/>
                  </a:lnTo>
                  <a:cubicBezTo>
                    <a:pt x="263161" y="173033"/>
                    <a:pt x="263557" y="86516"/>
                    <a:pt x="263359" y="0"/>
                  </a:cubicBezTo>
                  <a:lnTo>
                    <a:pt x="593" y="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1" name="任意多边形: 形状 160"/>
            <p:cNvSpPr/>
            <p:nvPr/>
          </p:nvSpPr>
          <p:spPr>
            <a:xfrm rot="1312566">
              <a:off x="2140513" y="3809966"/>
              <a:ext cx="117785" cy="24452"/>
            </a:xfrm>
            <a:custGeom>
              <a:gdLst>
                <a:gd name="connsiteX0" fmla="*/ 0 w 636240"/>
                <a:gd name="connsiteY0" fmla="*/ 0 h 132084"/>
                <a:gd name="connsiteX1" fmla="*/ 636270 w 636240"/>
                <a:gd name="connsiteY1" fmla="*/ 0 h 132084"/>
                <a:gd name="connsiteX2" fmla="*/ 636270 w 636240"/>
                <a:gd name="connsiteY2" fmla="*/ 47625 h 132084"/>
                <a:gd name="connsiteX3" fmla="*/ 0 w 636240"/>
                <a:gd name="connsiteY3" fmla="*/ 47625 h 132084"/>
                <a:gd name="connsiteX4" fmla="*/ 262890 w 636240"/>
                <a:gd name="connsiteY4" fmla="*/ 85725 h 132084"/>
                <a:gd name="connsiteX5" fmla="*/ 636270 w 636240"/>
                <a:gd name="connsiteY5" fmla="*/ 85725 h 132084"/>
                <a:gd name="connsiteX6" fmla="*/ 636270 w 636240"/>
                <a:gd name="connsiteY6" fmla="*/ 133350 h 132084"/>
                <a:gd name="connsiteX7" fmla="*/ 262890 w 636240"/>
                <a:gd name="connsiteY7" fmla="*/ 133350 h 13208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6240" h="132084">
                  <a:moveTo>
                    <a:pt x="0" y="0"/>
                  </a:moveTo>
                  <a:lnTo>
                    <a:pt x="636270" y="0"/>
                  </a:lnTo>
                  <a:lnTo>
                    <a:pt x="636270" y="47625"/>
                  </a:lnTo>
                  <a:lnTo>
                    <a:pt x="0" y="47625"/>
                  </a:lnTo>
                  <a:close/>
                  <a:moveTo>
                    <a:pt x="262890" y="85725"/>
                  </a:moveTo>
                  <a:lnTo>
                    <a:pt x="636270" y="85725"/>
                  </a:lnTo>
                  <a:lnTo>
                    <a:pt x="636270" y="133350"/>
                  </a:lnTo>
                  <a:lnTo>
                    <a:pt x="262890" y="13335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2" name="任意多边形: 形状 161"/>
            <p:cNvSpPr/>
            <p:nvPr/>
          </p:nvSpPr>
          <p:spPr>
            <a:xfrm rot="1312566">
              <a:off x="2248138" y="3815672"/>
              <a:ext cx="27552" cy="63369"/>
            </a:xfrm>
            <a:custGeom>
              <a:gdLst>
                <a:gd name="connsiteX0" fmla="*/ 40005 w 148828"/>
                <a:gd name="connsiteY0" fmla="*/ 171450 h 342304"/>
                <a:gd name="connsiteX1" fmla="*/ 150495 w 148828"/>
                <a:gd name="connsiteY1" fmla="*/ 26670 h 342304"/>
                <a:gd name="connsiteX2" fmla="*/ 150495 w 148828"/>
                <a:gd name="connsiteY2" fmla="*/ 0 h 342304"/>
                <a:gd name="connsiteX3" fmla="*/ 0 w 148828"/>
                <a:gd name="connsiteY3" fmla="*/ 171450 h 342304"/>
                <a:gd name="connsiteX4" fmla="*/ 150495 w 148828"/>
                <a:gd name="connsiteY4" fmla="*/ 342900 h 342304"/>
                <a:gd name="connsiteX5" fmla="*/ 150495 w 148828"/>
                <a:gd name="connsiteY5" fmla="*/ 316230 h 342304"/>
                <a:gd name="connsiteX6" fmla="*/ 40005 w 148828"/>
                <a:gd name="connsiteY6" fmla="*/ 171450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828" h="342304">
                  <a:moveTo>
                    <a:pt x="40005" y="171450"/>
                  </a:moveTo>
                  <a:cubicBezTo>
                    <a:pt x="40005" y="74295"/>
                    <a:pt x="104775" y="40005"/>
                    <a:pt x="150495" y="26670"/>
                  </a:cubicBezTo>
                  <a:lnTo>
                    <a:pt x="150495" y="0"/>
                  </a:lnTo>
                  <a:cubicBezTo>
                    <a:pt x="150495" y="0"/>
                    <a:pt x="0" y="7620"/>
                    <a:pt x="0" y="171450"/>
                  </a:cubicBezTo>
                  <a:cubicBezTo>
                    <a:pt x="0" y="337185"/>
                    <a:pt x="150495" y="342900"/>
                    <a:pt x="150495" y="342900"/>
                  </a:cubicBezTo>
                  <a:lnTo>
                    <a:pt x="150495" y="316230"/>
                  </a:lnTo>
                  <a:cubicBezTo>
                    <a:pt x="104775" y="302895"/>
                    <a:pt x="40005" y="268605"/>
                    <a:pt x="40005" y="171450"/>
                  </a:cubicBez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3" name="图形 3"/>
            <p:cNvSpPr/>
            <p:nvPr/>
          </p:nvSpPr>
          <p:spPr>
            <a:xfrm rot="1398234">
              <a:off x="2176226" y="3636273"/>
              <a:ext cx="107878" cy="131988"/>
            </a:xfrm>
            <a:custGeom>
              <a:gdLst>
                <a:gd name="connsiteX0" fmla="*/ 1219145 w 1225855"/>
                <a:gd name="connsiteY0" fmla="*/ 1035512 h 1499831"/>
                <a:gd name="connsiteX1" fmla="*/ 1212598 w 1225855"/>
                <a:gd name="connsiteY1" fmla="*/ 1022910 h 1499831"/>
                <a:gd name="connsiteX2" fmla="*/ 1009653 w 1225855"/>
                <a:gd name="connsiteY2" fmla="*/ 805725 h 1499831"/>
                <a:gd name="connsiteX3" fmla="*/ 1091485 w 1225855"/>
                <a:gd name="connsiteY3" fmla="*/ 720128 h 1499831"/>
                <a:gd name="connsiteX4" fmla="*/ 1086085 w 1225855"/>
                <a:gd name="connsiteY4" fmla="*/ 697052 h 1499831"/>
                <a:gd name="connsiteX5" fmla="*/ 1079702 w 1225855"/>
                <a:gd name="connsiteY5" fmla="*/ 685104 h 1499831"/>
                <a:gd name="connsiteX6" fmla="*/ 863663 w 1225855"/>
                <a:gd name="connsiteY6" fmla="*/ 454008 h 1499831"/>
                <a:gd name="connsiteX7" fmla="*/ 957280 w 1225855"/>
                <a:gd name="connsiteY7" fmla="*/ 374303 h 1499831"/>
                <a:gd name="connsiteX8" fmla="*/ 953024 w 1225855"/>
                <a:gd name="connsiteY8" fmla="*/ 355482 h 1499831"/>
                <a:gd name="connsiteX9" fmla="*/ 946969 w 1225855"/>
                <a:gd name="connsiteY9" fmla="*/ 344516 h 1499831"/>
                <a:gd name="connsiteX10" fmla="*/ 633058 w 1225855"/>
                <a:gd name="connsiteY10" fmla="*/ 8347 h 1499831"/>
                <a:gd name="connsiteX11" fmla="*/ 613909 w 1225855"/>
                <a:gd name="connsiteY11" fmla="*/ 0 h 1499831"/>
                <a:gd name="connsiteX12" fmla="*/ 594761 w 1225855"/>
                <a:gd name="connsiteY12" fmla="*/ 8183 h 1499831"/>
                <a:gd name="connsiteX13" fmla="*/ 276922 w 1225855"/>
                <a:gd name="connsiteY13" fmla="*/ 345825 h 1499831"/>
                <a:gd name="connsiteX14" fmla="*/ 269884 w 1225855"/>
                <a:gd name="connsiteY14" fmla="*/ 362028 h 1499831"/>
                <a:gd name="connsiteX15" fmla="*/ 268248 w 1225855"/>
                <a:gd name="connsiteY15" fmla="*/ 374139 h 1499831"/>
                <a:gd name="connsiteX16" fmla="*/ 363828 w 1225855"/>
                <a:gd name="connsiteY16" fmla="*/ 453354 h 1499831"/>
                <a:gd name="connsiteX17" fmla="*/ 143535 w 1225855"/>
                <a:gd name="connsiteY17" fmla="*/ 687395 h 1499831"/>
                <a:gd name="connsiteX18" fmla="*/ 136497 w 1225855"/>
                <a:gd name="connsiteY18" fmla="*/ 704744 h 1499831"/>
                <a:gd name="connsiteX19" fmla="*/ 134206 w 1225855"/>
                <a:gd name="connsiteY19" fmla="*/ 720128 h 1499831"/>
                <a:gd name="connsiteX20" fmla="*/ 182978 w 1225855"/>
                <a:gd name="connsiteY20" fmla="*/ 786740 h 1499831"/>
                <a:gd name="connsiteX21" fmla="*/ 217839 w 1225855"/>
                <a:gd name="connsiteY21" fmla="*/ 805071 h 1499831"/>
                <a:gd name="connsiteX22" fmla="*/ 9984 w 1225855"/>
                <a:gd name="connsiteY22" fmla="*/ 1025692 h 1499831"/>
                <a:gd name="connsiteX23" fmla="*/ 2946 w 1225855"/>
                <a:gd name="connsiteY23" fmla="*/ 1044186 h 1499831"/>
                <a:gd name="connsiteX24" fmla="*/ 0 w 1225855"/>
                <a:gd name="connsiteY24" fmla="*/ 1062844 h 1499831"/>
                <a:gd name="connsiteX25" fmla="*/ 194435 w 1225855"/>
                <a:gd name="connsiteY25" fmla="*/ 1198195 h 1499831"/>
                <a:gd name="connsiteX26" fmla="*/ 487887 w 1225855"/>
                <a:gd name="connsiteY26" fmla="*/ 1247950 h 1499831"/>
                <a:gd name="connsiteX27" fmla="*/ 487887 w 1225855"/>
                <a:gd name="connsiteY27" fmla="*/ 1473645 h 1499831"/>
                <a:gd name="connsiteX28" fmla="*/ 514073 w 1225855"/>
                <a:gd name="connsiteY28" fmla="*/ 1499831 h 1499831"/>
                <a:gd name="connsiteX29" fmla="*/ 711781 w 1225855"/>
                <a:gd name="connsiteY29" fmla="*/ 1499831 h 1499831"/>
                <a:gd name="connsiteX30" fmla="*/ 737968 w 1225855"/>
                <a:gd name="connsiteY30" fmla="*/ 1473645 h 1499831"/>
                <a:gd name="connsiteX31" fmla="*/ 737968 w 1225855"/>
                <a:gd name="connsiteY31" fmla="*/ 1248932 h 1499831"/>
                <a:gd name="connsiteX32" fmla="*/ 1039112 w 1225855"/>
                <a:gd name="connsiteY32" fmla="*/ 1198195 h 1499831"/>
                <a:gd name="connsiteX33" fmla="*/ 1225855 w 1225855"/>
                <a:gd name="connsiteY33" fmla="*/ 1062844 h 1499831"/>
                <a:gd name="connsiteX34" fmla="*/ 1219145 w 1225855"/>
                <a:gd name="connsiteY34" fmla="*/ 1035512 h 1499831"/>
                <a:gd name="connsiteX35" fmla="*/ 1099178 w 1225855"/>
                <a:gd name="connsiteY35" fmla="*/ 1120454 h 1499831"/>
                <a:gd name="connsiteX36" fmla="*/ 1082157 w 1225855"/>
                <a:gd name="connsiteY36" fmla="*/ 1113580 h 1499831"/>
                <a:gd name="connsiteX37" fmla="*/ 657608 w 1225855"/>
                <a:gd name="connsiteY37" fmla="*/ 1056788 h 1499831"/>
                <a:gd name="connsiteX38" fmla="*/ 560882 w 1225855"/>
                <a:gd name="connsiteY38" fmla="*/ 1023564 h 1499831"/>
                <a:gd name="connsiteX39" fmla="*/ 558918 w 1225855"/>
                <a:gd name="connsiteY39" fmla="*/ 1022582 h 1499831"/>
                <a:gd name="connsiteX40" fmla="*/ 554663 w 1225855"/>
                <a:gd name="connsiteY40" fmla="*/ 1021109 h 1499831"/>
                <a:gd name="connsiteX41" fmla="*/ 419966 w 1225855"/>
                <a:gd name="connsiteY41" fmla="*/ 947296 h 1499831"/>
                <a:gd name="connsiteX42" fmla="*/ 312928 w 1225855"/>
                <a:gd name="connsiteY42" fmla="*/ 837313 h 1499831"/>
                <a:gd name="connsiteX43" fmla="*/ 618656 w 1225855"/>
                <a:gd name="connsiteY43" fmla="*/ 887115 h 1499831"/>
                <a:gd name="connsiteX44" fmla="*/ 943368 w 1225855"/>
                <a:gd name="connsiteY44" fmla="*/ 830439 h 1499831"/>
                <a:gd name="connsiteX45" fmla="*/ 957116 w 1225855"/>
                <a:gd name="connsiteY45" fmla="*/ 826184 h 1499831"/>
                <a:gd name="connsiteX46" fmla="*/ 1168408 w 1225855"/>
                <a:gd name="connsiteY46" fmla="*/ 1052369 h 1499831"/>
                <a:gd name="connsiteX47" fmla="*/ 1170536 w 1225855"/>
                <a:gd name="connsiteY47" fmla="*/ 1055806 h 1499831"/>
                <a:gd name="connsiteX48" fmla="*/ 1173482 w 1225855"/>
                <a:gd name="connsiteY48" fmla="*/ 1063008 h 1499831"/>
                <a:gd name="connsiteX49" fmla="*/ 1099178 w 1225855"/>
                <a:gd name="connsiteY49" fmla="*/ 1120454 h 1499831"/>
                <a:gd name="connsiteX50" fmla="*/ 736822 w 1225855"/>
                <a:gd name="connsiteY50" fmla="*/ 1196559 h 1499831"/>
                <a:gd name="connsiteX51" fmla="*/ 620292 w 1225855"/>
                <a:gd name="connsiteY51" fmla="*/ 1200487 h 1499831"/>
                <a:gd name="connsiteX52" fmla="*/ 489033 w 1225855"/>
                <a:gd name="connsiteY52" fmla="*/ 1195577 h 1499831"/>
                <a:gd name="connsiteX53" fmla="*/ 209001 w 1225855"/>
                <a:gd name="connsiteY53" fmla="*/ 1148114 h 1499831"/>
                <a:gd name="connsiteX54" fmla="*/ 52209 w 1225855"/>
                <a:gd name="connsiteY54" fmla="*/ 1063008 h 1499831"/>
                <a:gd name="connsiteX55" fmla="*/ 54173 w 1225855"/>
                <a:gd name="connsiteY55" fmla="*/ 1057279 h 1499831"/>
                <a:gd name="connsiteX56" fmla="*/ 56137 w 1225855"/>
                <a:gd name="connsiteY56" fmla="*/ 1053188 h 1499831"/>
                <a:gd name="connsiteX57" fmla="*/ 255155 w 1225855"/>
                <a:gd name="connsiteY57" fmla="*/ 841896 h 1499831"/>
                <a:gd name="connsiteX58" fmla="*/ 346971 w 1225855"/>
                <a:gd name="connsiteY58" fmla="*/ 956134 h 1499831"/>
                <a:gd name="connsiteX59" fmla="*/ 318984 w 1225855"/>
                <a:gd name="connsiteY59" fmla="*/ 987558 h 1499831"/>
                <a:gd name="connsiteX60" fmla="*/ 321112 w 1225855"/>
                <a:gd name="connsiteY60" fmla="*/ 1024546 h 1499831"/>
                <a:gd name="connsiteX61" fmla="*/ 338460 w 1225855"/>
                <a:gd name="connsiteY61" fmla="*/ 1031093 h 1499831"/>
                <a:gd name="connsiteX62" fmla="*/ 358100 w 1225855"/>
                <a:gd name="connsiteY62" fmla="*/ 1022255 h 1499831"/>
                <a:gd name="connsiteX63" fmla="*/ 387887 w 1225855"/>
                <a:gd name="connsiteY63" fmla="*/ 988703 h 1499831"/>
                <a:gd name="connsiteX64" fmla="*/ 512600 w 1225855"/>
                <a:gd name="connsiteY64" fmla="*/ 1059898 h 1499831"/>
                <a:gd name="connsiteX65" fmla="*/ 494925 w 1225855"/>
                <a:gd name="connsiteY65" fmla="*/ 1097868 h 1499831"/>
                <a:gd name="connsiteX66" fmla="*/ 507527 w 1225855"/>
                <a:gd name="connsiteY66" fmla="*/ 1132729 h 1499831"/>
                <a:gd name="connsiteX67" fmla="*/ 518656 w 1225855"/>
                <a:gd name="connsiteY67" fmla="*/ 1135184 h 1499831"/>
                <a:gd name="connsiteX68" fmla="*/ 542388 w 1225855"/>
                <a:gd name="connsiteY68" fmla="*/ 1120127 h 1499831"/>
                <a:gd name="connsiteX69" fmla="*/ 561045 w 1225855"/>
                <a:gd name="connsiteY69" fmla="*/ 1080029 h 1499831"/>
                <a:gd name="connsiteX70" fmla="*/ 638132 w 1225855"/>
                <a:gd name="connsiteY70" fmla="*/ 1105888 h 1499831"/>
                <a:gd name="connsiteX71" fmla="*/ 708344 w 1225855"/>
                <a:gd name="connsiteY71" fmla="*/ 1124219 h 1499831"/>
                <a:gd name="connsiteX72" fmla="*/ 692633 w 1225855"/>
                <a:gd name="connsiteY72" fmla="*/ 1159079 h 1499831"/>
                <a:gd name="connsiteX73" fmla="*/ 691487 w 1225855"/>
                <a:gd name="connsiteY73" fmla="*/ 1177574 h 1499831"/>
                <a:gd name="connsiteX74" fmla="*/ 705726 w 1225855"/>
                <a:gd name="connsiteY74" fmla="*/ 1193776 h 1499831"/>
                <a:gd name="connsiteX75" fmla="*/ 716528 w 1225855"/>
                <a:gd name="connsiteY75" fmla="*/ 1196068 h 1499831"/>
                <a:gd name="connsiteX76" fmla="*/ 733549 w 1225855"/>
                <a:gd name="connsiteY76" fmla="*/ 1189848 h 1499831"/>
                <a:gd name="connsiteX77" fmla="*/ 740423 w 1225855"/>
                <a:gd name="connsiteY77" fmla="*/ 1180683 h 1499831"/>
                <a:gd name="connsiteX78" fmla="*/ 760881 w 1225855"/>
                <a:gd name="connsiteY78" fmla="*/ 1135184 h 1499831"/>
                <a:gd name="connsiteX79" fmla="*/ 974628 w 1225855"/>
                <a:gd name="connsiteY79" fmla="*/ 1161534 h 1499831"/>
                <a:gd name="connsiteX80" fmla="*/ 736822 w 1225855"/>
                <a:gd name="connsiteY80" fmla="*/ 1196559 h 1499831"/>
                <a:gd name="connsiteX81" fmla="*/ 685431 w 1225855"/>
                <a:gd name="connsiteY81" fmla="*/ 1447458 h 1499831"/>
                <a:gd name="connsiteX82" fmla="*/ 540096 w 1225855"/>
                <a:gd name="connsiteY82" fmla="*/ 1447458 h 1499831"/>
                <a:gd name="connsiteX83" fmla="*/ 540096 w 1225855"/>
                <a:gd name="connsiteY83" fmla="*/ 1251059 h 1499831"/>
                <a:gd name="connsiteX84" fmla="*/ 620292 w 1225855"/>
                <a:gd name="connsiteY84" fmla="*/ 1252860 h 1499831"/>
                <a:gd name="connsiteX85" fmla="*/ 685431 w 1225855"/>
                <a:gd name="connsiteY85" fmla="*/ 1251714 h 1499831"/>
                <a:gd name="connsiteX86" fmla="*/ 685431 w 1225855"/>
                <a:gd name="connsiteY86" fmla="*/ 1447458 h 1499831"/>
                <a:gd name="connsiteX87" fmla="*/ 186415 w 1225855"/>
                <a:gd name="connsiteY87" fmla="*/ 720292 h 1499831"/>
                <a:gd name="connsiteX88" fmla="*/ 187070 w 1225855"/>
                <a:gd name="connsiteY88" fmla="*/ 718819 h 1499831"/>
                <a:gd name="connsiteX89" fmla="*/ 188543 w 1225855"/>
                <a:gd name="connsiteY89" fmla="*/ 715873 h 1499831"/>
                <a:gd name="connsiteX90" fmla="*/ 418567 w 1225855"/>
                <a:gd name="connsiteY90" fmla="*/ 483352 h 1499831"/>
                <a:gd name="connsiteX91" fmla="*/ 483426 w 1225855"/>
                <a:gd name="connsiteY91" fmla="*/ 492987 h 1499831"/>
                <a:gd name="connsiteX92" fmla="*/ 493280 w 1225855"/>
                <a:gd name="connsiteY92" fmla="*/ 505881 h 1499831"/>
                <a:gd name="connsiteX93" fmla="*/ 550480 w 1225855"/>
                <a:gd name="connsiteY93" fmla="*/ 506283 h 1499831"/>
                <a:gd name="connsiteX94" fmla="*/ 587396 w 1225855"/>
                <a:gd name="connsiteY94" fmla="*/ 507919 h 1499831"/>
                <a:gd name="connsiteX95" fmla="*/ 609547 w 1225855"/>
                <a:gd name="connsiteY95" fmla="*/ 506029 h 1499831"/>
                <a:gd name="connsiteX96" fmla="*/ 644277 w 1225855"/>
                <a:gd name="connsiteY96" fmla="*/ 496177 h 1499831"/>
                <a:gd name="connsiteX97" fmla="*/ 681193 w 1225855"/>
                <a:gd name="connsiteY97" fmla="*/ 499466 h 1499831"/>
                <a:gd name="connsiteX98" fmla="*/ 719342 w 1225855"/>
                <a:gd name="connsiteY98" fmla="*/ 489704 h 1499831"/>
                <a:gd name="connsiteX99" fmla="*/ 797706 w 1225855"/>
                <a:gd name="connsiteY99" fmla="*/ 471684 h 1499831"/>
                <a:gd name="connsiteX100" fmla="*/ 820292 w 1225855"/>
                <a:gd name="connsiteY100" fmla="*/ 507036 h 1499831"/>
                <a:gd name="connsiteX101" fmla="*/ 780194 w 1225855"/>
                <a:gd name="connsiteY101" fmla="*/ 560391 h 1499831"/>
                <a:gd name="connsiteX102" fmla="*/ 759081 w 1225855"/>
                <a:gd name="connsiteY102" fmla="*/ 576103 h 1499831"/>
                <a:gd name="connsiteX103" fmla="*/ 736822 w 1225855"/>
                <a:gd name="connsiteY103" fmla="*/ 590669 h 1499831"/>
                <a:gd name="connsiteX104" fmla="*/ 736331 w 1225855"/>
                <a:gd name="connsiteY104" fmla="*/ 590996 h 1499831"/>
                <a:gd name="connsiteX105" fmla="*/ 537297 w 1225855"/>
                <a:gd name="connsiteY105" fmla="*/ 689628 h 1499831"/>
                <a:gd name="connsiteX106" fmla="*/ 339115 w 1225855"/>
                <a:gd name="connsiteY106" fmla="*/ 752370 h 1499831"/>
                <a:gd name="connsiteX107" fmla="*/ 289033 w 1225855"/>
                <a:gd name="connsiteY107" fmla="*/ 767428 h 1499831"/>
                <a:gd name="connsiteX108" fmla="*/ 274958 w 1225855"/>
                <a:gd name="connsiteY108" fmla="*/ 771519 h 1499831"/>
                <a:gd name="connsiteX109" fmla="*/ 255809 w 1225855"/>
                <a:gd name="connsiteY109" fmla="*/ 764482 h 1499831"/>
                <a:gd name="connsiteX110" fmla="*/ 186415 w 1225855"/>
                <a:gd name="connsiteY110" fmla="*/ 720292 h 1499831"/>
                <a:gd name="connsiteX111" fmla="*/ 883794 w 1225855"/>
                <a:gd name="connsiteY111" fmla="*/ 593451 h 1499831"/>
                <a:gd name="connsiteX112" fmla="*/ 859244 w 1225855"/>
                <a:gd name="connsiteY112" fmla="*/ 561536 h 1499831"/>
                <a:gd name="connsiteX113" fmla="*/ 854989 w 1225855"/>
                <a:gd name="connsiteY113" fmla="*/ 557117 h 1499831"/>
                <a:gd name="connsiteX114" fmla="*/ 867100 w 1225855"/>
                <a:gd name="connsiteY114" fmla="*/ 534204 h 1499831"/>
                <a:gd name="connsiteX115" fmla="*/ 1036167 w 1225855"/>
                <a:gd name="connsiteY115" fmla="*/ 715218 h 1499831"/>
                <a:gd name="connsiteX116" fmla="*/ 1037803 w 1225855"/>
                <a:gd name="connsiteY116" fmla="*/ 717837 h 1499831"/>
                <a:gd name="connsiteX117" fmla="*/ 1038949 w 1225855"/>
                <a:gd name="connsiteY117" fmla="*/ 720128 h 1499831"/>
                <a:gd name="connsiteX118" fmla="*/ 971519 w 1225855"/>
                <a:gd name="connsiteY118" fmla="*/ 764973 h 1499831"/>
                <a:gd name="connsiteX119" fmla="*/ 944841 w 1225855"/>
                <a:gd name="connsiteY119" fmla="*/ 774793 h 1499831"/>
                <a:gd name="connsiteX120" fmla="*/ 927165 w 1225855"/>
                <a:gd name="connsiteY120" fmla="*/ 780357 h 1499831"/>
                <a:gd name="connsiteX121" fmla="*/ 917018 w 1225855"/>
                <a:gd name="connsiteY121" fmla="*/ 783303 h 1499831"/>
                <a:gd name="connsiteX122" fmla="*/ 601823 w 1225855"/>
                <a:gd name="connsiteY122" fmla="*/ 839342 h 1499831"/>
                <a:gd name="connsiteX123" fmla="*/ 372175 w 1225855"/>
                <a:gd name="connsiteY123" fmla="*/ 797051 h 1499831"/>
                <a:gd name="connsiteX124" fmla="*/ 481668 w 1225855"/>
                <a:gd name="connsiteY124" fmla="*/ 760717 h 1499831"/>
                <a:gd name="connsiteX125" fmla="*/ 497707 w 1225855"/>
                <a:gd name="connsiteY125" fmla="*/ 799015 h 1499831"/>
                <a:gd name="connsiteX126" fmla="*/ 521929 w 1225855"/>
                <a:gd name="connsiteY126" fmla="*/ 815054 h 1499831"/>
                <a:gd name="connsiteX127" fmla="*/ 532077 w 1225855"/>
                <a:gd name="connsiteY127" fmla="*/ 812927 h 1499831"/>
                <a:gd name="connsiteX128" fmla="*/ 545988 w 1225855"/>
                <a:gd name="connsiteY128" fmla="*/ 778557 h 1499831"/>
                <a:gd name="connsiteX129" fmla="*/ 530931 w 1225855"/>
                <a:gd name="connsiteY129" fmla="*/ 742878 h 1499831"/>
                <a:gd name="connsiteX130" fmla="*/ 560882 w 1225855"/>
                <a:gd name="connsiteY130" fmla="*/ 731421 h 1499831"/>
                <a:gd name="connsiteX131" fmla="*/ 660881 w 1225855"/>
                <a:gd name="connsiteY131" fmla="*/ 689359 h 1499831"/>
                <a:gd name="connsiteX132" fmla="*/ 682158 w 1225855"/>
                <a:gd name="connsiteY132" fmla="*/ 735677 h 1499831"/>
                <a:gd name="connsiteX133" fmla="*/ 706053 w 1225855"/>
                <a:gd name="connsiteY133" fmla="*/ 750897 h 1499831"/>
                <a:gd name="connsiteX134" fmla="*/ 717019 w 1225855"/>
                <a:gd name="connsiteY134" fmla="*/ 748442 h 1499831"/>
                <a:gd name="connsiteX135" fmla="*/ 729948 w 1225855"/>
                <a:gd name="connsiteY135" fmla="*/ 713745 h 1499831"/>
                <a:gd name="connsiteX136" fmla="*/ 708181 w 1225855"/>
                <a:gd name="connsiteY136" fmla="*/ 666446 h 1499831"/>
                <a:gd name="connsiteX137" fmla="*/ 763991 w 1225855"/>
                <a:gd name="connsiteY137" fmla="*/ 635350 h 1499831"/>
                <a:gd name="connsiteX138" fmla="*/ 773483 w 1225855"/>
                <a:gd name="connsiteY138" fmla="*/ 629294 h 1499831"/>
                <a:gd name="connsiteX139" fmla="*/ 795414 w 1225855"/>
                <a:gd name="connsiteY139" fmla="*/ 614400 h 1499831"/>
                <a:gd name="connsiteX140" fmla="*/ 816200 w 1225855"/>
                <a:gd name="connsiteY140" fmla="*/ 598361 h 1499831"/>
                <a:gd name="connsiteX141" fmla="*/ 819473 w 1225855"/>
                <a:gd name="connsiteY141" fmla="*/ 595579 h 1499831"/>
                <a:gd name="connsiteX142" fmla="*/ 842223 w 1225855"/>
                <a:gd name="connsiteY142" fmla="*/ 625202 h 1499831"/>
                <a:gd name="connsiteX143" fmla="*/ 863008 w 1225855"/>
                <a:gd name="connsiteY143" fmla="*/ 635350 h 1499831"/>
                <a:gd name="connsiteX144" fmla="*/ 878884 w 1225855"/>
                <a:gd name="connsiteY144" fmla="*/ 629949 h 1499831"/>
                <a:gd name="connsiteX145" fmla="*/ 883794 w 1225855"/>
                <a:gd name="connsiteY145" fmla="*/ 593451 h 1499831"/>
                <a:gd name="connsiteX146" fmla="*/ 513091 w 1225855"/>
                <a:gd name="connsiteY146" fmla="*/ 183796 h 1499831"/>
                <a:gd name="connsiteX147" fmla="*/ 520784 w 1225855"/>
                <a:gd name="connsiteY147" fmla="*/ 163175 h 1499831"/>
                <a:gd name="connsiteX148" fmla="*/ 613746 w 1225855"/>
                <a:gd name="connsiteY148" fmla="*/ 64648 h 1499831"/>
                <a:gd name="connsiteX149" fmla="*/ 903434 w 1225855"/>
                <a:gd name="connsiteY149" fmla="*/ 374630 h 1499831"/>
                <a:gd name="connsiteX150" fmla="*/ 823892 w 1225855"/>
                <a:gd name="connsiteY150" fmla="*/ 411455 h 1499831"/>
                <a:gd name="connsiteX151" fmla="*/ 821110 w 1225855"/>
                <a:gd name="connsiteY151" fmla="*/ 412273 h 1499831"/>
                <a:gd name="connsiteX152" fmla="*/ 807689 w 1225855"/>
                <a:gd name="connsiteY152" fmla="*/ 415710 h 1499831"/>
                <a:gd name="connsiteX153" fmla="*/ 791159 w 1225855"/>
                <a:gd name="connsiteY153" fmla="*/ 406873 h 1499831"/>
                <a:gd name="connsiteX154" fmla="*/ 777084 w 1225855"/>
                <a:gd name="connsiteY154" fmla="*/ 399835 h 1499831"/>
                <a:gd name="connsiteX155" fmla="*/ 706053 w 1225855"/>
                <a:gd name="connsiteY155" fmla="*/ 362192 h 1499831"/>
                <a:gd name="connsiteX156" fmla="*/ 591160 w 1225855"/>
                <a:gd name="connsiteY156" fmla="*/ 288542 h 1499831"/>
                <a:gd name="connsiteX157" fmla="*/ 570702 w 1225855"/>
                <a:gd name="connsiteY157" fmla="*/ 272176 h 1499831"/>
                <a:gd name="connsiteX158" fmla="*/ 567919 w 1225855"/>
                <a:gd name="connsiteY158" fmla="*/ 269721 h 1499831"/>
                <a:gd name="connsiteX159" fmla="*/ 551226 w 1225855"/>
                <a:gd name="connsiteY159" fmla="*/ 254500 h 1499831"/>
                <a:gd name="connsiteX160" fmla="*/ 512109 w 1225855"/>
                <a:gd name="connsiteY160" fmla="*/ 197708 h 1499831"/>
                <a:gd name="connsiteX161" fmla="*/ 513091 w 1225855"/>
                <a:gd name="connsiteY161" fmla="*/ 183796 h 1499831"/>
                <a:gd name="connsiteX162" fmla="*/ 322094 w 1225855"/>
                <a:gd name="connsiteY162" fmla="*/ 374303 h 1499831"/>
                <a:gd name="connsiteX163" fmla="*/ 464974 w 1225855"/>
                <a:gd name="connsiteY163" fmla="*/ 222421 h 1499831"/>
                <a:gd name="connsiteX164" fmla="*/ 508345 w 1225855"/>
                <a:gd name="connsiteY164" fmla="*/ 285596 h 1499831"/>
                <a:gd name="connsiteX165" fmla="*/ 482486 w 1225855"/>
                <a:gd name="connsiteY165" fmla="*/ 314729 h 1499831"/>
                <a:gd name="connsiteX166" fmla="*/ 475939 w 1225855"/>
                <a:gd name="connsiteY166" fmla="*/ 334205 h 1499831"/>
                <a:gd name="connsiteX167" fmla="*/ 484614 w 1225855"/>
                <a:gd name="connsiteY167" fmla="*/ 351717 h 1499831"/>
                <a:gd name="connsiteX168" fmla="*/ 491324 w 1225855"/>
                <a:gd name="connsiteY168" fmla="*/ 355973 h 1499831"/>
                <a:gd name="connsiteX169" fmla="*/ 501962 w 1225855"/>
                <a:gd name="connsiteY169" fmla="*/ 358264 h 1499831"/>
                <a:gd name="connsiteX170" fmla="*/ 521602 w 1225855"/>
                <a:gd name="connsiteY170" fmla="*/ 349426 h 1499831"/>
                <a:gd name="connsiteX171" fmla="*/ 547298 w 1225855"/>
                <a:gd name="connsiteY171" fmla="*/ 320621 h 1499831"/>
                <a:gd name="connsiteX172" fmla="*/ 554990 w 1225855"/>
                <a:gd name="connsiteY172" fmla="*/ 326676 h 1499831"/>
                <a:gd name="connsiteX173" fmla="*/ 722747 w 1225855"/>
                <a:gd name="connsiteY173" fmla="*/ 430768 h 1499831"/>
                <a:gd name="connsiteX174" fmla="*/ 663827 w 1225855"/>
                <a:gd name="connsiteY174" fmla="*/ 435678 h 1499831"/>
                <a:gd name="connsiteX175" fmla="*/ 628967 w 1225855"/>
                <a:gd name="connsiteY175" fmla="*/ 436823 h 1499831"/>
                <a:gd name="connsiteX176" fmla="*/ 616692 w 1225855"/>
                <a:gd name="connsiteY176" fmla="*/ 436987 h 1499831"/>
                <a:gd name="connsiteX177" fmla="*/ 600489 w 1225855"/>
                <a:gd name="connsiteY177" fmla="*/ 436823 h 1499831"/>
                <a:gd name="connsiteX178" fmla="*/ 565628 w 1225855"/>
                <a:gd name="connsiteY178" fmla="*/ 435514 h 1499831"/>
                <a:gd name="connsiteX179" fmla="*/ 463337 w 1225855"/>
                <a:gd name="connsiteY179" fmla="*/ 424057 h 1499831"/>
                <a:gd name="connsiteX180" fmla="*/ 433059 w 1225855"/>
                <a:gd name="connsiteY180" fmla="*/ 418165 h 1499831"/>
                <a:gd name="connsiteX181" fmla="*/ 409164 w 1225855"/>
                <a:gd name="connsiteY181" fmla="*/ 412437 h 1499831"/>
                <a:gd name="connsiteX182" fmla="*/ 403927 w 1225855"/>
                <a:gd name="connsiteY182" fmla="*/ 410964 h 1499831"/>
                <a:gd name="connsiteX183" fmla="*/ 322094 w 1225855"/>
                <a:gd name="connsiteY183" fmla="*/ 374303 h 149983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1225855" h="1499831">
                  <a:moveTo>
                    <a:pt x="1219145" y="1035512"/>
                  </a:moveTo>
                  <a:lnTo>
                    <a:pt x="1212598" y="1022910"/>
                  </a:lnTo>
                  <a:lnTo>
                    <a:pt x="1009653" y="805725"/>
                  </a:lnTo>
                  <a:cubicBezTo>
                    <a:pt x="1075610" y="775284"/>
                    <a:pt x="1091485" y="743533"/>
                    <a:pt x="1091485" y="720128"/>
                  </a:cubicBezTo>
                  <a:cubicBezTo>
                    <a:pt x="1091485" y="712272"/>
                    <a:pt x="1089685" y="704416"/>
                    <a:pt x="1086085" y="697052"/>
                  </a:cubicBezTo>
                  <a:cubicBezTo>
                    <a:pt x="1085102" y="692633"/>
                    <a:pt x="1082975" y="688541"/>
                    <a:pt x="1079702" y="685104"/>
                  </a:cubicBezTo>
                  <a:lnTo>
                    <a:pt x="863663" y="454008"/>
                  </a:lnTo>
                  <a:cubicBezTo>
                    <a:pt x="925856" y="432732"/>
                    <a:pt x="957280" y="406054"/>
                    <a:pt x="957280" y="374303"/>
                  </a:cubicBezTo>
                  <a:cubicBezTo>
                    <a:pt x="957280" y="367756"/>
                    <a:pt x="955807" y="361537"/>
                    <a:pt x="953024" y="355482"/>
                  </a:cubicBezTo>
                  <a:cubicBezTo>
                    <a:pt x="951879" y="351390"/>
                    <a:pt x="949915" y="347626"/>
                    <a:pt x="946969" y="344516"/>
                  </a:cubicBezTo>
                  <a:lnTo>
                    <a:pt x="633058" y="8347"/>
                  </a:lnTo>
                  <a:cubicBezTo>
                    <a:pt x="628148" y="3110"/>
                    <a:pt x="621274" y="0"/>
                    <a:pt x="613909" y="0"/>
                  </a:cubicBezTo>
                  <a:cubicBezTo>
                    <a:pt x="606708" y="0"/>
                    <a:pt x="599834" y="2946"/>
                    <a:pt x="594761" y="8183"/>
                  </a:cubicBezTo>
                  <a:lnTo>
                    <a:pt x="276922" y="345825"/>
                  </a:lnTo>
                  <a:cubicBezTo>
                    <a:pt x="272667" y="350408"/>
                    <a:pt x="270212" y="356136"/>
                    <a:pt x="269884" y="362028"/>
                  </a:cubicBezTo>
                  <a:cubicBezTo>
                    <a:pt x="268739" y="365956"/>
                    <a:pt x="268248" y="370048"/>
                    <a:pt x="268248" y="374139"/>
                  </a:cubicBezTo>
                  <a:cubicBezTo>
                    <a:pt x="268248" y="405563"/>
                    <a:pt x="300326" y="432077"/>
                    <a:pt x="363828" y="453354"/>
                  </a:cubicBezTo>
                  <a:lnTo>
                    <a:pt x="143535" y="687395"/>
                  </a:lnTo>
                  <a:cubicBezTo>
                    <a:pt x="138952" y="692142"/>
                    <a:pt x="136497" y="698361"/>
                    <a:pt x="136497" y="704744"/>
                  </a:cubicBezTo>
                  <a:cubicBezTo>
                    <a:pt x="135024" y="709817"/>
                    <a:pt x="134206" y="714891"/>
                    <a:pt x="134206" y="720128"/>
                  </a:cubicBezTo>
                  <a:cubicBezTo>
                    <a:pt x="134206" y="744187"/>
                    <a:pt x="150572" y="766609"/>
                    <a:pt x="182978" y="786740"/>
                  </a:cubicBezTo>
                  <a:cubicBezTo>
                    <a:pt x="193125" y="793123"/>
                    <a:pt x="204746" y="799179"/>
                    <a:pt x="217839" y="805071"/>
                  </a:cubicBezTo>
                  <a:lnTo>
                    <a:pt x="9984" y="1025692"/>
                  </a:lnTo>
                  <a:cubicBezTo>
                    <a:pt x="5237" y="1030766"/>
                    <a:pt x="2782" y="1037476"/>
                    <a:pt x="2946" y="1044186"/>
                  </a:cubicBezTo>
                  <a:cubicBezTo>
                    <a:pt x="982" y="1050242"/>
                    <a:pt x="0" y="1056625"/>
                    <a:pt x="0" y="1062844"/>
                  </a:cubicBezTo>
                  <a:cubicBezTo>
                    <a:pt x="0" y="1127983"/>
                    <a:pt x="105728" y="1172500"/>
                    <a:pt x="194435" y="1198195"/>
                  </a:cubicBezTo>
                  <a:cubicBezTo>
                    <a:pt x="280195" y="1223073"/>
                    <a:pt x="381341" y="1240094"/>
                    <a:pt x="487887" y="1247950"/>
                  </a:cubicBezTo>
                  <a:lnTo>
                    <a:pt x="487887" y="1473645"/>
                  </a:lnTo>
                  <a:cubicBezTo>
                    <a:pt x="487887" y="1488047"/>
                    <a:pt x="499671" y="1499831"/>
                    <a:pt x="514073" y="1499831"/>
                  </a:cubicBezTo>
                  <a:lnTo>
                    <a:pt x="711781" y="1499831"/>
                  </a:lnTo>
                  <a:cubicBezTo>
                    <a:pt x="726184" y="1499831"/>
                    <a:pt x="737968" y="1488047"/>
                    <a:pt x="737968" y="1473645"/>
                  </a:cubicBezTo>
                  <a:lnTo>
                    <a:pt x="737968" y="1248932"/>
                  </a:lnTo>
                  <a:cubicBezTo>
                    <a:pt x="848606" y="1241730"/>
                    <a:pt x="952697" y="1224218"/>
                    <a:pt x="1039112" y="1198195"/>
                  </a:cubicBezTo>
                  <a:cubicBezTo>
                    <a:pt x="1124219" y="1172500"/>
                    <a:pt x="1225855" y="1128147"/>
                    <a:pt x="1225855" y="1062844"/>
                  </a:cubicBezTo>
                  <a:cubicBezTo>
                    <a:pt x="1225691" y="1053515"/>
                    <a:pt x="1223400" y="1044350"/>
                    <a:pt x="1219145" y="1035512"/>
                  </a:cubicBezTo>
                  <a:close/>
                  <a:moveTo>
                    <a:pt x="1099178" y="1120454"/>
                  </a:moveTo>
                  <a:cubicBezTo>
                    <a:pt x="1094595" y="1116363"/>
                    <a:pt x="1088703" y="1113744"/>
                    <a:pt x="1082157" y="1113580"/>
                  </a:cubicBezTo>
                  <a:cubicBezTo>
                    <a:pt x="919800" y="1110307"/>
                    <a:pt x="776920" y="1091158"/>
                    <a:pt x="657608" y="1056788"/>
                  </a:cubicBezTo>
                  <a:cubicBezTo>
                    <a:pt x="623402" y="1046968"/>
                    <a:pt x="591160" y="1035839"/>
                    <a:pt x="560882" y="1023564"/>
                  </a:cubicBezTo>
                  <a:lnTo>
                    <a:pt x="558918" y="1022582"/>
                  </a:lnTo>
                  <a:cubicBezTo>
                    <a:pt x="557445" y="1021928"/>
                    <a:pt x="556135" y="1021437"/>
                    <a:pt x="554663" y="1021109"/>
                  </a:cubicBezTo>
                  <a:cubicBezTo>
                    <a:pt x="503763" y="999833"/>
                    <a:pt x="458591" y="975283"/>
                    <a:pt x="419966" y="947296"/>
                  </a:cubicBezTo>
                  <a:cubicBezTo>
                    <a:pt x="363665" y="906707"/>
                    <a:pt x="331095" y="866282"/>
                    <a:pt x="312928" y="837313"/>
                  </a:cubicBezTo>
                  <a:cubicBezTo>
                    <a:pt x="402126" y="860390"/>
                    <a:pt x="509491" y="887115"/>
                    <a:pt x="618656" y="887115"/>
                  </a:cubicBezTo>
                  <a:cubicBezTo>
                    <a:pt x="737477" y="887115"/>
                    <a:pt x="886958" y="840594"/>
                    <a:pt x="943368" y="830439"/>
                  </a:cubicBezTo>
                  <a:cubicBezTo>
                    <a:pt x="999778" y="820284"/>
                    <a:pt x="952533" y="827602"/>
                    <a:pt x="957116" y="826184"/>
                  </a:cubicBezTo>
                  <a:lnTo>
                    <a:pt x="1168408" y="1052369"/>
                  </a:lnTo>
                  <a:cubicBezTo>
                    <a:pt x="1169063" y="1053515"/>
                    <a:pt x="1169718" y="1054824"/>
                    <a:pt x="1170536" y="1055806"/>
                  </a:cubicBezTo>
                  <a:cubicBezTo>
                    <a:pt x="1171845" y="1057770"/>
                    <a:pt x="1173482" y="1060553"/>
                    <a:pt x="1173482" y="1063008"/>
                  </a:cubicBezTo>
                  <a:cubicBezTo>
                    <a:pt x="1173318" y="1073973"/>
                    <a:pt x="1152042" y="1096395"/>
                    <a:pt x="1099178" y="1120454"/>
                  </a:cubicBezTo>
                  <a:close/>
                  <a:moveTo>
                    <a:pt x="736822" y="1196559"/>
                  </a:moveTo>
                  <a:cubicBezTo>
                    <a:pt x="698688" y="1199177"/>
                    <a:pt x="659736" y="1200487"/>
                    <a:pt x="620292" y="1200487"/>
                  </a:cubicBezTo>
                  <a:cubicBezTo>
                    <a:pt x="576430" y="1200487"/>
                    <a:pt x="532404" y="1198850"/>
                    <a:pt x="489033" y="1195577"/>
                  </a:cubicBezTo>
                  <a:cubicBezTo>
                    <a:pt x="387069" y="1187884"/>
                    <a:pt x="289197" y="1171518"/>
                    <a:pt x="209001" y="1148114"/>
                  </a:cubicBezTo>
                  <a:cubicBezTo>
                    <a:pt x="81014" y="1110798"/>
                    <a:pt x="52209" y="1073155"/>
                    <a:pt x="52209" y="1063008"/>
                  </a:cubicBezTo>
                  <a:cubicBezTo>
                    <a:pt x="52209" y="1061371"/>
                    <a:pt x="52864" y="1059571"/>
                    <a:pt x="54173" y="1057279"/>
                  </a:cubicBezTo>
                  <a:cubicBezTo>
                    <a:pt x="54992" y="1055970"/>
                    <a:pt x="55646" y="1054497"/>
                    <a:pt x="56137" y="1053188"/>
                  </a:cubicBezTo>
                  <a:lnTo>
                    <a:pt x="255155" y="841896"/>
                  </a:lnTo>
                  <a:cubicBezTo>
                    <a:pt x="269393" y="869719"/>
                    <a:pt x="296726" y="911617"/>
                    <a:pt x="346971" y="956134"/>
                  </a:cubicBezTo>
                  <a:lnTo>
                    <a:pt x="318984" y="987558"/>
                  </a:lnTo>
                  <a:cubicBezTo>
                    <a:pt x="309328" y="998360"/>
                    <a:pt x="310310" y="1014890"/>
                    <a:pt x="321112" y="1024546"/>
                  </a:cubicBezTo>
                  <a:cubicBezTo>
                    <a:pt x="326022" y="1028965"/>
                    <a:pt x="332241" y="1031093"/>
                    <a:pt x="338460" y="1031093"/>
                  </a:cubicBezTo>
                  <a:cubicBezTo>
                    <a:pt x="345662" y="1031093"/>
                    <a:pt x="352863" y="1028147"/>
                    <a:pt x="358100" y="1022255"/>
                  </a:cubicBezTo>
                  <a:lnTo>
                    <a:pt x="387887" y="988703"/>
                  </a:lnTo>
                  <a:cubicBezTo>
                    <a:pt x="424548" y="1015217"/>
                    <a:pt x="466119" y="1039113"/>
                    <a:pt x="512600" y="1059898"/>
                  </a:cubicBezTo>
                  <a:lnTo>
                    <a:pt x="494925" y="1097868"/>
                  </a:lnTo>
                  <a:cubicBezTo>
                    <a:pt x="488869" y="1110962"/>
                    <a:pt x="494434" y="1126510"/>
                    <a:pt x="507527" y="1132729"/>
                  </a:cubicBezTo>
                  <a:cubicBezTo>
                    <a:pt x="511127" y="1134366"/>
                    <a:pt x="514892" y="1135184"/>
                    <a:pt x="518656" y="1135184"/>
                  </a:cubicBezTo>
                  <a:cubicBezTo>
                    <a:pt x="528476" y="1135184"/>
                    <a:pt x="537969" y="1129620"/>
                    <a:pt x="542388" y="1120127"/>
                  </a:cubicBezTo>
                  <a:lnTo>
                    <a:pt x="561045" y="1080029"/>
                  </a:lnTo>
                  <a:cubicBezTo>
                    <a:pt x="585595" y="1089358"/>
                    <a:pt x="611291" y="1098032"/>
                    <a:pt x="638132" y="1105888"/>
                  </a:cubicBezTo>
                  <a:cubicBezTo>
                    <a:pt x="660718" y="1112598"/>
                    <a:pt x="684286" y="1118654"/>
                    <a:pt x="708344" y="1124219"/>
                  </a:cubicBezTo>
                  <a:lnTo>
                    <a:pt x="692633" y="1159079"/>
                  </a:lnTo>
                  <a:cubicBezTo>
                    <a:pt x="689850" y="1165135"/>
                    <a:pt x="689687" y="1171682"/>
                    <a:pt x="691487" y="1177574"/>
                  </a:cubicBezTo>
                  <a:cubicBezTo>
                    <a:pt x="693614" y="1184448"/>
                    <a:pt x="698524" y="1190503"/>
                    <a:pt x="705726" y="1193776"/>
                  </a:cubicBezTo>
                  <a:cubicBezTo>
                    <a:pt x="709163" y="1195413"/>
                    <a:pt x="712927" y="1196068"/>
                    <a:pt x="716528" y="1196068"/>
                  </a:cubicBezTo>
                  <a:cubicBezTo>
                    <a:pt x="722747" y="1196068"/>
                    <a:pt x="728803" y="1193776"/>
                    <a:pt x="733549" y="1189848"/>
                  </a:cubicBezTo>
                  <a:cubicBezTo>
                    <a:pt x="736331" y="1187393"/>
                    <a:pt x="738786" y="1184284"/>
                    <a:pt x="740423" y="1180683"/>
                  </a:cubicBezTo>
                  <a:lnTo>
                    <a:pt x="760881" y="1135184"/>
                  </a:lnTo>
                  <a:cubicBezTo>
                    <a:pt x="827002" y="1147786"/>
                    <a:pt x="898524" y="1156624"/>
                    <a:pt x="974628" y="1161534"/>
                  </a:cubicBezTo>
                  <a:cubicBezTo>
                    <a:pt x="903270" y="1178883"/>
                    <a:pt x="822092" y="1190830"/>
                    <a:pt x="736822" y="1196559"/>
                  </a:cubicBezTo>
                  <a:close/>
                  <a:moveTo>
                    <a:pt x="685431" y="1447458"/>
                  </a:moveTo>
                  <a:lnTo>
                    <a:pt x="540096" y="1447458"/>
                  </a:lnTo>
                  <a:lnTo>
                    <a:pt x="540096" y="1251059"/>
                  </a:lnTo>
                  <a:cubicBezTo>
                    <a:pt x="566610" y="1252205"/>
                    <a:pt x="593451" y="1252860"/>
                    <a:pt x="620292" y="1252860"/>
                  </a:cubicBezTo>
                  <a:cubicBezTo>
                    <a:pt x="642060" y="1252860"/>
                    <a:pt x="663827" y="1252532"/>
                    <a:pt x="685431" y="1251714"/>
                  </a:cubicBezTo>
                  <a:lnTo>
                    <a:pt x="685431" y="1447458"/>
                  </a:lnTo>
                  <a:close/>
                  <a:moveTo>
                    <a:pt x="186415" y="720292"/>
                  </a:moveTo>
                  <a:cubicBezTo>
                    <a:pt x="186415" y="720128"/>
                    <a:pt x="186579" y="719637"/>
                    <a:pt x="187070" y="718819"/>
                  </a:cubicBezTo>
                  <a:cubicBezTo>
                    <a:pt x="187724" y="717837"/>
                    <a:pt x="188215" y="716855"/>
                    <a:pt x="188543" y="715873"/>
                  </a:cubicBezTo>
                  <a:cubicBezTo>
                    <a:pt x="266011" y="633604"/>
                    <a:pt x="341099" y="565621"/>
                    <a:pt x="418567" y="483352"/>
                  </a:cubicBezTo>
                  <a:cubicBezTo>
                    <a:pt x="468111" y="493433"/>
                    <a:pt x="463830" y="503519"/>
                    <a:pt x="483426" y="492987"/>
                  </a:cubicBezTo>
                  <a:cubicBezTo>
                    <a:pt x="495878" y="496742"/>
                    <a:pt x="482104" y="503665"/>
                    <a:pt x="493280" y="505881"/>
                  </a:cubicBezTo>
                  <a:cubicBezTo>
                    <a:pt x="504456" y="508097"/>
                    <a:pt x="534794" y="505943"/>
                    <a:pt x="550480" y="506283"/>
                  </a:cubicBezTo>
                  <a:cubicBezTo>
                    <a:pt x="566166" y="506623"/>
                    <a:pt x="577552" y="507961"/>
                    <a:pt x="587396" y="507919"/>
                  </a:cubicBezTo>
                  <a:cubicBezTo>
                    <a:pt x="597240" y="507877"/>
                    <a:pt x="600067" y="507986"/>
                    <a:pt x="609547" y="506029"/>
                  </a:cubicBezTo>
                  <a:cubicBezTo>
                    <a:pt x="619027" y="504072"/>
                    <a:pt x="632336" y="497271"/>
                    <a:pt x="644277" y="496177"/>
                  </a:cubicBezTo>
                  <a:cubicBezTo>
                    <a:pt x="656218" y="495083"/>
                    <a:pt x="668682" y="500545"/>
                    <a:pt x="681193" y="499466"/>
                  </a:cubicBezTo>
                  <a:cubicBezTo>
                    <a:pt x="693704" y="498387"/>
                    <a:pt x="699923" y="494334"/>
                    <a:pt x="719342" y="489704"/>
                  </a:cubicBezTo>
                  <a:lnTo>
                    <a:pt x="797706" y="471684"/>
                  </a:lnTo>
                  <a:cubicBezTo>
                    <a:pt x="811454" y="481995"/>
                    <a:pt x="821601" y="494106"/>
                    <a:pt x="820292" y="507036"/>
                  </a:cubicBezTo>
                  <a:cubicBezTo>
                    <a:pt x="819310" y="516528"/>
                    <a:pt x="812272" y="534368"/>
                    <a:pt x="780194" y="560391"/>
                  </a:cubicBezTo>
                  <a:cubicBezTo>
                    <a:pt x="774138" y="565301"/>
                    <a:pt x="767100" y="570538"/>
                    <a:pt x="759081" y="576103"/>
                  </a:cubicBezTo>
                  <a:cubicBezTo>
                    <a:pt x="752370" y="580685"/>
                    <a:pt x="745006" y="585595"/>
                    <a:pt x="736822" y="590669"/>
                  </a:cubicBezTo>
                  <a:cubicBezTo>
                    <a:pt x="736659" y="590833"/>
                    <a:pt x="769585" y="574503"/>
                    <a:pt x="736331" y="590996"/>
                  </a:cubicBezTo>
                  <a:cubicBezTo>
                    <a:pt x="703077" y="607489"/>
                    <a:pt x="618966" y="658041"/>
                    <a:pt x="537297" y="689628"/>
                  </a:cubicBezTo>
                  <a:cubicBezTo>
                    <a:pt x="462829" y="718597"/>
                    <a:pt x="380492" y="739403"/>
                    <a:pt x="339115" y="752370"/>
                  </a:cubicBezTo>
                  <a:cubicBezTo>
                    <a:pt x="297738" y="765337"/>
                    <a:pt x="305727" y="762409"/>
                    <a:pt x="289033" y="767428"/>
                  </a:cubicBezTo>
                  <a:cubicBezTo>
                    <a:pt x="283632" y="768901"/>
                    <a:pt x="279050" y="770374"/>
                    <a:pt x="274958" y="771519"/>
                  </a:cubicBezTo>
                  <a:cubicBezTo>
                    <a:pt x="268084" y="769228"/>
                    <a:pt x="261701" y="766773"/>
                    <a:pt x="255809" y="764482"/>
                  </a:cubicBezTo>
                  <a:cubicBezTo>
                    <a:pt x="201963" y="743369"/>
                    <a:pt x="187233" y="725038"/>
                    <a:pt x="186415" y="720292"/>
                  </a:cubicBezTo>
                  <a:close/>
                  <a:moveTo>
                    <a:pt x="883794" y="593451"/>
                  </a:moveTo>
                  <a:lnTo>
                    <a:pt x="859244" y="561536"/>
                  </a:lnTo>
                  <a:cubicBezTo>
                    <a:pt x="857935" y="559900"/>
                    <a:pt x="856462" y="558427"/>
                    <a:pt x="854989" y="557117"/>
                  </a:cubicBezTo>
                  <a:cubicBezTo>
                    <a:pt x="860226" y="549425"/>
                    <a:pt x="864154" y="541897"/>
                    <a:pt x="867100" y="534204"/>
                  </a:cubicBezTo>
                  <a:lnTo>
                    <a:pt x="1036167" y="715218"/>
                  </a:lnTo>
                  <a:cubicBezTo>
                    <a:pt x="1036657" y="716200"/>
                    <a:pt x="1037148" y="717019"/>
                    <a:pt x="1037803" y="717837"/>
                  </a:cubicBezTo>
                  <a:cubicBezTo>
                    <a:pt x="1038622" y="718983"/>
                    <a:pt x="1038949" y="719801"/>
                    <a:pt x="1038949" y="720128"/>
                  </a:cubicBezTo>
                  <a:cubicBezTo>
                    <a:pt x="1038622" y="724711"/>
                    <a:pt x="1025037" y="743369"/>
                    <a:pt x="971519" y="764973"/>
                  </a:cubicBezTo>
                  <a:cubicBezTo>
                    <a:pt x="963499" y="768246"/>
                    <a:pt x="954661" y="771519"/>
                    <a:pt x="944841" y="774793"/>
                  </a:cubicBezTo>
                  <a:cubicBezTo>
                    <a:pt x="939277" y="776593"/>
                    <a:pt x="933384" y="778557"/>
                    <a:pt x="927165" y="780357"/>
                  </a:cubicBezTo>
                  <a:cubicBezTo>
                    <a:pt x="923783" y="781339"/>
                    <a:pt x="971241" y="773472"/>
                    <a:pt x="917018" y="783303"/>
                  </a:cubicBezTo>
                  <a:cubicBezTo>
                    <a:pt x="862795" y="793134"/>
                    <a:pt x="710824" y="839342"/>
                    <a:pt x="601823" y="839342"/>
                  </a:cubicBezTo>
                  <a:cubicBezTo>
                    <a:pt x="515571" y="839342"/>
                    <a:pt x="446971" y="812108"/>
                    <a:pt x="372175" y="797051"/>
                  </a:cubicBezTo>
                  <a:cubicBezTo>
                    <a:pt x="404254" y="787068"/>
                    <a:pt x="441733" y="774793"/>
                    <a:pt x="481668" y="760717"/>
                  </a:cubicBezTo>
                  <a:lnTo>
                    <a:pt x="497707" y="799015"/>
                  </a:lnTo>
                  <a:cubicBezTo>
                    <a:pt x="501962" y="808999"/>
                    <a:pt x="511618" y="815054"/>
                    <a:pt x="521929" y="815054"/>
                  </a:cubicBezTo>
                  <a:cubicBezTo>
                    <a:pt x="525366" y="815054"/>
                    <a:pt x="528803" y="814400"/>
                    <a:pt x="532077" y="812927"/>
                  </a:cubicBezTo>
                  <a:cubicBezTo>
                    <a:pt x="545334" y="807362"/>
                    <a:pt x="551717" y="791978"/>
                    <a:pt x="545988" y="778557"/>
                  </a:cubicBezTo>
                  <a:lnTo>
                    <a:pt x="530931" y="742878"/>
                  </a:lnTo>
                  <a:lnTo>
                    <a:pt x="560882" y="731421"/>
                  </a:lnTo>
                  <a:cubicBezTo>
                    <a:pt x="597379" y="717346"/>
                    <a:pt x="630603" y="703271"/>
                    <a:pt x="660881" y="689359"/>
                  </a:cubicBezTo>
                  <a:lnTo>
                    <a:pt x="682158" y="735677"/>
                  </a:lnTo>
                  <a:cubicBezTo>
                    <a:pt x="686577" y="745333"/>
                    <a:pt x="696069" y="750897"/>
                    <a:pt x="706053" y="750897"/>
                  </a:cubicBezTo>
                  <a:cubicBezTo>
                    <a:pt x="709654" y="750897"/>
                    <a:pt x="713418" y="750079"/>
                    <a:pt x="717019" y="748442"/>
                  </a:cubicBezTo>
                  <a:cubicBezTo>
                    <a:pt x="730112" y="742387"/>
                    <a:pt x="736004" y="726839"/>
                    <a:pt x="729948" y="713745"/>
                  </a:cubicBezTo>
                  <a:lnTo>
                    <a:pt x="708181" y="666446"/>
                  </a:lnTo>
                  <a:cubicBezTo>
                    <a:pt x="728803" y="655971"/>
                    <a:pt x="747297" y="645661"/>
                    <a:pt x="763991" y="635350"/>
                  </a:cubicBezTo>
                  <a:cubicBezTo>
                    <a:pt x="767264" y="633386"/>
                    <a:pt x="770374" y="631258"/>
                    <a:pt x="773483" y="629294"/>
                  </a:cubicBezTo>
                  <a:cubicBezTo>
                    <a:pt x="781339" y="624384"/>
                    <a:pt x="788540" y="619310"/>
                    <a:pt x="795414" y="614400"/>
                  </a:cubicBezTo>
                  <a:cubicBezTo>
                    <a:pt x="802943" y="608999"/>
                    <a:pt x="809817" y="603598"/>
                    <a:pt x="816200" y="598361"/>
                  </a:cubicBezTo>
                  <a:cubicBezTo>
                    <a:pt x="817346" y="597379"/>
                    <a:pt x="818491" y="596561"/>
                    <a:pt x="819473" y="595579"/>
                  </a:cubicBezTo>
                  <a:lnTo>
                    <a:pt x="842223" y="625202"/>
                  </a:lnTo>
                  <a:cubicBezTo>
                    <a:pt x="847460" y="631913"/>
                    <a:pt x="855152" y="635350"/>
                    <a:pt x="863008" y="635350"/>
                  </a:cubicBezTo>
                  <a:cubicBezTo>
                    <a:pt x="868573" y="635350"/>
                    <a:pt x="874138" y="633549"/>
                    <a:pt x="878884" y="629949"/>
                  </a:cubicBezTo>
                  <a:cubicBezTo>
                    <a:pt x="890504" y="621438"/>
                    <a:pt x="892632" y="605072"/>
                    <a:pt x="883794" y="593451"/>
                  </a:cubicBezTo>
                  <a:close/>
                  <a:moveTo>
                    <a:pt x="513091" y="183796"/>
                  </a:moveTo>
                  <a:cubicBezTo>
                    <a:pt x="518820" y="178232"/>
                    <a:pt x="521438" y="170539"/>
                    <a:pt x="520784" y="163175"/>
                  </a:cubicBezTo>
                  <a:lnTo>
                    <a:pt x="613746" y="64648"/>
                  </a:lnTo>
                  <a:lnTo>
                    <a:pt x="903434" y="374630"/>
                  </a:lnTo>
                  <a:cubicBezTo>
                    <a:pt x="897378" y="381504"/>
                    <a:pt x="875774" y="396889"/>
                    <a:pt x="823892" y="411455"/>
                  </a:cubicBezTo>
                  <a:cubicBezTo>
                    <a:pt x="822910" y="411782"/>
                    <a:pt x="822092" y="411946"/>
                    <a:pt x="821110" y="412273"/>
                  </a:cubicBezTo>
                  <a:lnTo>
                    <a:pt x="807689" y="415710"/>
                  </a:lnTo>
                  <a:cubicBezTo>
                    <a:pt x="802452" y="412764"/>
                    <a:pt x="797051" y="409818"/>
                    <a:pt x="791159" y="406873"/>
                  </a:cubicBezTo>
                  <a:cubicBezTo>
                    <a:pt x="786413" y="404581"/>
                    <a:pt x="781667" y="402126"/>
                    <a:pt x="777084" y="399835"/>
                  </a:cubicBezTo>
                  <a:cubicBezTo>
                    <a:pt x="751716" y="387069"/>
                    <a:pt x="727984" y="374467"/>
                    <a:pt x="706053" y="362192"/>
                  </a:cubicBezTo>
                  <a:cubicBezTo>
                    <a:pt x="660063" y="336333"/>
                    <a:pt x="621602" y="311783"/>
                    <a:pt x="591160" y="288542"/>
                  </a:cubicBezTo>
                  <a:cubicBezTo>
                    <a:pt x="583795" y="282978"/>
                    <a:pt x="577085" y="277577"/>
                    <a:pt x="570702" y="272176"/>
                  </a:cubicBezTo>
                  <a:cubicBezTo>
                    <a:pt x="569720" y="271357"/>
                    <a:pt x="568738" y="270539"/>
                    <a:pt x="567919" y="269721"/>
                  </a:cubicBezTo>
                  <a:cubicBezTo>
                    <a:pt x="561700" y="264320"/>
                    <a:pt x="556299" y="259246"/>
                    <a:pt x="551226" y="254500"/>
                  </a:cubicBezTo>
                  <a:cubicBezTo>
                    <a:pt x="522093" y="226186"/>
                    <a:pt x="514237" y="207201"/>
                    <a:pt x="512109" y="197708"/>
                  </a:cubicBezTo>
                  <a:cubicBezTo>
                    <a:pt x="510145" y="188870"/>
                    <a:pt x="512600" y="184778"/>
                    <a:pt x="513091" y="183796"/>
                  </a:cubicBezTo>
                  <a:close/>
                  <a:moveTo>
                    <a:pt x="322094" y="374303"/>
                  </a:moveTo>
                  <a:lnTo>
                    <a:pt x="464974" y="222421"/>
                  </a:lnTo>
                  <a:cubicBezTo>
                    <a:pt x="472502" y="242552"/>
                    <a:pt x="486905" y="263665"/>
                    <a:pt x="508345" y="285596"/>
                  </a:cubicBezTo>
                  <a:lnTo>
                    <a:pt x="482486" y="314729"/>
                  </a:lnTo>
                  <a:cubicBezTo>
                    <a:pt x="477576" y="320293"/>
                    <a:pt x="475448" y="327331"/>
                    <a:pt x="475939" y="334205"/>
                  </a:cubicBezTo>
                  <a:cubicBezTo>
                    <a:pt x="476430" y="340752"/>
                    <a:pt x="479376" y="346971"/>
                    <a:pt x="484614" y="351717"/>
                  </a:cubicBezTo>
                  <a:cubicBezTo>
                    <a:pt x="486741" y="353518"/>
                    <a:pt x="488869" y="354991"/>
                    <a:pt x="491324" y="355973"/>
                  </a:cubicBezTo>
                  <a:cubicBezTo>
                    <a:pt x="494761" y="357446"/>
                    <a:pt x="498362" y="358264"/>
                    <a:pt x="501962" y="358264"/>
                  </a:cubicBezTo>
                  <a:cubicBezTo>
                    <a:pt x="509163" y="358264"/>
                    <a:pt x="516365" y="355318"/>
                    <a:pt x="521602" y="349426"/>
                  </a:cubicBezTo>
                  <a:lnTo>
                    <a:pt x="547298" y="320621"/>
                  </a:lnTo>
                  <a:cubicBezTo>
                    <a:pt x="549753" y="322585"/>
                    <a:pt x="552371" y="324712"/>
                    <a:pt x="554990" y="326676"/>
                  </a:cubicBezTo>
                  <a:cubicBezTo>
                    <a:pt x="597052" y="359410"/>
                    <a:pt x="653353" y="394270"/>
                    <a:pt x="722747" y="430768"/>
                  </a:cubicBezTo>
                  <a:cubicBezTo>
                    <a:pt x="703598" y="433059"/>
                    <a:pt x="683795" y="434696"/>
                    <a:pt x="663827" y="435678"/>
                  </a:cubicBezTo>
                  <a:cubicBezTo>
                    <a:pt x="652371" y="436332"/>
                    <a:pt x="640751" y="436660"/>
                    <a:pt x="628967" y="436823"/>
                  </a:cubicBezTo>
                  <a:cubicBezTo>
                    <a:pt x="624875" y="436823"/>
                    <a:pt x="620783" y="436987"/>
                    <a:pt x="616692" y="436987"/>
                  </a:cubicBezTo>
                  <a:cubicBezTo>
                    <a:pt x="611291" y="436987"/>
                    <a:pt x="605890" y="436987"/>
                    <a:pt x="600489" y="436823"/>
                  </a:cubicBezTo>
                  <a:cubicBezTo>
                    <a:pt x="588869" y="436660"/>
                    <a:pt x="577248" y="436169"/>
                    <a:pt x="565628" y="435514"/>
                  </a:cubicBezTo>
                  <a:cubicBezTo>
                    <a:pt x="530276" y="433550"/>
                    <a:pt x="495579" y="429786"/>
                    <a:pt x="463337" y="424057"/>
                  </a:cubicBezTo>
                  <a:cubicBezTo>
                    <a:pt x="453026" y="422257"/>
                    <a:pt x="442879" y="420293"/>
                    <a:pt x="433059" y="418165"/>
                  </a:cubicBezTo>
                  <a:cubicBezTo>
                    <a:pt x="424876" y="416365"/>
                    <a:pt x="416856" y="414401"/>
                    <a:pt x="409164" y="412437"/>
                  </a:cubicBezTo>
                  <a:lnTo>
                    <a:pt x="403927" y="410964"/>
                  </a:lnTo>
                  <a:cubicBezTo>
                    <a:pt x="351226" y="396398"/>
                    <a:pt x="328804" y="381341"/>
                    <a:pt x="322094" y="37430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6648" cap="flat">
              <a:noFill/>
              <a:prstDash val="solid"/>
              <a:miter/>
            </a:ln>
            <a:scene3d>
              <a:camera prst="perspectiveRight"/>
              <a:lightRig rig="threePt" dir="t"/>
            </a:scene3d>
          </p:spPr>
          <p:txBody>
            <a:bodyPr rtlCol="0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转场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 userDrawn="1"/>
        </p:nvSpPr>
        <p:spPr>
          <a:xfrm>
            <a:off x="4656138" y="549276"/>
            <a:ext cx="2878138" cy="57594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3" name="矩形 2"/>
          <p:cNvSpPr/>
          <p:nvPr userDrawn="1"/>
        </p:nvSpPr>
        <p:spPr>
          <a:xfrm>
            <a:off x="4962654" y="2552621"/>
            <a:ext cx="4629022" cy="1289553"/>
          </a:xfrm>
          <a:prstGeom prst="rect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/>
          <p:cNvSpPr/>
          <p:nvPr userDrawn="1"/>
        </p:nvSpPr>
        <p:spPr>
          <a:xfrm>
            <a:off x="5712642" y="3162473"/>
            <a:ext cx="450034" cy="2574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1" hasCustomPrompt="1"/>
          </p:nvPr>
        </p:nvSpPr>
        <p:spPr>
          <a:xfrm>
            <a:off x="6470538" y="2819435"/>
            <a:ext cx="2632318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600" b="1" i="0" u="none" strike="noStrike" kern="1200" cap="none" spc="30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30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输入标题</a:t>
            </a:r>
            <a:endParaRPr kumimoji="0" lang="zh-CN" altLang="en-US" sz="3600" b="1" i="0" u="none" strike="noStrike" kern="1200" cap="none" spc="30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矩形: 圆角 14"/>
          <p:cNvSpPr/>
          <p:nvPr userDrawn="1"/>
        </p:nvSpPr>
        <p:spPr>
          <a:xfrm>
            <a:off x="5712642" y="3162473"/>
            <a:ext cx="450034" cy="2574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5404780" y="2558986"/>
            <a:ext cx="1046709" cy="110799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6600" b="1" i="1" kern="1200" noProof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1" i="1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endParaRPr kumimoji="0" lang="zh-CN" altLang="en-US" sz="6600" b="1" i="1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9" name="PA-文本框 60"/>
          <p:cNvSpPr txBox="1"/>
          <p:nvPr userDrawn="1">
            <p:custDataLst>
              <p:tags r:id="rId1"/>
            </p:custDataLst>
          </p:nvPr>
        </p:nvSpPr>
        <p:spPr>
          <a:xfrm rot="16200000">
            <a:off x="4796552" y="3013327"/>
            <a:ext cx="1021915" cy="368139"/>
          </a:xfrm>
          <a:custGeom>
            <a:rect l="l" t="t" r="r" b="b"/>
            <a:pathLst>
              <a:path w="3442669" h="1014007">
                <a:moveTo>
                  <a:pt x="1765860" y="518745"/>
                </a:moveTo>
                <a:lnTo>
                  <a:pt x="1765860" y="951389"/>
                </a:lnTo>
                <a:lnTo>
                  <a:pt x="1829903" y="951389"/>
                </a:lnTo>
                <a:cubicBezTo>
                  <a:pt x="1865956" y="951389"/>
                  <a:pt x="1890032" y="945933"/>
                  <a:pt x="1902129" y="935022"/>
                </a:cubicBezTo>
                <a:cubicBezTo>
                  <a:pt x="1914226" y="924111"/>
                  <a:pt x="1920274" y="900392"/>
                  <a:pt x="1920274" y="863864"/>
                </a:cubicBezTo>
                <a:lnTo>
                  <a:pt x="1920274" y="610540"/>
                </a:lnTo>
                <a:cubicBezTo>
                  <a:pt x="1920274" y="571640"/>
                  <a:pt x="1914226" y="546616"/>
                  <a:pt x="1902129" y="535467"/>
                </a:cubicBezTo>
                <a:cubicBezTo>
                  <a:pt x="1890032" y="524319"/>
                  <a:pt x="1864059" y="518745"/>
                  <a:pt x="1824210" y="518745"/>
                </a:cubicBezTo>
                <a:close/>
                <a:moveTo>
                  <a:pt x="375006" y="214187"/>
                </a:moveTo>
                <a:lnTo>
                  <a:pt x="222015" y="658216"/>
                </a:lnTo>
                <a:lnTo>
                  <a:pt x="532266" y="658216"/>
                </a:lnTo>
                <a:lnTo>
                  <a:pt x="377852" y="214187"/>
                </a:lnTo>
                <a:close/>
                <a:moveTo>
                  <a:pt x="1765860" y="64043"/>
                </a:moveTo>
                <a:lnTo>
                  <a:pt x="1765860" y="488147"/>
                </a:lnTo>
                <a:lnTo>
                  <a:pt x="1829903" y="488147"/>
                </a:lnTo>
                <a:cubicBezTo>
                  <a:pt x="1865482" y="488147"/>
                  <a:pt x="1889439" y="481150"/>
                  <a:pt x="1901773" y="467155"/>
                </a:cubicBezTo>
                <a:cubicBezTo>
                  <a:pt x="1914107" y="453161"/>
                  <a:pt x="1920274" y="426951"/>
                  <a:pt x="1920274" y="388525"/>
                </a:cubicBezTo>
                <a:lnTo>
                  <a:pt x="1920274" y="190705"/>
                </a:lnTo>
                <a:cubicBezTo>
                  <a:pt x="1920274" y="138522"/>
                  <a:pt x="1914226" y="104366"/>
                  <a:pt x="1902129" y="88237"/>
                </a:cubicBezTo>
                <a:cubicBezTo>
                  <a:pt x="1890032" y="72107"/>
                  <a:pt x="1865008" y="64043"/>
                  <a:pt x="1827056" y="64043"/>
                </a:cubicBezTo>
                <a:close/>
                <a:moveTo>
                  <a:pt x="1229326" y="30598"/>
                </a:moveTo>
                <a:lnTo>
                  <a:pt x="2039820" y="30598"/>
                </a:lnTo>
                <a:cubicBezTo>
                  <a:pt x="2112402" y="30598"/>
                  <a:pt x="2167550" y="38544"/>
                  <a:pt x="2205264" y="54436"/>
                </a:cubicBezTo>
                <a:cubicBezTo>
                  <a:pt x="2242978" y="70328"/>
                  <a:pt x="2272864" y="98317"/>
                  <a:pt x="2294923" y="138403"/>
                </a:cubicBezTo>
                <a:cubicBezTo>
                  <a:pt x="2316982" y="178489"/>
                  <a:pt x="2328012" y="222014"/>
                  <a:pt x="2328012" y="268979"/>
                </a:cubicBezTo>
                <a:cubicBezTo>
                  <a:pt x="2328012" y="389948"/>
                  <a:pt x="2270848" y="462530"/>
                  <a:pt x="2156520" y="486724"/>
                </a:cubicBezTo>
                <a:lnTo>
                  <a:pt x="2156520" y="489570"/>
                </a:lnTo>
                <a:cubicBezTo>
                  <a:pt x="2221986" y="505225"/>
                  <a:pt x="2272034" y="534637"/>
                  <a:pt x="2306664" y="577807"/>
                </a:cubicBezTo>
                <a:cubicBezTo>
                  <a:pt x="2341295" y="620976"/>
                  <a:pt x="2358610" y="674108"/>
                  <a:pt x="2358610" y="737202"/>
                </a:cubicBezTo>
                <a:cubicBezTo>
                  <a:pt x="2358610" y="815002"/>
                  <a:pt x="2332400" y="875723"/>
                  <a:pt x="2279980" y="919367"/>
                </a:cubicBezTo>
                <a:cubicBezTo>
                  <a:pt x="2227560" y="963011"/>
                  <a:pt x="2144660" y="984833"/>
                  <a:pt x="2031281" y="984833"/>
                </a:cubicBezTo>
                <a:lnTo>
                  <a:pt x="1229326" y="984833"/>
                </a:lnTo>
                <a:lnTo>
                  <a:pt x="1229326" y="951389"/>
                </a:lnTo>
                <a:lnTo>
                  <a:pt x="1350295" y="951389"/>
                </a:lnTo>
                <a:lnTo>
                  <a:pt x="1350295" y="64043"/>
                </a:lnTo>
                <a:lnTo>
                  <a:pt x="1229326" y="64043"/>
                </a:lnTo>
                <a:close/>
                <a:moveTo>
                  <a:pt x="409873" y="30598"/>
                </a:moveTo>
                <a:lnTo>
                  <a:pt x="735779" y="30598"/>
                </a:lnTo>
                <a:lnTo>
                  <a:pt x="1056703" y="951389"/>
                </a:lnTo>
                <a:lnTo>
                  <a:pt x="1109361" y="951389"/>
                </a:lnTo>
                <a:lnTo>
                  <a:pt x="1109361" y="984833"/>
                </a:lnTo>
                <a:lnTo>
                  <a:pt x="525150" y="984833"/>
                </a:lnTo>
                <a:lnTo>
                  <a:pt x="525150" y="951389"/>
                </a:lnTo>
                <a:lnTo>
                  <a:pt x="632599" y="951389"/>
                </a:lnTo>
                <a:lnTo>
                  <a:pt x="542228" y="691660"/>
                </a:lnTo>
                <a:lnTo>
                  <a:pt x="211341" y="691660"/>
                </a:lnTo>
                <a:cubicBezTo>
                  <a:pt x="202802" y="720124"/>
                  <a:pt x="198533" y="747401"/>
                  <a:pt x="198533" y="773492"/>
                </a:cubicBezTo>
                <a:cubicBezTo>
                  <a:pt x="198533" y="823778"/>
                  <a:pt x="211223" y="865880"/>
                  <a:pt x="236602" y="899799"/>
                </a:cubicBezTo>
                <a:cubicBezTo>
                  <a:pt x="261982" y="933718"/>
                  <a:pt x="306931" y="950914"/>
                  <a:pt x="371448" y="951389"/>
                </a:cubicBezTo>
                <a:lnTo>
                  <a:pt x="371448" y="984833"/>
                </a:lnTo>
                <a:lnTo>
                  <a:pt x="0" y="984833"/>
                </a:lnTo>
                <a:lnTo>
                  <a:pt x="0" y="951389"/>
                </a:lnTo>
                <a:cubicBezTo>
                  <a:pt x="27989" y="941901"/>
                  <a:pt x="56334" y="916640"/>
                  <a:pt x="85035" y="875605"/>
                </a:cubicBezTo>
                <a:cubicBezTo>
                  <a:pt x="113735" y="834570"/>
                  <a:pt x="137336" y="787961"/>
                  <a:pt x="155837" y="735778"/>
                </a:cubicBezTo>
                <a:close/>
                <a:moveTo>
                  <a:pt x="3049163" y="0"/>
                </a:moveTo>
                <a:cubicBezTo>
                  <a:pt x="3148311" y="0"/>
                  <a:pt x="3228957" y="25617"/>
                  <a:pt x="3291102" y="76851"/>
                </a:cubicBezTo>
                <a:lnTo>
                  <a:pt x="3436977" y="1423"/>
                </a:lnTo>
                <a:lnTo>
                  <a:pt x="3436977" y="396353"/>
                </a:lnTo>
                <a:lnTo>
                  <a:pt x="3403532" y="396353"/>
                </a:lnTo>
                <a:cubicBezTo>
                  <a:pt x="3403532" y="327092"/>
                  <a:pt x="3385980" y="265421"/>
                  <a:pt x="3350875" y="211341"/>
                </a:cubicBezTo>
                <a:cubicBezTo>
                  <a:pt x="3315770" y="157260"/>
                  <a:pt x="3274380" y="115988"/>
                  <a:pt x="3226703" y="87525"/>
                </a:cubicBezTo>
                <a:cubicBezTo>
                  <a:pt x="3179027" y="59062"/>
                  <a:pt x="3131233" y="44830"/>
                  <a:pt x="3083319" y="44830"/>
                </a:cubicBezTo>
                <a:cubicBezTo>
                  <a:pt x="3060074" y="44830"/>
                  <a:pt x="3040861" y="50404"/>
                  <a:pt x="3025681" y="61552"/>
                </a:cubicBezTo>
                <a:cubicBezTo>
                  <a:pt x="3010500" y="72700"/>
                  <a:pt x="3001013" y="87288"/>
                  <a:pt x="2997217" y="105315"/>
                </a:cubicBezTo>
                <a:cubicBezTo>
                  <a:pt x="2993422" y="123341"/>
                  <a:pt x="2991525" y="150856"/>
                  <a:pt x="2991525" y="187858"/>
                </a:cubicBezTo>
                <a:lnTo>
                  <a:pt x="2991525" y="816899"/>
                </a:lnTo>
                <a:cubicBezTo>
                  <a:pt x="2991525" y="871454"/>
                  <a:pt x="3000064" y="910710"/>
                  <a:pt x="3017142" y="934666"/>
                </a:cubicBezTo>
                <a:cubicBezTo>
                  <a:pt x="3034220" y="958623"/>
                  <a:pt x="3062920" y="970601"/>
                  <a:pt x="3103244" y="970601"/>
                </a:cubicBezTo>
                <a:cubicBezTo>
                  <a:pt x="3217097" y="970601"/>
                  <a:pt x="3319091" y="911777"/>
                  <a:pt x="3409225" y="794128"/>
                </a:cubicBezTo>
                <a:lnTo>
                  <a:pt x="3442669" y="816899"/>
                </a:lnTo>
                <a:cubicBezTo>
                  <a:pt x="3387640" y="887109"/>
                  <a:pt x="3330713" y="937513"/>
                  <a:pt x="3271889" y="968111"/>
                </a:cubicBezTo>
                <a:cubicBezTo>
                  <a:pt x="3213065" y="998709"/>
                  <a:pt x="3140009" y="1014008"/>
                  <a:pt x="3052721" y="1014008"/>
                </a:cubicBezTo>
                <a:cubicBezTo>
                  <a:pt x="2900442" y="1014008"/>
                  <a:pt x="2775559" y="966806"/>
                  <a:pt x="2678072" y="872403"/>
                </a:cubicBezTo>
                <a:cubicBezTo>
                  <a:pt x="2580585" y="777999"/>
                  <a:pt x="2531841" y="656081"/>
                  <a:pt x="2531841" y="506648"/>
                </a:cubicBezTo>
                <a:cubicBezTo>
                  <a:pt x="2531841" y="353420"/>
                  <a:pt x="2579636" y="230672"/>
                  <a:pt x="2675225" y="138403"/>
                </a:cubicBezTo>
                <a:cubicBezTo>
                  <a:pt x="2770815" y="46134"/>
                  <a:pt x="2895461" y="0"/>
                  <a:pt x="3049163" y="0"/>
                </a:cubicBezTo>
                <a:close/>
              </a:path>
            </a:pathLst>
          </a:custGeom>
          <a:solidFill>
            <a:schemeClr val="bg1">
              <a:lumMod val="85000"/>
              <a:alpha val="7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7200" b="1" kern="1200" spc="600" smtClean="0">
                <a:solidFill>
                  <a:schemeClr val="bg1"/>
                </a:solidFill>
                <a:effectLst>
                  <a:outerShdw blurRad="38100" dist="38100" dir="2700000" algn="tl">
                    <a:schemeClr val="accent1">
                      <a:lumMod val="75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sz="11500">
              <a:solidFill>
                <a:schemeClr val="tx1"/>
              </a:solidFill>
              <a:effectLst/>
              <a:latin typeface="Bodoni MT Black" panose="02070a03080606020203" pitchFamily="18" charset="0"/>
            </a:endParaRPr>
          </a:p>
        </p:txBody>
      </p:sp>
      <p:sp>
        <p:nvSpPr>
          <p:cNvPr id="80" name="图形 3"/>
          <p:cNvSpPr/>
          <p:nvPr userDrawn="1"/>
        </p:nvSpPr>
        <p:spPr>
          <a:xfrm>
            <a:off x="9146311" y="3319786"/>
            <a:ext cx="370598" cy="453426"/>
          </a:xfrm>
          <a:custGeom>
            <a:gdLst>
              <a:gd name="connsiteX0" fmla="*/ 1219145 w 1225855"/>
              <a:gd name="connsiteY0" fmla="*/ 1035512 h 1499831"/>
              <a:gd name="connsiteX1" fmla="*/ 1212598 w 1225855"/>
              <a:gd name="connsiteY1" fmla="*/ 1022910 h 1499831"/>
              <a:gd name="connsiteX2" fmla="*/ 1009653 w 1225855"/>
              <a:gd name="connsiteY2" fmla="*/ 805725 h 1499831"/>
              <a:gd name="connsiteX3" fmla="*/ 1091485 w 1225855"/>
              <a:gd name="connsiteY3" fmla="*/ 720128 h 1499831"/>
              <a:gd name="connsiteX4" fmla="*/ 1086085 w 1225855"/>
              <a:gd name="connsiteY4" fmla="*/ 697052 h 1499831"/>
              <a:gd name="connsiteX5" fmla="*/ 1079702 w 1225855"/>
              <a:gd name="connsiteY5" fmla="*/ 685104 h 1499831"/>
              <a:gd name="connsiteX6" fmla="*/ 863663 w 1225855"/>
              <a:gd name="connsiteY6" fmla="*/ 454008 h 1499831"/>
              <a:gd name="connsiteX7" fmla="*/ 957280 w 1225855"/>
              <a:gd name="connsiteY7" fmla="*/ 374303 h 1499831"/>
              <a:gd name="connsiteX8" fmla="*/ 953024 w 1225855"/>
              <a:gd name="connsiteY8" fmla="*/ 355482 h 1499831"/>
              <a:gd name="connsiteX9" fmla="*/ 946969 w 1225855"/>
              <a:gd name="connsiteY9" fmla="*/ 344516 h 1499831"/>
              <a:gd name="connsiteX10" fmla="*/ 633058 w 1225855"/>
              <a:gd name="connsiteY10" fmla="*/ 8347 h 1499831"/>
              <a:gd name="connsiteX11" fmla="*/ 613909 w 1225855"/>
              <a:gd name="connsiteY11" fmla="*/ 0 h 1499831"/>
              <a:gd name="connsiteX12" fmla="*/ 594761 w 1225855"/>
              <a:gd name="connsiteY12" fmla="*/ 8183 h 1499831"/>
              <a:gd name="connsiteX13" fmla="*/ 276922 w 1225855"/>
              <a:gd name="connsiteY13" fmla="*/ 345825 h 1499831"/>
              <a:gd name="connsiteX14" fmla="*/ 269884 w 1225855"/>
              <a:gd name="connsiteY14" fmla="*/ 362028 h 1499831"/>
              <a:gd name="connsiteX15" fmla="*/ 268248 w 1225855"/>
              <a:gd name="connsiteY15" fmla="*/ 374139 h 1499831"/>
              <a:gd name="connsiteX16" fmla="*/ 363828 w 1225855"/>
              <a:gd name="connsiteY16" fmla="*/ 453354 h 1499831"/>
              <a:gd name="connsiteX17" fmla="*/ 143535 w 1225855"/>
              <a:gd name="connsiteY17" fmla="*/ 687395 h 1499831"/>
              <a:gd name="connsiteX18" fmla="*/ 136497 w 1225855"/>
              <a:gd name="connsiteY18" fmla="*/ 704744 h 1499831"/>
              <a:gd name="connsiteX19" fmla="*/ 134206 w 1225855"/>
              <a:gd name="connsiteY19" fmla="*/ 720128 h 1499831"/>
              <a:gd name="connsiteX20" fmla="*/ 182978 w 1225855"/>
              <a:gd name="connsiteY20" fmla="*/ 786740 h 1499831"/>
              <a:gd name="connsiteX21" fmla="*/ 217839 w 1225855"/>
              <a:gd name="connsiteY21" fmla="*/ 805071 h 1499831"/>
              <a:gd name="connsiteX22" fmla="*/ 9984 w 1225855"/>
              <a:gd name="connsiteY22" fmla="*/ 1025692 h 1499831"/>
              <a:gd name="connsiteX23" fmla="*/ 2946 w 1225855"/>
              <a:gd name="connsiteY23" fmla="*/ 1044186 h 1499831"/>
              <a:gd name="connsiteX24" fmla="*/ 0 w 1225855"/>
              <a:gd name="connsiteY24" fmla="*/ 1062844 h 1499831"/>
              <a:gd name="connsiteX25" fmla="*/ 194435 w 1225855"/>
              <a:gd name="connsiteY25" fmla="*/ 1198195 h 1499831"/>
              <a:gd name="connsiteX26" fmla="*/ 487887 w 1225855"/>
              <a:gd name="connsiteY26" fmla="*/ 1247950 h 1499831"/>
              <a:gd name="connsiteX27" fmla="*/ 487887 w 1225855"/>
              <a:gd name="connsiteY27" fmla="*/ 1473645 h 1499831"/>
              <a:gd name="connsiteX28" fmla="*/ 514073 w 1225855"/>
              <a:gd name="connsiteY28" fmla="*/ 1499831 h 1499831"/>
              <a:gd name="connsiteX29" fmla="*/ 711781 w 1225855"/>
              <a:gd name="connsiteY29" fmla="*/ 1499831 h 1499831"/>
              <a:gd name="connsiteX30" fmla="*/ 737968 w 1225855"/>
              <a:gd name="connsiteY30" fmla="*/ 1473645 h 1499831"/>
              <a:gd name="connsiteX31" fmla="*/ 737968 w 1225855"/>
              <a:gd name="connsiteY31" fmla="*/ 1248932 h 1499831"/>
              <a:gd name="connsiteX32" fmla="*/ 1039112 w 1225855"/>
              <a:gd name="connsiteY32" fmla="*/ 1198195 h 1499831"/>
              <a:gd name="connsiteX33" fmla="*/ 1225855 w 1225855"/>
              <a:gd name="connsiteY33" fmla="*/ 1062844 h 1499831"/>
              <a:gd name="connsiteX34" fmla="*/ 1219145 w 1225855"/>
              <a:gd name="connsiteY34" fmla="*/ 1035512 h 1499831"/>
              <a:gd name="connsiteX35" fmla="*/ 1099178 w 1225855"/>
              <a:gd name="connsiteY35" fmla="*/ 1120454 h 1499831"/>
              <a:gd name="connsiteX36" fmla="*/ 1082157 w 1225855"/>
              <a:gd name="connsiteY36" fmla="*/ 1113580 h 1499831"/>
              <a:gd name="connsiteX37" fmla="*/ 657608 w 1225855"/>
              <a:gd name="connsiteY37" fmla="*/ 1056788 h 1499831"/>
              <a:gd name="connsiteX38" fmla="*/ 560882 w 1225855"/>
              <a:gd name="connsiteY38" fmla="*/ 1023564 h 1499831"/>
              <a:gd name="connsiteX39" fmla="*/ 558918 w 1225855"/>
              <a:gd name="connsiteY39" fmla="*/ 1022582 h 1499831"/>
              <a:gd name="connsiteX40" fmla="*/ 554663 w 1225855"/>
              <a:gd name="connsiteY40" fmla="*/ 1021109 h 1499831"/>
              <a:gd name="connsiteX41" fmla="*/ 419966 w 1225855"/>
              <a:gd name="connsiteY41" fmla="*/ 947296 h 1499831"/>
              <a:gd name="connsiteX42" fmla="*/ 312928 w 1225855"/>
              <a:gd name="connsiteY42" fmla="*/ 837313 h 1499831"/>
              <a:gd name="connsiteX43" fmla="*/ 618656 w 1225855"/>
              <a:gd name="connsiteY43" fmla="*/ 887115 h 1499831"/>
              <a:gd name="connsiteX44" fmla="*/ 943368 w 1225855"/>
              <a:gd name="connsiteY44" fmla="*/ 830439 h 1499831"/>
              <a:gd name="connsiteX45" fmla="*/ 957116 w 1225855"/>
              <a:gd name="connsiteY45" fmla="*/ 826184 h 1499831"/>
              <a:gd name="connsiteX46" fmla="*/ 1168408 w 1225855"/>
              <a:gd name="connsiteY46" fmla="*/ 1052369 h 1499831"/>
              <a:gd name="connsiteX47" fmla="*/ 1170536 w 1225855"/>
              <a:gd name="connsiteY47" fmla="*/ 1055806 h 1499831"/>
              <a:gd name="connsiteX48" fmla="*/ 1173482 w 1225855"/>
              <a:gd name="connsiteY48" fmla="*/ 1063008 h 1499831"/>
              <a:gd name="connsiteX49" fmla="*/ 1099178 w 1225855"/>
              <a:gd name="connsiteY49" fmla="*/ 1120454 h 1499831"/>
              <a:gd name="connsiteX50" fmla="*/ 736822 w 1225855"/>
              <a:gd name="connsiteY50" fmla="*/ 1196559 h 1499831"/>
              <a:gd name="connsiteX51" fmla="*/ 620292 w 1225855"/>
              <a:gd name="connsiteY51" fmla="*/ 1200487 h 1499831"/>
              <a:gd name="connsiteX52" fmla="*/ 489033 w 1225855"/>
              <a:gd name="connsiteY52" fmla="*/ 1195577 h 1499831"/>
              <a:gd name="connsiteX53" fmla="*/ 209001 w 1225855"/>
              <a:gd name="connsiteY53" fmla="*/ 1148114 h 1499831"/>
              <a:gd name="connsiteX54" fmla="*/ 52209 w 1225855"/>
              <a:gd name="connsiteY54" fmla="*/ 1063008 h 1499831"/>
              <a:gd name="connsiteX55" fmla="*/ 54173 w 1225855"/>
              <a:gd name="connsiteY55" fmla="*/ 1057279 h 1499831"/>
              <a:gd name="connsiteX56" fmla="*/ 56137 w 1225855"/>
              <a:gd name="connsiteY56" fmla="*/ 1053188 h 1499831"/>
              <a:gd name="connsiteX57" fmla="*/ 255155 w 1225855"/>
              <a:gd name="connsiteY57" fmla="*/ 841896 h 1499831"/>
              <a:gd name="connsiteX58" fmla="*/ 346971 w 1225855"/>
              <a:gd name="connsiteY58" fmla="*/ 956134 h 1499831"/>
              <a:gd name="connsiteX59" fmla="*/ 318984 w 1225855"/>
              <a:gd name="connsiteY59" fmla="*/ 987558 h 1499831"/>
              <a:gd name="connsiteX60" fmla="*/ 321112 w 1225855"/>
              <a:gd name="connsiteY60" fmla="*/ 1024546 h 1499831"/>
              <a:gd name="connsiteX61" fmla="*/ 338460 w 1225855"/>
              <a:gd name="connsiteY61" fmla="*/ 1031093 h 1499831"/>
              <a:gd name="connsiteX62" fmla="*/ 358100 w 1225855"/>
              <a:gd name="connsiteY62" fmla="*/ 1022255 h 1499831"/>
              <a:gd name="connsiteX63" fmla="*/ 387887 w 1225855"/>
              <a:gd name="connsiteY63" fmla="*/ 988703 h 1499831"/>
              <a:gd name="connsiteX64" fmla="*/ 512600 w 1225855"/>
              <a:gd name="connsiteY64" fmla="*/ 1059898 h 1499831"/>
              <a:gd name="connsiteX65" fmla="*/ 494925 w 1225855"/>
              <a:gd name="connsiteY65" fmla="*/ 1097868 h 1499831"/>
              <a:gd name="connsiteX66" fmla="*/ 507527 w 1225855"/>
              <a:gd name="connsiteY66" fmla="*/ 1132729 h 1499831"/>
              <a:gd name="connsiteX67" fmla="*/ 518656 w 1225855"/>
              <a:gd name="connsiteY67" fmla="*/ 1135184 h 1499831"/>
              <a:gd name="connsiteX68" fmla="*/ 542388 w 1225855"/>
              <a:gd name="connsiteY68" fmla="*/ 1120127 h 1499831"/>
              <a:gd name="connsiteX69" fmla="*/ 561045 w 1225855"/>
              <a:gd name="connsiteY69" fmla="*/ 1080029 h 1499831"/>
              <a:gd name="connsiteX70" fmla="*/ 638132 w 1225855"/>
              <a:gd name="connsiteY70" fmla="*/ 1105888 h 1499831"/>
              <a:gd name="connsiteX71" fmla="*/ 708344 w 1225855"/>
              <a:gd name="connsiteY71" fmla="*/ 1124219 h 1499831"/>
              <a:gd name="connsiteX72" fmla="*/ 692633 w 1225855"/>
              <a:gd name="connsiteY72" fmla="*/ 1159079 h 1499831"/>
              <a:gd name="connsiteX73" fmla="*/ 691487 w 1225855"/>
              <a:gd name="connsiteY73" fmla="*/ 1177574 h 1499831"/>
              <a:gd name="connsiteX74" fmla="*/ 705726 w 1225855"/>
              <a:gd name="connsiteY74" fmla="*/ 1193776 h 1499831"/>
              <a:gd name="connsiteX75" fmla="*/ 716528 w 1225855"/>
              <a:gd name="connsiteY75" fmla="*/ 1196068 h 1499831"/>
              <a:gd name="connsiteX76" fmla="*/ 733549 w 1225855"/>
              <a:gd name="connsiteY76" fmla="*/ 1189848 h 1499831"/>
              <a:gd name="connsiteX77" fmla="*/ 740423 w 1225855"/>
              <a:gd name="connsiteY77" fmla="*/ 1180683 h 1499831"/>
              <a:gd name="connsiteX78" fmla="*/ 760881 w 1225855"/>
              <a:gd name="connsiteY78" fmla="*/ 1135184 h 1499831"/>
              <a:gd name="connsiteX79" fmla="*/ 974628 w 1225855"/>
              <a:gd name="connsiteY79" fmla="*/ 1161534 h 1499831"/>
              <a:gd name="connsiteX80" fmla="*/ 736822 w 1225855"/>
              <a:gd name="connsiteY80" fmla="*/ 1196559 h 1499831"/>
              <a:gd name="connsiteX81" fmla="*/ 685431 w 1225855"/>
              <a:gd name="connsiteY81" fmla="*/ 1447458 h 1499831"/>
              <a:gd name="connsiteX82" fmla="*/ 540096 w 1225855"/>
              <a:gd name="connsiteY82" fmla="*/ 1447458 h 1499831"/>
              <a:gd name="connsiteX83" fmla="*/ 540096 w 1225855"/>
              <a:gd name="connsiteY83" fmla="*/ 1251059 h 1499831"/>
              <a:gd name="connsiteX84" fmla="*/ 620292 w 1225855"/>
              <a:gd name="connsiteY84" fmla="*/ 1252860 h 1499831"/>
              <a:gd name="connsiteX85" fmla="*/ 685431 w 1225855"/>
              <a:gd name="connsiteY85" fmla="*/ 1251714 h 1499831"/>
              <a:gd name="connsiteX86" fmla="*/ 685431 w 1225855"/>
              <a:gd name="connsiteY86" fmla="*/ 1447458 h 1499831"/>
              <a:gd name="connsiteX87" fmla="*/ 186415 w 1225855"/>
              <a:gd name="connsiteY87" fmla="*/ 720292 h 1499831"/>
              <a:gd name="connsiteX88" fmla="*/ 187070 w 1225855"/>
              <a:gd name="connsiteY88" fmla="*/ 718819 h 1499831"/>
              <a:gd name="connsiteX89" fmla="*/ 188543 w 1225855"/>
              <a:gd name="connsiteY89" fmla="*/ 715873 h 1499831"/>
              <a:gd name="connsiteX90" fmla="*/ 418567 w 1225855"/>
              <a:gd name="connsiteY90" fmla="*/ 483352 h 1499831"/>
              <a:gd name="connsiteX91" fmla="*/ 483426 w 1225855"/>
              <a:gd name="connsiteY91" fmla="*/ 492987 h 1499831"/>
              <a:gd name="connsiteX92" fmla="*/ 493280 w 1225855"/>
              <a:gd name="connsiteY92" fmla="*/ 505881 h 1499831"/>
              <a:gd name="connsiteX93" fmla="*/ 550480 w 1225855"/>
              <a:gd name="connsiteY93" fmla="*/ 506283 h 1499831"/>
              <a:gd name="connsiteX94" fmla="*/ 587396 w 1225855"/>
              <a:gd name="connsiteY94" fmla="*/ 507919 h 1499831"/>
              <a:gd name="connsiteX95" fmla="*/ 609547 w 1225855"/>
              <a:gd name="connsiteY95" fmla="*/ 506029 h 1499831"/>
              <a:gd name="connsiteX96" fmla="*/ 644277 w 1225855"/>
              <a:gd name="connsiteY96" fmla="*/ 496177 h 1499831"/>
              <a:gd name="connsiteX97" fmla="*/ 681193 w 1225855"/>
              <a:gd name="connsiteY97" fmla="*/ 499466 h 1499831"/>
              <a:gd name="connsiteX98" fmla="*/ 719342 w 1225855"/>
              <a:gd name="connsiteY98" fmla="*/ 489704 h 1499831"/>
              <a:gd name="connsiteX99" fmla="*/ 797706 w 1225855"/>
              <a:gd name="connsiteY99" fmla="*/ 471684 h 1499831"/>
              <a:gd name="connsiteX100" fmla="*/ 820292 w 1225855"/>
              <a:gd name="connsiteY100" fmla="*/ 507036 h 1499831"/>
              <a:gd name="connsiteX101" fmla="*/ 780194 w 1225855"/>
              <a:gd name="connsiteY101" fmla="*/ 560391 h 1499831"/>
              <a:gd name="connsiteX102" fmla="*/ 759081 w 1225855"/>
              <a:gd name="connsiteY102" fmla="*/ 576103 h 1499831"/>
              <a:gd name="connsiteX103" fmla="*/ 736822 w 1225855"/>
              <a:gd name="connsiteY103" fmla="*/ 590669 h 1499831"/>
              <a:gd name="connsiteX104" fmla="*/ 736331 w 1225855"/>
              <a:gd name="connsiteY104" fmla="*/ 590996 h 1499831"/>
              <a:gd name="connsiteX105" fmla="*/ 537297 w 1225855"/>
              <a:gd name="connsiteY105" fmla="*/ 689628 h 1499831"/>
              <a:gd name="connsiteX106" fmla="*/ 339115 w 1225855"/>
              <a:gd name="connsiteY106" fmla="*/ 752370 h 1499831"/>
              <a:gd name="connsiteX107" fmla="*/ 289033 w 1225855"/>
              <a:gd name="connsiteY107" fmla="*/ 767428 h 1499831"/>
              <a:gd name="connsiteX108" fmla="*/ 274958 w 1225855"/>
              <a:gd name="connsiteY108" fmla="*/ 771519 h 1499831"/>
              <a:gd name="connsiteX109" fmla="*/ 255809 w 1225855"/>
              <a:gd name="connsiteY109" fmla="*/ 764482 h 1499831"/>
              <a:gd name="connsiteX110" fmla="*/ 186415 w 1225855"/>
              <a:gd name="connsiteY110" fmla="*/ 720292 h 1499831"/>
              <a:gd name="connsiteX111" fmla="*/ 883794 w 1225855"/>
              <a:gd name="connsiteY111" fmla="*/ 593451 h 1499831"/>
              <a:gd name="connsiteX112" fmla="*/ 859244 w 1225855"/>
              <a:gd name="connsiteY112" fmla="*/ 561536 h 1499831"/>
              <a:gd name="connsiteX113" fmla="*/ 854989 w 1225855"/>
              <a:gd name="connsiteY113" fmla="*/ 557117 h 1499831"/>
              <a:gd name="connsiteX114" fmla="*/ 867100 w 1225855"/>
              <a:gd name="connsiteY114" fmla="*/ 534204 h 1499831"/>
              <a:gd name="connsiteX115" fmla="*/ 1036167 w 1225855"/>
              <a:gd name="connsiteY115" fmla="*/ 715218 h 1499831"/>
              <a:gd name="connsiteX116" fmla="*/ 1037803 w 1225855"/>
              <a:gd name="connsiteY116" fmla="*/ 717837 h 1499831"/>
              <a:gd name="connsiteX117" fmla="*/ 1038949 w 1225855"/>
              <a:gd name="connsiteY117" fmla="*/ 720128 h 1499831"/>
              <a:gd name="connsiteX118" fmla="*/ 971519 w 1225855"/>
              <a:gd name="connsiteY118" fmla="*/ 764973 h 1499831"/>
              <a:gd name="connsiteX119" fmla="*/ 944841 w 1225855"/>
              <a:gd name="connsiteY119" fmla="*/ 774793 h 1499831"/>
              <a:gd name="connsiteX120" fmla="*/ 927165 w 1225855"/>
              <a:gd name="connsiteY120" fmla="*/ 780357 h 1499831"/>
              <a:gd name="connsiteX121" fmla="*/ 917018 w 1225855"/>
              <a:gd name="connsiteY121" fmla="*/ 783303 h 1499831"/>
              <a:gd name="connsiteX122" fmla="*/ 601823 w 1225855"/>
              <a:gd name="connsiteY122" fmla="*/ 839342 h 1499831"/>
              <a:gd name="connsiteX123" fmla="*/ 372175 w 1225855"/>
              <a:gd name="connsiteY123" fmla="*/ 797051 h 1499831"/>
              <a:gd name="connsiteX124" fmla="*/ 481668 w 1225855"/>
              <a:gd name="connsiteY124" fmla="*/ 760717 h 1499831"/>
              <a:gd name="connsiteX125" fmla="*/ 497707 w 1225855"/>
              <a:gd name="connsiteY125" fmla="*/ 799015 h 1499831"/>
              <a:gd name="connsiteX126" fmla="*/ 521929 w 1225855"/>
              <a:gd name="connsiteY126" fmla="*/ 815054 h 1499831"/>
              <a:gd name="connsiteX127" fmla="*/ 532077 w 1225855"/>
              <a:gd name="connsiteY127" fmla="*/ 812927 h 1499831"/>
              <a:gd name="connsiteX128" fmla="*/ 545988 w 1225855"/>
              <a:gd name="connsiteY128" fmla="*/ 778557 h 1499831"/>
              <a:gd name="connsiteX129" fmla="*/ 530931 w 1225855"/>
              <a:gd name="connsiteY129" fmla="*/ 742878 h 1499831"/>
              <a:gd name="connsiteX130" fmla="*/ 560882 w 1225855"/>
              <a:gd name="connsiteY130" fmla="*/ 731421 h 1499831"/>
              <a:gd name="connsiteX131" fmla="*/ 660881 w 1225855"/>
              <a:gd name="connsiteY131" fmla="*/ 689359 h 1499831"/>
              <a:gd name="connsiteX132" fmla="*/ 682158 w 1225855"/>
              <a:gd name="connsiteY132" fmla="*/ 735677 h 1499831"/>
              <a:gd name="connsiteX133" fmla="*/ 706053 w 1225855"/>
              <a:gd name="connsiteY133" fmla="*/ 750897 h 1499831"/>
              <a:gd name="connsiteX134" fmla="*/ 717019 w 1225855"/>
              <a:gd name="connsiteY134" fmla="*/ 748442 h 1499831"/>
              <a:gd name="connsiteX135" fmla="*/ 729948 w 1225855"/>
              <a:gd name="connsiteY135" fmla="*/ 713745 h 1499831"/>
              <a:gd name="connsiteX136" fmla="*/ 708181 w 1225855"/>
              <a:gd name="connsiteY136" fmla="*/ 666446 h 1499831"/>
              <a:gd name="connsiteX137" fmla="*/ 763991 w 1225855"/>
              <a:gd name="connsiteY137" fmla="*/ 635350 h 1499831"/>
              <a:gd name="connsiteX138" fmla="*/ 773483 w 1225855"/>
              <a:gd name="connsiteY138" fmla="*/ 629294 h 1499831"/>
              <a:gd name="connsiteX139" fmla="*/ 795414 w 1225855"/>
              <a:gd name="connsiteY139" fmla="*/ 614400 h 1499831"/>
              <a:gd name="connsiteX140" fmla="*/ 816200 w 1225855"/>
              <a:gd name="connsiteY140" fmla="*/ 598361 h 1499831"/>
              <a:gd name="connsiteX141" fmla="*/ 819473 w 1225855"/>
              <a:gd name="connsiteY141" fmla="*/ 595579 h 1499831"/>
              <a:gd name="connsiteX142" fmla="*/ 842223 w 1225855"/>
              <a:gd name="connsiteY142" fmla="*/ 625202 h 1499831"/>
              <a:gd name="connsiteX143" fmla="*/ 863008 w 1225855"/>
              <a:gd name="connsiteY143" fmla="*/ 635350 h 1499831"/>
              <a:gd name="connsiteX144" fmla="*/ 878884 w 1225855"/>
              <a:gd name="connsiteY144" fmla="*/ 629949 h 1499831"/>
              <a:gd name="connsiteX145" fmla="*/ 883794 w 1225855"/>
              <a:gd name="connsiteY145" fmla="*/ 593451 h 1499831"/>
              <a:gd name="connsiteX146" fmla="*/ 513091 w 1225855"/>
              <a:gd name="connsiteY146" fmla="*/ 183796 h 1499831"/>
              <a:gd name="connsiteX147" fmla="*/ 520784 w 1225855"/>
              <a:gd name="connsiteY147" fmla="*/ 163175 h 1499831"/>
              <a:gd name="connsiteX148" fmla="*/ 613746 w 1225855"/>
              <a:gd name="connsiteY148" fmla="*/ 64648 h 1499831"/>
              <a:gd name="connsiteX149" fmla="*/ 903434 w 1225855"/>
              <a:gd name="connsiteY149" fmla="*/ 374630 h 1499831"/>
              <a:gd name="connsiteX150" fmla="*/ 823892 w 1225855"/>
              <a:gd name="connsiteY150" fmla="*/ 411455 h 1499831"/>
              <a:gd name="connsiteX151" fmla="*/ 821110 w 1225855"/>
              <a:gd name="connsiteY151" fmla="*/ 412273 h 1499831"/>
              <a:gd name="connsiteX152" fmla="*/ 807689 w 1225855"/>
              <a:gd name="connsiteY152" fmla="*/ 415710 h 1499831"/>
              <a:gd name="connsiteX153" fmla="*/ 791159 w 1225855"/>
              <a:gd name="connsiteY153" fmla="*/ 406873 h 1499831"/>
              <a:gd name="connsiteX154" fmla="*/ 777084 w 1225855"/>
              <a:gd name="connsiteY154" fmla="*/ 399835 h 1499831"/>
              <a:gd name="connsiteX155" fmla="*/ 706053 w 1225855"/>
              <a:gd name="connsiteY155" fmla="*/ 362192 h 1499831"/>
              <a:gd name="connsiteX156" fmla="*/ 591160 w 1225855"/>
              <a:gd name="connsiteY156" fmla="*/ 288542 h 1499831"/>
              <a:gd name="connsiteX157" fmla="*/ 570702 w 1225855"/>
              <a:gd name="connsiteY157" fmla="*/ 272176 h 1499831"/>
              <a:gd name="connsiteX158" fmla="*/ 567919 w 1225855"/>
              <a:gd name="connsiteY158" fmla="*/ 269721 h 1499831"/>
              <a:gd name="connsiteX159" fmla="*/ 551226 w 1225855"/>
              <a:gd name="connsiteY159" fmla="*/ 254500 h 1499831"/>
              <a:gd name="connsiteX160" fmla="*/ 512109 w 1225855"/>
              <a:gd name="connsiteY160" fmla="*/ 197708 h 1499831"/>
              <a:gd name="connsiteX161" fmla="*/ 513091 w 1225855"/>
              <a:gd name="connsiteY161" fmla="*/ 183796 h 1499831"/>
              <a:gd name="connsiteX162" fmla="*/ 322094 w 1225855"/>
              <a:gd name="connsiteY162" fmla="*/ 374303 h 1499831"/>
              <a:gd name="connsiteX163" fmla="*/ 464974 w 1225855"/>
              <a:gd name="connsiteY163" fmla="*/ 222421 h 1499831"/>
              <a:gd name="connsiteX164" fmla="*/ 508345 w 1225855"/>
              <a:gd name="connsiteY164" fmla="*/ 285596 h 1499831"/>
              <a:gd name="connsiteX165" fmla="*/ 482486 w 1225855"/>
              <a:gd name="connsiteY165" fmla="*/ 314729 h 1499831"/>
              <a:gd name="connsiteX166" fmla="*/ 475939 w 1225855"/>
              <a:gd name="connsiteY166" fmla="*/ 334205 h 1499831"/>
              <a:gd name="connsiteX167" fmla="*/ 484614 w 1225855"/>
              <a:gd name="connsiteY167" fmla="*/ 351717 h 1499831"/>
              <a:gd name="connsiteX168" fmla="*/ 491324 w 1225855"/>
              <a:gd name="connsiteY168" fmla="*/ 355973 h 1499831"/>
              <a:gd name="connsiteX169" fmla="*/ 501962 w 1225855"/>
              <a:gd name="connsiteY169" fmla="*/ 358264 h 1499831"/>
              <a:gd name="connsiteX170" fmla="*/ 521602 w 1225855"/>
              <a:gd name="connsiteY170" fmla="*/ 349426 h 1499831"/>
              <a:gd name="connsiteX171" fmla="*/ 547298 w 1225855"/>
              <a:gd name="connsiteY171" fmla="*/ 320621 h 1499831"/>
              <a:gd name="connsiteX172" fmla="*/ 554990 w 1225855"/>
              <a:gd name="connsiteY172" fmla="*/ 326676 h 1499831"/>
              <a:gd name="connsiteX173" fmla="*/ 722747 w 1225855"/>
              <a:gd name="connsiteY173" fmla="*/ 430768 h 1499831"/>
              <a:gd name="connsiteX174" fmla="*/ 663827 w 1225855"/>
              <a:gd name="connsiteY174" fmla="*/ 435678 h 1499831"/>
              <a:gd name="connsiteX175" fmla="*/ 628967 w 1225855"/>
              <a:gd name="connsiteY175" fmla="*/ 436823 h 1499831"/>
              <a:gd name="connsiteX176" fmla="*/ 616692 w 1225855"/>
              <a:gd name="connsiteY176" fmla="*/ 436987 h 1499831"/>
              <a:gd name="connsiteX177" fmla="*/ 600489 w 1225855"/>
              <a:gd name="connsiteY177" fmla="*/ 436823 h 1499831"/>
              <a:gd name="connsiteX178" fmla="*/ 565628 w 1225855"/>
              <a:gd name="connsiteY178" fmla="*/ 435514 h 1499831"/>
              <a:gd name="connsiteX179" fmla="*/ 463337 w 1225855"/>
              <a:gd name="connsiteY179" fmla="*/ 424057 h 1499831"/>
              <a:gd name="connsiteX180" fmla="*/ 433059 w 1225855"/>
              <a:gd name="connsiteY180" fmla="*/ 418165 h 1499831"/>
              <a:gd name="connsiteX181" fmla="*/ 409164 w 1225855"/>
              <a:gd name="connsiteY181" fmla="*/ 412437 h 1499831"/>
              <a:gd name="connsiteX182" fmla="*/ 403927 w 1225855"/>
              <a:gd name="connsiteY182" fmla="*/ 410964 h 1499831"/>
              <a:gd name="connsiteX183" fmla="*/ 322094 w 1225855"/>
              <a:gd name="connsiteY183" fmla="*/ 374303 h 149983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</a:cxnLst>
            <a:rect l="l" t="t" r="r" b="b"/>
            <a:pathLst>
              <a:path w="1225855" h="1499831">
                <a:moveTo>
                  <a:pt x="1219145" y="1035512"/>
                </a:moveTo>
                <a:lnTo>
                  <a:pt x="1212598" y="1022910"/>
                </a:lnTo>
                <a:lnTo>
                  <a:pt x="1009653" y="805725"/>
                </a:lnTo>
                <a:cubicBezTo>
                  <a:pt x="1075610" y="775284"/>
                  <a:pt x="1091485" y="743533"/>
                  <a:pt x="1091485" y="720128"/>
                </a:cubicBezTo>
                <a:cubicBezTo>
                  <a:pt x="1091485" y="712272"/>
                  <a:pt x="1089685" y="704416"/>
                  <a:pt x="1086085" y="697052"/>
                </a:cubicBezTo>
                <a:cubicBezTo>
                  <a:pt x="1085102" y="692633"/>
                  <a:pt x="1082975" y="688541"/>
                  <a:pt x="1079702" y="685104"/>
                </a:cubicBezTo>
                <a:lnTo>
                  <a:pt x="863663" y="454008"/>
                </a:lnTo>
                <a:cubicBezTo>
                  <a:pt x="925856" y="432732"/>
                  <a:pt x="957280" y="406054"/>
                  <a:pt x="957280" y="374303"/>
                </a:cubicBezTo>
                <a:cubicBezTo>
                  <a:pt x="957280" y="367756"/>
                  <a:pt x="955807" y="361537"/>
                  <a:pt x="953024" y="355482"/>
                </a:cubicBezTo>
                <a:cubicBezTo>
                  <a:pt x="951879" y="351390"/>
                  <a:pt x="949915" y="347626"/>
                  <a:pt x="946969" y="344516"/>
                </a:cubicBezTo>
                <a:lnTo>
                  <a:pt x="633058" y="8347"/>
                </a:lnTo>
                <a:cubicBezTo>
                  <a:pt x="628148" y="3110"/>
                  <a:pt x="621274" y="0"/>
                  <a:pt x="613909" y="0"/>
                </a:cubicBezTo>
                <a:cubicBezTo>
                  <a:pt x="606708" y="0"/>
                  <a:pt x="599834" y="2946"/>
                  <a:pt x="594761" y="8183"/>
                </a:cubicBezTo>
                <a:lnTo>
                  <a:pt x="276922" y="345825"/>
                </a:lnTo>
                <a:cubicBezTo>
                  <a:pt x="272667" y="350408"/>
                  <a:pt x="270212" y="356136"/>
                  <a:pt x="269884" y="362028"/>
                </a:cubicBezTo>
                <a:cubicBezTo>
                  <a:pt x="268739" y="365956"/>
                  <a:pt x="268248" y="370048"/>
                  <a:pt x="268248" y="374139"/>
                </a:cubicBezTo>
                <a:cubicBezTo>
                  <a:pt x="268248" y="405563"/>
                  <a:pt x="300326" y="432077"/>
                  <a:pt x="363828" y="453354"/>
                </a:cubicBezTo>
                <a:lnTo>
                  <a:pt x="143535" y="687395"/>
                </a:lnTo>
                <a:cubicBezTo>
                  <a:pt x="138952" y="692142"/>
                  <a:pt x="136497" y="698361"/>
                  <a:pt x="136497" y="704744"/>
                </a:cubicBezTo>
                <a:cubicBezTo>
                  <a:pt x="135024" y="709817"/>
                  <a:pt x="134206" y="714891"/>
                  <a:pt x="134206" y="720128"/>
                </a:cubicBezTo>
                <a:cubicBezTo>
                  <a:pt x="134206" y="744187"/>
                  <a:pt x="150572" y="766609"/>
                  <a:pt x="182978" y="786740"/>
                </a:cubicBezTo>
                <a:cubicBezTo>
                  <a:pt x="193125" y="793123"/>
                  <a:pt x="204746" y="799179"/>
                  <a:pt x="217839" y="805071"/>
                </a:cubicBezTo>
                <a:lnTo>
                  <a:pt x="9984" y="1025692"/>
                </a:lnTo>
                <a:cubicBezTo>
                  <a:pt x="5237" y="1030766"/>
                  <a:pt x="2782" y="1037476"/>
                  <a:pt x="2946" y="1044186"/>
                </a:cubicBezTo>
                <a:cubicBezTo>
                  <a:pt x="982" y="1050242"/>
                  <a:pt x="0" y="1056625"/>
                  <a:pt x="0" y="1062844"/>
                </a:cubicBezTo>
                <a:cubicBezTo>
                  <a:pt x="0" y="1127983"/>
                  <a:pt x="105728" y="1172500"/>
                  <a:pt x="194435" y="1198195"/>
                </a:cubicBezTo>
                <a:cubicBezTo>
                  <a:pt x="280195" y="1223073"/>
                  <a:pt x="381341" y="1240094"/>
                  <a:pt x="487887" y="1247950"/>
                </a:cubicBezTo>
                <a:lnTo>
                  <a:pt x="487887" y="1473645"/>
                </a:lnTo>
                <a:cubicBezTo>
                  <a:pt x="487887" y="1488047"/>
                  <a:pt x="499671" y="1499831"/>
                  <a:pt x="514073" y="1499831"/>
                </a:cubicBezTo>
                <a:lnTo>
                  <a:pt x="711781" y="1499831"/>
                </a:lnTo>
                <a:cubicBezTo>
                  <a:pt x="726184" y="1499831"/>
                  <a:pt x="737968" y="1488047"/>
                  <a:pt x="737968" y="1473645"/>
                </a:cubicBezTo>
                <a:lnTo>
                  <a:pt x="737968" y="1248932"/>
                </a:lnTo>
                <a:cubicBezTo>
                  <a:pt x="848606" y="1241730"/>
                  <a:pt x="952697" y="1224218"/>
                  <a:pt x="1039112" y="1198195"/>
                </a:cubicBezTo>
                <a:cubicBezTo>
                  <a:pt x="1124219" y="1172500"/>
                  <a:pt x="1225855" y="1128147"/>
                  <a:pt x="1225855" y="1062844"/>
                </a:cubicBezTo>
                <a:cubicBezTo>
                  <a:pt x="1225691" y="1053515"/>
                  <a:pt x="1223400" y="1044350"/>
                  <a:pt x="1219145" y="1035512"/>
                </a:cubicBezTo>
                <a:close/>
                <a:moveTo>
                  <a:pt x="1099178" y="1120454"/>
                </a:moveTo>
                <a:cubicBezTo>
                  <a:pt x="1094595" y="1116363"/>
                  <a:pt x="1088703" y="1113744"/>
                  <a:pt x="1082157" y="1113580"/>
                </a:cubicBezTo>
                <a:cubicBezTo>
                  <a:pt x="919800" y="1110307"/>
                  <a:pt x="776920" y="1091158"/>
                  <a:pt x="657608" y="1056788"/>
                </a:cubicBezTo>
                <a:cubicBezTo>
                  <a:pt x="623402" y="1046968"/>
                  <a:pt x="591160" y="1035839"/>
                  <a:pt x="560882" y="1023564"/>
                </a:cubicBezTo>
                <a:lnTo>
                  <a:pt x="558918" y="1022582"/>
                </a:lnTo>
                <a:cubicBezTo>
                  <a:pt x="557445" y="1021928"/>
                  <a:pt x="556135" y="1021437"/>
                  <a:pt x="554663" y="1021109"/>
                </a:cubicBezTo>
                <a:cubicBezTo>
                  <a:pt x="503763" y="999833"/>
                  <a:pt x="458591" y="975283"/>
                  <a:pt x="419966" y="947296"/>
                </a:cubicBezTo>
                <a:cubicBezTo>
                  <a:pt x="363665" y="906707"/>
                  <a:pt x="331095" y="866282"/>
                  <a:pt x="312928" y="837313"/>
                </a:cubicBezTo>
                <a:cubicBezTo>
                  <a:pt x="402126" y="860390"/>
                  <a:pt x="509491" y="887115"/>
                  <a:pt x="618656" y="887115"/>
                </a:cubicBezTo>
                <a:cubicBezTo>
                  <a:pt x="737477" y="887115"/>
                  <a:pt x="886958" y="840594"/>
                  <a:pt x="943368" y="830439"/>
                </a:cubicBezTo>
                <a:cubicBezTo>
                  <a:pt x="999778" y="820284"/>
                  <a:pt x="952533" y="827602"/>
                  <a:pt x="957116" y="826184"/>
                </a:cubicBezTo>
                <a:lnTo>
                  <a:pt x="1168408" y="1052369"/>
                </a:lnTo>
                <a:cubicBezTo>
                  <a:pt x="1169063" y="1053515"/>
                  <a:pt x="1169718" y="1054824"/>
                  <a:pt x="1170536" y="1055806"/>
                </a:cubicBezTo>
                <a:cubicBezTo>
                  <a:pt x="1171845" y="1057770"/>
                  <a:pt x="1173482" y="1060553"/>
                  <a:pt x="1173482" y="1063008"/>
                </a:cubicBezTo>
                <a:cubicBezTo>
                  <a:pt x="1173318" y="1073973"/>
                  <a:pt x="1152042" y="1096395"/>
                  <a:pt x="1099178" y="1120454"/>
                </a:cubicBezTo>
                <a:close/>
                <a:moveTo>
                  <a:pt x="736822" y="1196559"/>
                </a:moveTo>
                <a:cubicBezTo>
                  <a:pt x="698688" y="1199177"/>
                  <a:pt x="659736" y="1200487"/>
                  <a:pt x="620292" y="1200487"/>
                </a:cubicBezTo>
                <a:cubicBezTo>
                  <a:pt x="576430" y="1200487"/>
                  <a:pt x="532404" y="1198850"/>
                  <a:pt x="489033" y="1195577"/>
                </a:cubicBezTo>
                <a:cubicBezTo>
                  <a:pt x="387069" y="1187884"/>
                  <a:pt x="289197" y="1171518"/>
                  <a:pt x="209001" y="1148114"/>
                </a:cubicBezTo>
                <a:cubicBezTo>
                  <a:pt x="81014" y="1110798"/>
                  <a:pt x="52209" y="1073155"/>
                  <a:pt x="52209" y="1063008"/>
                </a:cubicBezTo>
                <a:cubicBezTo>
                  <a:pt x="52209" y="1061371"/>
                  <a:pt x="52864" y="1059571"/>
                  <a:pt x="54173" y="1057279"/>
                </a:cubicBezTo>
                <a:cubicBezTo>
                  <a:pt x="54992" y="1055970"/>
                  <a:pt x="55646" y="1054497"/>
                  <a:pt x="56137" y="1053188"/>
                </a:cubicBezTo>
                <a:lnTo>
                  <a:pt x="255155" y="841896"/>
                </a:lnTo>
                <a:cubicBezTo>
                  <a:pt x="269393" y="869719"/>
                  <a:pt x="296726" y="911617"/>
                  <a:pt x="346971" y="956134"/>
                </a:cubicBezTo>
                <a:lnTo>
                  <a:pt x="318984" y="987558"/>
                </a:lnTo>
                <a:cubicBezTo>
                  <a:pt x="309328" y="998360"/>
                  <a:pt x="310310" y="1014890"/>
                  <a:pt x="321112" y="1024546"/>
                </a:cubicBezTo>
                <a:cubicBezTo>
                  <a:pt x="326022" y="1028965"/>
                  <a:pt x="332241" y="1031093"/>
                  <a:pt x="338460" y="1031093"/>
                </a:cubicBezTo>
                <a:cubicBezTo>
                  <a:pt x="345662" y="1031093"/>
                  <a:pt x="352863" y="1028147"/>
                  <a:pt x="358100" y="1022255"/>
                </a:cubicBezTo>
                <a:lnTo>
                  <a:pt x="387887" y="988703"/>
                </a:lnTo>
                <a:cubicBezTo>
                  <a:pt x="424548" y="1015217"/>
                  <a:pt x="466119" y="1039113"/>
                  <a:pt x="512600" y="1059898"/>
                </a:cubicBezTo>
                <a:lnTo>
                  <a:pt x="494925" y="1097868"/>
                </a:lnTo>
                <a:cubicBezTo>
                  <a:pt x="488869" y="1110962"/>
                  <a:pt x="494434" y="1126510"/>
                  <a:pt x="507527" y="1132729"/>
                </a:cubicBezTo>
                <a:cubicBezTo>
                  <a:pt x="511127" y="1134366"/>
                  <a:pt x="514892" y="1135184"/>
                  <a:pt x="518656" y="1135184"/>
                </a:cubicBezTo>
                <a:cubicBezTo>
                  <a:pt x="528476" y="1135184"/>
                  <a:pt x="537969" y="1129620"/>
                  <a:pt x="542388" y="1120127"/>
                </a:cubicBezTo>
                <a:lnTo>
                  <a:pt x="561045" y="1080029"/>
                </a:lnTo>
                <a:cubicBezTo>
                  <a:pt x="585595" y="1089358"/>
                  <a:pt x="611291" y="1098032"/>
                  <a:pt x="638132" y="1105888"/>
                </a:cubicBezTo>
                <a:cubicBezTo>
                  <a:pt x="660718" y="1112598"/>
                  <a:pt x="684286" y="1118654"/>
                  <a:pt x="708344" y="1124219"/>
                </a:cubicBezTo>
                <a:lnTo>
                  <a:pt x="692633" y="1159079"/>
                </a:lnTo>
                <a:cubicBezTo>
                  <a:pt x="689850" y="1165135"/>
                  <a:pt x="689687" y="1171682"/>
                  <a:pt x="691487" y="1177574"/>
                </a:cubicBezTo>
                <a:cubicBezTo>
                  <a:pt x="693614" y="1184448"/>
                  <a:pt x="698524" y="1190503"/>
                  <a:pt x="705726" y="1193776"/>
                </a:cubicBezTo>
                <a:cubicBezTo>
                  <a:pt x="709163" y="1195413"/>
                  <a:pt x="712927" y="1196068"/>
                  <a:pt x="716528" y="1196068"/>
                </a:cubicBezTo>
                <a:cubicBezTo>
                  <a:pt x="722747" y="1196068"/>
                  <a:pt x="728803" y="1193776"/>
                  <a:pt x="733549" y="1189848"/>
                </a:cubicBezTo>
                <a:cubicBezTo>
                  <a:pt x="736331" y="1187393"/>
                  <a:pt x="738786" y="1184284"/>
                  <a:pt x="740423" y="1180683"/>
                </a:cubicBezTo>
                <a:lnTo>
                  <a:pt x="760881" y="1135184"/>
                </a:lnTo>
                <a:cubicBezTo>
                  <a:pt x="827002" y="1147786"/>
                  <a:pt x="898524" y="1156624"/>
                  <a:pt x="974628" y="1161534"/>
                </a:cubicBezTo>
                <a:cubicBezTo>
                  <a:pt x="903270" y="1178883"/>
                  <a:pt x="822092" y="1190830"/>
                  <a:pt x="736822" y="1196559"/>
                </a:cubicBezTo>
                <a:close/>
                <a:moveTo>
                  <a:pt x="685431" y="1447458"/>
                </a:moveTo>
                <a:lnTo>
                  <a:pt x="540096" y="1447458"/>
                </a:lnTo>
                <a:lnTo>
                  <a:pt x="540096" y="1251059"/>
                </a:lnTo>
                <a:cubicBezTo>
                  <a:pt x="566610" y="1252205"/>
                  <a:pt x="593451" y="1252860"/>
                  <a:pt x="620292" y="1252860"/>
                </a:cubicBezTo>
                <a:cubicBezTo>
                  <a:pt x="642060" y="1252860"/>
                  <a:pt x="663827" y="1252532"/>
                  <a:pt x="685431" y="1251714"/>
                </a:cubicBezTo>
                <a:lnTo>
                  <a:pt x="685431" y="1447458"/>
                </a:lnTo>
                <a:close/>
                <a:moveTo>
                  <a:pt x="186415" y="720292"/>
                </a:moveTo>
                <a:cubicBezTo>
                  <a:pt x="186415" y="720128"/>
                  <a:pt x="186579" y="719637"/>
                  <a:pt x="187070" y="718819"/>
                </a:cubicBezTo>
                <a:cubicBezTo>
                  <a:pt x="187724" y="717837"/>
                  <a:pt x="188215" y="716855"/>
                  <a:pt x="188543" y="715873"/>
                </a:cubicBezTo>
                <a:cubicBezTo>
                  <a:pt x="266011" y="633604"/>
                  <a:pt x="341099" y="565621"/>
                  <a:pt x="418567" y="483352"/>
                </a:cubicBezTo>
                <a:cubicBezTo>
                  <a:pt x="468111" y="493433"/>
                  <a:pt x="463830" y="503519"/>
                  <a:pt x="483426" y="492987"/>
                </a:cubicBezTo>
                <a:cubicBezTo>
                  <a:pt x="495878" y="496742"/>
                  <a:pt x="482104" y="503665"/>
                  <a:pt x="493280" y="505881"/>
                </a:cubicBezTo>
                <a:cubicBezTo>
                  <a:pt x="504456" y="508097"/>
                  <a:pt x="534794" y="505943"/>
                  <a:pt x="550480" y="506283"/>
                </a:cubicBezTo>
                <a:cubicBezTo>
                  <a:pt x="566166" y="506623"/>
                  <a:pt x="577552" y="507961"/>
                  <a:pt x="587396" y="507919"/>
                </a:cubicBezTo>
                <a:cubicBezTo>
                  <a:pt x="597240" y="507877"/>
                  <a:pt x="600067" y="507986"/>
                  <a:pt x="609547" y="506029"/>
                </a:cubicBezTo>
                <a:cubicBezTo>
                  <a:pt x="619027" y="504072"/>
                  <a:pt x="632336" y="497271"/>
                  <a:pt x="644277" y="496177"/>
                </a:cubicBezTo>
                <a:cubicBezTo>
                  <a:pt x="656218" y="495083"/>
                  <a:pt x="668682" y="500545"/>
                  <a:pt x="681193" y="499466"/>
                </a:cubicBezTo>
                <a:cubicBezTo>
                  <a:pt x="693704" y="498387"/>
                  <a:pt x="699923" y="494334"/>
                  <a:pt x="719342" y="489704"/>
                </a:cubicBezTo>
                <a:lnTo>
                  <a:pt x="797706" y="471684"/>
                </a:lnTo>
                <a:cubicBezTo>
                  <a:pt x="811454" y="481995"/>
                  <a:pt x="821601" y="494106"/>
                  <a:pt x="820292" y="507036"/>
                </a:cubicBezTo>
                <a:cubicBezTo>
                  <a:pt x="819310" y="516528"/>
                  <a:pt x="812272" y="534368"/>
                  <a:pt x="780194" y="560391"/>
                </a:cubicBezTo>
                <a:cubicBezTo>
                  <a:pt x="774138" y="565301"/>
                  <a:pt x="767100" y="570538"/>
                  <a:pt x="759081" y="576103"/>
                </a:cubicBezTo>
                <a:cubicBezTo>
                  <a:pt x="752370" y="580685"/>
                  <a:pt x="745006" y="585595"/>
                  <a:pt x="736822" y="590669"/>
                </a:cubicBezTo>
                <a:cubicBezTo>
                  <a:pt x="736659" y="590833"/>
                  <a:pt x="769585" y="574503"/>
                  <a:pt x="736331" y="590996"/>
                </a:cubicBezTo>
                <a:cubicBezTo>
                  <a:pt x="703077" y="607489"/>
                  <a:pt x="618966" y="658041"/>
                  <a:pt x="537297" y="689628"/>
                </a:cubicBezTo>
                <a:cubicBezTo>
                  <a:pt x="462829" y="718597"/>
                  <a:pt x="380492" y="739403"/>
                  <a:pt x="339115" y="752370"/>
                </a:cubicBezTo>
                <a:cubicBezTo>
                  <a:pt x="297738" y="765337"/>
                  <a:pt x="305727" y="762409"/>
                  <a:pt x="289033" y="767428"/>
                </a:cubicBezTo>
                <a:cubicBezTo>
                  <a:pt x="283632" y="768901"/>
                  <a:pt x="279050" y="770374"/>
                  <a:pt x="274958" y="771519"/>
                </a:cubicBezTo>
                <a:cubicBezTo>
                  <a:pt x="268084" y="769228"/>
                  <a:pt x="261701" y="766773"/>
                  <a:pt x="255809" y="764482"/>
                </a:cubicBezTo>
                <a:cubicBezTo>
                  <a:pt x="201963" y="743369"/>
                  <a:pt x="187233" y="725038"/>
                  <a:pt x="186415" y="720292"/>
                </a:cubicBezTo>
                <a:close/>
                <a:moveTo>
                  <a:pt x="883794" y="593451"/>
                </a:moveTo>
                <a:lnTo>
                  <a:pt x="859244" y="561536"/>
                </a:lnTo>
                <a:cubicBezTo>
                  <a:pt x="857935" y="559900"/>
                  <a:pt x="856462" y="558427"/>
                  <a:pt x="854989" y="557117"/>
                </a:cubicBezTo>
                <a:cubicBezTo>
                  <a:pt x="860226" y="549425"/>
                  <a:pt x="864154" y="541897"/>
                  <a:pt x="867100" y="534204"/>
                </a:cubicBezTo>
                <a:lnTo>
                  <a:pt x="1036167" y="715218"/>
                </a:lnTo>
                <a:cubicBezTo>
                  <a:pt x="1036657" y="716200"/>
                  <a:pt x="1037148" y="717019"/>
                  <a:pt x="1037803" y="717837"/>
                </a:cubicBezTo>
                <a:cubicBezTo>
                  <a:pt x="1038622" y="718983"/>
                  <a:pt x="1038949" y="719801"/>
                  <a:pt x="1038949" y="720128"/>
                </a:cubicBezTo>
                <a:cubicBezTo>
                  <a:pt x="1038622" y="724711"/>
                  <a:pt x="1025037" y="743369"/>
                  <a:pt x="971519" y="764973"/>
                </a:cubicBezTo>
                <a:cubicBezTo>
                  <a:pt x="963499" y="768246"/>
                  <a:pt x="954661" y="771519"/>
                  <a:pt x="944841" y="774793"/>
                </a:cubicBezTo>
                <a:cubicBezTo>
                  <a:pt x="939277" y="776593"/>
                  <a:pt x="933384" y="778557"/>
                  <a:pt x="927165" y="780357"/>
                </a:cubicBezTo>
                <a:cubicBezTo>
                  <a:pt x="923783" y="781339"/>
                  <a:pt x="971241" y="773472"/>
                  <a:pt x="917018" y="783303"/>
                </a:cubicBezTo>
                <a:cubicBezTo>
                  <a:pt x="862795" y="793134"/>
                  <a:pt x="710824" y="839342"/>
                  <a:pt x="601823" y="839342"/>
                </a:cubicBezTo>
                <a:cubicBezTo>
                  <a:pt x="515571" y="839342"/>
                  <a:pt x="446971" y="812108"/>
                  <a:pt x="372175" y="797051"/>
                </a:cubicBezTo>
                <a:cubicBezTo>
                  <a:pt x="404254" y="787068"/>
                  <a:pt x="441733" y="774793"/>
                  <a:pt x="481668" y="760717"/>
                </a:cubicBezTo>
                <a:lnTo>
                  <a:pt x="497707" y="799015"/>
                </a:lnTo>
                <a:cubicBezTo>
                  <a:pt x="501962" y="808999"/>
                  <a:pt x="511618" y="815054"/>
                  <a:pt x="521929" y="815054"/>
                </a:cubicBezTo>
                <a:cubicBezTo>
                  <a:pt x="525366" y="815054"/>
                  <a:pt x="528803" y="814400"/>
                  <a:pt x="532077" y="812927"/>
                </a:cubicBezTo>
                <a:cubicBezTo>
                  <a:pt x="545334" y="807362"/>
                  <a:pt x="551717" y="791978"/>
                  <a:pt x="545988" y="778557"/>
                </a:cubicBezTo>
                <a:lnTo>
                  <a:pt x="530931" y="742878"/>
                </a:lnTo>
                <a:lnTo>
                  <a:pt x="560882" y="731421"/>
                </a:lnTo>
                <a:cubicBezTo>
                  <a:pt x="597379" y="717346"/>
                  <a:pt x="630603" y="703271"/>
                  <a:pt x="660881" y="689359"/>
                </a:cubicBezTo>
                <a:lnTo>
                  <a:pt x="682158" y="735677"/>
                </a:lnTo>
                <a:cubicBezTo>
                  <a:pt x="686577" y="745333"/>
                  <a:pt x="696069" y="750897"/>
                  <a:pt x="706053" y="750897"/>
                </a:cubicBezTo>
                <a:cubicBezTo>
                  <a:pt x="709654" y="750897"/>
                  <a:pt x="713418" y="750079"/>
                  <a:pt x="717019" y="748442"/>
                </a:cubicBezTo>
                <a:cubicBezTo>
                  <a:pt x="730112" y="742387"/>
                  <a:pt x="736004" y="726839"/>
                  <a:pt x="729948" y="713745"/>
                </a:cubicBezTo>
                <a:lnTo>
                  <a:pt x="708181" y="666446"/>
                </a:lnTo>
                <a:cubicBezTo>
                  <a:pt x="728803" y="655971"/>
                  <a:pt x="747297" y="645661"/>
                  <a:pt x="763991" y="635350"/>
                </a:cubicBezTo>
                <a:cubicBezTo>
                  <a:pt x="767264" y="633386"/>
                  <a:pt x="770374" y="631258"/>
                  <a:pt x="773483" y="629294"/>
                </a:cubicBezTo>
                <a:cubicBezTo>
                  <a:pt x="781339" y="624384"/>
                  <a:pt x="788540" y="619310"/>
                  <a:pt x="795414" y="614400"/>
                </a:cubicBezTo>
                <a:cubicBezTo>
                  <a:pt x="802943" y="608999"/>
                  <a:pt x="809817" y="603598"/>
                  <a:pt x="816200" y="598361"/>
                </a:cubicBezTo>
                <a:cubicBezTo>
                  <a:pt x="817346" y="597379"/>
                  <a:pt x="818491" y="596561"/>
                  <a:pt x="819473" y="595579"/>
                </a:cubicBezTo>
                <a:lnTo>
                  <a:pt x="842223" y="625202"/>
                </a:lnTo>
                <a:cubicBezTo>
                  <a:pt x="847460" y="631913"/>
                  <a:pt x="855152" y="635350"/>
                  <a:pt x="863008" y="635350"/>
                </a:cubicBezTo>
                <a:cubicBezTo>
                  <a:pt x="868573" y="635350"/>
                  <a:pt x="874138" y="633549"/>
                  <a:pt x="878884" y="629949"/>
                </a:cubicBezTo>
                <a:cubicBezTo>
                  <a:pt x="890504" y="621438"/>
                  <a:pt x="892632" y="605072"/>
                  <a:pt x="883794" y="593451"/>
                </a:cubicBezTo>
                <a:close/>
                <a:moveTo>
                  <a:pt x="513091" y="183796"/>
                </a:moveTo>
                <a:cubicBezTo>
                  <a:pt x="518820" y="178232"/>
                  <a:pt x="521438" y="170539"/>
                  <a:pt x="520784" y="163175"/>
                </a:cubicBezTo>
                <a:lnTo>
                  <a:pt x="613746" y="64648"/>
                </a:lnTo>
                <a:lnTo>
                  <a:pt x="903434" y="374630"/>
                </a:lnTo>
                <a:cubicBezTo>
                  <a:pt x="897378" y="381504"/>
                  <a:pt x="875774" y="396889"/>
                  <a:pt x="823892" y="411455"/>
                </a:cubicBezTo>
                <a:cubicBezTo>
                  <a:pt x="822910" y="411782"/>
                  <a:pt x="822092" y="411946"/>
                  <a:pt x="821110" y="412273"/>
                </a:cubicBezTo>
                <a:lnTo>
                  <a:pt x="807689" y="415710"/>
                </a:lnTo>
                <a:cubicBezTo>
                  <a:pt x="802452" y="412764"/>
                  <a:pt x="797051" y="409818"/>
                  <a:pt x="791159" y="406873"/>
                </a:cubicBezTo>
                <a:cubicBezTo>
                  <a:pt x="786413" y="404581"/>
                  <a:pt x="781667" y="402126"/>
                  <a:pt x="777084" y="399835"/>
                </a:cubicBezTo>
                <a:cubicBezTo>
                  <a:pt x="751716" y="387069"/>
                  <a:pt x="727984" y="374467"/>
                  <a:pt x="706053" y="362192"/>
                </a:cubicBezTo>
                <a:cubicBezTo>
                  <a:pt x="660063" y="336333"/>
                  <a:pt x="621602" y="311783"/>
                  <a:pt x="591160" y="288542"/>
                </a:cubicBezTo>
                <a:cubicBezTo>
                  <a:pt x="583795" y="282978"/>
                  <a:pt x="577085" y="277577"/>
                  <a:pt x="570702" y="272176"/>
                </a:cubicBezTo>
                <a:cubicBezTo>
                  <a:pt x="569720" y="271357"/>
                  <a:pt x="568738" y="270539"/>
                  <a:pt x="567919" y="269721"/>
                </a:cubicBezTo>
                <a:cubicBezTo>
                  <a:pt x="561700" y="264320"/>
                  <a:pt x="556299" y="259246"/>
                  <a:pt x="551226" y="254500"/>
                </a:cubicBezTo>
                <a:cubicBezTo>
                  <a:pt x="522093" y="226186"/>
                  <a:pt x="514237" y="207201"/>
                  <a:pt x="512109" y="197708"/>
                </a:cubicBezTo>
                <a:cubicBezTo>
                  <a:pt x="510145" y="188870"/>
                  <a:pt x="512600" y="184778"/>
                  <a:pt x="513091" y="183796"/>
                </a:cubicBezTo>
                <a:close/>
                <a:moveTo>
                  <a:pt x="322094" y="374303"/>
                </a:moveTo>
                <a:lnTo>
                  <a:pt x="464974" y="222421"/>
                </a:lnTo>
                <a:cubicBezTo>
                  <a:pt x="472502" y="242552"/>
                  <a:pt x="486905" y="263665"/>
                  <a:pt x="508345" y="285596"/>
                </a:cubicBezTo>
                <a:lnTo>
                  <a:pt x="482486" y="314729"/>
                </a:lnTo>
                <a:cubicBezTo>
                  <a:pt x="477576" y="320293"/>
                  <a:pt x="475448" y="327331"/>
                  <a:pt x="475939" y="334205"/>
                </a:cubicBezTo>
                <a:cubicBezTo>
                  <a:pt x="476430" y="340752"/>
                  <a:pt x="479376" y="346971"/>
                  <a:pt x="484614" y="351717"/>
                </a:cubicBezTo>
                <a:cubicBezTo>
                  <a:pt x="486741" y="353518"/>
                  <a:pt x="488869" y="354991"/>
                  <a:pt x="491324" y="355973"/>
                </a:cubicBezTo>
                <a:cubicBezTo>
                  <a:pt x="494761" y="357446"/>
                  <a:pt x="498362" y="358264"/>
                  <a:pt x="501962" y="358264"/>
                </a:cubicBezTo>
                <a:cubicBezTo>
                  <a:pt x="509163" y="358264"/>
                  <a:pt x="516365" y="355318"/>
                  <a:pt x="521602" y="349426"/>
                </a:cubicBezTo>
                <a:lnTo>
                  <a:pt x="547298" y="320621"/>
                </a:lnTo>
                <a:cubicBezTo>
                  <a:pt x="549753" y="322585"/>
                  <a:pt x="552371" y="324712"/>
                  <a:pt x="554990" y="326676"/>
                </a:cubicBezTo>
                <a:cubicBezTo>
                  <a:pt x="597052" y="359410"/>
                  <a:pt x="653353" y="394270"/>
                  <a:pt x="722747" y="430768"/>
                </a:cubicBezTo>
                <a:cubicBezTo>
                  <a:pt x="703598" y="433059"/>
                  <a:pt x="683795" y="434696"/>
                  <a:pt x="663827" y="435678"/>
                </a:cubicBezTo>
                <a:cubicBezTo>
                  <a:pt x="652371" y="436332"/>
                  <a:pt x="640751" y="436660"/>
                  <a:pt x="628967" y="436823"/>
                </a:cubicBezTo>
                <a:cubicBezTo>
                  <a:pt x="624875" y="436823"/>
                  <a:pt x="620783" y="436987"/>
                  <a:pt x="616692" y="436987"/>
                </a:cubicBezTo>
                <a:cubicBezTo>
                  <a:pt x="611291" y="436987"/>
                  <a:pt x="605890" y="436987"/>
                  <a:pt x="600489" y="436823"/>
                </a:cubicBezTo>
                <a:cubicBezTo>
                  <a:pt x="588869" y="436660"/>
                  <a:pt x="577248" y="436169"/>
                  <a:pt x="565628" y="435514"/>
                </a:cubicBezTo>
                <a:cubicBezTo>
                  <a:pt x="530276" y="433550"/>
                  <a:pt x="495579" y="429786"/>
                  <a:pt x="463337" y="424057"/>
                </a:cubicBezTo>
                <a:cubicBezTo>
                  <a:pt x="453026" y="422257"/>
                  <a:pt x="442879" y="420293"/>
                  <a:pt x="433059" y="418165"/>
                </a:cubicBezTo>
                <a:cubicBezTo>
                  <a:pt x="424876" y="416365"/>
                  <a:pt x="416856" y="414401"/>
                  <a:pt x="409164" y="412437"/>
                </a:cubicBezTo>
                <a:lnTo>
                  <a:pt x="403927" y="410964"/>
                </a:lnTo>
                <a:cubicBezTo>
                  <a:pt x="351226" y="396398"/>
                  <a:pt x="328804" y="381341"/>
                  <a:pt x="322094" y="37430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62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正文页1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6" name="矩形: 圆角 35"/>
          <p:cNvSpPr/>
          <p:nvPr userDrawn="1"/>
        </p:nvSpPr>
        <p:spPr>
          <a:xfrm rot="10800000" flipV="1">
            <a:off x="695324" y="502711"/>
            <a:ext cx="558099" cy="512266"/>
          </a:xfrm>
          <a:prstGeom prst="roundRect">
            <a:avLst>
              <a:gd name="adj" fmla="val 10724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文本占位符 56"/>
          <p:cNvSpPr>
            <a:spLocks noGrp="1"/>
          </p:cNvSpPr>
          <p:nvPr>
            <p:ph type="body" sz="quarter" idx="11" hasCustomPrompt="1"/>
          </p:nvPr>
        </p:nvSpPr>
        <p:spPr>
          <a:xfrm>
            <a:off x="923132" y="1119259"/>
            <a:ext cx="1035861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l">
              <a:buNone/>
              <a:defRPr lang="zh-CN" altLang="en-US" sz="1200" b="0" spc="30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marL="228600" lvl="0" indent="-228600" algn="ctr"/>
            <a:r>
              <a:rPr lang="en-US" altLang="zh-CN"/>
              <a:t> </a:t>
            </a:r>
            <a:r>
              <a:rPr lang="zh-CN" altLang="en-US"/>
              <a:t>情景导入</a:t>
            </a:r>
            <a:endParaRPr lang="zh-CN" altLang="en-US"/>
          </a:p>
        </p:txBody>
      </p:sp>
      <p:sp>
        <p:nvSpPr>
          <p:cNvPr id="35" name="椭圆 34"/>
          <p:cNvSpPr/>
          <p:nvPr userDrawn="1"/>
        </p:nvSpPr>
        <p:spPr>
          <a:xfrm>
            <a:off x="764461" y="731298"/>
            <a:ext cx="222342" cy="2223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文本占位符 56"/>
          <p:cNvSpPr>
            <a:spLocks noGrp="1"/>
          </p:cNvSpPr>
          <p:nvPr>
            <p:ph type="body" sz="quarter" idx="10" hasCustomPrompt="1"/>
          </p:nvPr>
        </p:nvSpPr>
        <p:spPr>
          <a:xfrm>
            <a:off x="875632" y="556153"/>
            <a:ext cx="1792010" cy="553581"/>
          </a:xfrm>
          <a:prstGeom prst="roundRect">
            <a:avLst>
              <a:gd name="adj" fmla="val 9943"/>
            </a:avLst>
          </a:prstGeom>
          <a:solidFill>
            <a:schemeClr val="bg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none" rtlCol="0">
            <a:spAutoFit/>
          </a:bodyPr>
          <a:lstStyle>
            <a:lvl1pPr marL="0" indent="0" algn="l">
              <a:lnSpc>
                <a:spcPct val="100000"/>
              </a:lnSpc>
              <a:buNone/>
              <a:defRPr lang="zh-CN" altLang="en-US" sz="2800" b="1" spc="300" smtClean="0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pPr marL="228600" lvl="0" indent="-228600" algn="ctr"/>
            <a:r>
              <a:rPr lang="zh-CN" altLang="en-US"/>
              <a:t>输入标题</a:t>
            </a:r>
            <a:endParaRPr lang="zh-CN" altLang="en-US"/>
          </a:p>
        </p:txBody>
      </p:sp>
      <p:sp>
        <p:nvSpPr>
          <p:cNvPr id="29" name="文本框 28"/>
          <p:cNvSpPr txBox="1"/>
          <p:nvPr userDrawn="1"/>
        </p:nvSpPr>
        <p:spPr>
          <a:xfrm>
            <a:off x="11086704" y="858553"/>
            <a:ext cx="482824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800" b="0" i="0"/>
              <a:t>LOGO</a:t>
            </a:r>
            <a:endParaRPr lang="zh-CN" altLang="en-US" sz="800" b="0" i="0"/>
          </a:p>
        </p:txBody>
      </p:sp>
      <p:pic>
        <p:nvPicPr>
          <p:cNvPr id="33" name="图片 32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11166698" y="613380"/>
            <a:ext cx="322836" cy="322836"/>
          </a:xfrm>
          <a:prstGeom prst="rect">
            <a:avLst/>
          </a:prstGeom>
        </p:spPr>
      </p:pic>
      <p:sp>
        <p:nvSpPr>
          <p:cNvPr id="43" name="矩形: 圆角 42"/>
          <p:cNvSpPr/>
          <p:nvPr userDrawn="1"/>
        </p:nvSpPr>
        <p:spPr>
          <a:xfrm>
            <a:off x="695325" y="1619657"/>
            <a:ext cx="10801350" cy="4780592"/>
          </a:xfrm>
          <a:prstGeom prst="roundRect">
            <a:avLst>
              <a:gd name="adj" fmla="val 2670"/>
            </a:avLst>
          </a:prstGeom>
          <a:solidFill>
            <a:schemeClr val="bg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1291887" y="6057900"/>
            <a:ext cx="381000" cy="381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1359890" y="6124109"/>
            <a:ext cx="244994" cy="248583"/>
            <a:chOff x="5533212" y="7041052"/>
            <a:chExt cx="244994" cy="248583"/>
          </a:xfrm>
        </p:grpSpPr>
        <p:sp>
          <p:nvSpPr>
            <p:cNvPr id="13" name="任意多边形: 形状 12"/>
            <p:cNvSpPr/>
            <p:nvPr/>
          </p:nvSpPr>
          <p:spPr>
            <a:xfrm rot="21530536">
              <a:off x="5621014" y="7056745"/>
              <a:ext cx="8610" cy="8610"/>
            </a:xfrm>
            <a:custGeom>
              <a:gdLst>
                <a:gd name="connsiteX0" fmla="*/ 0 w 46508"/>
                <a:gd name="connsiteY0" fmla="*/ 0 h 46508"/>
                <a:gd name="connsiteX1" fmla="*/ 47625 w 46508"/>
                <a:gd name="connsiteY1" fmla="*/ 0 h 46508"/>
                <a:gd name="connsiteX2" fmla="*/ 47625 w 46508"/>
                <a:gd name="connsiteY2" fmla="*/ 47625 h 46508"/>
                <a:gd name="connsiteX3" fmla="*/ 0 w 46508"/>
                <a:gd name="connsiteY3" fmla="*/ 47625 h 4650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08" h="46508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solidFill>
              <a:srgbClr val="000000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 rot="21530536">
              <a:off x="5536036" y="7045928"/>
              <a:ext cx="204229" cy="240735"/>
            </a:xfrm>
            <a:custGeom>
              <a:gdLst>
                <a:gd name="connsiteX0" fmla="*/ 1007745 w 1103188"/>
                <a:gd name="connsiteY0" fmla="*/ 1242060 h 1300385"/>
                <a:gd name="connsiteX1" fmla="*/ 1026795 w 1103188"/>
                <a:gd name="connsiteY1" fmla="*/ 1030605 h 1300385"/>
                <a:gd name="connsiteX2" fmla="*/ 1104900 w 1103188"/>
                <a:gd name="connsiteY2" fmla="*/ 1011555 h 1300385"/>
                <a:gd name="connsiteX3" fmla="*/ 1104900 w 1103188"/>
                <a:gd name="connsiteY3" fmla="*/ 0 h 1300385"/>
                <a:gd name="connsiteX4" fmla="*/ 89535 w 1103188"/>
                <a:gd name="connsiteY4" fmla="*/ 0 h 1300385"/>
                <a:gd name="connsiteX5" fmla="*/ 100965 w 1103188"/>
                <a:gd name="connsiteY5" fmla="*/ 11430 h 1300385"/>
                <a:gd name="connsiteX6" fmla="*/ 11430 w 1103188"/>
                <a:gd name="connsiteY6" fmla="*/ 100965 h 1300385"/>
                <a:gd name="connsiteX7" fmla="*/ 0 w 1103188"/>
                <a:gd name="connsiteY7" fmla="*/ 89535 h 1300385"/>
                <a:gd name="connsiteX8" fmla="*/ 0 w 1103188"/>
                <a:gd name="connsiteY8" fmla="*/ 1211580 h 1300385"/>
                <a:gd name="connsiteX9" fmla="*/ 9525 w 1103188"/>
                <a:gd name="connsiteY9" fmla="*/ 1202055 h 1300385"/>
                <a:gd name="connsiteX10" fmla="*/ 99060 w 1103188"/>
                <a:gd name="connsiteY10" fmla="*/ 1291590 h 1300385"/>
                <a:gd name="connsiteX11" fmla="*/ 89535 w 1103188"/>
                <a:gd name="connsiteY11" fmla="*/ 1301115 h 1300385"/>
                <a:gd name="connsiteX12" fmla="*/ 1104900 w 1103188"/>
                <a:gd name="connsiteY12" fmla="*/ 1301115 h 1300385"/>
                <a:gd name="connsiteX13" fmla="*/ 1104900 w 1103188"/>
                <a:gd name="connsiteY13" fmla="*/ 1280160 h 130038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3188" h="1300385">
                  <a:moveTo>
                    <a:pt x="1007745" y="1242060"/>
                  </a:moveTo>
                  <a:lnTo>
                    <a:pt x="1026795" y="1030605"/>
                  </a:lnTo>
                  <a:lnTo>
                    <a:pt x="1104900" y="1011555"/>
                  </a:lnTo>
                  <a:lnTo>
                    <a:pt x="1104900" y="0"/>
                  </a:lnTo>
                  <a:lnTo>
                    <a:pt x="89535" y="0"/>
                  </a:lnTo>
                  <a:lnTo>
                    <a:pt x="100965" y="11430"/>
                  </a:lnTo>
                  <a:lnTo>
                    <a:pt x="11430" y="100965"/>
                  </a:lnTo>
                  <a:lnTo>
                    <a:pt x="0" y="89535"/>
                  </a:lnTo>
                  <a:lnTo>
                    <a:pt x="0" y="1211580"/>
                  </a:lnTo>
                  <a:lnTo>
                    <a:pt x="9525" y="1202055"/>
                  </a:lnTo>
                  <a:lnTo>
                    <a:pt x="99060" y="1291590"/>
                  </a:lnTo>
                  <a:lnTo>
                    <a:pt x="89535" y="1301115"/>
                  </a:lnTo>
                  <a:lnTo>
                    <a:pt x="1104900" y="1301115"/>
                  </a:lnTo>
                  <a:lnTo>
                    <a:pt x="1104900" y="1280160"/>
                  </a:lnTo>
                  <a:close/>
                </a:path>
              </a:pathLst>
            </a:custGeom>
            <a:solidFill>
              <a:srgbClr val="FFFFFF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 rot="21530536">
              <a:off x="5558600" y="7050865"/>
              <a:ext cx="158424" cy="160490"/>
            </a:xfrm>
            <a:custGeom>
              <a:gdLst>
                <a:gd name="connsiteX0" fmla="*/ 0 w 855761"/>
                <a:gd name="connsiteY0" fmla="*/ 0 h 866923"/>
                <a:gd name="connsiteX1" fmla="*/ 857250 w 855761"/>
                <a:gd name="connsiteY1" fmla="*/ 0 h 866923"/>
                <a:gd name="connsiteX2" fmla="*/ 857250 w 855761"/>
                <a:gd name="connsiteY2" fmla="*/ 868680 h 866923"/>
                <a:gd name="connsiteX3" fmla="*/ 0 w 855761"/>
                <a:gd name="connsiteY3" fmla="*/ 868680 h 86692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761" h="866923">
                  <a:moveTo>
                    <a:pt x="0" y="0"/>
                  </a:moveTo>
                  <a:lnTo>
                    <a:pt x="857250" y="0"/>
                  </a:lnTo>
                  <a:lnTo>
                    <a:pt x="857250" y="868680"/>
                  </a:lnTo>
                  <a:lnTo>
                    <a:pt x="0" y="86868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" name="任意多边形: 形状 15"/>
            <p:cNvSpPr/>
            <p:nvPr/>
          </p:nvSpPr>
          <p:spPr>
            <a:xfrm rot="21530536">
              <a:off x="5535060" y="7225784"/>
              <a:ext cx="243146" cy="63369"/>
            </a:xfrm>
            <a:custGeom>
              <a:gdLst>
                <a:gd name="connsiteX0" fmla="*/ 1314450 w 1313408"/>
                <a:gd name="connsiteY0" fmla="*/ 169545 h 342304"/>
                <a:gd name="connsiteX1" fmla="*/ 1314450 w 1313408"/>
                <a:gd name="connsiteY1" fmla="*/ 169545 h 342304"/>
                <a:gd name="connsiteX2" fmla="*/ 1143000 w 1313408"/>
                <a:gd name="connsiteY2" fmla="*/ 295275 h 342304"/>
                <a:gd name="connsiteX3" fmla="*/ 167640 w 1313408"/>
                <a:gd name="connsiteY3" fmla="*/ 295275 h 342304"/>
                <a:gd name="connsiteX4" fmla="*/ 53340 w 1313408"/>
                <a:gd name="connsiteY4" fmla="*/ 180975 h 342304"/>
                <a:gd name="connsiteX5" fmla="*/ 53340 w 1313408"/>
                <a:gd name="connsiteY5" fmla="*/ 161925 h 342304"/>
                <a:gd name="connsiteX6" fmla="*/ 167640 w 1313408"/>
                <a:gd name="connsiteY6" fmla="*/ 47625 h 342304"/>
                <a:gd name="connsiteX7" fmla="*/ 1143000 w 1313408"/>
                <a:gd name="connsiteY7" fmla="*/ 47625 h 342304"/>
                <a:gd name="connsiteX8" fmla="*/ 1143000 w 1313408"/>
                <a:gd name="connsiteY8" fmla="*/ 0 h 342304"/>
                <a:gd name="connsiteX9" fmla="*/ 171450 w 1313408"/>
                <a:gd name="connsiteY9" fmla="*/ 0 h 342304"/>
                <a:gd name="connsiteX10" fmla="*/ 0 w 1313408"/>
                <a:gd name="connsiteY10" fmla="*/ 171450 h 342304"/>
                <a:gd name="connsiteX11" fmla="*/ 171450 w 1313408"/>
                <a:gd name="connsiteY11" fmla="*/ 342900 h 342304"/>
                <a:gd name="connsiteX12" fmla="*/ 1143000 w 1313408"/>
                <a:gd name="connsiteY12" fmla="*/ 342900 h 342304"/>
                <a:gd name="connsiteX13" fmla="*/ 1143000 w 1313408"/>
                <a:gd name="connsiteY13" fmla="*/ 295275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13408" h="342304">
                  <a:moveTo>
                    <a:pt x="1314450" y="169545"/>
                  </a:moveTo>
                  <a:lnTo>
                    <a:pt x="1314450" y="169545"/>
                  </a:lnTo>
                  <a:close/>
                  <a:moveTo>
                    <a:pt x="1143000" y="295275"/>
                  </a:moveTo>
                  <a:lnTo>
                    <a:pt x="167640" y="295275"/>
                  </a:lnTo>
                  <a:cubicBezTo>
                    <a:pt x="104775" y="295275"/>
                    <a:pt x="53340" y="243840"/>
                    <a:pt x="53340" y="180975"/>
                  </a:cubicBezTo>
                  <a:lnTo>
                    <a:pt x="53340" y="161925"/>
                  </a:lnTo>
                  <a:cubicBezTo>
                    <a:pt x="53340" y="99060"/>
                    <a:pt x="104775" y="47625"/>
                    <a:pt x="167640" y="47625"/>
                  </a:cubicBezTo>
                  <a:lnTo>
                    <a:pt x="1143000" y="47625"/>
                  </a:lnTo>
                  <a:lnTo>
                    <a:pt x="1143000" y="0"/>
                  </a:lnTo>
                  <a:lnTo>
                    <a:pt x="171450" y="0"/>
                  </a:lnTo>
                  <a:cubicBezTo>
                    <a:pt x="76200" y="0"/>
                    <a:pt x="0" y="76200"/>
                    <a:pt x="0" y="171450"/>
                  </a:cubicBezTo>
                  <a:cubicBezTo>
                    <a:pt x="0" y="266700"/>
                    <a:pt x="76200" y="342900"/>
                    <a:pt x="171450" y="342900"/>
                  </a:cubicBezTo>
                  <a:lnTo>
                    <a:pt x="1143000" y="342900"/>
                  </a:lnTo>
                  <a:lnTo>
                    <a:pt x="1143000" y="29527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" name="任意多边形: 形状 16"/>
            <p:cNvSpPr/>
            <p:nvPr/>
          </p:nvSpPr>
          <p:spPr>
            <a:xfrm rot="21530536">
              <a:off x="5533212" y="7042701"/>
              <a:ext cx="211806" cy="246934"/>
            </a:xfrm>
            <a:custGeom>
              <a:gdLst>
                <a:gd name="connsiteX0" fmla="*/ 190500 w 1144116"/>
                <a:gd name="connsiteY0" fmla="*/ 45720 h 1333872"/>
                <a:gd name="connsiteX1" fmla="*/ 882015 w 1144116"/>
                <a:gd name="connsiteY1" fmla="*/ 45720 h 1333872"/>
                <a:gd name="connsiteX2" fmla="*/ 882015 w 1144116"/>
                <a:gd name="connsiteY2" fmla="*/ 0 h 1333872"/>
                <a:gd name="connsiteX3" fmla="*/ 975360 w 1144116"/>
                <a:gd name="connsiteY3" fmla="*/ 0 h 1333872"/>
                <a:gd name="connsiteX4" fmla="*/ 173355 w 1144116"/>
                <a:gd name="connsiteY4" fmla="*/ 0 h 1333872"/>
                <a:gd name="connsiteX5" fmla="*/ 0 w 1144116"/>
                <a:gd name="connsiteY5" fmla="*/ 173355 h 1333872"/>
                <a:gd name="connsiteX6" fmla="*/ 0 w 1144116"/>
                <a:gd name="connsiteY6" fmla="*/ 1162050 h 1333872"/>
                <a:gd name="connsiteX7" fmla="*/ 173355 w 1144116"/>
                <a:gd name="connsiteY7" fmla="*/ 1335405 h 1333872"/>
                <a:gd name="connsiteX8" fmla="*/ 192405 w 1144116"/>
                <a:gd name="connsiteY8" fmla="*/ 1335405 h 1333872"/>
                <a:gd name="connsiteX9" fmla="*/ 47625 w 1144116"/>
                <a:gd name="connsiteY9" fmla="*/ 1190625 h 1333872"/>
                <a:gd name="connsiteX10" fmla="*/ 47625 w 1144116"/>
                <a:gd name="connsiteY10" fmla="*/ 188595 h 1333872"/>
                <a:gd name="connsiteX11" fmla="*/ 190500 w 1144116"/>
                <a:gd name="connsiteY11" fmla="*/ 45720 h 1333872"/>
                <a:gd name="connsiteX12" fmla="*/ 1097280 w 1144116"/>
                <a:gd name="connsiteY12" fmla="*/ 255270 h 1333872"/>
                <a:gd name="connsiteX13" fmla="*/ 1144905 w 1144116"/>
                <a:gd name="connsiteY13" fmla="*/ 255270 h 1333872"/>
                <a:gd name="connsiteX14" fmla="*/ 1144905 w 1144116"/>
                <a:gd name="connsiteY14" fmla="*/ 1034415 h 1333872"/>
                <a:gd name="connsiteX15" fmla="*/ 1097280 w 1144116"/>
                <a:gd name="connsiteY15" fmla="*/ 1034415 h 133387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44116" h="1333872">
                  <a:moveTo>
                    <a:pt x="190500" y="45720"/>
                  </a:moveTo>
                  <a:lnTo>
                    <a:pt x="882015" y="45720"/>
                  </a:lnTo>
                  <a:lnTo>
                    <a:pt x="882015" y="0"/>
                  </a:lnTo>
                  <a:lnTo>
                    <a:pt x="975360" y="0"/>
                  </a:lnTo>
                  <a:lnTo>
                    <a:pt x="173355" y="0"/>
                  </a:lnTo>
                  <a:cubicBezTo>
                    <a:pt x="78105" y="0"/>
                    <a:pt x="0" y="78105"/>
                    <a:pt x="0" y="173355"/>
                  </a:cubicBezTo>
                  <a:lnTo>
                    <a:pt x="0" y="1162050"/>
                  </a:lnTo>
                  <a:cubicBezTo>
                    <a:pt x="0" y="1257300"/>
                    <a:pt x="78105" y="1335405"/>
                    <a:pt x="173355" y="1335405"/>
                  </a:cubicBezTo>
                  <a:lnTo>
                    <a:pt x="192405" y="1335405"/>
                  </a:lnTo>
                  <a:cubicBezTo>
                    <a:pt x="112395" y="1335405"/>
                    <a:pt x="47625" y="1270635"/>
                    <a:pt x="47625" y="1190625"/>
                  </a:cubicBezTo>
                  <a:lnTo>
                    <a:pt x="47625" y="188595"/>
                  </a:lnTo>
                  <a:cubicBezTo>
                    <a:pt x="45720" y="110490"/>
                    <a:pt x="112395" y="45720"/>
                    <a:pt x="190500" y="45720"/>
                  </a:cubicBezTo>
                  <a:close/>
                  <a:moveTo>
                    <a:pt x="1097280" y="255270"/>
                  </a:moveTo>
                  <a:lnTo>
                    <a:pt x="1144905" y="255270"/>
                  </a:lnTo>
                  <a:lnTo>
                    <a:pt x="1144905" y="1034415"/>
                  </a:lnTo>
                  <a:lnTo>
                    <a:pt x="1097280" y="103441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" name="任意多边形: 形状 17"/>
            <p:cNvSpPr/>
            <p:nvPr userDrawn="1"/>
          </p:nvSpPr>
          <p:spPr>
            <a:xfrm rot="21530536">
              <a:off x="5694335" y="7041052"/>
              <a:ext cx="48765" cy="48050"/>
            </a:xfrm>
            <a:custGeom>
              <a:gdLst>
                <a:gd name="connsiteX0" fmla="*/ 593 w 263416"/>
                <a:gd name="connsiteY0" fmla="*/ 0 h 259549"/>
                <a:gd name="connsiteX1" fmla="*/ 0 w 263416"/>
                <a:gd name="connsiteY1" fmla="*/ 45845 h 259549"/>
                <a:gd name="connsiteX2" fmla="*/ 216452 w 263416"/>
                <a:gd name="connsiteY2" fmla="*/ 45251 h 259549"/>
                <a:gd name="connsiteX3" fmla="*/ 216452 w 263416"/>
                <a:gd name="connsiteY3" fmla="*/ 257175 h 259549"/>
                <a:gd name="connsiteX4" fmla="*/ 263359 w 263416"/>
                <a:gd name="connsiteY4" fmla="*/ 259549 h 259549"/>
                <a:gd name="connsiteX5" fmla="*/ 263359 w 263416"/>
                <a:gd name="connsiteY5" fmla="*/ 0 h 259549"/>
                <a:gd name="connsiteX6" fmla="*/ 593 w 263416"/>
                <a:gd name="connsiteY6" fmla="*/ 0 h 25954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416" h="259549">
                  <a:moveTo>
                    <a:pt x="593" y="0"/>
                  </a:moveTo>
                  <a:cubicBezTo>
                    <a:pt x="198" y="14886"/>
                    <a:pt x="395" y="30959"/>
                    <a:pt x="0" y="45845"/>
                  </a:cubicBezTo>
                  <a:lnTo>
                    <a:pt x="216452" y="45251"/>
                  </a:lnTo>
                  <a:lnTo>
                    <a:pt x="216452" y="257175"/>
                  </a:lnTo>
                  <a:lnTo>
                    <a:pt x="263359" y="259549"/>
                  </a:lnTo>
                  <a:cubicBezTo>
                    <a:pt x="263161" y="173033"/>
                    <a:pt x="263557" y="86516"/>
                    <a:pt x="263359" y="0"/>
                  </a:cubicBezTo>
                  <a:lnTo>
                    <a:pt x="593" y="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9" name="任意多边形: 形状 18"/>
            <p:cNvSpPr/>
            <p:nvPr/>
          </p:nvSpPr>
          <p:spPr>
            <a:xfrm rot="21530536">
              <a:off x="5606648" y="7245001"/>
              <a:ext cx="117785" cy="24452"/>
            </a:xfrm>
            <a:custGeom>
              <a:gdLst>
                <a:gd name="connsiteX0" fmla="*/ 0 w 636240"/>
                <a:gd name="connsiteY0" fmla="*/ 0 h 132084"/>
                <a:gd name="connsiteX1" fmla="*/ 636270 w 636240"/>
                <a:gd name="connsiteY1" fmla="*/ 0 h 132084"/>
                <a:gd name="connsiteX2" fmla="*/ 636270 w 636240"/>
                <a:gd name="connsiteY2" fmla="*/ 47625 h 132084"/>
                <a:gd name="connsiteX3" fmla="*/ 0 w 636240"/>
                <a:gd name="connsiteY3" fmla="*/ 47625 h 132084"/>
                <a:gd name="connsiteX4" fmla="*/ 262890 w 636240"/>
                <a:gd name="connsiteY4" fmla="*/ 85725 h 132084"/>
                <a:gd name="connsiteX5" fmla="*/ 636270 w 636240"/>
                <a:gd name="connsiteY5" fmla="*/ 85725 h 132084"/>
                <a:gd name="connsiteX6" fmla="*/ 636270 w 636240"/>
                <a:gd name="connsiteY6" fmla="*/ 133350 h 132084"/>
                <a:gd name="connsiteX7" fmla="*/ 262890 w 636240"/>
                <a:gd name="connsiteY7" fmla="*/ 133350 h 13208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6240" h="132084">
                  <a:moveTo>
                    <a:pt x="0" y="0"/>
                  </a:moveTo>
                  <a:lnTo>
                    <a:pt x="636270" y="0"/>
                  </a:lnTo>
                  <a:lnTo>
                    <a:pt x="636270" y="47625"/>
                  </a:lnTo>
                  <a:lnTo>
                    <a:pt x="0" y="47625"/>
                  </a:lnTo>
                  <a:close/>
                  <a:moveTo>
                    <a:pt x="262890" y="85725"/>
                  </a:moveTo>
                  <a:lnTo>
                    <a:pt x="636270" y="85725"/>
                  </a:lnTo>
                  <a:lnTo>
                    <a:pt x="636270" y="133350"/>
                  </a:lnTo>
                  <a:lnTo>
                    <a:pt x="262890" y="13335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" name="任意多边形: 形状 19"/>
            <p:cNvSpPr/>
            <p:nvPr/>
          </p:nvSpPr>
          <p:spPr>
            <a:xfrm rot="21530536">
              <a:off x="5719136" y="7224243"/>
              <a:ext cx="27552" cy="63369"/>
            </a:xfrm>
            <a:custGeom>
              <a:gdLst>
                <a:gd name="connsiteX0" fmla="*/ 40005 w 148828"/>
                <a:gd name="connsiteY0" fmla="*/ 171450 h 342304"/>
                <a:gd name="connsiteX1" fmla="*/ 150495 w 148828"/>
                <a:gd name="connsiteY1" fmla="*/ 26670 h 342304"/>
                <a:gd name="connsiteX2" fmla="*/ 150495 w 148828"/>
                <a:gd name="connsiteY2" fmla="*/ 0 h 342304"/>
                <a:gd name="connsiteX3" fmla="*/ 0 w 148828"/>
                <a:gd name="connsiteY3" fmla="*/ 171450 h 342304"/>
                <a:gd name="connsiteX4" fmla="*/ 150495 w 148828"/>
                <a:gd name="connsiteY4" fmla="*/ 342900 h 342304"/>
                <a:gd name="connsiteX5" fmla="*/ 150495 w 148828"/>
                <a:gd name="connsiteY5" fmla="*/ 316230 h 342304"/>
                <a:gd name="connsiteX6" fmla="*/ 40005 w 148828"/>
                <a:gd name="connsiteY6" fmla="*/ 171450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828" h="342304">
                  <a:moveTo>
                    <a:pt x="40005" y="171450"/>
                  </a:moveTo>
                  <a:cubicBezTo>
                    <a:pt x="40005" y="74295"/>
                    <a:pt x="104775" y="40005"/>
                    <a:pt x="150495" y="26670"/>
                  </a:cubicBezTo>
                  <a:lnTo>
                    <a:pt x="150495" y="0"/>
                  </a:lnTo>
                  <a:cubicBezTo>
                    <a:pt x="150495" y="0"/>
                    <a:pt x="0" y="7620"/>
                    <a:pt x="0" y="171450"/>
                  </a:cubicBezTo>
                  <a:cubicBezTo>
                    <a:pt x="0" y="337185"/>
                    <a:pt x="150495" y="342900"/>
                    <a:pt x="150495" y="342900"/>
                  </a:cubicBezTo>
                  <a:lnTo>
                    <a:pt x="150495" y="316230"/>
                  </a:lnTo>
                  <a:cubicBezTo>
                    <a:pt x="104775" y="302895"/>
                    <a:pt x="40005" y="268605"/>
                    <a:pt x="40005" y="171450"/>
                  </a:cubicBez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21" name="图形 3"/>
          <p:cNvSpPr/>
          <p:nvPr userDrawn="1"/>
        </p:nvSpPr>
        <p:spPr>
          <a:xfrm>
            <a:off x="11422473" y="6156784"/>
            <a:ext cx="92334" cy="112970"/>
          </a:xfrm>
          <a:custGeom>
            <a:gdLst>
              <a:gd name="connsiteX0" fmla="*/ 1219145 w 1225855"/>
              <a:gd name="connsiteY0" fmla="*/ 1035512 h 1499831"/>
              <a:gd name="connsiteX1" fmla="*/ 1212598 w 1225855"/>
              <a:gd name="connsiteY1" fmla="*/ 1022910 h 1499831"/>
              <a:gd name="connsiteX2" fmla="*/ 1009653 w 1225855"/>
              <a:gd name="connsiteY2" fmla="*/ 805725 h 1499831"/>
              <a:gd name="connsiteX3" fmla="*/ 1091485 w 1225855"/>
              <a:gd name="connsiteY3" fmla="*/ 720128 h 1499831"/>
              <a:gd name="connsiteX4" fmla="*/ 1086085 w 1225855"/>
              <a:gd name="connsiteY4" fmla="*/ 697052 h 1499831"/>
              <a:gd name="connsiteX5" fmla="*/ 1079702 w 1225855"/>
              <a:gd name="connsiteY5" fmla="*/ 685104 h 1499831"/>
              <a:gd name="connsiteX6" fmla="*/ 863663 w 1225855"/>
              <a:gd name="connsiteY6" fmla="*/ 454008 h 1499831"/>
              <a:gd name="connsiteX7" fmla="*/ 957280 w 1225855"/>
              <a:gd name="connsiteY7" fmla="*/ 374303 h 1499831"/>
              <a:gd name="connsiteX8" fmla="*/ 953024 w 1225855"/>
              <a:gd name="connsiteY8" fmla="*/ 355482 h 1499831"/>
              <a:gd name="connsiteX9" fmla="*/ 946969 w 1225855"/>
              <a:gd name="connsiteY9" fmla="*/ 344516 h 1499831"/>
              <a:gd name="connsiteX10" fmla="*/ 633058 w 1225855"/>
              <a:gd name="connsiteY10" fmla="*/ 8347 h 1499831"/>
              <a:gd name="connsiteX11" fmla="*/ 613909 w 1225855"/>
              <a:gd name="connsiteY11" fmla="*/ 0 h 1499831"/>
              <a:gd name="connsiteX12" fmla="*/ 594761 w 1225855"/>
              <a:gd name="connsiteY12" fmla="*/ 8183 h 1499831"/>
              <a:gd name="connsiteX13" fmla="*/ 276922 w 1225855"/>
              <a:gd name="connsiteY13" fmla="*/ 345825 h 1499831"/>
              <a:gd name="connsiteX14" fmla="*/ 269884 w 1225855"/>
              <a:gd name="connsiteY14" fmla="*/ 362028 h 1499831"/>
              <a:gd name="connsiteX15" fmla="*/ 268248 w 1225855"/>
              <a:gd name="connsiteY15" fmla="*/ 374139 h 1499831"/>
              <a:gd name="connsiteX16" fmla="*/ 363828 w 1225855"/>
              <a:gd name="connsiteY16" fmla="*/ 453354 h 1499831"/>
              <a:gd name="connsiteX17" fmla="*/ 143535 w 1225855"/>
              <a:gd name="connsiteY17" fmla="*/ 687395 h 1499831"/>
              <a:gd name="connsiteX18" fmla="*/ 136497 w 1225855"/>
              <a:gd name="connsiteY18" fmla="*/ 704744 h 1499831"/>
              <a:gd name="connsiteX19" fmla="*/ 134206 w 1225855"/>
              <a:gd name="connsiteY19" fmla="*/ 720128 h 1499831"/>
              <a:gd name="connsiteX20" fmla="*/ 182978 w 1225855"/>
              <a:gd name="connsiteY20" fmla="*/ 786740 h 1499831"/>
              <a:gd name="connsiteX21" fmla="*/ 217839 w 1225855"/>
              <a:gd name="connsiteY21" fmla="*/ 805071 h 1499831"/>
              <a:gd name="connsiteX22" fmla="*/ 9984 w 1225855"/>
              <a:gd name="connsiteY22" fmla="*/ 1025692 h 1499831"/>
              <a:gd name="connsiteX23" fmla="*/ 2946 w 1225855"/>
              <a:gd name="connsiteY23" fmla="*/ 1044186 h 1499831"/>
              <a:gd name="connsiteX24" fmla="*/ 0 w 1225855"/>
              <a:gd name="connsiteY24" fmla="*/ 1062844 h 1499831"/>
              <a:gd name="connsiteX25" fmla="*/ 194435 w 1225855"/>
              <a:gd name="connsiteY25" fmla="*/ 1198195 h 1499831"/>
              <a:gd name="connsiteX26" fmla="*/ 487887 w 1225855"/>
              <a:gd name="connsiteY26" fmla="*/ 1247950 h 1499831"/>
              <a:gd name="connsiteX27" fmla="*/ 487887 w 1225855"/>
              <a:gd name="connsiteY27" fmla="*/ 1473645 h 1499831"/>
              <a:gd name="connsiteX28" fmla="*/ 514073 w 1225855"/>
              <a:gd name="connsiteY28" fmla="*/ 1499831 h 1499831"/>
              <a:gd name="connsiteX29" fmla="*/ 711781 w 1225855"/>
              <a:gd name="connsiteY29" fmla="*/ 1499831 h 1499831"/>
              <a:gd name="connsiteX30" fmla="*/ 737968 w 1225855"/>
              <a:gd name="connsiteY30" fmla="*/ 1473645 h 1499831"/>
              <a:gd name="connsiteX31" fmla="*/ 737968 w 1225855"/>
              <a:gd name="connsiteY31" fmla="*/ 1248932 h 1499831"/>
              <a:gd name="connsiteX32" fmla="*/ 1039112 w 1225855"/>
              <a:gd name="connsiteY32" fmla="*/ 1198195 h 1499831"/>
              <a:gd name="connsiteX33" fmla="*/ 1225855 w 1225855"/>
              <a:gd name="connsiteY33" fmla="*/ 1062844 h 1499831"/>
              <a:gd name="connsiteX34" fmla="*/ 1219145 w 1225855"/>
              <a:gd name="connsiteY34" fmla="*/ 1035512 h 1499831"/>
              <a:gd name="connsiteX35" fmla="*/ 1099178 w 1225855"/>
              <a:gd name="connsiteY35" fmla="*/ 1120454 h 1499831"/>
              <a:gd name="connsiteX36" fmla="*/ 1082157 w 1225855"/>
              <a:gd name="connsiteY36" fmla="*/ 1113580 h 1499831"/>
              <a:gd name="connsiteX37" fmla="*/ 657608 w 1225855"/>
              <a:gd name="connsiteY37" fmla="*/ 1056788 h 1499831"/>
              <a:gd name="connsiteX38" fmla="*/ 560882 w 1225855"/>
              <a:gd name="connsiteY38" fmla="*/ 1023564 h 1499831"/>
              <a:gd name="connsiteX39" fmla="*/ 558918 w 1225855"/>
              <a:gd name="connsiteY39" fmla="*/ 1022582 h 1499831"/>
              <a:gd name="connsiteX40" fmla="*/ 554663 w 1225855"/>
              <a:gd name="connsiteY40" fmla="*/ 1021109 h 1499831"/>
              <a:gd name="connsiteX41" fmla="*/ 419966 w 1225855"/>
              <a:gd name="connsiteY41" fmla="*/ 947296 h 1499831"/>
              <a:gd name="connsiteX42" fmla="*/ 312928 w 1225855"/>
              <a:gd name="connsiteY42" fmla="*/ 837313 h 1499831"/>
              <a:gd name="connsiteX43" fmla="*/ 618656 w 1225855"/>
              <a:gd name="connsiteY43" fmla="*/ 887115 h 1499831"/>
              <a:gd name="connsiteX44" fmla="*/ 943368 w 1225855"/>
              <a:gd name="connsiteY44" fmla="*/ 830439 h 1499831"/>
              <a:gd name="connsiteX45" fmla="*/ 957116 w 1225855"/>
              <a:gd name="connsiteY45" fmla="*/ 826184 h 1499831"/>
              <a:gd name="connsiteX46" fmla="*/ 1168408 w 1225855"/>
              <a:gd name="connsiteY46" fmla="*/ 1052369 h 1499831"/>
              <a:gd name="connsiteX47" fmla="*/ 1170536 w 1225855"/>
              <a:gd name="connsiteY47" fmla="*/ 1055806 h 1499831"/>
              <a:gd name="connsiteX48" fmla="*/ 1173482 w 1225855"/>
              <a:gd name="connsiteY48" fmla="*/ 1063008 h 1499831"/>
              <a:gd name="connsiteX49" fmla="*/ 1099178 w 1225855"/>
              <a:gd name="connsiteY49" fmla="*/ 1120454 h 1499831"/>
              <a:gd name="connsiteX50" fmla="*/ 736822 w 1225855"/>
              <a:gd name="connsiteY50" fmla="*/ 1196559 h 1499831"/>
              <a:gd name="connsiteX51" fmla="*/ 620292 w 1225855"/>
              <a:gd name="connsiteY51" fmla="*/ 1200487 h 1499831"/>
              <a:gd name="connsiteX52" fmla="*/ 489033 w 1225855"/>
              <a:gd name="connsiteY52" fmla="*/ 1195577 h 1499831"/>
              <a:gd name="connsiteX53" fmla="*/ 209001 w 1225855"/>
              <a:gd name="connsiteY53" fmla="*/ 1148114 h 1499831"/>
              <a:gd name="connsiteX54" fmla="*/ 52209 w 1225855"/>
              <a:gd name="connsiteY54" fmla="*/ 1063008 h 1499831"/>
              <a:gd name="connsiteX55" fmla="*/ 54173 w 1225855"/>
              <a:gd name="connsiteY55" fmla="*/ 1057279 h 1499831"/>
              <a:gd name="connsiteX56" fmla="*/ 56137 w 1225855"/>
              <a:gd name="connsiteY56" fmla="*/ 1053188 h 1499831"/>
              <a:gd name="connsiteX57" fmla="*/ 255155 w 1225855"/>
              <a:gd name="connsiteY57" fmla="*/ 841896 h 1499831"/>
              <a:gd name="connsiteX58" fmla="*/ 346971 w 1225855"/>
              <a:gd name="connsiteY58" fmla="*/ 956134 h 1499831"/>
              <a:gd name="connsiteX59" fmla="*/ 318984 w 1225855"/>
              <a:gd name="connsiteY59" fmla="*/ 987558 h 1499831"/>
              <a:gd name="connsiteX60" fmla="*/ 321112 w 1225855"/>
              <a:gd name="connsiteY60" fmla="*/ 1024546 h 1499831"/>
              <a:gd name="connsiteX61" fmla="*/ 338460 w 1225855"/>
              <a:gd name="connsiteY61" fmla="*/ 1031093 h 1499831"/>
              <a:gd name="connsiteX62" fmla="*/ 358100 w 1225855"/>
              <a:gd name="connsiteY62" fmla="*/ 1022255 h 1499831"/>
              <a:gd name="connsiteX63" fmla="*/ 387887 w 1225855"/>
              <a:gd name="connsiteY63" fmla="*/ 988703 h 1499831"/>
              <a:gd name="connsiteX64" fmla="*/ 512600 w 1225855"/>
              <a:gd name="connsiteY64" fmla="*/ 1059898 h 1499831"/>
              <a:gd name="connsiteX65" fmla="*/ 494925 w 1225855"/>
              <a:gd name="connsiteY65" fmla="*/ 1097868 h 1499831"/>
              <a:gd name="connsiteX66" fmla="*/ 507527 w 1225855"/>
              <a:gd name="connsiteY66" fmla="*/ 1132729 h 1499831"/>
              <a:gd name="connsiteX67" fmla="*/ 518656 w 1225855"/>
              <a:gd name="connsiteY67" fmla="*/ 1135184 h 1499831"/>
              <a:gd name="connsiteX68" fmla="*/ 542388 w 1225855"/>
              <a:gd name="connsiteY68" fmla="*/ 1120127 h 1499831"/>
              <a:gd name="connsiteX69" fmla="*/ 561045 w 1225855"/>
              <a:gd name="connsiteY69" fmla="*/ 1080029 h 1499831"/>
              <a:gd name="connsiteX70" fmla="*/ 638132 w 1225855"/>
              <a:gd name="connsiteY70" fmla="*/ 1105888 h 1499831"/>
              <a:gd name="connsiteX71" fmla="*/ 708344 w 1225855"/>
              <a:gd name="connsiteY71" fmla="*/ 1124219 h 1499831"/>
              <a:gd name="connsiteX72" fmla="*/ 692633 w 1225855"/>
              <a:gd name="connsiteY72" fmla="*/ 1159079 h 1499831"/>
              <a:gd name="connsiteX73" fmla="*/ 691487 w 1225855"/>
              <a:gd name="connsiteY73" fmla="*/ 1177574 h 1499831"/>
              <a:gd name="connsiteX74" fmla="*/ 705726 w 1225855"/>
              <a:gd name="connsiteY74" fmla="*/ 1193776 h 1499831"/>
              <a:gd name="connsiteX75" fmla="*/ 716528 w 1225855"/>
              <a:gd name="connsiteY75" fmla="*/ 1196068 h 1499831"/>
              <a:gd name="connsiteX76" fmla="*/ 733549 w 1225855"/>
              <a:gd name="connsiteY76" fmla="*/ 1189848 h 1499831"/>
              <a:gd name="connsiteX77" fmla="*/ 740423 w 1225855"/>
              <a:gd name="connsiteY77" fmla="*/ 1180683 h 1499831"/>
              <a:gd name="connsiteX78" fmla="*/ 760881 w 1225855"/>
              <a:gd name="connsiteY78" fmla="*/ 1135184 h 1499831"/>
              <a:gd name="connsiteX79" fmla="*/ 974628 w 1225855"/>
              <a:gd name="connsiteY79" fmla="*/ 1161534 h 1499831"/>
              <a:gd name="connsiteX80" fmla="*/ 736822 w 1225855"/>
              <a:gd name="connsiteY80" fmla="*/ 1196559 h 1499831"/>
              <a:gd name="connsiteX81" fmla="*/ 685431 w 1225855"/>
              <a:gd name="connsiteY81" fmla="*/ 1447458 h 1499831"/>
              <a:gd name="connsiteX82" fmla="*/ 540096 w 1225855"/>
              <a:gd name="connsiteY82" fmla="*/ 1447458 h 1499831"/>
              <a:gd name="connsiteX83" fmla="*/ 540096 w 1225855"/>
              <a:gd name="connsiteY83" fmla="*/ 1251059 h 1499831"/>
              <a:gd name="connsiteX84" fmla="*/ 620292 w 1225855"/>
              <a:gd name="connsiteY84" fmla="*/ 1252860 h 1499831"/>
              <a:gd name="connsiteX85" fmla="*/ 685431 w 1225855"/>
              <a:gd name="connsiteY85" fmla="*/ 1251714 h 1499831"/>
              <a:gd name="connsiteX86" fmla="*/ 685431 w 1225855"/>
              <a:gd name="connsiteY86" fmla="*/ 1447458 h 1499831"/>
              <a:gd name="connsiteX87" fmla="*/ 186415 w 1225855"/>
              <a:gd name="connsiteY87" fmla="*/ 720292 h 1499831"/>
              <a:gd name="connsiteX88" fmla="*/ 187070 w 1225855"/>
              <a:gd name="connsiteY88" fmla="*/ 718819 h 1499831"/>
              <a:gd name="connsiteX89" fmla="*/ 188543 w 1225855"/>
              <a:gd name="connsiteY89" fmla="*/ 715873 h 1499831"/>
              <a:gd name="connsiteX90" fmla="*/ 418567 w 1225855"/>
              <a:gd name="connsiteY90" fmla="*/ 483352 h 1499831"/>
              <a:gd name="connsiteX91" fmla="*/ 483426 w 1225855"/>
              <a:gd name="connsiteY91" fmla="*/ 492987 h 1499831"/>
              <a:gd name="connsiteX92" fmla="*/ 493280 w 1225855"/>
              <a:gd name="connsiteY92" fmla="*/ 505881 h 1499831"/>
              <a:gd name="connsiteX93" fmla="*/ 550480 w 1225855"/>
              <a:gd name="connsiteY93" fmla="*/ 506283 h 1499831"/>
              <a:gd name="connsiteX94" fmla="*/ 587396 w 1225855"/>
              <a:gd name="connsiteY94" fmla="*/ 507919 h 1499831"/>
              <a:gd name="connsiteX95" fmla="*/ 609547 w 1225855"/>
              <a:gd name="connsiteY95" fmla="*/ 506029 h 1499831"/>
              <a:gd name="connsiteX96" fmla="*/ 644277 w 1225855"/>
              <a:gd name="connsiteY96" fmla="*/ 496177 h 1499831"/>
              <a:gd name="connsiteX97" fmla="*/ 681193 w 1225855"/>
              <a:gd name="connsiteY97" fmla="*/ 499466 h 1499831"/>
              <a:gd name="connsiteX98" fmla="*/ 719342 w 1225855"/>
              <a:gd name="connsiteY98" fmla="*/ 489704 h 1499831"/>
              <a:gd name="connsiteX99" fmla="*/ 797706 w 1225855"/>
              <a:gd name="connsiteY99" fmla="*/ 471684 h 1499831"/>
              <a:gd name="connsiteX100" fmla="*/ 820292 w 1225855"/>
              <a:gd name="connsiteY100" fmla="*/ 507036 h 1499831"/>
              <a:gd name="connsiteX101" fmla="*/ 780194 w 1225855"/>
              <a:gd name="connsiteY101" fmla="*/ 560391 h 1499831"/>
              <a:gd name="connsiteX102" fmla="*/ 759081 w 1225855"/>
              <a:gd name="connsiteY102" fmla="*/ 576103 h 1499831"/>
              <a:gd name="connsiteX103" fmla="*/ 736822 w 1225855"/>
              <a:gd name="connsiteY103" fmla="*/ 590669 h 1499831"/>
              <a:gd name="connsiteX104" fmla="*/ 736331 w 1225855"/>
              <a:gd name="connsiteY104" fmla="*/ 590996 h 1499831"/>
              <a:gd name="connsiteX105" fmla="*/ 537297 w 1225855"/>
              <a:gd name="connsiteY105" fmla="*/ 689628 h 1499831"/>
              <a:gd name="connsiteX106" fmla="*/ 339115 w 1225855"/>
              <a:gd name="connsiteY106" fmla="*/ 752370 h 1499831"/>
              <a:gd name="connsiteX107" fmla="*/ 289033 w 1225855"/>
              <a:gd name="connsiteY107" fmla="*/ 767428 h 1499831"/>
              <a:gd name="connsiteX108" fmla="*/ 274958 w 1225855"/>
              <a:gd name="connsiteY108" fmla="*/ 771519 h 1499831"/>
              <a:gd name="connsiteX109" fmla="*/ 255809 w 1225855"/>
              <a:gd name="connsiteY109" fmla="*/ 764482 h 1499831"/>
              <a:gd name="connsiteX110" fmla="*/ 186415 w 1225855"/>
              <a:gd name="connsiteY110" fmla="*/ 720292 h 1499831"/>
              <a:gd name="connsiteX111" fmla="*/ 883794 w 1225855"/>
              <a:gd name="connsiteY111" fmla="*/ 593451 h 1499831"/>
              <a:gd name="connsiteX112" fmla="*/ 859244 w 1225855"/>
              <a:gd name="connsiteY112" fmla="*/ 561536 h 1499831"/>
              <a:gd name="connsiteX113" fmla="*/ 854989 w 1225855"/>
              <a:gd name="connsiteY113" fmla="*/ 557117 h 1499831"/>
              <a:gd name="connsiteX114" fmla="*/ 867100 w 1225855"/>
              <a:gd name="connsiteY114" fmla="*/ 534204 h 1499831"/>
              <a:gd name="connsiteX115" fmla="*/ 1036167 w 1225855"/>
              <a:gd name="connsiteY115" fmla="*/ 715218 h 1499831"/>
              <a:gd name="connsiteX116" fmla="*/ 1037803 w 1225855"/>
              <a:gd name="connsiteY116" fmla="*/ 717837 h 1499831"/>
              <a:gd name="connsiteX117" fmla="*/ 1038949 w 1225855"/>
              <a:gd name="connsiteY117" fmla="*/ 720128 h 1499831"/>
              <a:gd name="connsiteX118" fmla="*/ 971519 w 1225855"/>
              <a:gd name="connsiteY118" fmla="*/ 764973 h 1499831"/>
              <a:gd name="connsiteX119" fmla="*/ 944841 w 1225855"/>
              <a:gd name="connsiteY119" fmla="*/ 774793 h 1499831"/>
              <a:gd name="connsiteX120" fmla="*/ 927165 w 1225855"/>
              <a:gd name="connsiteY120" fmla="*/ 780357 h 1499831"/>
              <a:gd name="connsiteX121" fmla="*/ 917018 w 1225855"/>
              <a:gd name="connsiteY121" fmla="*/ 783303 h 1499831"/>
              <a:gd name="connsiteX122" fmla="*/ 601823 w 1225855"/>
              <a:gd name="connsiteY122" fmla="*/ 839342 h 1499831"/>
              <a:gd name="connsiteX123" fmla="*/ 372175 w 1225855"/>
              <a:gd name="connsiteY123" fmla="*/ 797051 h 1499831"/>
              <a:gd name="connsiteX124" fmla="*/ 481668 w 1225855"/>
              <a:gd name="connsiteY124" fmla="*/ 760717 h 1499831"/>
              <a:gd name="connsiteX125" fmla="*/ 497707 w 1225855"/>
              <a:gd name="connsiteY125" fmla="*/ 799015 h 1499831"/>
              <a:gd name="connsiteX126" fmla="*/ 521929 w 1225855"/>
              <a:gd name="connsiteY126" fmla="*/ 815054 h 1499831"/>
              <a:gd name="connsiteX127" fmla="*/ 532077 w 1225855"/>
              <a:gd name="connsiteY127" fmla="*/ 812927 h 1499831"/>
              <a:gd name="connsiteX128" fmla="*/ 545988 w 1225855"/>
              <a:gd name="connsiteY128" fmla="*/ 778557 h 1499831"/>
              <a:gd name="connsiteX129" fmla="*/ 530931 w 1225855"/>
              <a:gd name="connsiteY129" fmla="*/ 742878 h 1499831"/>
              <a:gd name="connsiteX130" fmla="*/ 560882 w 1225855"/>
              <a:gd name="connsiteY130" fmla="*/ 731421 h 1499831"/>
              <a:gd name="connsiteX131" fmla="*/ 660881 w 1225855"/>
              <a:gd name="connsiteY131" fmla="*/ 689359 h 1499831"/>
              <a:gd name="connsiteX132" fmla="*/ 682158 w 1225855"/>
              <a:gd name="connsiteY132" fmla="*/ 735677 h 1499831"/>
              <a:gd name="connsiteX133" fmla="*/ 706053 w 1225855"/>
              <a:gd name="connsiteY133" fmla="*/ 750897 h 1499831"/>
              <a:gd name="connsiteX134" fmla="*/ 717019 w 1225855"/>
              <a:gd name="connsiteY134" fmla="*/ 748442 h 1499831"/>
              <a:gd name="connsiteX135" fmla="*/ 729948 w 1225855"/>
              <a:gd name="connsiteY135" fmla="*/ 713745 h 1499831"/>
              <a:gd name="connsiteX136" fmla="*/ 708181 w 1225855"/>
              <a:gd name="connsiteY136" fmla="*/ 666446 h 1499831"/>
              <a:gd name="connsiteX137" fmla="*/ 763991 w 1225855"/>
              <a:gd name="connsiteY137" fmla="*/ 635350 h 1499831"/>
              <a:gd name="connsiteX138" fmla="*/ 773483 w 1225855"/>
              <a:gd name="connsiteY138" fmla="*/ 629294 h 1499831"/>
              <a:gd name="connsiteX139" fmla="*/ 795414 w 1225855"/>
              <a:gd name="connsiteY139" fmla="*/ 614400 h 1499831"/>
              <a:gd name="connsiteX140" fmla="*/ 816200 w 1225855"/>
              <a:gd name="connsiteY140" fmla="*/ 598361 h 1499831"/>
              <a:gd name="connsiteX141" fmla="*/ 819473 w 1225855"/>
              <a:gd name="connsiteY141" fmla="*/ 595579 h 1499831"/>
              <a:gd name="connsiteX142" fmla="*/ 842223 w 1225855"/>
              <a:gd name="connsiteY142" fmla="*/ 625202 h 1499831"/>
              <a:gd name="connsiteX143" fmla="*/ 863008 w 1225855"/>
              <a:gd name="connsiteY143" fmla="*/ 635350 h 1499831"/>
              <a:gd name="connsiteX144" fmla="*/ 878884 w 1225855"/>
              <a:gd name="connsiteY144" fmla="*/ 629949 h 1499831"/>
              <a:gd name="connsiteX145" fmla="*/ 883794 w 1225855"/>
              <a:gd name="connsiteY145" fmla="*/ 593451 h 1499831"/>
              <a:gd name="connsiteX146" fmla="*/ 513091 w 1225855"/>
              <a:gd name="connsiteY146" fmla="*/ 183796 h 1499831"/>
              <a:gd name="connsiteX147" fmla="*/ 520784 w 1225855"/>
              <a:gd name="connsiteY147" fmla="*/ 163175 h 1499831"/>
              <a:gd name="connsiteX148" fmla="*/ 613746 w 1225855"/>
              <a:gd name="connsiteY148" fmla="*/ 64648 h 1499831"/>
              <a:gd name="connsiteX149" fmla="*/ 903434 w 1225855"/>
              <a:gd name="connsiteY149" fmla="*/ 374630 h 1499831"/>
              <a:gd name="connsiteX150" fmla="*/ 823892 w 1225855"/>
              <a:gd name="connsiteY150" fmla="*/ 411455 h 1499831"/>
              <a:gd name="connsiteX151" fmla="*/ 821110 w 1225855"/>
              <a:gd name="connsiteY151" fmla="*/ 412273 h 1499831"/>
              <a:gd name="connsiteX152" fmla="*/ 807689 w 1225855"/>
              <a:gd name="connsiteY152" fmla="*/ 415710 h 1499831"/>
              <a:gd name="connsiteX153" fmla="*/ 791159 w 1225855"/>
              <a:gd name="connsiteY153" fmla="*/ 406873 h 1499831"/>
              <a:gd name="connsiteX154" fmla="*/ 777084 w 1225855"/>
              <a:gd name="connsiteY154" fmla="*/ 399835 h 1499831"/>
              <a:gd name="connsiteX155" fmla="*/ 706053 w 1225855"/>
              <a:gd name="connsiteY155" fmla="*/ 362192 h 1499831"/>
              <a:gd name="connsiteX156" fmla="*/ 591160 w 1225855"/>
              <a:gd name="connsiteY156" fmla="*/ 288542 h 1499831"/>
              <a:gd name="connsiteX157" fmla="*/ 570702 w 1225855"/>
              <a:gd name="connsiteY157" fmla="*/ 272176 h 1499831"/>
              <a:gd name="connsiteX158" fmla="*/ 567919 w 1225855"/>
              <a:gd name="connsiteY158" fmla="*/ 269721 h 1499831"/>
              <a:gd name="connsiteX159" fmla="*/ 551226 w 1225855"/>
              <a:gd name="connsiteY159" fmla="*/ 254500 h 1499831"/>
              <a:gd name="connsiteX160" fmla="*/ 512109 w 1225855"/>
              <a:gd name="connsiteY160" fmla="*/ 197708 h 1499831"/>
              <a:gd name="connsiteX161" fmla="*/ 513091 w 1225855"/>
              <a:gd name="connsiteY161" fmla="*/ 183796 h 1499831"/>
              <a:gd name="connsiteX162" fmla="*/ 322094 w 1225855"/>
              <a:gd name="connsiteY162" fmla="*/ 374303 h 1499831"/>
              <a:gd name="connsiteX163" fmla="*/ 464974 w 1225855"/>
              <a:gd name="connsiteY163" fmla="*/ 222421 h 1499831"/>
              <a:gd name="connsiteX164" fmla="*/ 508345 w 1225855"/>
              <a:gd name="connsiteY164" fmla="*/ 285596 h 1499831"/>
              <a:gd name="connsiteX165" fmla="*/ 482486 w 1225855"/>
              <a:gd name="connsiteY165" fmla="*/ 314729 h 1499831"/>
              <a:gd name="connsiteX166" fmla="*/ 475939 w 1225855"/>
              <a:gd name="connsiteY166" fmla="*/ 334205 h 1499831"/>
              <a:gd name="connsiteX167" fmla="*/ 484614 w 1225855"/>
              <a:gd name="connsiteY167" fmla="*/ 351717 h 1499831"/>
              <a:gd name="connsiteX168" fmla="*/ 491324 w 1225855"/>
              <a:gd name="connsiteY168" fmla="*/ 355973 h 1499831"/>
              <a:gd name="connsiteX169" fmla="*/ 501962 w 1225855"/>
              <a:gd name="connsiteY169" fmla="*/ 358264 h 1499831"/>
              <a:gd name="connsiteX170" fmla="*/ 521602 w 1225855"/>
              <a:gd name="connsiteY170" fmla="*/ 349426 h 1499831"/>
              <a:gd name="connsiteX171" fmla="*/ 547298 w 1225855"/>
              <a:gd name="connsiteY171" fmla="*/ 320621 h 1499831"/>
              <a:gd name="connsiteX172" fmla="*/ 554990 w 1225855"/>
              <a:gd name="connsiteY172" fmla="*/ 326676 h 1499831"/>
              <a:gd name="connsiteX173" fmla="*/ 722747 w 1225855"/>
              <a:gd name="connsiteY173" fmla="*/ 430768 h 1499831"/>
              <a:gd name="connsiteX174" fmla="*/ 663827 w 1225855"/>
              <a:gd name="connsiteY174" fmla="*/ 435678 h 1499831"/>
              <a:gd name="connsiteX175" fmla="*/ 628967 w 1225855"/>
              <a:gd name="connsiteY175" fmla="*/ 436823 h 1499831"/>
              <a:gd name="connsiteX176" fmla="*/ 616692 w 1225855"/>
              <a:gd name="connsiteY176" fmla="*/ 436987 h 1499831"/>
              <a:gd name="connsiteX177" fmla="*/ 600489 w 1225855"/>
              <a:gd name="connsiteY177" fmla="*/ 436823 h 1499831"/>
              <a:gd name="connsiteX178" fmla="*/ 565628 w 1225855"/>
              <a:gd name="connsiteY178" fmla="*/ 435514 h 1499831"/>
              <a:gd name="connsiteX179" fmla="*/ 463337 w 1225855"/>
              <a:gd name="connsiteY179" fmla="*/ 424057 h 1499831"/>
              <a:gd name="connsiteX180" fmla="*/ 433059 w 1225855"/>
              <a:gd name="connsiteY180" fmla="*/ 418165 h 1499831"/>
              <a:gd name="connsiteX181" fmla="*/ 409164 w 1225855"/>
              <a:gd name="connsiteY181" fmla="*/ 412437 h 1499831"/>
              <a:gd name="connsiteX182" fmla="*/ 403927 w 1225855"/>
              <a:gd name="connsiteY182" fmla="*/ 410964 h 1499831"/>
              <a:gd name="connsiteX183" fmla="*/ 322094 w 1225855"/>
              <a:gd name="connsiteY183" fmla="*/ 374303 h 149983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</a:cxnLst>
            <a:rect l="l" t="t" r="r" b="b"/>
            <a:pathLst>
              <a:path w="1225855" h="1499831">
                <a:moveTo>
                  <a:pt x="1219145" y="1035512"/>
                </a:moveTo>
                <a:lnTo>
                  <a:pt x="1212598" y="1022910"/>
                </a:lnTo>
                <a:lnTo>
                  <a:pt x="1009653" y="805725"/>
                </a:lnTo>
                <a:cubicBezTo>
                  <a:pt x="1075610" y="775284"/>
                  <a:pt x="1091485" y="743533"/>
                  <a:pt x="1091485" y="720128"/>
                </a:cubicBezTo>
                <a:cubicBezTo>
                  <a:pt x="1091485" y="712272"/>
                  <a:pt x="1089685" y="704416"/>
                  <a:pt x="1086085" y="697052"/>
                </a:cubicBezTo>
                <a:cubicBezTo>
                  <a:pt x="1085102" y="692633"/>
                  <a:pt x="1082975" y="688541"/>
                  <a:pt x="1079702" y="685104"/>
                </a:cubicBezTo>
                <a:lnTo>
                  <a:pt x="863663" y="454008"/>
                </a:lnTo>
                <a:cubicBezTo>
                  <a:pt x="925856" y="432732"/>
                  <a:pt x="957280" y="406054"/>
                  <a:pt x="957280" y="374303"/>
                </a:cubicBezTo>
                <a:cubicBezTo>
                  <a:pt x="957280" y="367756"/>
                  <a:pt x="955807" y="361537"/>
                  <a:pt x="953024" y="355482"/>
                </a:cubicBezTo>
                <a:cubicBezTo>
                  <a:pt x="951879" y="351390"/>
                  <a:pt x="949915" y="347626"/>
                  <a:pt x="946969" y="344516"/>
                </a:cubicBezTo>
                <a:lnTo>
                  <a:pt x="633058" y="8347"/>
                </a:lnTo>
                <a:cubicBezTo>
                  <a:pt x="628148" y="3110"/>
                  <a:pt x="621274" y="0"/>
                  <a:pt x="613909" y="0"/>
                </a:cubicBezTo>
                <a:cubicBezTo>
                  <a:pt x="606708" y="0"/>
                  <a:pt x="599834" y="2946"/>
                  <a:pt x="594761" y="8183"/>
                </a:cubicBezTo>
                <a:lnTo>
                  <a:pt x="276922" y="345825"/>
                </a:lnTo>
                <a:cubicBezTo>
                  <a:pt x="272667" y="350408"/>
                  <a:pt x="270212" y="356136"/>
                  <a:pt x="269884" y="362028"/>
                </a:cubicBezTo>
                <a:cubicBezTo>
                  <a:pt x="268739" y="365956"/>
                  <a:pt x="268248" y="370048"/>
                  <a:pt x="268248" y="374139"/>
                </a:cubicBezTo>
                <a:cubicBezTo>
                  <a:pt x="268248" y="405563"/>
                  <a:pt x="300326" y="432077"/>
                  <a:pt x="363828" y="453354"/>
                </a:cubicBezTo>
                <a:lnTo>
                  <a:pt x="143535" y="687395"/>
                </a:lnTo>
                <a:cubicBezTo>
                  <a:pt x="138952" y="692142"/>
                  <a:pt x="136497" y="698361"/>
                  <a:pt x="136497" y="704744"/>
                </a:cubicBezTo>
                <a:cubicBezTo>
                  <a:pt x="135024" y="709817"/>
                  <a:pt x="134206" y="714891"/>
                  <a:pt x="134206" y="720128"/>
                </a:cubicBezTo>
                <a:cubicBezTo>
                  <a:pt x="134206" y="744187"/>
                  <a:pt x="150572" y="766609"/>
                  <a:pt x="182978" y="786740"/>
                </a:cubicBezTo>
                <a:cubicBezTo>
                  <a:pt x="193125" y="793123"/>
                  <a:pt x="204746" y="799179"/>
                  <a:pt x="217839" y="805071"/>
                </a:cubicBezTo>
                <a:lnTo>
                  <a:pt x="9984" y="1025692"/>
                </a:lnTo>
                <a:cubicBezTo>
                  <a:pt x="5237" y="1030766"/>
                  <a:pt x="2782" y="1037476"/>
                  <a:pt x="2946" y="1044186"/>
                </a:cubicBezTo>
                <a:cubicBezTo>
                  <a:pt x="982" y="1050242"/>
                  <a:pt x="0" y="1056625"/>
                  <a:pt x="0" y="1062844"/>
                </a:cubicBezTo>
                <a:cubicBezTo>
                  <a:pt x="0" y="1127983"/>
                  <a:pt x="105728" y="1172500"/>
                  <a:pt x="194435" y="1198195"/>
                </a:cubicBezTo>
                <a:cubicBezTo>
                  <a:pt x="280195" y="1223073"/>
                  <a:pt x="381341" y="1240094"/>
                  <a:pt x="487887" y="1247950"/>
                </a:cubicBezTo>
                <a:lnTo>
                  <a:pt x="487887" y="1473645"/>
                </a:lnTo>
                <a:cubicBezTo>
                  <a:pt x="487887" y="1488047"/>
                  <a:pt x="499671" y="1499831"/>
                  <a:pt x="514073" y="1499831"/>
                </a:cubicBezTo>
                <a:lnTo>
                  <a:pt x="711781" y="1499831"/>
                </a:lnTo>
                <a:cubicBezTo>
                  <a:pt x="726184" y="1499831"/>
                  <a:pt x="737968" y="1488047"/>
                  <a:pt x="737968" y="1473645"/>
                </a:cubicBezTo>
                <a:lnTo>
                  <a:pt x="737968" y="1248932"/>
                </a:lnTo>
                <a:cubicBezTo>
                  <a:pt x="848606" y="1241730"/>
                  <a:pt x="952697" y="1224218"/>
                  <a:pt x="1039112" y="1198195"/>
                </a:cubicBezTo>
                <a:cubicBezTo>
                  <a:pt x="1124219" y="1172500"/>
                  <a:pt x="1225855" y="1128147"/>
                  <a:pt x="1225855" y="1062844"/>
                </a:cubicBezTo>
                <a:cubicBezTo>
                  <a:pt x="1225691" y="1053515"/>
                  <a:pt x="1223400" y="1044350"/>
                  <a:pt x="1219145" y="1035512"/>
                </a:cubicBezTo>
                <a:close/>
                <a:moveTo>
                  <a:pt x="1099178" y="1120454"/>
                </a:moveTo>
                <a:cubicBezTo>
                  <a:pt x="1094595" y="1116363"/>
                  <a:pt x="1088703" y="1113744"/>
                  <a:pt x="1082157" y="1113580"/>
                </a:cubicBezTo>
                <a:cubicBezTo>
                  <a:pt x="919800" y="1110307"/>
                  <a:pt x="776920" y="1091158"/>
                  <a:pt x="657608" y="1056788"/>
                </a:cubicBezTo>
                <a:cubicBezTo>
                  <a:pt x="623402" y="1046968"/>
                  <a:pt x="591160" y="1035839"/>
                  <a:pt x="560882" y="1023564"/>
                </a:cubicBezTo>
                <a:lnTo>
                  <a:pt x="558918" y="1022582"/>
                </a:lnTo>
                <a:cubicBezTo>
                  <a:pt x="557445" y="1021928"/>
                  <a:pt x="556135" y="1021437"/>
                  <a:pt x="554663" y="1021109"/>
                </a:cubicBezTo>
                <a:cubicBezTo>
                  <a:pt x="503763" y="999833"/>
                  <a:pt x="458591" y="975283"/>
                  <a:pt x="419966" y="947296"/>
                </a:cubicBezTo>
                <a:cubicBezTo>
                  <a:pt x="363665" y="906707"/>
                  <a:pt x="331095" y="866282"/>
                  <a:pt x="312928" y="837313"/>
                </a:cubicBezTo>
                <a:cubicBezTo>
                  <a:pt x="402126" y="860390"/>
                  <a:pt x="509491" y="887115"/>
                  <a:pt x="618656" y="887115"/>
                </a:cubicBezTo>
                <a:cubicBezTo>
                  <a:pt x="737477" y="887115"/>
                  <a:pt x="886958" y="840594"/>
                  <a:pt x="943368" y="830439"/>
                </a:cubicBezTo>
                <a:cubicBezTo>
                  <a:pt x="999778" y="820284"/>
                  <a:pt x="952533" y="827602"/>
                  <a:pt x="957116" y="826184"/>
                </a:cubicBezTo>
                <a:lnTo>
                  <a:pt x="1168408" y="1052369"/>
                </a:lnTo>
                <a:cubicBezTo>
                  <a:pt x="1169063" y="1053515"/>
                  <a:pt x="1169718" y="1054824"/>
                  <a:pt x="1170536" y="1055806"/>
                </a:cubicBezTo>
                <a:cubicBezTo>
                  <a:pt x="1171845" y="1057770"/>
                  <a:pt x="1173482" y="1060553"/>
                  <a:pt x="1173482" y="1063008"/>
                </a:cubicBezTo>
                <a:cubicBezTo>
                  <a:pt x="1173318" y="1073973"/>
                  <a:pt x="1152042" y="1096395"/>
                  <a:pt x="1099178" y="1120454"/>
                </a:cubicBezTo>
                <a:close/>
                <a:moveTo>
                  <a:pt x="736822" y="1196559"/>
                </a:moveTo>
                <a:cubicBezTo>
                  <a:pt x="698688" y="1199177"/>
                  <a:pt x="659736" y="1200487"/>
                  <a:pt x="620292" y="1200487"/>
                </a:cubicBezTo>
                <a:cubicBezTo>
                  <a:pt x="576430" y="1200487"/>
                  <a:pt x="532404" y="1198850"/>
                  <a:pt x="489033" y="1195577"/>
                </a:cubicBezTo>
                <a:cubicBezTo>
                  <a:pt x="387069" y="1187884"/>
                  <a:pt x="289197" y="1171518"/>
                  <a:pt x="209001" y="1148114"/>
                </a:cubicBezTo>
                <a:cubicBezTo>
                  <a:pt x="81014" y="1110798"/>
                  <a:pt x="52209" y="1073155"/>
                  <a:pt x="52209" y="1063008"/>
                </a:cubicBezTo>
                <a:cubicBezTo>
                  <a:pt x="52209" y="1061371"/>
                  <a:pt x="52864" y="1059571"/>
                  <a:pt x="54173" y="1057279"/>
                </a:cubicBezTo>
                <a:cubicBezTo>
                  <a:pt x="54992" y="1055970"/>
                  <a:pt x="55646" y="1054497"/>
                  <a:pt x="56137" y="1053188"/>
                </a:cubicBezTo>
                <a:lnTo>
                  <a:pt x="255155" y="841896"/>
                </a:lnTo>
                <a:cubicBezTo>
                  <a:pt x="269393" y="869719"/>
                  <a:pt x="296726" y="911617"/>
                  <a:pt x="346971" y="956134"/>
                </a:cubicBezTo>
                <a:lnTo>
                  <a:pt x="318984" y="987558"/>
                </a:lnTo>
                <a:cubicBezTo>
                  <a:pt x="309328" y="998360"/>
                  <a:pt x="310310" y="1014890"/>
                  <a:pt x="321112" y="1024546"/>
                </a:cubicBezTo>
                <a:cubicBezTo>
                  <a:pt x="326022" y="1028965"/>
                  <a:pt x="332241" y="1031093"/>
                  <a:pt x="338460" y="1031093"/>
                </a:cubicBezTo>
                <a:cubicBezTo>
                  <a:pt x="345662" y="1031093"/>
                  <a:pt x="352863" y="1028147"/>
                  <a:pt x="358100" y="1022255"/>
                </a:cubicBezTo>
                <a:lnTo>
                  <a:pt x="387887" y="988703"/>
                </a:lnTo>
                <a:cubicBezTo>
                  <a:pt x="424548" y="1015217"/>
                  <a:pt x="466119" y="1039113"/>
                  <a:pt x="512600" y="1059898"/>
                </a:cubicBezTo>
                <a:lnTo>
                  <a:pt x="494925" y="1097868"/>
                </a:lnTo>
                <a:cubicBezTo>
                  <a:pt x="488869" y="1110962"/>
                  <a:pt x="494434" y="1126510"/>
                  <a:pt x="507527" y="1132729"/>
                </a:cubicBezTo>
                <a:cubicBezTo>
                  <a:pt x="511127" y="1134366"/>
                  <a:pt x="514892" y="1135184"/>
                  <a:pt x="518656" y="1135184"/>
                </a:cubicBezTo>
                <a:cubicBezTo>
                  <a:pt x="528476" y="1135184"/>
                  <a:pt x="537969" y="1129620"/>
                  <a:pt x="542388" y="1120127"/>
                </a:cubicBezTo>
                <a:lnTo>
                  <a:pt x="561045" y="1080029"/>
                </a:lnTo>
                <a:cubicBezTo>
                  <a:pt x="585595" y="1089358"/>
                  <a:pt x="611291" y="1098032"/>
                  <a:pt x="638132" y="1105888"/>
                </a:cubicBezTo>
                <a:cubicBezTo>
                  <a:pt x="660718" y="1112598"/>
                  <a:pt x="684286" y="1118654"/>
                  <a:pt x="708344" y="1124219"/>
                </a:cubicBezTo>
                <a:lnTo>
                  <a:pt x="692633" y="1159079"/>
                </a:lnTo>
                <a:cubicBezTo>
                  <a:pt x="689850" y="1165135"/>
                  <a:pt x="689687" y="1171682"/>
                  <a:pt x="691487" y="1177574"/>
                </a:cubicBezTo>
                <a:cubicBezTo>
                  <a:pt x="693614" y="1184448"/>
                  <a:pt x="698524" y="1190503"/>
                  <a:pt x="705726" y="1193776"/>
                </a:cubicBezTo>
                <a:cubicBezTo>
                  <a:pt x="709163" y="1195413"/>
                  <a:pt x="712927" y="1196068"/>
                  <a:pt x="716528" y="1196068"/>
                </a:cubicBezTo>
                <a:cubicBezTo>
                  <a:pt x="722747" y="1196068"/>
                  <a:pt x="728803" y="1193776"/>
                  <a:pt x="733549" y="1189848"/>
                </a:cubicBezTo>
                <a:cubicBezTo>
                  <a:pt x="736331" y="1187393"/>
                  <a:pt x="738786" y="1184284"/>
                  <a:pt x="740423" y="1180683"/>
                </a:cubicBezTo>
                <a:lnTo>
                  <a:pt x="760881" y="1135184"/>
                </a:lnTo>
                <a:cubicBezTo>
                  <a:pt x="827002" y="1147786"/>
                  <a:pt x="898524" y="1156624"/>
                  <a:pt x="974628" y="1161534"/>
                </a:cubicBezTo>
                <a:cubicBezTo>
                  <a:pt x="903270" y="1178883"/>
                  <a:pt x="822092" y="1190830"/>
                  <a:pt x="736822" y="1196559"/>
                </a:cubicBezTo>
                <a:close/>
                <a:moveTo>
                  <a:pt x="685431" y="1447458"/>
                </a:moveTo>
                <a:lnTo>
                  <a:pt x="540096" y="1447458"/>
                </a:lnTo>
                <a:lnTo>
                  <a:pt x="540096" y="1251059"/>
                </a:lnTo>
                <a:cubicBezTo>
                  <a:pt x="566610" y="1252205"/>
                  <a:pt x="593451" y="1252860"/>
                  <a:pt x="620292" y="1252860"/>
                </a:cubicBezTo>
                <a:cubicBezTo>
                  <a:pt x="642060" y="1252860"/>
                  <a:pt x="663827" y="1252532"/>
                  <a:pt x="685431" y="1251714"/>
                </a:cubicBezTo>
                <a:lnTo>
                  <a:pt x="685431" y="1447458"/>
                </a:lnTo>
                <a:close/>
                <a:moveTo>
                  <a:pt x="186415" y="720292"/>
                </a:moveTo>
                <a:cubicBezTo>
                  <a:pt x="186415" y="720128"/>
                  <a:pt x="186579" y="719637"/>
                  <a:pt x="187070" y="718819"/>
                </a:cubicBezTo>
                <a:cubicBezTo>
                  <a:pt x="187724" y="717837"/>
                  <a:pt x="188215" y="716855"/>
                  <a:pt x="188543" y="715873"/>
                </a:cubicBezTo>
                <a:cubicBezTo>
                  <a:pt x="266011" y="633604"/>
                  <a:pt x="341099" y="565621"/>
                  <a:pt x="418567" y="483352"/>
                </a:cubicBezTo>
                <a:cubicBezTo>
                  <a:pt x="468111" y="493433"/>
                  <a:pt x="463830" y="503519"/>
                  <a:pt x="483426" y="492987"/>
                </a:cubicBezTo>
                <a:cubicBezTo>
                  <a:pt x="495878" y="496742"/>
                  <a:pt x="482104" y="503665"/>
                  <a:pt x="493280" y="505881"/>
                </a:cubicBezTo>
                <a:cubicBezTo>
                  <a:pt x="504456" y="508097"/>
                  <a:pt x="534794" y="505943"/>
                  <a:pt x="550480" y="506283"/>
                </a:cubicBezTo>
                <a:cubicBezTo>
                  <a:pt x="566166" y="506623"/>
                  <a:pt x="577552" y="507961"/>
                  <a:pt x="587396" y="507919"/>
                </a:cubicBezTo>
                <a:cubicBezTo>
                  <a:pt x="597240" y="507877"/>
                  <a:pt x="600067" y="507986"/>
                  <a:pt x="609547" y="506029"/>
                </a:cubicBezTo>
                <a:cubicBezTo>
                  <a:pt x="619027" y="504072"/>
                  <a:pt x="632336" y="497271"/>
                  <a:pt x="644277" y="496177"/>
                </a:cubicBezTo>
                <a:cubicBezTo>
                  <a:pt x="656218" y="495083"/>
                  <a:pt x="668682" y="500545"/>
                  <a:pt x="681193" y="499466"/>
                </a:cubicBezTo>
                <a:cubicBezTo>
                  <a:pt x="693704" y="498387"/>
                  <a:pt x="699923" y="494334"/>
                  <a:pt x="719342" y="489704"/>
                </a:cubicBezTo>
                <a:lnTo>
                  <a:pt x="797706" y="471684"/>
                </a:lnTo>
                <a:cubicBezTo>
                  <a:pt x="811454" y="481995"/>
                  <a:pt x="821601" y="494106"/>
                  <a:pt x="820292" y="507036"/>
                </a:cubicBezTo>
                <a:cubicBezTo>
                  <a:pt x="819310" y="516528"/>
                  <a:pt x="812272" y="534368"/>
                  <a:pt x="780194" y="560391"/>
                </a:cubicBezTo>
                <a:cubicBezTo>
                  <a:pt x="774138" y="565301"/>
                  <a:pt x="767100" y="570538"/>
                  <a:pt x="759081" y="576103"/>
                </a:cubicBezTo>
                <a:cubicBezTo>
                  <a:pt x="752370" y="580685"/>
                  <a:pt x="745006" y="585595"/>
                  <a:pt x="736822" y="590669"/>
                </a:cubicBezTo>
                <a:cubicBezTo>
                  <a:pt x="736659" y="590833"/>
                  <a:pt x="769585" y="574503"/>
                  <a:pt x="736331" y="590996"/>
                </a:cubicBezTo>
                <a:cubicBezTo>
                  <a:pt x="703077" y="607489"/>
                  <a:pt x="618966" y="658041"/>
                  <a:pt x="537297" y="689628"/>
                </a:cubicBezTo>
                <a:cubicBezTo>
                  <a:pt x="462829" y="718597"/>
                  <a:pt x="380492" y="739403"/>
                  <a:pt x="339115" y="752370"/>
                </a:cubicBezTo>
                <a:cubicBezTo>
                  <a:pt x="297738" y="765337"/>
                  <a:pt x="305727" y="762409"/>
                  <a:pt x="289033" y="767428"/>
                </a:cubicBezTo>
                <a:cubicBezTo>
                  <a:pt x="283632" y="768901"/>
                  <a:pt x="279050" y="770374"/>
                  <a:pt x="274958" y="771519"/>
                </a:cubicBezTo>
                <a:cubicBezTo>
                  <a:pt x="268084" y="769228"/>
                  <a:pt x="261701" y="766773"/>
                  <a:pt x="255809" y="764482"/>
                </a:cubicBezTo>
                <a:cubicBezTo>
                  <a:pt x="201963" y="743369"/>
                  <a:pt x="187233" y="725038"/>
                  <a:pt x="186415" y="720292"/>
                </a:cubicBezTo>
                <a:close/>
                <a:moveTo>
                  <a:pt x="883794" y="593451"/>
                </a:moveTo>
                <a:lnTo>
                  <a:pt x="859244" y="561536"/>
                </a:lnTo>
                <a:cubicBezTo>
                  <a:pt x="857935" y="559900"/>
                  <a:pt x="856462" y="558427"/>
                  <a:pt x="854989" y="557117"/>
                </a:cubicBezTo>
                <a:cubicBezTo>
                  <a:pt x="860226" y="549425"/>
                  <a:pt x="864154" y="541897"/>
                  <a:pt x="867100" y="534204"/>
                </a:cubicBezTo>
                <a:lnTo>
                  <a:pt x="1036167" y="715218"/>
                </a:lnTo>
                <a:cubicBezTo>
                  <a:pt x="1036657" y="716200"/>
                  <a:pt x="1037148" y="717019"/>
                  <a:pt x="1037803" y="717837"/>
                </a:cubicBezTo>
                <a:cubicBezTo>
                  <a:pt x="1038622" y="718983"/>
                  <a:pt x="1038949" y="719801"/>
                  <a:pt x="1038949" y="720128"/>
                </a:cubicBezTo>
                <a:cubicBezTo>
                  <a:pt x="1038622" y="724711"/>
                  <a:pt x="1025037" y="743369"/>
                  <a:pt x="971519" y="764973"/>
                </a:cubicBezTo>
                <a:cubicBezTo>
                  <a:pt x="963499" y="768246"/>
                  <a:pt x="954661" y="771519"/>
                  <a:pt x="944841" y="774793"/>
                </a:cubicBezTo>
                <a:cubicBezTo>
                  <a:pt x="939277" y="776593"/>
                  <a:pt x="933384" y="778557"/>
                  <a:pt x="927165" y="780357"/>
                </a:cubicBezTo>
                <a:cubicBezTo>
                  <a:pt x="923783" y="781339"/>
                  <a:pt x="971241" y="773472"/>
                  <a:pt x="917018" y="783303"/>
                </a:cubicBezTo>
                <a:cubicBezTo>
                  <a:pt x="862795" y="793134"/>
                  <a:pt x="710824" y="839342"/>
                  <a:pt x="601823" y="839342"/>
                </a:cubicBezTo>
                <a:cubicBezTo>
                  <a:pt x="515571" y="839342"/>
                  <a:pt x="446971" y="812108"/>
                  <a:pt x="372175" y="797051"/>
                </a:cubicBezTo>
                <a:cubicBezTo>
                  <a:pt x="404254" y="787068"/>
                  <a:pt x="441733" y="774793"/>
                  <a:pt x="481668" y="760717"/>
                </a:cubicBezTo>
                <a:lnTo>
                  <a:pt x="497707" y="799015"/>
                </a:lnTo>
                <a:cubicBezTo>
                  <a:pt x="501962" y="808999"/>
                  <a:pt x="511618" y="815054"/>
                  <a:pt x="521929" y="815054"/>
                </a:cubicBezTo>
                <a:cubicBezTo>
                  <a:pt x="525366" y="815054"/>
                  <a:pt x="528803" y="814400"/>
                  <a:pt x="532077" y="812927"/>
                </a:cubicBezTo>
                <a:cubicBezTo>
                  <a:pt x="545334" y="807362"/>
                  <a:pt x="551717" y="791978"/>
                  <a:pt x="545988" y="778557"/>
                </a:cubicBezTo>
                <a:lnTo>
                  <a:pt x="530931" y="742878"/>
                </a:lnTo>
                <a:lnTo>
                  <a:pt x="560882" y="731421"/>
                </a:lnTo>
                <a:cubicBezTo>
                  <a:pt x="597379" y="717346"/>
                  <a:pt x="630603" y="703271"/>
                  <a:pt x="660881" y="689359"/>
                </a:cubicBezTo>
                <a:lnTo>
                  <a:pt x="682158" y="735677"/>
                </a:lnTo>
                <a:cubicBezTo>
                  <a:pt x="686577" y="745333"/>
                  <a:pt x="696069" y="750897"/>
                  <a:pt x="706053" y="750897"/>
                </a:cubicBezTo>
                <a:cubicBezTo>
                  <a:pt x="709654" y="750897"/>
                  <a:pt x="713418" y="750079"/>
                  <a:pt x="717019" y="748442"/>
                </a:cubicBezTo>
                <a:cubicBezTo>
                  <a:pt x="730112" y="742387"/>
                  <a:pt x="736004" y="726839"/>
                  <a:pt x="729948" y="713745"/>
                </a:cubicBezTo>
                <a:lnTo>
                  <a:pt x="708181" y="666446"/>
                </a:lnTo>
                <a:cubicBezTo>
                  <a:pt x="728803" y="655971"/>
                  <a:pt x="747297" y="645661"/>
                  <a:pt x="763991" y="635350"/>
                </a:cubicBezTo>
                <a:cubicBezTo>
                  <a:pt x="767264" y="633386"/>
                  <a:pt x="770374" y="631258"/>
                  <a:pt x="773483" y="629294"/>
                </a:cubicBezTo>
                <a:cubicBezTo>
                  <a:pt x="781339" y="624384"/>
                  <a:pt x="788540" y="619310"/>
                  <a:pt x="795414" y="614400"/>
                </a:cubicBezTo>
                <a:cubicBezTo>
                  <a:pt x="802943" y="608999"/>
                  <a:pt x="809817" y="603598"/>
                  <a:pt x="816200" y="598361"/>
                </a:cubicBezTo>
                <a:cubicBezTo>
                  <a:pt x="817346" y="597379"/>
                  <a:pt x="818491" y="596561"/>
                  <a:pt x="819473" y="595579"/>
                </a:cubicBezTo>
                <a:lnTo>
                  <a:pt x="842223" y="625202"/>
                </a:lnTo>
                <a:cubicBezTo>
                  <a:pt x="847460" y="631913"/>
                  <a:pt x="855152" y="635350"/>
                  <a:pt x="863008" y="635350"/>
                </a:cubicBezTo>
                <a:cubicBezTo>
                  <a:pt x="868573" y="635350"/>
                  <a:pt x="874138" y="633549"/>
                  <a:pt x="878884" y="629949"/>
                </a:cubicBezTo>
                <a:cubicBezTo>
                  <a:pt x="890504" y="621438"/>
                  <a:pt x="892632" y="605072"/>
                  <a:pt x="883794" y="593451"/>
                </a:cubicBezTo>
                <a:close/>
                <a:moveTo>
                  <a:pt x="513091" y="183796"/>
                </a:moveTo>
                <a:cubicBezTo>
                  <a:pt x="518820" y="178232"/>
                  <a:pt x="521438" y="170539"/>
                  <a:pt x="520784" y="163175"/>
                </a:cubicBezTo>
                <a:lnTo>
                  <a:pt x="613746" y="64648"/>
                </a:lnTo>
                <a:lnTo>
                  <a:pt x="903434" y="374630"/>
                </a:lnTo>
                <a:cubicBezTo>
                  <a:pt x="897378" y="381504"/>
                  <a:pt x="875774" y="396889"/>
                  <a:pt x="823892" y="411455"/>
                </a:cubicBezTo>
                <a:cubicBezTo>
                  <a:pt x="822910" y="411782"/>
                  <a:pt x="822092" y="411946"/>
                  <a:pt x="821110" y="412273"/>
                </a:cubicBezTo>
                <a:lnTo>
                  <a:pt x="807689" y="415710"/>
                </a:lnTo>
                <a:cubicBezTo>
                  <a:pt x="802452" y="412764"/>
                  <a:pt x="797051" y="409818"/>
                  <a:pt x="791159" y="406873"/>
                </a:cubicBezTo>
                <a:cubicBezTo>
                  <a:pt x="786413" y="404581"/>
                  <a:pt x="781667" y="402126"/>
                  <a:pt x="777084" y="399835"/>
                </a:cubicBezTo>
                <a:cubicBezTo>
                  <a:pt x="751716" y="387069"/>
                  <a:pt x="727984" y="374467"/>
                  <a:pt x="706053" y="362192"/>
                </a:cubicBezTo>
                <a:cubicBezTo>
                  <a:pt x="660063" y="336333"/>
                  <a:pt x="621602" y="311783"/>
                  <a:pt x="591160" y="288542"/>
                </a:cubicBezTo>
                <a:cubicBezTo>
                  <a:pt x="583795" y="282978"/>
                  <a:pt x="577085" y="277577"/>
                  <a:pt x="570702" y="272176"/>
                </a:cubicBezTo>
                <a:cubicBezTo>
                  <a:pt x="569720" y="271357"/>
                  <a:pt x="568738" y="270539"/>
                  <a:pt x="567919" y="269721"/>
                </a:cubicBezTo>
                <a:cubicBezTo>
                  <a:pt x="561700" y="264320"/>
                  <a:pt x="556299" y="259246"/>
                  <a:pt x="551226" y="254500"/>
                </a:cubicBezTo>
                <a:cubicBezTo>
                  <a:pt x="522093" y="226186"/>
                  <a:pt x="514237" y="207201"/>
                  <a:pt x="512109" y="197708"/>
                </a:cubicBezTo>
                <a:cubicBezTo>
                  <a:pt x="510145" y="188870"/>
                  <a:pt x="512600" y="184778"/>
                  <a:pt x="513091" y="183796"/>
                </a:cubicBezTo>
                <a:close/>
                <a:moveTo>
                  <a:pt x="322094" y="374303"/>
                </a:moveTo>
                <a:lnTo>
                  <a:pt x="464974" y="222421"/>
                </a:lnTo>
                <a:cubicBezTo>
                  <a:pt x="472502" y="242552"/>
                  <a:pt x="486905" y="263665"/>
                  <a:pt x="508345" y="285596"/>
                </a:cubicBezTo>
                <a:lnTo>
                  <a:pt x="482486" y="314729"/>
                </a:lnTo>
                <a:cubicBezTo>
                  <a:pt x="477576" y="320293"/>
                  <a:pt x="475448" y="327331"/>
                  <a:pt x="475939" y="334205"/>
                </a:cubicBezTo>
                <a:cubicBezTo>
                  <a:pt x="476430" y="340752"/>
                  <a:pt x="479376" y="346971"/>
                  <a:pt x="484614" y="351717"/>
                </a:cubicBezTo>
                <a:cubicBezTo>
                  <a:pt x="486741" y="353518"/>
                  <a:pt x="488869" y="354991"/>
                  <a:pt x="491324" y="355973"/>
                </a:cubicBezTo>
                <a:cubicBezTo>
                  <a:pt x="494761" y="357446"/>
                  <a:pt x="498362" y="358264"/>
                  <a:pt x="501962" y="358264"/>
                </a:cubicBezTo>
                <a:cubicBezTo>
                  <a:pt x="509163" y="358264"/>
                  <a:pt x="516365" y="355318"/>
                  <a:pt x="521602" y="349426"/>
                </a:cubicBezTo>
                <a:lnTo>
                  <a:pt x="547298" y="320621"/>
                </a:lnTo>
                <a:cubicBezTo>
                  <a:pt x="549753" y="322585"/>
                  <a:pt x="552371" y="324712"/>
                  <a:pt x="554990" y="326676"/>
                </a:cubicBezTo>
                <a:cubicBezTo>
                  <a:pt x="597052" y="359410"/>
                  <a:pt x="653353" y="394270"/>
                  <a:pt x="722747" y="430768"/>
                </a:cubicBezTo>
                <a:cubicBezTo>
                  <a:pt x="703598" y="433059"/>
                  <a:pt x="683795" y="434696"/>
                  <a:pt x="663827" y="435678"/>
                </a:cubicBezTo>
                <a:cubicBezTo>
                  <a:pt x="652371" y="436332"/>
                  <a:pt x="640751" y="436660"/>
                  <a:pt x="628967" y="436823"/>
                </a:cubicBezTo>
                <a:cubicBezTo>
                  <a:pt x="624875" y="436823"/>
                  <a:pt x="620783" y="436987"/>
                  <a:pt x="616692" y="436987"/>
                </a:cubicBezTo>
                <a:cubicBezTo>
                  <a:pt x="611291" y="436987"/>
                  <a:pt x="605890" y="436987"/>
                  <a:pt x="600489" y="436823"/>
                </a:cubicBezTo>
                <a:cubicBezTo>
                  <a:pt x="588869" y="436660"/>
                  <a:pt x="577248" y="436169"/>
                  <a:pt x="565628" y="435514"/>
                </a:cubicBezTo>
                <a:cubicBezTo>
                  <a:pt x="530276" y="433550"/>
                  <a:pt x="495579" y="429786"/>
                  <a:pt x="463337" y="424057"/>
                </a:cubicBezTo>
                <a:cubicBezTo>
                  <a:pt x="453026" y="422257"/>
                  <a:pt x="442879" y="420293"/>
                  <a:pt x="433059" y="418165"/>
                </a:cubicBezTo>
                <a:cubicBezTo>
                  <a:pt x="424876" y="416365"/>
                  <a:pt x="416856" y="414401"/>
                  <a:pt x="409164" y="412437"/>
                </a:cubicBezTo>
                <a:lnTo>
                  <a:pt x="403927" y="410964"/>
                </a:lnTo>
                <a:cubicBezTo>
                  <a:pt x="351226" y="396398"/>
                  <a:pt x="328804" y="381341"/>
                  <a:pt x="322094" y="37430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6648" cap="flat">
            <a:noFill/>
            <a:prstDash val="solid"/>
            <a:miter/>
          </a:ln>
          <a:scene3d>
            <a:camera prst="perspectiveRelaxedModerately">
              <a:rot lat="21290636" lon="0" rev="0"/>
            </a:camera>
            <a:lightRig rig="threePt" dir="t"/>
          </a:scene3d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正文页2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6" name="矩形: 圆角 35"/>
          <p:cNvSpPr/>
          <p:nvPr userDrawn="1"/>
        </p:nvSpPr>
        <p:spPr>
          <a:xfrm rot="10800000" flipV="1">
            <a:off x="695324" y="502711"/>
            <a:ext cx="558099" cy="512266"/>
          </a:xfrm>
          <a:prstGeom prst="roundRect">
            <a:avLst>
              <a:gd name="adj" fmla="val 10724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文本占位符 56"/>
          <p:cNvSpPr>
            <a:spLocks noGrp="1"/>
          </p:cNvSpPr>
          <p:nvPr>
            <p:ph type="body" sz="quarter" idx="11" hasCustomPrompt="1"/>
          </p:nvPr>
        </p:nvSpPr>
        <p:spPr>
          <a:xfrm>
            <a:off x="923132" y="1119259"/>
            <a:ext cx="1035861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l">
              <a:buNone/>
              <a:defRPr lang="zh-CN" altLang="en-US" sz="1200" b="0" spc="30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marL="228600" lvl="0" indent="-228600" algn="ctr"/>
            <a:r>
              <a:rPr lang="en-US" altLang="zh-CN"/>
              <a:t> </a:t>
            </a:r>
            <a:r>
              <a:rPr lang="zh-CN" altLang="en-US"/>
              <a:t>情景导入</a:t>
            </a:r>
            <a:endParaRPr lang="zh-CN" altLang="en-US"/>
          </a:p>
        </p:txBody>
      </p:sp>
      <p:sp>
        <p:nvSpPr>
          <p:cNvPr id="35" name="椭圆 34"/>
          <p:cNvSpPr/>
          <p:nvPr userDrawn="1"/>
        </p:nvSpPr>
        <p:spPr>
          <a:xfrm>
            <a:off x="764461" y="731298"/>
            <a:ext cx="222342" cy="2223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文本占位符 56"/>
          <p:cNvSpPr>
            <a:spLocks noGrp="1"/>
          </p:cNvSpPr>
          <p:nvPr>
            <p:ph type="body" sz="quarter" idx="10" hasCustomPrompt="1"/>
          </p:nvPr>
        </p:nvSpPr>
        <p:spPr>
          <a:xfrm>
            <a:off x="875632" y="556153"/>
            <a:ext cx="1792010" cy="553581"/>
          </a:xfrm>
          <a:prstGeom prst="roundRect">
            <a:avLst>
              <a:gd name="adj" fmla="val 9943"/>
            </a:avLst>
          </a:prstGeom>
          <a:solidFill>
            <a:schemeClr val="bg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none" rtlCol="0">
            <a:spAutoFit/>
          </a:bodyPr>
          <a:lstStyle>
            <a:lvl1pPr marL="0" indent="0" algn="l">
              <a:lnSpc>
                <a:spcPct val="100000"/>
              </a:lnSpc>
              <a:buNone/>
              <a:defRPr lang="zh-CN" altLang="en-US" sz="2800" b="1" spc="300" smtClean="0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pPr marL="228600" lvl="0" indent="-228600" algn="ctr"/>
            <a:r>
              <a:rPr lang="zh-CN" altLang="en-US"/>
              <a:t>输入标题</a:t>
            </a:r>
            <a:endParaRPr lang="zh-CN" altLang="en-US"/>
          </a:p>
        </p:txBody>
      </p:sp>
      <p:sp>
        <p:nvSpPr>
          <p:cNvPr id="29" name="文本框 28"/>
          <p:cNvSpPr txBox="1"/>
          <p:nvPr userDrawn="1"/>
        </p:nvSpPr>
        <p:spPr>
          <a:xfrm>
            <a:off x="11086704" y="858553"/>
            <a:ext cx="482824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800" b="0" i="0"/>
              <a:t>LOGO</a:t>
            </a:r>
            <a:endParaRPr lang="zh-CN" altLang="en-US" sz="800" b="0" i="0"/>
          </a:p>
        </p:txBody>
      </p:sp>
      <p:pic>
        <p:nvPicPr>
          <p:cNvPr id="33" name="图片 32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11166698" y="613380"/>
            <a:ext cx="322836" cy="322836"/>
          </a:xfrm>
          <a:prstGeom prst="rect">
            <a:avLst/>
          </a:prstGeom>
        </p:spPr>
      </p:pic>
      <p:sp>
        <p:nvSpPr>
          <p:cNvPr id="43" name="矩形: 圆角 42"/>
          <p:cNvSpPr/>
          <p:nvPr userDrawn="1"/>
        </p:nvSpPr>
        <p:spPr>
          <a:xfrm>
            <a:off x="695325" y="1528133"/>
            <a:ext cx="10801350" cy="4780592"/>
          </a:xfrm>
          <a:prstGeom prst="roundRect">
            <a:avLst>
              <a:gd name="adj" fmla="val 2670"/>
            </a:avLst>
          </a:prstGeom>
          <a:solidFill>
            <a:schemeClr val="bg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/>
        </p:nvGrpSpPr>
        <p:grpSpPr>
          <a:xfrm>
            <a:off x="11291887" y="6057900"/>
            <a:ext cx="381000" cy="381000"/>
            <a:chOff x="11182350" y="6048375"/>
            <a:chExt cx="381000" cy="381000"/>
          </a:xfrm>
        </p:grpSpPr>
        <p:sp>
          <p:nvSpPr>
            <p:cNvPr id="11" name="椭圆 10"/>
            <p:cNvSpPr/>
            <p:nvPr/>
          </p:nvSpPr>
          <p:spPr>
            <a:xfrm>
              <a:off x="11182350" y="6048375"/>
              <a:ext cx="381000" cy="381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11250353" y="6114584"/>
              <a:ext cx="244994" cy="248583"/>
              <a:chOff x="5533212" y="7041052"/>
              <a:chExt cx="244994" cy="248583"/>
            </a:xfrm>
          </p:grpSpPr>
          <p:sp>
            <p:nvSpPr>
              <p:cNvPr id="13" name="任意多边形: 形状 12"/>
              <p:cNvSpPr/>
              <p:nvPr/>
            </p:nvSpPr>
            <p:spPr>
              <a:xfrm rot="21530536">
                <a:off x="5621014" y="7056745"/>
                <a:ext cx="8610" cy="8610"/>
              </a:xfrm>
              <a:custGeom>
                <a:gdLst>
                  <a:gd name="connsiteX0" fmla="*/ 0 w 46508"/>
                  <a:gd name="connsiteY0" fmla="*/ 0 h 46508"/>
                  <a:gd name="connsiteX1" fmla="*/ 47625 w 46508"/>
                  <a:gd name="connsiteY1" fmla="*/ 0 h 46508"/>
                  <a:gd name="connsiteX2" fmla="*/ 47625 w 46508"/>
                  <a:gd name="connsiteY2" fmla="*/ 47625 h 46508"/>
                  <a:gd name="connsiteX3" fmla="*/ 0 w 46508"/>
                  <a:gd name="connsiteY3" fmla="*/ 47625 h 46508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508" h="46508">
                    <a:moveTo>
                      <a:pt x="0" y="0"/>
                    </a:moveTo>
                    <a:lnTo>
                      <a:pt x="47625" y="0"/>
                    </a:lnTo>
                    <a:lnTo>
                      <a:pt x="47625" y="47625"/>
                    </a:lnTo>
                    <a:lnTo>
                      <a:pt x="0" y="47625"/>
                    </a:lnTo>
                    <a:close/>
                  </a:path>
                </a:pathLst>
              </a:custGeom>
              <a:solidFill>
                <a:srgbClr val="000000"/>
              </a:solidFill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/>
              <p:cNvSpPr/>
              <p:nvPr/>
            </p:nvSpPr>
            <p:spPr>
              <a:xfrm rot="21530536">
                <a:off x="5536036" y="7045928"/>
                <a:ext cx="204229" cy="240735"/>
              </a:xfrm>
              <a:custGeom>
                <a:gdLst>
                  <a:gd name="connsiteX0" fmla="*/ 1007745 w 1103188"/>
                  <a:gd name="connsiteY0" fmla="*/ 1242060 h 1300385"/>
                  <a:gd name="connsiteX1" fmla="*/ 1026795 w 1103188"/>
                  <a:gd name="connsiteY1" fmla="*/ 1030605 h 1300385"/>
                  <a:gd name="connsiteX2" fmla="*/ 1104900 w 1103188"/>
                  <a:gd name="connsiteY2" fmla="*/ 1011555 h 1300385"/>
                  <a:gd name="connsiteX3" fmla="*/ 1104900 w 1103188"/>
                  <a:gd name="connsiteY3" fmla="*/ 0 h 1300385"/>
                  <a:gd name="connsiteX4" fmla="*/ 89535 w 1103188"/>
                  <a:gd name="connsiteY4" fmla="*/ 0 h 1300385"/>
                  <a:gd name="connsiteX5" fmla="*/ 100965 w 1103188"/>
                  <a:gd name="connsiteY5" fmla="*/ 11430 h 1300385"/>
                  <a:gd name="connsiteX6" fmla="*/ 11430 w 1103188"/>
                  <a:gd name="connsiteY6" fmla="*/ 100965 h 1300385"/>
                  <a:gd name="connsiteX7" fmla="*/ 0 w 1103188"/>
                  <a:gd name="connsiteY7" fmla="*/ 89535 h 1300385"/>
                  <a:gd name="connsiteX8" fmla="*/ 0 w 1103188"/>
                  <a:gd name="connsiteY8" fmla="*/ 1211580 h 1300385"/>
                  <a:gd name="connsiteX9" fmla="*/ 9525 w 1103188"/>
                  <a:gd name="connsiteY9" fmla="*/ 1202055 h 1300385"/>
                  <a:gd name="connsiteX10" fmla="*/ 99060 w 1103188"/>
                  <a:gd name="connsiteY10" fmla="*/ 1291590 h 1300385"/>
                  <a:gd name="connsiteX11" fmla="*/ 89535 w 1103188"/>
                  <a:gd name="connsiteY11" fmla="*/ 1301115 h 1300385"/>
                  <a:gd name="connsiteX12" fmla="*/ 1104900 w 1103188"/>
                  <a:gd name="connsiteY12" fmla="*/ 1301115 h 1300385"/>
                  <a:gd name="connsiteX13" fmla="*/ 1104900 w 1103188"/>
                  <a:gd name="connsiteY13" fmla="*/ 1280160 h 130038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3188" h="1300385">
                    <a:moveTo>
                      <a:pt x="1007745" y="1242060"/>
                    </a:moveTo>
                    <a:lnTo>
                      <a:pt x="1026795" y="1030605"/>
                    </a:lnTo>
                    <a:lnTo>
                      <a:pt x="1104900" y="1011555"/>
                    </a:lnTo>
                    <a:lnTo>
                      <a:pt x="1104900" y="0"/>
                    </a:lnTo>
                    <a:lnTo>
                      <a:pt x="89535" y="0"/>
                    </a:lnTo>
                    <a:lnTo>
                      <a:pt x="100965" y="11430"/>
                    </a:lnTo>
                    <a:lnTo>
                      <a:pt x="11430" y="100965"/>
                    </a:lnTo>
                    <a:lnTo>
                      <a:pt x="0" y="89535"/>
                    </a:lnTo>
                    <a:lnTo>
                      <a:pt x="0" y="1211580"/>
                    </a:lnTo>
                    <a:lnTo>
                      <a:pt x="9525" y="1202055"/>
                    </a:lnTo>
                    <a:lnTo>
                      <a:pt x="99060" y="1291590"/>
                    </a:lnTo>
                    <a:lnTo>
                      <a:pt x="89535" y="1301115"/>
                    </a:lnTo>
                    <a:lnTo>
                      <a:pt x="1104900" y="1301115"/>
                    </a:lnTo>
                    <a:lnTo>
                      <a:pt x="1104900" y="1280160"/>
                    </a:lnTo>
                    <a:close/>
                  </a:path>
                </a:pathLst>
              </a:custGeom>
              <a:solidFill>
                <a:srgbClr val="FFFFFF"/>
              </a:solidFill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" name="任意多边形: 形状 14"/>
              <p:cNvSpPr/>
              <p:nvPr/>
            </p:nvSpPr>
            <p:spPr>
              <a:xfrm rot="21530536">
                <a:off x="5558600" y="7050865"/>
                <a:ext cx="158424" cy="160490"/>
              </a:xfrm>
              <a:custGeom>
                <a:gdLst>
                  <a:gd name="connsiteX0" fmla="*/ 0 w 855761"/>
                  <a:gd name="connsiteY0" fmla="*/ 0 h 866923"/>
                  <a:gd name="connsiteX1" fmla="*/ 857250 w 855761"/>
                  <a:gd name="connsiteY1" fmla="*/ 0 h 866923"/>
                  <a:gd name="connsiteX2" fmla="*/ 857250 w 855761"/>
                  <a:gd name="connsiteY2" fmla="*/ 868680 h 866923"/>
                  <a:gd name="connsiteX3" fmla="*/ 0 w 855761"/>
                  <a:gd name="connsiteY3" fmla="*/ 868680 h 866923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55761" h="866923">
                    <a:moveTo>
                      <a:pt x="0" y="0"/>
                    </a:moveTo>
                    <a:lnTo>
                      <a:pt x="857250" y="0"/>
                    </a:lnTo>
                    <a:lnTo>
                      <a:pt x="857250" y="868680"/>
                    </a:lnTo>
                    <a:lnTo>
                      <a:pt x="0" y="868680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" name="任意多边形: 形状 15"/>
              <p:cNvSpPr/>
              <p:nvPr/>
            </p:nvSpPr>
            <p:spPr>
              <a:xfrm rot="21530536">
                <a:off x="5535060" y="7225784"/>
                <a:ext cx="243146" cy="63369"/>
              </a:xfrm>
              <a:custGeom>
                <a:gdLst>
                  <a:gd name="connsiteX0" fmla="*/ 1314450 w 1313408"/>
                  <a:gd name="connsiteY0" fmla="*/ 169545 h 342304"/>
                  <a:gd name="connsiteX1" fmla="*/ 1314450 w 1313408"/>
                  <a:gd name="connsiteY1" fmla="*/ 169545 h 342304"/>
                  <a:gd name="connsiteX2" fmla="*/ 1143000 w 1313408"/>
                  <a:gd name="connsiteY2" fmla="*/ 295275 h 342304"/>
                  <a:gd name="connsiteX3" fmla="*/ 167640 w 1313408"/>
                  <a:gd name="connsiteY3" fmla="*/ 295275 h 342304"/>
                  <a:gd name="connsiteX4" fmla="*/ 53340 w 1313408"/>
                  <a:gd name="connsiteY4" fmla="*/ 180975 h 342304"/>
                  <a:gd name="connsiteX5" fmla="*/ 53340 w 1313408"/>
                  <a:gd name="connsiteY5" fmla="*/ 161925 h 342304"/>
                  <a:gd name="connsiteX6" fmla="*/ 167640 w 1313408"/>
                  <a:gd name="connsiteY6" fmla="*/ 47625 h 342304"/>
                  <a:gd name="connsiteX7" fmla="*/ 1143000 w 1313408"/>
                  <a:gd name="connsiteY7" fmla="*/ 47625 h 342304"/>
                  <a:gd name="connsiteX8" fmla="*/ 1143000 w 1313408"/>
                  <a:gd name="connsiteY8" fmla="*/ 0 h 342304"/>
                  <a:gd name="connsiteX9" fmla="*/ 171450 w 1313408"/>
                  <a:gd name="connsiteY9" fmla="*/ 0 h 342304"/>
                  <a:gd name="connsiteX10" fmla="*/ 0 w 1313408"/>
                  <a:gd name="connsiteY10" fmla="*/ 171450 h 342304"/>
                  <a:gd name="connsiteX11" fmla="*/ 171450 w 1313408"/>
                  <a:gd name="connsiteY11" fmla="*/ 342900 h 342304"/>
                  <a:gd name="connsiteX12" fmla="*/ 1143000 w 1313408"/>
                  <a:gd name="connsiteY12" fmla="*/ 342900 h 342304"/>
                  <a:gd name="connsiteX13" fmla="*/ 1143000 w 1313408"/>
                  <a:gd name="connsiteY13" fmla="*/ 295275 h 342304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13408" h="342304">
                    <a:moveTo>
                      <a:pt x="1314450" y="169545"/>
                    </a:moveTo>
                    <a:lnTo>
                      <a:pt x="1314450" y="169545"/>
                    </a:lnTo>
                    <a:close/>
                    <a:moveTo>
                      <a:pt x="1143000" y="295275"/>
                    </a:moveTo>
                    <a:lnTo>
                      <a:pt x="167640" y="295275"/>
                    </a:lnTo>
                    <a:cubicBezTo>
                      <a:pt x="104775" y="295275"/>
                      <a:pt x="53340" y="243840"/>
                      <a:pt x="53340" y="180975"/>
                    </a:cubicBezTo>
                    <a:lnTo>
                      <a:pt x="53340" y="161925"/>
                    </a:lnTo>
                    <a:cubicBezTo>
                      <a:pt x="53340" y="99060"/>
                      <a:pt x="104775" y="47625"/>
                      <a:pt x="167640" y="47625"/>
                    </a:cubicBezTo>
                    <a:lnTo>
                      <a:pt x="1143000" y="47625"/>
                    </a:lnTo>
                    <a:lnTo>
                      <a:pt x="1143000" y="0"/>
                    </a:lnTo>
                    <a:lnTo>
                      <a:pt x="171450" y="0"/>
                    </a:lnTo>
                    <a:cubicBezTo>
                      <a:pt x="76200" y="0"/>
                      <a:pt x="0" y="76200"/>
                      <a:pt x="0" y="171450"/>
                    </a:cubicBezTo>
                    <a:cubicBezTo>
                      <a:pt x="0" y="266700"/>
                      <a:pt x="76200" y="342900"/>
                      <a:pt x="171450" y="342900"/>
                    </a:cubicBezTo>
                    <a:lnTo>
                      <a:pt x="1143000" y="342900"/>
                    </a:lnTo>
                    <a:lnTo>
                      <a:pt x="1143000" y="295275"/>
                    </a:lnTo>
                    <a:close/>
                  </a:path>
                </a:pathLst>
              </a:custGeom>
              <a:solidFill>
                <a:srgbClr val="474747"/>
              </a:solidFill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 rot="21530536">
                <a:off x="5533212" y="7042701"/>
                <a:ext cx="211806" cy="246934"/>
              </a:xfrm>
              <a:custGeom>
                <a:gdLst>
                  <a:gd name="connsiteX0" fmla="*/ 190500 w 1144116"/>
                  <a:gd name="connsiteY0" fmla="*/ 45720 h 1333872"/>
                  <a:gd name="connsiteX1" fmla="*/ 882015 w 1144116"/>
                  <a:gd name="connsiteY1" fmla="*/ 45720 h 1333872"/>
                  <a:gd name="connsiteX2" fmla="*/ 882015 w 1144116"/>
                  <a:gd name="connsiteY2" fmla="*/ 0 h 1333872"/>
                  <a:gd name="connsiteX3" fmla="*/ 975360 w 1144116"/>
                  <a:gd name="connsiteY3" fmla="*/ 0 h 1333872"/>
                  <a:gd name="connsiteX4" fmla="*/ 173355 w 1144116"/>
                  <a:gd name="connsiteY4" fmla="*/ 0 h 1333872"/>
                  <a:gd name="connsiteX5" fmla="*/ 0 w 1144116"/>
                  <a:gd name="connsiteY5" fmla="*/ 173355 h 1333872"/>
                  <a:gd name="connsiteX6" fmla="*/ 0 w 1144116"/>
                  <a:gd name="connsiteY6" fmla="*/ 1162050 h 1333872"/>
                  <a:gd name="connsiteX7" fmla="*/ 173355 w 1144116"/>
                  <a:gd name="connsiteY7" fmla="*/ 1335405 h 1333872"/>
                  <a:gd name="connsiteX8" fmla="*/ 192405 w 1144116"/>
                  <a:gd name="connsiteY8" fmla="*/ 1335405 h 1333872"/>
                  <a:gd name="connsiteX9" fmla="*/ 47625 w 1144116"/>
                  <a:gd name="connsiteY9" fmla="*/ 1190625 h 1333872"/>
                  <a:gd name="connsiteX10" fmla="*/ 47625 w 1144116"/>
                  <a:gd name="connsiteY10" fmla="*/ 188595 h 1333872"/>
                  <a:gd name="connsiteX11" fmla="*/ 190500 w 1144116"/>
                  <a:gd name="connsiteY11" fmla="*/ 45720 h 1333872"/>
                  <a:gd name="connsiteX12" fmla="*/ 1097280 w 1144116"/>
                  <a:gd name="connsiteY12" fmla="*/ 255270 h 1333872"/>
                  <a:gd name="connsiteX13" fmla="*/ 1144905 w 1144116"/>
                  <a:gd name="connsiteY13" fmla="*/ 255270 h 1333872"/>
                  <a:gd name="connsiteX14" fmla="*/ 1144905 w 1144116"/>
                  <a:gd name="connsiteY14" fmla="*/ 1034415 h 1333872"/>
                  <a:gd name="connsiteX15" fmla="*/ 1097280 w 1144116"/>
                  <a:gd name="connsiteY15" fmla="*/ 1034415 h 1333872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44116" h="1333872">
                    <a:moveTo>
                      <a:pt x="190500" y="45720"/>
                    </a:moveTo>
                    <a:lnTo>
                      <a:pt x="882015" y="45720"/>
                    </a:lnTo>
                    <a:lnTo>
                      <a:pt x="882015" y="0"/>
                    </a:lnTo>
                    <a:lnTo>
                      <a:pt x="975360" y="0"/>
                    </a:lnTo>
                    <a:lnTo>
                      <a:pt x="173355" y="0"/>
                    </a:lnTo>
                    <a:cubicBezTo>
                      <a:pt x="78105" y="0"/>
                      <a:pt x="0" y="78105"/>
                      <a:pt x="0" y="173355"/>
                    </a:cubicBezTo>
                    <a:lnTo>
                      <a:pt x="0" y="1162050"/>
                    </a:lnTo>
                    <a:cubicBezTo>
                      <a:pt x="0" y="1257300"/>
                      <a:pt x="78105" y="1335405"/>
                      <a:pt x="173355" y="1335405"/>
                    </a:cubicBezTo>
                    <a:lnTo>
                      <a:pt x="192405" y="1335405"/>
                    </a:lnTo>
                    <a:cubicBezTo>
                      <a:pt x="112395" y="1335405"/>
                      <a:pt x="47625" y="1270635"/>
                      <a:pt x="47625" y="1190625"/>
                    </a:cubicBezTo>
                    <a:lnTo>
                      <a:pt x="47625" y="188595"/>
                    </a:lnTo>
                    <a:cubicBezTo>
                      <a:pt x="45720" y="110490"/>
                      <a:pt x="112395" y="45720"/>
                      <a:pt x="190500" y="45720"/>
                    </a:cubicBezTo>
                    <a:close/>
                    <a:moveTo>
                      <a:pt x="1097280" y="255270"/>
                    </a:moveTo>
                    <a:lnTo>
                      <a:pt x="1144905" y="255270"/>
                    </a:lnTo>
                    <a:lnTo>
                      <a:pt x="1144905" y="1034415"/>
                    </a:lnTo>
                    <a:lnTo>
                      <a:pt x="1097280" y="1034415"/>
                    </a:lnTo>
                    <a:close/>
                  </a:path>
                </a:pathLst>
              </a:custGeom>
              <a:solidFill>
                <a:srgbClr val="474747"/>
              </a:solidFill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" name="任意多边形: 形状 17"/>
              <p:cNvSpPr/>
              <p:nvPr userDrawn="1"/>
            </p:nvSpPr>
            <p:spPr>
              <a:xfrm rot="21530536">
                <a:off x="5694335" y="7041052"/>
                <a:ext cx="48765" cy="48050"/>
              </a:xfrm>
              <a:custGeom>
                <a:gdLst>
                  <a:gd name="connsiteX0" fmla="*/ 593 w 263416"/>
                  <a:gd name="connsiteY0" fmla="*/ 0 h 259549"/>
                  <a:gd name="connsiteX1" fmla="*/ 0 w 263416"/>
                  <a:gd name="connsiteY1" fmla="*/ 45845 h 259549"/>
                  <a:gd name="connsiteX2" fmla="*/ 216452 w 263416"/>
                  <a:gd name="connsiteY2" fmla="*/ 45251 h 259549"/>
                  <a:gd name="connsiteX3" fmla="*/ 216452 w 263416"/>
                  <a:gd name="connsiteY3" fmla="*/ 257175 h 259549"/>
                  <a:gd name="connsiteX4" fmla="*/ 263359 w 263416"/>
                  <a:gd name="connsiteY4" fmla="*/ 259549 h 259549"/>
                  <a:gd name="connsiteX5" fmla="*/ 263359 w 263416"/>
                  <a:gd name="connsiteY5" fmla="*/ 0 h 259549"/>
                  <a:gd name="connsiteX6" fmla="*/ 593 w 263416"/>
                  <a:gd name="connsiteY6" fmla="*/ 0 h 259549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3416" h="259549">
                    <a:moveTo>
                      <a:pt x="593" y="0"/>
                    </a:moveTo>
                    <a:cubicBezTo>
                      <a:pt x="198" y="14886"/>
                      <a:pt x="395" y="30959"/>
                      <a:pt x="0" y="45845"/>
                    </a:cubicBezTo>
                    <a:lnTo>
                      <a:pt x="216452" y="45251"/>
                    </a:lnTo>
                    <a:lnTo>
                      <a:pt x="216452" y="257175"/>
                    </a:lnTo>
                    <a:lnTo>
                      <a:pt x="263359" y="259549"/>
                    </a:lnTo>
                    <a:cubicBezTo>
                      <a:pt x="263161" y="173033"/>
                      <a:pt x="263557" y="86516"/>
                      <a:pt x="263359" y="0"/>
                    </a:cubicBezTo>
                    <a:lnTo>
                      <a:pt x="593" y="0"/>
                    </a:lnTo>
                    <a:close/>
                  </a:path>
                </a:pathLst>
              </a:custGeom>
              <a:solidFill>
                <a:srgbClr val="474747"/>
              </a:solidFill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9" name="任意多边形: 形状 18"/>
              <p:cNvSpPr/>
              <p:nvPr/>
            </p:nvSpPr>
            <p:spPr>
              <a:xfrm rot="21530536">
                <a:off x="5606648" y="7245001"/>
                <a:ext cx="117785" cy="24452"/>
              </a:xfrm>
              <a:custGeom>
                <a:gdLst>
                  <a:gd name="connsiteX0" fmla="*/ 0 w 636240"/>
                  <a:gd name="connsiteY0" fmla="*/ 0 h 132084"/>
                  <a:gd name="connsiteX1" fmla="*/ 636270 w 636240"/>
                  <a:gd name="connsiteY1" fmla="*/ 0 h 132084"/>
                  <a:gd name="connsiteX2" fmla="*/ 636270 w 636240"/>
                  <a:gd name="connsiteY2" fmla="*/ 47625 h 132084"/>
                  <a:gd name="connsiteX3" fmla="*/ 0 w 636240"/>
                  <a:gd name="connsiteY3" fmla="*/ 47625 h 132084"/>
                  <a:gd name="connsiteX4" fmla="*/ 262890 w 636240"/>
                  <a:gd name="connsiteY4" fmla="*/ 85725 h 132084"/>
                  <a:gd name="connsiteX5" fmla="*/ 636270 w 636240"/>
                  <a:gd name="connsiteY5" fmla="*/ 85725 h 132084"/>
                  <a:gd name="connsiteX6" fmla="*/ 636270 w 636240"/>
                  <a:gd name="connsiteY6" fmla="*/ 133350 h 132084"/>
                  <a:gd name="connsiteX7" fmla="*/ 262890 w 636240"/>
                  <a:gd name="connsiteY7" fmla="*/ 133350 h 132084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6240" h="132084">
                    <a:moveTo>
                      <a:pt x="0" y="0"/>
                    </a:moveTo>
                    <a:lnTo>
                      <a:pt x="636270" y="0"/>
                    </a:lnTo>
                    <a:lnTo>
                      <a:pt x="636270" y="47625"/>
                    </a:lnTo>
                    <a:lnTo>
                      <a:pt x="0" y="47625"/>
                    </a:lnTo>
                    <a:close/>
                    <a:moveTo>
                      <a:pt x="262890" y="85725"/>
                    </a:moveTo>
                    <a:lnTo>
                      <a:pt x="636270" y="85725"/>
                    </a:lnTo>
                    <a:lnTo>
                      <a:pt x="636270" y="133350"/>
                    </a:lnTo>
                    <a:lnTo>
                      <a:pt x="262890" y="133350"/>
                    </a:lnTo>
                    <a:close/>
                  </a:path>
                </a:pathLst>
              </a:custGeom>
              <a:solidFill>
                <a:srgbClr val="474747"/>
              </a:solidFill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0" name="任意多边形: 形状 19"/>
              <p:cNvSpPr/>
              <p:nvPr/>
            </p:nvSpPr>
            <p:spPr>
              <a:xfrm rot="21530536">
                <a:off x="5719136" y="7224243"/>
                <a:ext cx="27552" cy="63369"/>
              </a:xfrm>
              <a:custGeom>
                <a:gdLst>
                  <a:gd name="connsiteX0" fmla="*/ 40005 w 148828"/>
                  <a:gd name="connsiteY0" fmla="*/ 171450 h 342304"/>
                  <a:gd name="connsiteX1" fmla="*/ 150495 w 148828"/>
                  <a:gd name="connsiteY1" fmla="*/ 26670 h 342304"/>
                  <a:gd name="connsiteX2" fmla="*/ 150495 w 148828"/>
                  <a:gd name="connsiteY2" fmla="*/ 0 h 342304"/>
                  <a:gd name="connsiteX3" fmla="*/ 0 w 148828"/>
                  <a:gd name="connsiteY3" fmla="*/ 171450 h 342304"/>
                  <a:gd name="connsiteX4" fmla="*/ 150495 w 148828"/>
                  <a:gd name="connsiteY4" fmla="*/ 342900 h 342304"/>
                  <a:gd name="connsiteX5" fmla="*/ 150495 w 148828"/>
                  <a:gd name="connsiteY5" fmla="*/ 316230 h 342304"/>
                  <a:gd name="connsiteX6" fmla="*/ 40005 w 148828"/>
                  <a:gd name="connsiteY6" fmla="*/ 171450 h 342304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8828" h="342304">
                    <a:moveTo>
                      <a:pt x="40005" y="171450"/>
                    </a:moveTo>
                    <a:cubicBezTo>
                      <a:pt x="40005" y="74295"/>
                      <a:pt x="104775" y="40005"/>
                      <a:pt x="150495" y="26670"/>
                    </a:cubicBezTo>
                    <a:lnTo>
                      <a:pt x="150495" y="0"/>
                    </a:lnTo>
                    <a:cubicBezTo>
                      <a:pt x="150495" y="0"/>
                      <a:pt x="0" y="7620"/>
                      <a:pt x="0" y="171450"/>
                    </a:cubicBezTo>
                    <a:cubicBezTo>
                      <a:pt x="0" y="337185"/>
                      <a:pt x="150495" y="342900"/>
                      <a:pt x="150495" y="342900"/>
                    </a:cubicBezTo>
                    <a:lnTo>
                      <a:pt x="150495" y="316230"/>
                    </a:lnTo>
                    <a:cubicBezTo>
                      <a:pt x="104775" y="302895"/>
                      <a:pt x="40005" y="268605"/>
                      <a:pt x="40005" y="171450"/>
                    </a:cubicBezTo>
                    <a:close/>
                  </a:path>
                </a:pathLst>
              </a:custGeom>
              <a:solidFill>
                <a:srgbClr val="474747"/>
              </a:solidFill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4" name="图形 3"/>
          <p:cNvSpPr/>
          <p:nvPr userDrawn="1"/>
        </p:nvSpPr>
        <p:spPr>
          <a:xfrm>
            <a:off x="11422473" y="6156784"/>
            <a:ext cx="92334" cy="112970"/>
          </a:xfrm>
          <a:custGeom>
            <a:gdLst>
              <a:gd name="connsiteX0" fmla="*/ 1219145 w 1225855"/>
              <a:gd name="connsiteY0" fmla="*/ 1035512 h 1499831"/>
              <a:gd name="connsiteX1" fmla="*/ 1212598 w 1225855"/>
              <a:gd name="connsiteY1" fmla="*/ 1022910 h 1499831"/>
              <a:gd name="connsiteX2" fmla="*/ 1009653 w 1225855"/>
              <a:gd name="connsiteY2" fmla="*/ 805725 h 1499831"/>
              <a:gd name="connsiteX3" fmla="*/ 1091485 w 1225855"/>
              <a:gd name="connsiteY3" fmla="*/ 720128 h 1499831"/>
              <a:gd name="connsiteX4" fmla="*/ 1086085 w 1225855"/>
              <a:gd name="connsiteY4" fmla="*/ 697052 h 1499831"/>
              <a:gd name="connsiteX5" fmla="*/ 1079702 w 1225855"/>
              <a:gd name="connsiteY5" fmla="*/ 685104 h 1499831"/>
              <a:gd name="connsiteX6" fmla="*/ 863663 w 1225855"/>
              <a:gd name="connsiteY6" fmla="*/ 454008 h 1499831"/>
              <a:gd name="connsiteX7" fmla="*/ 957280 w 1225855"/>
              <a:gd name="connsiteY7" fmla="*/ 374303 h 1499831"/>
              <a:gd name="connsiteX8" fmla="*/ 953024 w 1225855"/>
              <a:gd name="connsiteY8" fmla="*/ 355482 h 1499831"/>
              <a:gd name="connsiteX9" fmla="*/ 946969 w 1225855"/>
              <a:gd name="connsiteY9" fmla="*/ 344516 h 1499831"/>
              <a:gd name="connsiteX10" fmla="*/ 633058 w 1225855"/>
              <a:gd name="connsiteY10" fmla="*/ 8347 h 1499831"/>
              <a:gd name="connsiteX11" fmla="*/ 613909 w 1225855"/>
              <a:gd name="connsiteY11" fmla="*/ 0 h 1499831"/>
              <a:gd name="connsiteX12" fmla="*/ 594761 w 1225855"/>
              <a:gd name="connsiteY12" fmla="*/ 8183 h 1499831"/>
              <a:gd name="connsiteX13" fmla="*/ 276922 w 1225855"/>
              <a:gd name="connsiteY13" fmla="*/ 345825 h 1499831"/>
              <a:gd name="connsiteX14" fmla="*/ 269884 w 1225855"/>
              <a:gd name="connsiteY14" fmla="*/ 362028 h 1499831"/>
              <a:gd name="connsiteX15" fmla="*/ 268248 w 1225855"/>
              <a:gd name="connsiteY15" fmla="*/ 374139 h 1499831"/>
              <a:gd name="connsiteX16" fmla="*/ 363828 w 1225855"/>
              <a:gd name="connsiteY16" fmla="*/ 453354 h 1499831"/>
              <a:gd name="connsiteX17" fmla="*/ 143535 w 1225855"/>
              <a:gd name="connsiteY17" fmla="*/ 687395 h 1499831"/>
              <a:gd name="connsiteX18" fmla="*/ 136497 w 1225855"/>
              <a:gd name="connsiteY18" fmla="*/ 704744 h 1499831"/>
              <a:gd name="connsiteX19" fmla="*/ 134206 w 1225855"/>
              <a:gd name="connsiteY19" fmla="*/ 720128 h 1499831"/>
              <a:gd name="connsiteX20" fmla="*/ 182978 w 1225855"/>
              <a:gd name="connsiteY20" fmla="*/ 786740 h 1499831"/>
              <a:gd name="connsiteX21" fmla="*/ 217839 w 1225855"/>
              <a:gd name="connsiteY21" fmla="*/ 805071 h 1499831"/>
              <a:gd name="connsiteX22" fmla="*/ 9984 w 1225855"/>
              <a:gd name="connsiteY22" fmla="*/ 1025692 h 1499831"/>
              <a:gd name="connsiteX23" fmla="*/ 2946 w 1225855"/>
              <a:gd name="connsiteY23" fmla="*/ 1044186 h 1499831"/>
              <a:gd name="connsiteX24" fmla="*/ 0 w 1225855"/>
              <a:gd name="connsiteY24" fmla="*/ 1062844 h 1499831"/>
              <a:gd name="connsiteX25" fmla="*/ 194435 w 1225855"/>
              <a:gd name="connsiteY25" fmla="*/ 1198195 h 1499831"/>
              <a:gd name="connsiteX26" fmla="*/ 487887 w 1225855"/>
              <a:gd name="connsiteY26" fmla="*/ 1247950 h 1499831"/>
              <a:gd name="connsiteX27" fmla="*/ 487887 w 1225855"/>
              <a:gd name="connsiteY27" fmla="*/ 1473645 h 1499831"/>
              <a:gd name="connsiteX28" fmla="*/ 514073 w 1225855"/>
              <a:gd name="connsiteY28" fmla="*/ 1499831 h 1499831"/>
              <a:gd name="connsiteX29" fmla="*/ 711781 w 1225855"/>
              <a:gd name="connsiteY29" fmla="*/ 1499831 h 1499831"/>
              <a:gd name="connsiteX30" fmla="*/ 737968 w 1225855"/>
              <a:gd name="connsiteY30" fmla="*/ 1473645 h 1499831"/>
              <a:gd name="connsiteX31" fmla="*/ 737968 w 1225855"/>
              <a:gd name="connsiteY31" fmla="*/ 1248932 h 1499831"/>
              <a:gd name="connsiteX32" fmla="*/ 1039112 w 1225855"/>
              <a:gd name="connsiteY32" fmla="*/ 1198195 h 1499831"/>
              <a:gd name="connsiteX33" fmla="*/ 1225855 w 1225855"/>
              <a:gd name="connsiteY33" fmla="*/ 1062844 h 1499831"/>
              <a:gd name="connsiteX34" fmla="*/ 1219145 w 1225855"/>
              <a:gd name="connsiteY34" fmla="*/ 1035512 h 1499831"/>
              <a:gd name="connsiteX35" fmla="*/ 1099178 w 1225855"/>
              <a:gd name="connsiteY35" fmla="*/ 1120454 h 1499831"/>
              <a:gd name="connsiteX36" fmla="*/ 1082157 w 1225855"/>
              <a:gd name="connsiteY36" fmla="*/ 1113580 h 1499831"/>
              <a:gd name="connsiteX37" fmla="*/ 657608 w 1225855"/>
              <a:gd name="connsiteY37" fmla="*/ 1056788 h 1499831"/>
              <a:gd name="connsiteX38" fmla="*/ 560882 w 1225855"/>
              <a:gd name="connsiteY38" fmla="*/ 1023564 h 1499831"/>
              <a:gd name="connsiteX39" fmla="*/ 558918 w 1225855"/>
              <a:gd name="connsiteY39" fmla="*/ 1022582 h 1499831"/>
              <a:gd name="connsiteX40" fmla="*/ 554663 w 1225855"/>
              <a:gd name="connsiteY40" fmla="*/ 1021109 h 1499831"/>
              <a:gd name="connsiteX41" fmla="*/ 419966 w 1225855"/>
              <a:gd name="connsiteY41" fmla="*/ 947296 h 1499831"/>
              <a:gd name="connsiteX42" fmla="*/ 312928 w 1225855"/>
              <a:gd name="connsiteY42" fmla="*/ 837313 h 1499831"/>
              <a:gd name="connsiteX43" fmla="*/ 618656 w 1225855"/>
              <a:gd name="connsiteY43" fmla="*/ 887115 h 1499831"/>
              <a:gd name="connsiteX44" fmla="*/ 943368 w 1225855"/>
              <a:gd name="connsiteY44" fmla="*/ 830439 h 1499831"/>
              <a:gd name="connsiteX45" fmla="*/ 957116 w 1225855"/>
              <a:gd name="connsiteY45" fmla="*/ 826184 h 1499831"/>
              <a:gd name="connsiteX46" fmla="*/ 1168408 w 1225855"/>
              <a:gd name="connsiteY46" fmla="*/ 1052369 h 1499831"/>
              <a:gd name="connsiteX47" fmla="*/ 1170536 w 1225855"/>
              <a:gd name="connsiteY47" fmla="*/ 1055806 h 1499831"/>
              <a:gd name="connsiteX48" fmla="*/ 1173482 w 1225855"/>
              <a:gd name="connsiteY48" fmla="*/ 1063008 h 1499831"/>
              <a:gd name="connsiteX49" fmla="*/ 1099178 w 1225855"/>
              <a:gd name="connsiteY49" fmla="*/ 1120454 h 1499831"/>
              <a:gd name="connsiteX50" fmla="*/ 736822 w 1225855"/>
              <a:gd name="connsiteY50" fmla="*/ 1196559 h 1499831"/>
              <a:gd name="connsiteX51" fmla="*/ 620292 w 1225855"/>
              <a:gd name="connsiteY51" fmla="*/ 1200487 h 1499831"/>
              <a:gd name="connsiteX52" fmla="*/ 489033 w 1225855"/>
              <a:gd name="connsiteY52" fmla="*/ 1195577 h 1499831"/>
              <a:gd name="connsiteX53" fmla="*/ 209001 w 1225855"/>
              <a:gd name="connsiteY53" fmla="*/ 1148114 h 1499831"/>
              <a:gd name="connsiteX54" fmla="*/ 52209 w 1225855"/>
              <a:gd name="connsiteY54" fmla="*/ 1063008 h 1499831"/>
              <a:gd name="connsiteX55" fmla="*/ 54173 w 1225855"/>
              <a:gd name="connsiteY55" fmla="*/ 1057279 h 1499831"/>
              <a:gd name="connsiteX56" fmla="*/ 56137 w 1225855"/>
              <a:gd name="connsiteY56" fmla="*/ 1053188 h 1499831"/>
              <a:gd name="connsiteX57" fmla="*/ 255155 w 1225855"/>
              <a:gd name="connsiteY57" fmla="*/ 841896 h 1499831"/>
              <a:gd name="connsiteX58" fmla="*/ 346971 w 1225855"/>
              <a:gd name="connsiteY58" fmla="*/ 956134 h 1499831"/>
              <a:gd name="connsiteX59" fmla="*/ 318984 w 1225855"/>
              <a:gd name="connsiteY59" fmla="*/ 987558 h 1499831"/>
              <a:gd name="connsiteX60" fmla="*/ 321112 w 1225855"/>
              <a:gd name="connsiteY60" fmla="*/ 1024546 h 1499831"/>
              <a:gd name="connsiteX61" fmla="*/ 338460 w 1225855"/>
              <a:gd name="connsiteY61" fmla="*/ 1031093 h 1499831"/>
              <a:gd name="connsiteX62" fmla="*/ 358100 w 1225855"/>
              <a:gd name="connsiteY62" fmla="*/ 1022255 h 1499831"/>
              <a:gd name="connsiteX63" fmla="*/ 387887 w 1225855"/>
              <a:gd name="connsiteY63" fmla="*/ 988703 h 1499831"/>
              <a:gd name="connsiteX64" fmla="*/ 512600 w 1225855"/>
              <a:gd name="connsiteY64" fmla="*/ 1059898 h 1499831"/>
              <a:gd name="connsiteX65" fmla="*/ 494925 w 1225855"/>
              <a:gd name="connsiteY65" fmla="*/ 1097868 h 1499831"/>
              <a:gd name="connsiteX66" fmla="*/ 507527 w 1225855"/>
              <a:gd name="connsiteY66" fmla="*/ 1132729 h 1499831"/>
              <a:gd name="connsiteX67" fmla="*/ 518656 w 1225855"/>
              <a:gd name="connsiteY67" fmla="*/ 1135184 h 1499831"/>
              <a:gd name="connsiteX68" fmla="*/ 542388 w 1225855"/>
              <a:gd name="connsiteY68" fmla="*/ 1120127 h 1499831"/>
              <a:gd name="connsiteX69" fmla="*/ 561045 w 1225855"/>
              <a:gd name="connsiteY69" fmla="*/ 1080029 h 1499831"/>
              <a:gd name="connsiteX70" fmla="*/ 638132 w 1225855"/>
              <a:gd name="connsiteY70" fmla="*/ 1105888 h 1499831"/>
              <a:gd name="connsiteX71" fmla="*/ 708344 w 1225855"/>
              <a:gd name="connsiteY71" fmla="*/ 1124219 h 1499831"/>
              <a:gd name="connsiteX72" fmla="*/ 692633 w 1225855"/>
              <a:gd name="connsiteY72" fmla="*/ 1159079 h 1499831"/>
              <a:gd name="connsiteX73" fmla="*/ 691487 w 1225855"/>
              <a:gd name="connsiteY73" fmla="*/ 1177574 h 1499831"/>
              <a:gd name="connsiteX74" fmla="*/ 705726 w 1225855"/>
              <a:gd name="connsiteY74" fmla="*/ 1193776 h 1499831"/>
              <a:gd name="connsiteX75" fmla="*/ 716528 w 1225855"/>
              <a:gd name="connsiteY75" fmla="*/ 1196068 h 1499831"/>
              <a:gd name="connsiteX76" fmla="*/ 733549 w 1225855"/>
              <a:gd name="connsiteY76" fmla="*/ 1189848 h 1499831"/>
              <a:gd name="connsiteX77" fmla="*/ 740423 w 1225855"/>
              <a:gd name="connsiteY77" fmla="*/ 1180683 h 1499831"/>
              <a:gd name="connsiteX78" fmla="*/ 760881 w 1225855"/>
              <a:gd name="connsiteY78" fmla="*/ 1135184 h 1499831"/>
              <a:gd name="connsiteX79" fmla="*/ 974628 w 1225855"/>
              <a:gd name="connsiteY79" fmla="*/ 1161534 h 1499831"/>
              <a:gd name="connsiteX80" fmla="*/ 736822 w 1225855"/>
              <a:gd name="connsiteY80" fmla="*/ 1196559 h 1499831"/>
              <a:gd name="connsiteX81" fmla="*/ 685431 w 1225855"/>
              <a:gd name="connsiteY81" fmla="*/ 1447458 h 1499831"/>
              <a:gd name="connsiteX82" fmla="*/ 540096 w 1225855"/>
              <a:gd name="connsiteY82" fmla="*/ 1447458 h 1499831"/>
              <a:gd name="connsiteX83" fmla="*/ 540096 w 1225855"/>
              <a:gd name="connsiteY83" fmla="*/ 1251059 h 1499831"/>
              <a:gd name="connsiteX84" fmla="*/ 620292 w 1225855"/>
              <a:gd name="connsiteY84" fmla="*/ 1252860 h 1499831"/>
              <a:gd name="connsiteX85" fmla="*/ 685431 w 1225855"/>
              <a:gd name="connsiteY85" fmla="*/ 1251714 h 1499831"/>
              <a:gd name="connsiteX86" fmla="*/ 685431 w 1225855"/>
              <a:gd name="connsiteY86" fmla="*/ 1447458 h 1499831"/>
              <a:gd name="connsiteX87" fmla="*/ 186415 w 1225855"/>
              <a:gd name="connsiteY87" fmla="*/ 720292 h 1499831"/>
              <a:gd name="connsiteX88" fmla="*/ 187070 w 1225855"/>
              <a:gd name="connsiteY88" fmla="*/ 718819 h 1499831"/>
              <a:gd name="connsiteX89" fmla="*/ 188543 w 1225855"/>
              <a:gd name="connsiteY89" fmla="*/ 715873 h 1499831"/>
              <a:gd name="connsiteX90" fmla="*/ 418567 w 1225855"/>
              <a:gd name="connsiteY90" fmla="*/ 483352 h 1499831"/>
              <a:gd name="connsiteX91" fmla="*/ 483426 w 1225855"/>
              <a:gd name="connsiteY91" fmla="*/ 492987 h 1499831"/>
              <a:gd name="connsiteX92" fmla="*/ 493280 w 1225855"/>
              <a:gd name="connsiteY92" fmla="*/ 505881 h 1499831"/>
              <a:gd name="connsiteX93" fmla="*/ 550480 w 1225855"/>
              <a:gd name="connsiteY93" fmla="*/ 506283 h 1499831"/>
              <a:gd name="connsiteX94" fmla="*/ 587396 w 1225855"/>
              <a:gd name="connsiteY94" fmla="*/ 507919 h 1499831"/>
              <a:gd name="connsiteX95" fmla="*/ 609547 w 1225855"/>
              <a:gd name="connsiteY95" fmla="*/ 506029 h 1499831"/>
              <a:gd name="connsiteX96" fmla="*/ 644277 w 1225855"/>
              <a:gd name="connsiteY96" fmla="*/ 496177 h 1499831"/>
              <a:gd name="connsiteX97" fmla="*/ 681193 w 1225855"/>
              <a:gd name="connsiteY97" fmla="*/ 499466 h 1499831"/>
              <a:gd name="connsiteX98" fmla="*/ 719342 w 1225855"/>
              <a:gd name="connsiteY98" fmla="*/ 489704 h 1499831"/>
              <a:gd name="connsiteX99" fmla="*/ 797706 w 1225855"/>
              <a:gd name="connsiteY99" fmla="*/ 471684 h 1499831"/>
              <a:gd name="connsiteX100" fmla="*/ 820292 w 1225855"/>
              <a:gd name="connsiteY100" fmla="*/ 507036 h 1499831"/>
              <a:gd name="connsiteX101" fmla="*/ 780194 w 1225855"/>
              <a:gd name="connsiteY101" fmla="*/ 560391 h 1499831"/>
              <a:gd name="connsiteX102" fmla="*/ 759081 w 1225855"/>
              <a:gd name="connsiteY102" fmla="*/ 576103 h 1499831"/>
              <a:gd name="connsiteX103" fmla="*/ 736822 w 1225855"/>
              <a:gd name="connsiteY103" fmla="*/ 590669 h 1499831"/>
              <a:gd name="connsiteX104" fmla="*/ 736331 w 1225855"/>
              <a:gd name="connsiteY104" fmla="*/ 590996 h 1499831"/>
              <a:gd name="connsiteX105" fmla="*/ 537297 w 1225855"/>
              <a:gd name="connsiteY105" fmla="*/ 689628 h 1499831"/>
              <a:gd name="connsiteX106" fmla="*/ 339115 w 1225855"/>
              <a:gd name="connsiteY106" fmla="*/ 752370 h 1499831"/>
              <a:gd name="connsiteX107" fmla="*/ 289033 w 1225855"/>
              <a:gd name="connsiteY107" fmla="*/ 767428 h 1499831"/>
              <a:gd name="connsiteX108" fmla="*/ 274958 w 1225855"/>
              <a:gd name="connsiteY108" fmla="*/ 771519 h 1499831"/>
              <a:gd name="connsiteX109" fmla="*/ 255809 w 1225855"/>
              <a:gd name="connsiteY109" fmla="*/ 764482 h 1499831"/>
              <a:gd name="connsiteX110" fmla="*/ 186415 w 1225855"/>
              <a:gd name="connsiteY110" fmla="*/ 720292 h 1499831"/>
              <a:gd name="connsiteX111" fmla="*/ 883794 w 1225855"/>
              <a:gd name="connsiteY111" fmla="*/ 593451 h 1499831"/>
              <a:gd name="connsiteX112" fmla="*/ 859244 w 1225855"/>
              <a:gd name="connsiteY112" fmla="*/ 561536 h 1499831"/>
              <a:gd name="connsiteX113" fmla="*/ 854989 w 1225855"/>
              <a:gd name="connsiteY113" fmla="*/ 557117 h 1499831"/>
              <a:gd name="connsiteX114" fmla="*/ 867100 w 1225855"/>
              <a:gd name="connsiteY114" fmla="*/ 534204 h 1499831"/>
              <a:gd name="connsiteX115" fmla="*/ 1036167 w 1225855"/>
              <a:gd name="connsiteY115" fmla="*/ 715218 h 1499831"/>
              <a:gd name="connsiteX116" fmla="*/ 1037803 w 1225855"/>
              <a:gd name="connsiteY116" fmla="*/ 717837 h 1499831"/>
              <a:gd name="connsiteX117" fmla="*/ 1038949 w 1225855"/>
              <a:gd name="connsiteY117" fmla="*/ 720128 h 1499831"/>
              <a:gd name="connsiteX118" fmla="*/ 971519 w 1225855"/>
              <a:gd name="connsiteY118" fmla="*/ 764973 h 1499831"/>
              <a:gd name="connsiteX119" fmla="*/ 944841 w 1225855"/>
              <a:gd name="connsiteY119" fmla="*/ 774793 h 1499831"/>
              <a:gd name="connsiteX120" fmla="*/ 927165 w 1225855"/>
              <a:gd name="connsiteY120" fmla="*/ 780357 h 1499831"/>
              <a:gd name="connsiteX121" fmla="*/ 917018 w 1225855"/>
              <a:gd name="connsiteY121" fmla="*/ 783303 h 1499831"/>
              <a:gd name="connsiteX122" fmla="*/ 601823 w 1225855"/>
              <a:gd name="connsiteY122" fmla="*/ 839342 h 1499831"/>
              <a:gd name="connsiteX123" fmla="*/ 372175 w 1225855"/>
              <a:gd name="connsiteY123" fmla="*/ 797051 h 1499831"/>
              <a:gd name="connsiteX124" fmla="*/ 481668 w 1225855"/>
              <a:gd name="connsiteY124" fmla="*/ 760717 h 1499831"/>
              <a:gd name="connsiteX125" fmla="*/ 497707 w 1225855"/>
              <a:gd name="connsiteY125" fmla="*/ 799015 h 1499831"/>
              <a:gd name="connsiteX126" fmla="*/ 521929 w 1225855"/>
              <a:gd name="connsiteY126" fmla="*/ 815054 h 1499831"/>
              <a:gd name="connsiteX127" fmla="*/ 532077 w 1225855"/>
              <a:gd name="connsiteY127" fmla="*/ 812927 h 1499831"/>
              <a:gd name="connsiteX128" fmla="*/ 545988 w 1225855"/>
              <a:gd name="connsiteY128" fmla="*/ 778557 h 1499831"/>
              <a:gd name="connsiteX129" fmla="*/ 530931 w 1225855"/>
              <a:gd name="connsiteY129" fmla="*/ 742878 h 1499831"/>
              <a:gd name="connsiteX130" fmla="*/ 560882 w 1225855"/>
              <a:gd name="connsiteY130" fmla="*/ 731421 h 1499831"/>
              <a:gd name="connsiteX131" fmla="*/ 660881 w 1225855"/>
              <a:gd name="connsiteY131" fmla="*/ 689359 h 1499831"/>
              <a:gd name="connsiteX132" fmla="*/ 682158 w 1225855"/>
              <a:gd name="connsiteY132" fmla="*/ 735677 h 1499831"/>
              <a:gd name="connsiteX133" fmla="*/ 706053 w 1225855"/>
              <a:gd name="connsiteY133" fmla="*/ 750897 h 1499831"/>
              <a:gd name="connsiteX134" fmla="*/ 717019 w 1225855"/>
              <a:gd name="connsiteY134" fmla="*/ 748442 h 1499831"/>
              <a:gd name="connsiteX135" fmla="*/ 729948 w 1225855"/>
              <a:gd name="connsiteY135" fmla="*/ 713745 h 1499831"/>
              <a:gd name="connsiteX136" fmla="*/ 708181 w 1225855"/>
              <a:gd name="connsiteY136" fmla="*/ 666446 h 1499831"/>
              <a:gd name="connsiteX137" fmla="*/ 763991 w 1225855"/>
              <a:gd name="connsiteY137" fmla="*/ 635350 h 1499831"/>
              <a:gd name="connsiteX138" fmla="*/ 773483 w 1225855"/>
              <a:gd name="connsiteY138" fmla="*/ 629294 h 1499831"/>
              <a:gd name="connsiteX139" fmla="*/ 795414 w 1225855"/>
              <a:gd name="connsiteY139" fmla="*/ 614400 h 1499831"/>
              <a:gd name="connsiteX140" fmla="*/ 816200 w 1225855"/>
              <a:gd name="connsiteY140" fmla="*/ 598361 h 1499831"/>
              <a:gd name="connsiteX141" fmla="*/ 819473 w 1225855"/>
              <a:gd name="connsiteY141" fmla="*/ 595579 h 1499831"/>
              <a:gd name="connsiteX142" fmla="*/ 842223 w 1225855"/>
              <a:gd name="connsiteY142" fmla="*/ 625202 h 1499831"/>
              <a:gd name="connsiteX143" fmla="*/ 863008 w 1225855"/>
              <a:gd name="connsiteY143" fmla="*/ 635350 h 1499831"/>
              <a:gd name="connsiteX144" fmla="*/ 878884 w 1225855"/>
              <a:gd name="connsiteY144" fmla="*/ 629949 h 1499831"/>
              <a:gd name="connsiteX145" fmla="*/ 883794 w 1225855"/>
              <a:gd name="connsiteY145" fmla="*/ 593451 h 1499831"/>
              <a:gd name="connsiteX146" fmla="*/ 513091 w 1225855"/>
              <a:gd name="connsiteY146" fmla="*/ 183796 h 1499831"/>
              <a:gd name="connsiteX147" fmla="*/ 520784 w 1225855"/>
              <a:gd name="connsiteY147" fmla="*/ 163175 h 1499831"/>
              <a:gd name="connsiteX148" fmla="*/ 613746 w 1225855"/>
              <a:gd name="connsiteY148" fmla="*/ 64648 h 1499831"/>
              <a:gd name="connsiteX149" fmla="*/ 903434 w 1225855"/>
              <a:gd name="connsiteY149" fmla="*/ 374630 h 1499831"/>
              <a:gd name="connsiteX150" fmla="*/ 823892 w 1225855"/>
              <a:gd name="connsiteY150" fmla="*/ 411455 h 1499831"/>
              <a:gd name="connsiteX151" fmla="*/ 821110 w 1225855"/>
              <a:gd name="connsiteY151" fmla="*/ 412273 h 1499831"/>
              <a:gd name="connsiteX152" fmla="*/ 807689 w 1225855"/>
              <a:gd name="connsiteY152" fmla="*/ 415710 h 1499831"/>
              <a:gd name="connsiteX153" fmla="*/ 791159 w 1225855"/>
              <a:gd name="connsiteY153" fmla="*/ 406873 h 1499831"/>
              <a:gd name="connsiteX154" fmla="*/ 777084 w 1225855"/>
              <a:gd name="connsiteY154" fmla="*/ 399835 h 1499831"/>
              <a:gd name="connsiteX155" fmla="*/ 706053 w 1225855"/>
              <a:gd name="connsiteY155" fmla="*/ 362192 h 1499831"/>
              <a:gd name="connsiteX156" fmla="*/ 591160 w 1225855"/>
              <a:gd name="connsiteY156" fmla="*/ 288542 h 1499831"/>
              <a:gd name="connsiteX157" fmla="*/ 570702 w 1225855"/>
              <a:gd name="connsiteY157" fmla="*/ 272176 h 1499831"/>
              <a:gd name="connsiteX158" fmla="*/ 567919 w 1225855"/>
              <a:gd name="connsiteY158" fmla="*/ 269721 h 1499831"/>
              <a:gd name="connsiteX159" fmla="*/ 551226 w 1225855"/>
              <a:gd name="connsiteY159" fmla="*/ 254500 h 1499831"/>
              <a:gd name="connsiteX160" fmla="*/ 512109 w 1225855"/>
              <a:gd name="connsiteY160" fmla="*/ 197708 h 1499831"/>
              <a:gd name="connsiteX161" fmla="*/ 513091 w 1225855"/>
              <a:gd name="connsiteY161" fmla="*/ 183796 h 1499831"/>
              <a:gd name="connsiteX162" fmla="*/ 322094 w 1225855"/>
              <a:gd name="connsiteY162" fmla="*/ 374303 h 1499831"/>
              <a:gd name="connsiteX163" fmla="*/ 464974 w 1225855"/>
              <a:gd name="connsiteY163" fmla="*/ 222421 h 1499831"/>
              <a:gd name="connsiteX164" fmla="*/ 508345 w 1225855"/>
              <a:gd name="connsiteY164" fmla="*/ 285596 h 1499831"/>
              <a:gd name="connsiteX165" fmla="*/ 482486 w 1225855"/>
              <a:gd name="connsiteY165" fmla="*/ 314729 h 1499831"/>
              <a:gd name="connsiteX166" fmla="*/ 475939 w 1225855"/>
              <a:gd name="connsiteY166" fmla="*/ 334205 h 1499831"/>
              <a:gd name="connsiteX167" fmla="*/ 484614 w 1225855"/>
              <a:gd name="connsiteY167" fmla="*/ 351717 h 1499831"/>
              <a:gd name="connsiteX168" fmla="*/ 491324 w 1225855"/>
              <a:gd name="connsiteY168" fmla="*/ 355973 h 1499831"/>
              <a:gd name="connsiteX169" fmla="*/ 501962 w 1225855"/>
              <a:gd name="connsiteY169" fmla="*/ 358264 h 1499831"/>
              <a:gd name="connsiteX170" fmla="*/ 521602 w 1225855"/>
              <a:gd name="connsiteY170" fmla="*/ 349426 h 1499831"/>
              <a:gd name="connsiteX171" fmla="*/ 547298 w 1225855"/>
              <a:gd name="connsiteY171" fmla="*/ 320621 h 1499831"/>
              <a:gd name="connsiteX172" fmla="*/ 554990 w 1225855"/>
              <a:gd name="connsiteY172" fmla="*/ 326676 h 1499831"/>
              <a:gd name="connsiteX173" fmla="*/ 722747 w 1225855"/>
              <a:gd name="connsiteY173" fmla="*/ 430768 h 1499831"/>
              <a:gd name="connsiteX174" fmla="*/ 663827 w 1225855"/>
              <a:gd name="connsiteY174" fmla="*/ 435678 h 1499831"/>
              <a:gd name="connsiteX175" fmla="*/ 628967 w 1225855"/>
              <a:gd name="connsiteY175" fmla="*/ 436823 h 1499831"/>
              <a:gd name="connsiteX176" fmla="*/ 616692 w 1225855"/>
              <a:gd name="connsiteY176" fmla="*/ 436987 h 1499831"/>
              <a:gd name="connsiteX177" fmla="*/ 600489 w 1225855"/>
              <a:gd name="connsiteY177" fmla="*/ 436823 h 1499831"/>
              <a:gd name="connsiteX178" fmla="*/ 565628 w 1225855"/>
              <a:gd name="connsiteY178" fmla="*/ 435514 h 1499831"/>
              <a:gd name="connsiteX179" fmla="*/ 463337 w 1225855"/>
              <a:gd name="connsiteY179" fmla="*/ 424057 h 1499831"/>
              <a:gd name="connsiteX180" fmla="*/ 433059 w 1225855"/>
              <a:gd name="connsiteY180" fmla="*/ 418165 h 1499831"/>
              <a:gd name="connsiteX181" fmla="*/ 409164 w 1225855"/>
              <a:gd name="connsiteY181" fmla="*/ 412437 h 1499831"/>
              <a:gd name="connsiteX182" fmla="*/ 403927 w 1225855"/>
              <a:gd name="connsiteY182" fmla="*/ 410964 h 1499831"/>
              <a:gd name="connsiteX183" fmla="*/ 322094 w 1225855"/>
              <a:gd name="connsiteY183" fmla="*/ 374303 h 149983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</a:cxnLst>
            <a:rect l="l" t="t" r="r" b="b"/>
            <a:pathLst>
              <a:path w="1225855" h="1499831">
                <a:moveTo>
                  <a:pt x="1219145" y="1035512"/>
                </a:moveTo>
                <a:lnTo>
                  <a:pt x="1212598" y="1022910"/>
                </a:lnTo>
                <a:lnTo>
                  <a:pt x="1009653" y="805725"/>
                </a:lnTo>
                <a:cubicBezTo>
                  <a:pt x="1075610" y="775284"/>
                  <a:pt x="1091485" y="743533"/>
                  <a:pt x="1091485" y="720128"/>
                </a:cubicBezTo>
                <a:cubicBezTo>
                  <a:pt x="1091485" y="712272"/>
                  <a:pt x="1089685" y="704416"/>
                  <a:pt x="1086085" y="697052"/>
                </a:cubicBezTo>
                <a:cubicBezTo>
                  <a:pt x="1085102" y="692633"/>
                  <a:pt x="1082975" y="688541"/>
                  <a:pt x="1079702" y="685104"/>
                </a:cubicBezTo>
                <a:lnTo>
                  <a:pt x="863663" y="454008"/>
                </a:lnTo>
                <a:cubicBezTo>
                  <a:pt x="925856" y="432732"/>
                  <a:pt x="957280" y="406054"/>
                  <a:pt x="957280" y="374303"/>
                </a:cubicBezTo>
                <a:cubicBezTo>
                  <a:pt x="957280" y="367756"/>
                  <a:pt x="955807" y="361537"/>
                  <a:pt x="953024" y="355482"/>
                </a:cubicBezTo>
                <a:cubicBezTo>
                  <a:pt x="951879" y="351390"/>
                  <a:pt x="949915" y="347626"/>
                  <a:pt x="946969" y="344516"/>
                </a:cubicBezTo>
                <a:lnTo>
                  <a:pt x="633058" y="8347"/>
                </a:lnTo>
                <a:cubicBezTo>
                  <a:pt x="628148" y="3110"/>
                  <a:pt x="621274" y="0"/>
                  <a:pt x="613909" y="0"/>
                </a:cubicBezTo>
                <a:cubicBezTo>
                  <a:pt x="606708" y="0"/>
                  <a:pt x="599834" y="2946"/>
                  <a:pt x="594761" y="8183"/>
                </a:cubicBezTo>
                <a:lnTo>
                  <a:pt x="276922" y="345825"/>
                </a:lnTo>
                <a:cubicBezTo>
                  <a:pt x="272667" y="350408"/>
                  <a:pt x="270212" y="356136"/>
                  <a:pt x="269884" y="362028"/>
                </a:cubicBezTo>
                <a:cubicBezTo>
                  <a:pt x="268739" y="365956"/>
                  <a:pt x="268248" y="370048"/>
                  <a:pt x="268248" y="374139"/>
                </a:cubicBezTo>
                <a:cubicBezTo>
                  <a:pt x="268248" y="405563"/>
                  <a:pt x="300326" y="432077"/>
                  <a:pt x="363828" y="453354"/>
                </a:cubicBezTo>
                <a:lnTo>
                  <a:pt x="143535" y="687395"/>
                </a:lnTo>
                <a:cubicBezTo>
                  <a:pt x="138952" y="692142"/>
                  <a:pt x="136497" y="698361"/>
                  <a:pt x="136497" y="704744"/>
                </a:cubicBezTo>
                <a:cubicBezTo>
                  <a:pt x="135024" y="709817"/>
                  <a:pt x="134206" y="714891"/>
                  <a:pt x="134206" y="720128"/>
                </a:cubicBezTo>
                <a:cubicBezTo>
                  <a:pt x="134206" y="744187"/>
                  <a:pt x="150572" y="766609"/>
                  <a:pt x="182978" y="786740"/>
                </a:cubicBezTo>
                <a:cubicBezTo>
                  <a:pt x="193125" y="793123"/>
                  <a:pt x="204746" y="799179"/>
                  <a:pt x="217839" y="805071"/>
                </a:cubicBezTo>
                <a:lnTo>
                  <a:pt x="9984" y="1025692"/>
                </a:lnTo>
                <a:cubicBezTo>
                  <a:pt x="5237" y="1030766"/>
                  <a:pt x="2782" y="1037476"/>
                  <a:pt x="2946" y="1044186"/>
                </a:cubicBezTo>
                <a:cubicBezTo>
                  <a:pt x="982" y="1050242"/>
                  <a:pt x="0" y="1056625"/>
                  <a:pt x="0" y="1062844"/>
                </a:cubicBezTo>
                <a:cubicBezTo>
                  <a:pt x="0" y="1127983"/>
                  <a:pt x="105728" y="1172500"/>
                  <a:pt x="194435" y="1198195"/>
                </a:cubicBezTo>
                <a:cubicBezTo>
                  <a:pt x="280195" y="1223073"/>
                  <a:pt x="381341" y="1240094"/>
                  <a:pt x="487887" y="1247950"/>
                </a:cubicBezTo>
                <a:lnTo>
                  <a:pt x="487887" y="1473645"/>
                </a:lnTo>
                <a:cubicBezTo>
                  <a:pt x="487887" y="1488047"/>
                  <a:pt x="499671" y="1499831"/>
                  <a:pt x="514073" y="1499831"/>
                </a:cubicBezTo>
                <a:lnTo>
                  <a:pt x="711781" y="1499831"/>
                </a:lnTo>
                <a:cubicBezTo>
                  <a:pt x="726184" y="1499831"/>
                  <a:pt x="737968" y="1488047"/>
                  <a:pt x="737968" y="1473645"/>
                </a:cubicBezTo>
                <a:lnTo>
                  <a:pt x="737968" y="1248932"/>
                </a:lnTo>
                <a:cubicBezTo>
                  <a:pt x="848606" y="1241730"/>
                  <a:pt x="952697" y="1224218"/>
                  <a:pt x="1039112" y="1198195"/>
                </a:cubicBezTo>
                <a:cubicBezTo>
                  <a:pt x="1124219" y="1172500"/>
                  <a:pt x="1225855" y="1128147"/>
                  <a:pt x="1225855" y="1062844"/>
                </a:cubicBezTo>
                <a:cubicBezTo>
                  <a:pt x="1225691" y="1053515"/>
                  <a:pt x="1223400" y="1044350"/>
                  <a:pt x="1219145" y="1035512"/>
                </a:cubicBezTo>
                <a:close/>
                <a:moveTo>
                  <a:pt x="1099178" y="1120454"/>
                </a:moveTo>
                <a:cubicBezTo>
                  <a:pt x="1094595" y="1116363"/>
                  <a:pt x="1088703" y="1113744"/>
                  <a:pt x="1082157" y="1113580"/>
                </a:cubicBezTo>
                <a:cubicBezTo>
                  <a:pt x="919800" y="1110307"/>
                  <a:pt x="776920" y="1091158"/>
                  <a:pt x="657608" y="1056788"/>
                </a:cubicBezTo>
                <a:cubicBezTo>
                  <a:pt x="623402" y="1046968"/>
                  <a:pt x="591160" y="1035839"/>
                  <a:pt x="560882" y="1023564"/>
                </a:cubicBezTo>
                <a:lnTo>
                  <a:pt x="558918" y="1022582"/>
                </a:lnTo>
                <a:cubicBezTo>
                  <a:pt x="557445" y="1021928"/>
                  <a:pt x="556135" y="1021437"/>
                  <a:pt x="554663" y="1021109"/>
                </a:cubicBezTo>
                <a:cubicBezTo>
                  <a:pt x="503763" y="999833"/>
                  <a:pt x="458591" y="975283"/>
                  <a:pt x="419966" y="947296"/>
                </a:cubicBezTo>
                <a:cubicBezTo>
                  <a:pt x="363665" y="906707"/>
                  <a:pt x="331095" y="866282"/>
                  <a:pt x="312928" y="837313"/>
                </a:cubicBezTo>
                <a:cubicBezTo>
                  <a:pt x="402126" y="860390"/>
                  <a:pt x="509491" y="887115"/>
                  <a:pt x="618656" y="887115"/>
                </a:cubicBezTo>
                <a:cubicBezTo>
                  <a:pt x="737477" y="887115"/>
                  <a:pt x="886958" y="840594"/>
                  <a:pt x="943368" y="830439"/>
                </a:cubicBezTo>
                <a:cubicBezTo>
                  <a:pt x="999778" y="820284"/>
                  <a:pt x="952533" y="827602"/>
                  <a:pt x="957116" y="826184"/>
                </a:cubicBezTo>
                <a:lnTo>
                  <a:pt x="1168408" y="1052369"/>
                </a:lnTo>
                <a:cubicBezTo>
                  <a:pt x="1169063" y="1053515"/>
                  <a:pt x="1169718" y="1054824"/>
                  <a:pt x="1170536" y="1055806"/>
                </a:cubicBezTo>
                <a:cubicBezTo>
                  <a:pt x="1171845" y="1057770"/>
                  <a:pt x="1173482" y="1060553"/>
                  <a:pt x="1173482" y="1063008"/>
                </a:cubicBezTo>
                <a:cubicBezTo>
                  <a:pt x="1173318" y="1073973"/>
                  <a:pt x="1152042" y="1096395"/>
                  <a:pt x="1099178" y="1120454"/>
                </a:cubicBezTo>
                <a:close/>
                <a:moveTo>
                  <a:pt x="736822" y="1196559"/>
                </a:moveTo>
                <a:cubicBezTo>
                  <a:pt x="698688" y="1199177"/>
                  <a:pt x="659736" y="1200487"/>
                  <a:pt x="620292" y="1200487"/>
                </a:cubicBezTo>
                <a:cubicBezTo>
                  <a:pt x="576430" y="1200487"/>
                  <a:pt x="532404" y="1198850"/>
                  <a:pt x="489033" y="1195577"/>
                </a:cubicBezTo>
                <a:cubicBezTo>
                  <a:pt x="387069" y="1187884"/>
                  <a:pt x="289197" y="1171518"/>
                  <a:pt x="209001" y="1148114"/>
                </a:cubicBezTo>
                <a:cubicBezTo>
                  <a:pt x="81014" y="1110798"/>
                  <a:pt x="52209" y="1073155"/>
                  <a:pt x="52209" y="1063008"/>
                </a:cubicBezTo>
                <a:cubicBezTo>
                  <a:pt x="52209" y="1061371"/>
                  <a:pt x="52864" y="1059571"/>
                  <a:pt x="54173" y="1057279"/>
                </a:cubicBezTo>
                <a:cubicBezTo>
                  <a:pt x="54992" y="1055970"/>
                  <a:pt x="55646" y="1054497"/>
                  <a:pt x="56137" y="1053188"/>
                </a:cubicBezTo>
                <a:lnTo>
                  <a:pt x="255155" y="841896"/>
                </a:lnTo>
                <a:cubicBezTo>
                  <a:pt x="269393" y="869719"/>
                  <a:pt x="296726" y="911617"/>
                  <a:pt x="346971" y="956134"/>
                </a:cubicBezTo>
                <a:lnTo>
                  <a:pt x="318984" y="987558"/>
                </a:lnTo>
                <a:cubicBezTo>
                  <a:pt x="309328" y="998360"/>
                  <a:pt x="310310" y="1014890"/>
                  <a:pt x="321112" y="1024546"/>
                </a:cubicBezTo>
                <a:cubicBezTo>
                  <a:pt x="326022" y="1028965"/>
                  <a:pt x="332241" y="1031093"/>
                  <a:pt x="338460" y="1031093"/>
                </a:cubicBezTo>
                <a:cubicBezTo>
                  <a:pt x="345662" y="1031093"/>
                  <a:pt x="352863" y="1028147"/>
                  <a:pt x="358100" y="1022255"/>
                </a:cubicBezTo>
                <a:lnTo>
                  <a:pt x="387887" y="988703"/>
                </a:lnTo>
                <a:cubicBezTo>
                  <a:pt x="424548" y="1015217"/>
                  <a:pt x="466119" y="1039113"/>
                  <a:pt x="512600" y="1059898"/>
                </a:cubicBezTo>
                <a:lnTo>
                  <a:pt x="494925" y="1097868"/>
                </a:lnTo>
                <a:cubicBezTo>
                  <a:pt x="488869" y="1110962"/>
                  <a:pt x="494434" y="1126510"/>
                  <a:pt x="507527" y="1132729"/>
                </a:cubicBezTo>
                <a:cubicBezTo>
                  <a:pt x="511127" y="1134366"/>
                  <a:pt x="514892" y="1135184"/>
                  <a:pt x="518656" y="1135184"/>
                </a:cubicBezTo>
                <a:cubicBezTo>
                  <a:pt x="528476" y="1135184"/>
                  <a:pt x="537969" y="1129620"/>
                  <a:pt x="542388" y="1120127"/>
                </a:cubicBezTo>
                <a:lnTo>
                  <a:pt x="561045" y="1080029"/>
                </a:lnTo>
                <a:cubicBezTo>
                  <a:pt x="585595" y="1089358"/>
                  <a:pt x="611291" y="1098032"/>
                  <a:pt x="638132" y="1105888"/>
                </a:cubicBezTo>
                <a:cubicBezTo>
                  <a:pt x="660718" y="1112598"/>
                  <a:pt x="684286" y="1118654"/>
                  <a:pt x="708344" y="1124219"/>
                </a:cubicBezTo>
                <a:lnTo>
                  <a:pt x="692633" y="1159079"/>
                </a:lnTo>
                <a:cubicBezTo>
                  <a:pt x="689850" y="1165135"/>
                  <a:pt x="689687" y="1171682"/>
                  <a:pt x="691487" y="1177574"/>
                </a:cubicBezTo>
                <a:cubicBezTo>
                  <a:pt x="693614" y="1184448"/>
                  <a:pt x="698524" y="1190503"/>
                  <a:pt x="705726" y="1193776"/>
                </a:cubicBezTo>
                <a:cubicBezTo>
                  <a:pt x="709163" y="1195413"/>
                  <a:pt x="712927" y="1196068"/>
                  <a:pt x="716528" y="1196068"/>
                </a:cubicBezTo>
                <a:cubicBezTo>
                  <a:pt x="722747" y="1196068"/>
                  <a:pt x="728803" y="1193776"/>
                  <a:pt x="733549" y="1189848"/>
                </a:cubicBezTo>
                <a:cubicBezTo>
                  <a:pt x="736331" y="1187393"/>
                  <a:pt x="738786" y="1184284"/>
                  <a:pt x="740423" y="1180683"/>
                </a:cubicBezTo>
                <a:lnTo>
                  <a:pt x="760881" y="1135184"/>
                </a:lnTo>
                <a:cubicBezTo>
                  <a:pt x="827002" y="1147786"/>
                  <a:pt x="898524" y="1156624"/>
                  <a:pt x="974628" y="1161534"/>
                </a:cubicBezTo>
                <a:cubicBezTo>
                  <a:pt x="903270" y="1178883"/>
                  <a:pt x="822092" y="1190830"/>
                  <a:pt x="736822" y="1196559"/>
                </a:cubicBezTo>
                <a:close/>
                <a:moveTo>
                  <a:pt x="685431" y="1447458"/>
                </a:moveTo>
                <a:lnTo>
                  <a:pt x="540096" y="1447458"/>
                </a:lnTo>
                <a:lnTo>
                  <a:pt x="540096" y="1251059"/>
                </a:lnTo>
                <a:cubicBezTo>
                  <a:pt x="566610" y="1252205"/>
                  <a:pt x="593451" y="1252860"/>
                  <a:pt x="620292" y="1252860"/>
                </a:cubicBezTo>
                <a:cubicBezTo>
                  <a:pt x="642060" y="1252860"/>
                  <a:pt x="663827" y="1252532"/>
                  <a:pt x="685431" y="1251714"/>
                </a:cubicBezTo>
                <a:lnTo>
                  <a:pt x="685431" y="1447458"/>
                </a:lnTo>
                <a:close/>
                <a:moveTo>
                  <a:pt x="186415" y="720292"/>
                </a:moveTo>
                <a:cubicBezTo>
                  <a:pt x="186415" y="720128"/>
                  <a:pt x="186579" y="719637"/>
                  <a:pt x="187070" y="718819"/>
                </a:cubicBezTo>
                <a:cubicBezTo>
                  <a:pt x="187724" y="717837"/>
                  <a:pt x="188215" y="716855"/>
                  <a:pt x="188543" y="715873"/>
                </a:cubicBezTo>
                <a:cubicBezTo>
                  <a:pt x="266011" y="633604"/>
                  <a:pt x="341099" y="565621"/>
                  <a:pt x="418567" y="483352"/>
                </a:cubicBezTo>
                <a:cubicBezTo>
                  <a:pt x="468111" y="493433"/>
                  <a:pt x="463830" y="503519"/>
                  <a:pt x="483426" y="492987"/>
                </a:cubicBezTo>
                <a:cubicBezTo>
                  <a:pt x="495878" y="496742"/>
                  <a:pt x="482104" y="503665"/>
                  <a:pt x="493280" y="505881"/>
                </a:cubicBezTo>
                <a:cubicBezTo>
                  <a:pt x="504456" y="508097"/>
                  <a:pt x="534794" y="505943"/>
                  <a:pt x="550480" y="506283"/>
                </a:cubicBezTo>
                <a:cubicBezTo>
                  <a:pt x="566166" y="506623"/>
                  <a:pt x="577552" y="507961"/>
                  <a:pt x="587396" y="507919"/>
                </a:cubicBezTo>
                <a:cubicBezTo>
                  <a:pt x="597240" y="507877"/>
                  <a:pt x="600067" y="507986"/>
                  <a:pt x="609547" y="506029"/>
                </a:cubicBezTo>
                <a:cubicBezTo>
                  <a:pt x="619027" y="504072"/>
                  <a:pt x="632336" y="497271"/>
                  <a:pt x="644277" y="496177"/>
                </a:cubicBezTo>
                <a:cubicBezTo>
                  <a:pt x="656218" y="495083"/>
                  <a:pt x="668682" y="500545"/>
                  <a:pt x="681193" y="499466"/>
                </a:cubicBezTo>
                <a:cubicBezTo>
                  <a:pt x="693704" y="498387"/>
                  <a:pt x="699923" y="494334"/>
                  <a:pt x="719342" y="489704"/>
                </a:cubicBezTo>
                <a:lnTo>
                  <a:pt x="797706" y="471684"/>
                </a:lnTo>
                <a:cubicBezTo>
                  <a:pt x="811454" y="481995"/>
                  <a:pt x="821601" y="494106"/>
                  <a:pt x="820292" y="507036"/>
                </a:cubicBezTo>
                <a:cubicBezTo>
                  <a:pt x="819310" y="516528"/>
                  <a:pt x="812272" y="534368"/>
                  <a:pt x="780194" y="560391"/>
                </a:cubicBezTo>
                <a:cubicBezTo>
                  <a:pt x="774138" y="565301"/>
                  <a:pt x="767100" y="570538"/>
                  <a:pt x="759081" y="576103"/>
                </a:cubicBezTo>
                <a:cubicBezTo>
                  <a:pt x="752370" y="580685"/>
                  <a:pt x="745006" y="585595"/>
                  <a:pt x="736822" y="590669"/>
                </a:cubicBezTo>
                <a:cubicBezTo>
                  <a:pt x="736659" y="590833"/>
                  <a:pt x="769585" y="574503"/>
                  <a:pt x="736331" y="590996"/>
                </a:cubicBezTo>
                <a:cubicBezTo>
                  <a:pt x="703077" y="607489"/>
                  <a:pt x="618966" y="658041"/>
                  <a:pt x="537297" y="689628"/>
                </a:cubicBezTo>
                <a:cubicBezTo>
                  <a:pt x="462829" y="718597"/>
                  <a:pt x="380492" y="739403"/>
                  <a:pt x="339115" y="752370"/>
                </a:cubicBezTo>
                <a:cubicBezTo>
                  <a:pt x="297738" y="765337"/>
                  <a:pt x="305727" y="762409"/>
                  <a:pt x="289033" y="767428"/>
                </a:cubicBezTo>
                <a:cubicBezTo>
                  <a:pt x="283632" y="768901"/>
                  <a:pt x="279050" y="770374"/>
                  <a:pt x="274958" y="771519"/>
                </a:cubicBezTo>
                <a:cubicBezTo>
                  <a:pt x="268084" y="769228"/>
                  <a:pt x="261701" y="766773"/>
                  <a:pt x="255809" y="764482"/>
                </a:cubicBezTo>
                <a:cubicBezTo>
                  <a:pt x="201963" y="743369"/>
                  <a:pt x="187233" y="725038"/>
                  <a:pt x="186415" y="720292"/>
                </a:cubicBezTo>
                <a:close/>
                <a:moveTo>
                  <a:pt x="883794" y="593451"/>
                </a:moveTo>
                <a:lnTo>
                  <a:pt x="859244" y="561536"/>
                </a:lnTo>
                <a:cubicBezTo>
                  <a:pt x="857935" y="559900"/>
                  <a:pt x="856462" y="558427"/>
                  <a:pt x="854989" y="557117"/>
                </a:cubicBezTo>
                <a:cubicBezTo>
                  <a:pt x="860226" y="549425"/>
                  <a:pt x="864154" y="541897"/>
                  <a:pt x="867100" y="534204"/>
                </a:cubicBezTo>
                <a:lnTo>
                  <a:pt x="1036167" y="715218"/>
                </a:lnTo>
                <a:cubicBezTo>
                  <a:pt x="1036657" y="716200"/>
                  <a:pt x="1037148" y="717019"/>
                  <a:pt x="1037803" y="717837"/>
                </a:cubicBezTo>
                <a:cubicBezTo>
                  <a:pt x="1038622" y="718983"/>
                  <a:pt x="1038949" y="719801"/>
                  <a:pt x="1038949" y="720128"/>
                </a:cubicBezTo>
                <a:cubicBezTo>
                  <a:pt x="1038622" y="724711"/>
                  <a:pt x="1025037" y="743369"/>
                  <a:pt x="971519" y="764973"/>
                </a:cubicBezTo>
                <a:cubicBezTo>
                  <a:pt x="963499" y="768246"/>
                  <a:pt x="954661" y="771519"/>
                  <a:pt x="944841" y="774793"/>
                </a:cubicBezTo>
                <a:cubicBezTo>
                  <a:pt x="939277" y="776593"/>
                  <a:pt x="933384" y="778557"/>
                  <a:pt x="927165" y="780357"/>
                </a:cubicBezTo>
                <a:cubicBezTo>
                  <a:pt x="923783" y="781339"/>
                  <a:pt x="971241" y="773472"/>
                  <a:pt x="917018" y="783303"/>
                </a:cubicBezTo>
                <a:cubicBezTo>
                  <a:pt x="862795" y="793134"/>
                  <a:pt x="710824" y="839342"/>
                  <a:pt x="601823" y="839342"/>
                </a:cubicBezTo>
                <a:cubicBezTo>
                  <a:pt x="515571" y="839342"/>
                  <a:pt x="446971" y="812108"/>
                  <a:pt x="372175" y="797051"/>
                </a:cubicBezTo>
                <a:cubicBezTo>
                  <a:pt x="404254" y="787068"/>
                  <a:pt x="441733" y="774793"/>
                  <a:pt x="481668" y="760717"/>
                </a:cubicBezTo>
                <a:lnTo>
                  <a:pt x="497707" y="799015"/>
                </a:lnTo>
                <a:cubicBezTo>
                  <a:pt x="501962" y="808999"/>
                  <a:pt x="511618" y="815054"/>
                  <a:pt x="521929" y="815054"/>
                </a:cubicBezTo>
                <a:cubicBezTo>
                  <a:pt x="525366" y="815054"/>
                  <a:pt x="528803" y="814400"/>
                  <a:pt x="532077" y="812927"/>
                </a:cubicBezTo>
                <a:cubicBezTo>
                  <a:pt x="545334" y="807362"/>
                  <a:pt x="551717" y="791978"/>
                  <a:pt x="545988" y="778557"/>
                </a:cubicBezTo>
                <a:lnTo>
                  <a:pt x="530931" y="742878"/>
                </a:lnTo>
                <a:lnTo>
                  <a:pt x="560882" y="731421"/>
                </a:lnTo>
                <a:cubicBezTo>
                  <a:pt x="597379" y="717346"/>
                  <a:pt x="630603" y="703271"/>
                  <a:pt x="660881" y="689359"/>
                </a:cubicBezTo>
                <a:lnTo>
                  <a:pt x="682158" y="735677"/>
                </a:lnTo>
                <a:cubicBezTo>
                  <a:pt x="686577" y="745333"/>
                  <a:pt x="696069" y="750897"/>
                  <a:pt x="706053" y="750897"/>
                </a:cubicBezTo>
                <a:cubicBezTo>
                  <a:pt x="709654" y="750897"/>
                  <a:pt x="713418" y="750079"/>
                  <a:pt x="717019" y="748442"/>
                </a:cubicBezTo>
                <a:cubicBezTo>
                  <a:pt x="730112" y="742387"/>
                  <a:pt x="736004" y="726839"/>
                  <a:pt x="729948" y="713745"/>
                </a:cubicBezTo>
                <a:lnTo>
                  <a:pt x="708181" y="666446"/>
                </a:lnTo>
                <a:cubicBezTo>
                  <a:pt x="728803" y="655971"/>
                  <a:pt x="747297" y="645661"/>
                  <a:pt x="763991" y="635350"/>
                </a:cubicBezTo>
                <a:cubicBezTo>
                  <a:pt x="767264" y="633386"/>
                  <a:pt x="770374" y="631258"/>
                  <a:pt x="773483" y="629294"/>
                </a:cubicBezTo>
                <a:cubicBezTo>
                  <a:pt x="781339" y="624384"/>
                  <a:pt x="788540" y="619310"/>
                  <a:pt x="795414" y="614400"/>
                </a:cubicBezTo>
                <a:cubicBezTo>
                  <a:pt x="802943" y="608999"/>
                  <a:pt x="809817" y="603598"/>
                  <a:pt x="816200" y="598361"/>
                </a:cubicBezTo>
                <a:cubicBezTo>
                  <a:pt x="817346" y="597379"/>
                  <a:pt x="818491" y="596561"/>
                  <a:pt x="819473" y="595579"/>
                </a:cubicBezTo>
                <a:lnTo>
                  <a:pt x="842223" y="625202"/>
                </a:lnTo>
                <a:cubicBezTo>
                  <a:pt x="847460" y="631913"/>
                  <a:pt x="855152" y="635350"/>
                  <a:pt x="863008" y="635350"/>
                </a:cubicBezTo>
                <a:cubicBezTo>
                  <a:pt x="868573" y="635350"/>
                  <a:pt x="874138" y="633549"/>
                  <a:pt x="878884" y="629949"/>
                </a:cubicBezTo>
                <a:cubicBezTo>
                  <a:pt x="890504" y="621438"/>
                  <a:pt x="892632" y="605072"/>
                  <a:pt x="883794" y="593451"/>
                </a:cubicBezTo>
                <a:close/>
                <a:moveTo>
                  <a:pt x="513091" y="183796"/>
                </a:moveTo>
                <a:cubicBezTo>
                  <a:pt x="518820" y="178232"/>
                  <a:pt x="521438" y="170539"/>
                  <a:pt x="520784" y="163175"/>
                </a:cubicBezTo>
                <a:lnTo>
                  <a:pt x="613746" y="64648"/>
                </a:lnTo>
                <a:lnTo>
                  <a:pt x="903434" y="374630"/>
                </a:lnTo>
                <a:cubicBezTo>
                  <a:pt x="897378" y="381504"/>
                  <a:pt x="875774" y="396889"/>
                  <a:pt x="823892" y="411455"/>
                </a:cubicBezTo>
                <a:cubicBezTo>
                  <a:pt x="822910" y="411782"/>
                  <a:pt x="822092" y="411946"/>
                  <a:pt x="821110" y="412273"/>
                </a:cubicBezTo>
                <a:lnTo>
                  <a:pt x="807689" y="415710"/>
                </a:lnTo>
                <a:cubicBezTo>
                  <a:pt x="802452" y="412764"/>
                  <a:pt x="797051" y="409818"/>
                  <a:pt x="791159" y="406873"/>
                </a:cubicBezTo>
                <a:cubicBezTo>
                  <a:pt x="786413" y="404581"/>
                  <a:pt x="781667" y="402126"/>
                  <a:pt x="777084" y="399835"/>
                </a:cubicBezTo>
                <a:cubicBezTo>
                  <a:pt x="751716" y="387069"/>
                  <a:pt x="727984" y="374467"/>
                  <a:pt x="706053" y="362192"/>
                </a:cubicBezTo>
                <a:cubicBezTo>
                  <a:pt x="660063" y="336333"/>
                  <a:pt x="621602" y="311783"/>
                  <a:pt x="591160" y="288542"/>
                </a:cubicBezTo>
                <a:cubicBezTo>
                  <a:pt x="583795" y="282978"/>
                  <a:pt x="577085" y="277577"/>
                  <a:pt x="570702" y="272176"/>
                </a:cubicBezTo>
                <a:cubicBezTo>
                  <a:pt x="569720" y="271357"/>
                  <a:pt x="568738" y="270539"/>
                  <a:pt x="567919" y="269721"/>
                </a:cubicBezTo>
                <a:cubicBezTo>
                  <a:pt x="561700" y="264320"/>
                  <a:pt x="556299" y="259246"/>
                  <a:pt x="551226" y="254500"/>
                </a:cubicBezTo>
                <a:cubicBezTo>
                  <a:pt x="522093" y="226186"/>
                  <a:pt x="514237" y="207201"/>
                  <a:pt x="512109" y="197708"/>
                </a:cubicBezTo>
                <a:cubicBezTo>
                  <a:pt x="510145" y="188870"/>
                  <a:pt x="512600" y="184778"/>
                  <a:pt x="513091" y="183796"/>
                </a:cubicBezTo>
                <a:close/>
                <a:moveTo>
                  <a:pt x="322094" y="374303"/>
                </a:moveTo>
                <a:lnTo>
                  <a:pt x="464974" y="222421"/>
                </a:lnTo>
                <a:cubicBezTo>
                  <a:pt x="472502" y="242552"/>
                  <a:pt x="486905" y="263665"/>
                  <a:pt x="508345" y="285596"/>
                </a:cubicBezTo>
                <a:lnTo>
                  <a:pt x="482486" y="314729"/>
                </a:lnTo>
                <a:cubicBezTo>
                  <a:pt x="477576" y="320293"/>
                  <a:pt x="475448" y="327331"/>
                  <a:pt x="475939" y="334205"/>
                </a:cubicBezTo>
                <a:cubicBezTo>
                  <a:pt x="476430" y="340752"/>
                  <a:pt x="479376" y="346971"/>
                  <a:pt x="484614" y="351717"/>
                </a:cubicBezTo>
                <a:cubicBezTo>
                  <a:pt x="486741" y="353518"/>
                  <a:pt x="488869" y="354991"/>
                  <a:pt x="491324" y="355973"/>
                </a:cubicBezTo>
                <a:cubicBezTo>
                  <a:pt x="494761" y="357446"/>
                  <a:pt x="498362" y="358264"/>
                  <a:pt x="501962" y="358264"/>
                </a:cubicBezTo>
                <a:cubicBezTo>
                  <a:pt x="509163" y="358264"/>
                  <a:pt x="516365" y="355318"/>
                  <a:pt x="521602" y="349426"/>
                </a:cubicBezTo>
                <a:lnTo>
                  <a:pt x="547298" y="320621"/>
                </a:lnTo>
                <a:cubicBezTo>
                  <a:pt x="549753" y="322585"/>
                  <a:pt x="552371" y="324712"/>
                  <a:pt x="554990" y="326676"/>
                </a:cubicBezTo>
                <a:cubicBezTo>
                  <a:pt x="597052" y="359410"/>
                  <a:pt x="653353" y="394270"/>
                  <a:pt x="722747" y="430768"/>
                </a:cubicBezTo>
                <a:cubicBezTo>
                  <a:pt x="703598" y="433059"/>
                  <a:pt x="683795" y="434696"/>
                  <a:pt x="663827" y="435678"/>
                </a:cubicBezTo>
                <a:cubicBezTo>
                  <a:pt x="652371" y="436332"/>
                  <a:pt x="640751" y="436660"/>
                  <a:pt x="628967" y="436823"/>
                </a:cubicBezTo>
                <a:cubicBezTo>
                  <a:pt x="624875" y="436823"/>
                  <a:pt x="620783" y="436987"/>
                  <a:pt x="616692" y="436987"/>
                </a:cubicBezTo>
                <a:cubicBezTo>
                  <a:pt x="611291" y="436987"/>
                  <a:pt x="605890" y="436987"/>
                  <a:pt x="600489" y="436823"/>
                </a:cubicBezTo>
                <a:cubicBezTo>
                  <a:pt x="588869" y="436660"/>
                  <a:pt x="577248" y="436169"/>
                  <a:pt x="565628" y="435514"/>
                </a:cubicBezTo>
                <a:cubicBezTo>
                  <a:pt x="530276" y="433550"/>
                  <a:pt x="495579" y="429786"/>
                  <a:pt x="463337" y="424057"/>
                </a:cubicBezTo>
                <a:cubicBezTo>
                  <a:pt x="453026" y="422257"/>
                  <a:pt x="442879" y="420293"/>
                  <a:pt x="433059" y="418165"/>
                </a:cubicBezTo>
                <a:cubicBezTo>
                  <a:pt x="424876" y="416365"/>
                  <a:pt x="416856" y="414401"/>
                  <a:pt x="409164" y="412437"/>
                </a:cubicBezTo>
                <a:lnTo>
                  <a:pt x="403927" y="410964"/>
                </a:lnTo>
                <a:cubicBezTo>
                  <a:pt x="351226" y="396398"/>
                  <a:pt x="328804" y="381341"/>
                  <a:pt x="322094" y="37430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6648" cap="flat">
            <a:noFill/>
            <a:prstDash val="solid"/>
            <a:miter/>
          </a:ln>
          <a:scene3d>
            <a:camera prst="perspectiveRelaxedModerately">
              <a:rot lat="21290636" lon="0" rev="0"/>
            </a:camera>
            <a:lightRig rig="threePt" dir="t"/>
          </a:scene3d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注页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6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标注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字体使用 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行距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背景图片出处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声明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3933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英文 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cs typeface="Segoe UI Light" panose="020b0502040204020203"/>
              </a:rPr>
              <a:t>Arial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中文 微软雅黑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正文 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1.3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cn.bing.com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rPr>
              <a:t>本网站所提供的任何信息内容（包括但不限于 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PPT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rPr>
              <a:t>模板、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Word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rPr>
              <a:t>文档、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Excel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rPr>
              <a:t>图表、图片素材等）均受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rPr>
              <a:t>中华人民共和国著作权法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rPr>
              <a:t>信息网络传播权保护条例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rPr>
              <a:t>(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rPr>
              <a:t>包括图片或图表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rPr>
              <a:t>)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rPr>
              <a:t>不得被全部或部分的复制、传播、销售，否则将承担法律责任。</a:t>
            </a:r>
            <a:endParaRPr kumimoji="0" lang="zh-CN" altLang="en-US" sz="133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6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OfficePLUS</a:t>
            </a: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模板使用技巧 1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713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模板使用技巧</a:t>
            </a: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 1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kumimoji="1" lang="en-US" altLang="zh-CN" sz="10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OfficePLUS</a:t>
            </a:r>
            <a:endParaRPr lang="zh-CN" altLang="en-US" sz="100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431800" y="117423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一键调整模板颜色</a:t>
            </a:r>
            <a:endParaRPr lang="en-US" sz="32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431800" y="2138895"/>
            <a:ext cx="5295899" cy="384702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64300" y="2138895"/>
            <a:ext cx="5295900" cy="38470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2" name="文本框 11"/>
          <p:cNvSpPr txBox="1"/>
          <p:nvPr userDrawn="1"/>
        </p:nvSpPr>
        <p:spPr>
          <a:xfrm>
            <a:off x="333477" y="6061002"/>
            <a:ext cx="3183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 选择“设计”</a:t>
            </a:r>
            <a:r>
              <a:rPr lang="en-US" altLang="zh-CN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“变体”</a:t>
            </a:r>
            <a:r>
              <a:rPr lang="en-US" altLang="zh-CN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“颜色”；</a:t>
            </a:r>
            <a:endParaRPr lang="en-US" sz="12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6360651" y="6061002"/>
            <a:ext cx="45624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 选择你喜欢的颜色搭配，模板一秒调整为你选颜色。</a:t>
            </a:r>
            <a:endParaRPr lang="en-US" sz="12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5928" y="2609333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87853" y="4257158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模板使用技巧 2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矩形 2"/>
          <p:cNvSpPr/>
          <p:nvPr userDrawn="1"/>
        </p:nvSpPr>
        <p:spPr>
          <a:xfrm>
            <a:off x="440603" y="759873"/>
            <a:ext cx="1750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模板使用技巧</a:t>
            </a: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 2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kumimoji="1" lang="en-US" altLang="zh-CN" sz="10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OfficePLUS</a:t>
            </a:r>
            <a:endParaRPr lang="zh-CN" altLang="en-US" sz="100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431800" y="2138895"/>
            <a:ext cx="5295899" cy="384702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64301" y="2138895"/>
            <a:ext cx="5295900" cy="38470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文本框 6"/>
          <p:cNvSpPr txBox="1"/>
          <p:nvPr userDrawn="1"/>
        </p:nvSpPr>
        <p:spPr>
          <a:xfrm>
            <a:off x="431800" y="117423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随时添加模板样式</a:t>
            </a:r>
            <a:endParaRPr lang="en-US" sz="32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333477" y="6061002"/>
            <a:ext cx="3010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 选择“开始”</a:t>
            </a:r>
            <a:r>
              <a:rPr lang="en-US" altLang="zh-CN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“新建幻灯片”；</a:t>
            </a:r>
            <a:endParaRPr lang="en-US" sz="12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6360651" y="6061002"/>
            <a:ext cx="5256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 选择你需要的页面，如封面页，目录页，副标题页，内容页等</a:t>
            </a:r>
            <a:r>
              <a:rPr lang="en-US" altLang="zh-CN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en-US" sz="12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878" y="2428358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theme" Target="../theme/theme1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slideLayout" Target="../slideLayouts/slideLayout8.xml" /><Relationship Id="rId3" Type="http://schemas.openxmlformats.org/officeDocument/2006/relationships/slideLayout" Target="../slideLayouts/slideLayout9.xml" /><Relationship Id="rId4" Type="http://schemas.openxmlformats.org/officeDocument/2006/relationships/slideLayout" Target="../slideLayouts/slideLayout10.xml" /><Relationship Id="rId5" Type="http://schemas.openxmlformats.org/officeDocument/2006/relationships/theme" Target="../theme/theme2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33.png" /><Relationship Id="rId3" Type="http://schemas.openxmlformats.org/officeDocument/2006/relationships/image" Target="../media/image34.svg" /><Relationship Id="rId4" Type="http://schemas.openxmlformats.org/officeDocument/2006/relationships/image" Target="../media/image35.png" /><Relationship Id="rId5" Type="http://schemas.openxmlformats.org/officeDocument/2006/relationships/image" Target="../media/image36.sv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37.png" /><Relationship Id="rId3" Type="http://schemas.openxmlformats.org/officeDocument/2006/relationships/image" Target="../media/image38.svg" /><Relationship Id="rId4" Type="http://schemas.openxmlformats.org/officeDocument/2006/relationships/image" Target="../media/image39.png" /><Relationship Id="rId5" Type="http://schemas.openxmlformats.org/officeDocument/2006/relationships/image" Target="../media/image40.sv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10" Type="http://schemas.openxmlformats.org/officeDocument/2006/relationships/image" Target="../media/image15.png" /><Relationship Id="rId11" Type="http://schemas.openxmlformats.org/officeDocument/2006/relationships/image" Target="../media/image16.png" /><Relationship Id="rId12" Type="http://schemas.openxmlformats.org/officeDocument/2006/relationships/image" Target="../media/image17.png" /><Relationship Id="rId13" Type="http://schemas.openxmlformats.org/officeDocument/2006/relationships/image" Target="../media/image18.png" /><Relationship Id="rId14" Type="http://schemas.openxmlformats.org/officeDocument/2006/relationships/image" Target="../media/image19.png" /><Relationship Id="rId15" Type="http://schemas.openxmlformats.org/officeDocument/2006/relationships/image" Target="../media/image20.png" /><Relationship Id="rId16" Type="http://schemas.openxmlformats.org/officeDocument/2006/relationships/image" Target="../media/image21.png" /><Relationship Id="rId17" Type="http://schemas.openxmlformats.org/officeDocument/2006/relationships/image" Target="../media/image22.png" /><Relationship Id="rId18" Type="http://schemas.openxmlformats.org/officeDocument/2006/relationships/image" Target="../media/image23.png" /><Relationship Id="rId19" Type="http://schemas.openxmlformats.org/officeDocument/2006/relationships/image" Target="../media/image24.png" /><Relationship Id="rId2" Type="http://schemas.openxmlformats.org/officeDocument/2006/relationships/image" Target="../media/image7.png" /><Relationship Id="rId20" Type="http://schemas.openxmlformats.org/officeDocument/2006/relationships/image" Target="../media/image25.png" /><Relationship Id="rId21" Type="http://schemas.openxmlformats.org/officeDocument/2006/relationships/image" Target="../media/image26.png" /><Relationship Id="rId22" Type="http://schemas.openxmlformats.org/officeDocument/2006/relationships/image" Target="../media/image27.png" /><Relationship Id="rId23" Type="http://schemas.openxmlformats.org/officeDocument/2006/relationships/image" Target="../media/image28.png" /><Relationship Id="rId24" Type="http://schemas.openxmlformats.org/officeDocument/2006/relationships/image" Target="../media/image29.png" /><Relationship Id="rId25" Type="http://schemas.openxmlformats.org/officeDocument/2006/relationships/image" Target="../media/image30.png" /><Relationship Id="rId26" Type="http://schemas.openxmlformats.org/officeDocument/2006/relationships/image" Target="../media/image31.png" /><Relationship Id="rId27" Type="http://schemas.openxmlformats.org/officeDocument/2006/relationships/image" Target="../media/image32.png" /><Relationship Id="rId3" Type="http://schemas.openxmlformats.org/officeDocument/2006/relationships/image" Target="../media/image8.png" /><Relationship Id="rId4" Type="http://schemas.openxmlformats.org/officeDocument/2006/relationships/image" Target="../media/image9.png" /><Relationship Id="rId5" Type="http://schemas.openxmlformats.org/officeDocument/2006/relationships/image" Target="../media/image10.png" /><Relationship Id="rId6" Type="http://schemas.openxmlformats.org/officeDocument/2006/relationships/image" Target="../media/image11.png" /><Relationship Id="rId7" Type="http://schemas.openxmlformats.org/officeDocument/2006/relationships/image" Target="../media/image12.png" /><Relationship Id="rId8" Type="http://schemas.openxmlformats.org/officeDocument/2006/relationships/image" Target="../media/image13.png" /><Relationship Id="rId9" Type="http://schemas.openxmlformats.org/officeDocument/2006/relationships/image" Target="../media/image14.pn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文本占位符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/>
              <a:t>《</a:t>
            </a:r>
            <a:r>
              <a:rPr lang="zh-CN" altLang="en-US"/>
              <a:t>英语课件模板</a:t>
            </a:r>
            <a:r>
              <a:rPr lang="en-US" altLang="zh-CN"/>
              <a:t>》</a:t>
            </a:r>
            <a:endParaRPr lang="en-US" altLang="zh-CN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4"/>
          </p:nvPr>
        </p:nvSpPr>
        <p:spPr>
          <a:xfrm>
            <a:off x="4796144" y="2033525"/>
            <a:ext cx="2599713" cy="480131"/>
          </a:xfrm>
        </p:spPr>
        <p:txBody>
          <a:bodyPr/>
          <a:lstStyle/>
          <a:p>
            <a:r>
              <a:rPr lang="zh-CN" altLang="en-US"/>
              <a:t>第一单元</a:t>
            </a:r>
            <a:endParaRPr lang="zh-CN" alt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5"/>
          </p:nvPr>
        </p:nvSpPr>
        <p:spPr>
          <a:xfrm>
            <a:off x="4796144" y="4161089"/>
            <a:ext cx="2599713" cy="343768"/>
          </a:xfrm>
        </p:spPr>
        <p:txBody>
          <a:bodyPr/>
          <a:lstStyle/>
          <a:p>
            <a:r>
              <a:rPr lang="en-US" altLang="zh-CN"/>
              <a:t>文库</a:t>
            </a:r>
            <a:endParaRPr lang="en-US" altLang="zh-CN"/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258532"/>
          </a:xfrm>
        </p:spPr>
        <p:txBody>
          <a:bodyPr/>
          <a:lstStyle/>
          <a:p>
            <a:r>
              <a:rPr lang="zh-CN" altLang="zh-CN"/>
              <a:t>课文学习</a:t>
            </a:r>
            <a:endParaRPr lang="zh-CN" alt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2594789" cy="553581"/>
          </a:xfrm>
        </p:spPr>
        <p:txBody>
          <a:bodyPr/>
          <a:lstStyle/>
          <a:p>
            <a:r>
              <a:rPr lang="zh-CN" altLang="en-US"/>
              <a:t>按段解析课文</a:t>
            </a:r>
            <a:endParaRPr lang="zh-CN" altLang="zh-CN"/>
          </a:p>
        </p:txBody>
      </p:sp>
      <p:sp>
        <p:nvSpPr>
          <p:cNvPr id="4" name="矩形 3"/>
          <p:cNvSpPr/>
          <p:nvPr/>
        </p:nvSpPr>
        <p:spPr>
          <a:xfrm>
            <a:off x="1531359" y="2002199"/>
            <a:ext cx="10296411" cy="22174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On Sundays, 指每个星期日。用一般现在时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What a day! 多么糟糕的天气！这是一个省略的感叹句。完整的句子应该是What a day it is!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What a beautiful girl!=How beautiful the girl is!</a:t>
            </a:r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I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’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m coming to see you. 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瞬间动词 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come go start leave 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现在进行时表将来，用来表示近期按计划或安排要进行的动作。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Dear me! 天哪！这也是一个感叹句。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85206" y="2073003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85206" y="2411084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85206" y="2749165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85206" y="349639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608932" y="2335987"/>
            <a:ext cx="1334293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608932" y="2697937"/>
            <a:ext cx="1334293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608932" y="3059887"/>
            <a:ext cx="2096293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1608932" y="3764737"/>
            <a:ext cx="5001418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258532"/>
          </a:xfrm>
        </p:spPr>
        <p:txBody>
          <a:bodyPr/>
          <a:lstStyle/>
          <a:p>
            <a:r>
              <a:rPr lang="zh-CN" altLang="zh-CN"/>
              <a:t>课文学习</a:t>
            </a:r>
            <a:endParaRPr lang="zh-CN" alt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792010" cy="553581"/>
          </a:xfrm>
        </p:spPr>
        <p:txBody>
          <a:bodyPr/>
          <a:lstStyle/>
          <a:p>
            <a:r>
              <a:rPr lang="zh-CN" altLang="en-US"/>
              <a:t>课文对话</a:t>
            </a:r>
            <a:endParaRPr lang="zh-CN" altLang="zh-CN"/>
          </a:p>
        </p:txBody>
      </p:sp>
      <p:pic>
        <p:nvPicPr>
          <p:cNvPr id="14" name="图形 13" descr="女士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0976" y="3000300"/>
            <a:ext cx="2957550" cy="2957550"/>
          </a:xfrm>
          <a:prstGeom prst="rect">
            <a:avLst/>
          </a:prstGeom>
        </p:spPr>
      </p:pic>
      <p:pic>
        <p:nvPicPr>
          <p:cNvPr id="16" name="图形 15" descr="男士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871" y="2679055"/>
            <a:ext cx="2957550" cy="2957550"/>
          </a:xfrm>
          <a:prstGeom prst="rect">
            <a:avLst/>
          </a:prstGeom>
        </p:spPr>
      </p:pic>
      <p:sp>
        <p:nvSpPr>
          <p:cNvPr id="18" name="思想气泡: 云 17"/>
          <p:cNvSpPr/>
          <p:nvPr/>
        </p:nvSpPr>
        <p:spPr>
          <a:xfrm>
            <a:off x="3228174" y="1858714"/>
            <a:ext cx="3431516" cy="2299116"/>
          </a:xfrm>
          <a:prstGeom prst="cloudCallout">
            <a:avLst>
              <a:gd name="adj1" fmla="val -74164"/>
              <a:gd name="adj2" fmla="val 3582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思想气泡: 云 18"/>
          <p:cNvSpPr/>
          <p:nvPr/>
        </p:nvSpPr>
        <p:spPr>
          <a:xfrm flipH="1">
            <a:off x="5219700" y="3819225"/>
            <a:ext cx="3657599" cy="2333264"/>
          </a:xfrm>
          <a:prstGeom prst="cloudCallout">
            <a:avLst>
              <a:gd name="adj1" fmla="val -68773"/>
              <a:gd name="adj2" fmla="val -5737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5641863" y="4288299"/>
            <a:ext cx="30606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It was Sunday. I never get up early on Sundays. I sometimes stay in bed until lunch time. </a:t>
            </a:r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755245" y="2408107"/>
            <a:ext cx="27984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It was Sunday. I never get up early on Sundays. I sometimes stay in bed until lunch time. </a:t>
            </a:r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3755245" y="2679055"/>
            <a:ext cx="2340755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3755245" y="3000300"/>
            <a:ext cx="2597930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5715683" y="5112245"/>
            <a:ext cx="2867137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5715683" y="5377135"/>
            <a:ext cx="1674925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1" name="矩形: 圆角 40"/>
          <p:cNvSpPr/>
          <p:nvPr/>
        </p:nvSpPr>
        <p:spPr>
          <a:xfrm>
            <a:off x="2235200" y="3035546"/>
            <a:ext cx="2730500" cy="6235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b="1"/>
          </a:p>
        </p:txBody>
      </p:sp>
      <p:sp>
        <p:nvSpPr>
          <p:cNvPr id="45" name="矩形: 圆角 44"/>
          <p:cNvSpPr/>
          <p:nvPr/>
        </p:nvSpPr>
        <p:spPr>
          <a:xfrm>
            <a:off x="2235200" y="4137441"/>
            <a:ext cx="2730500" cy="6235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b="1"/>
          </a:p>
        </p:txBody>
      </p:sp>
      <p:sp>
        <p:nvSpPr>
          <p:cNvPr id="49" name="矩形: 圆角 48"/>
          <p:cNvSpPr/>
          <p:nvPr/>
        </p:nvSpPr>
        <p:spPr>
          <a:xfrm>
            <a:off x="2235200" y="5239336"/>
            <a:ext cx="2730500" cy="6235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b="1"/>
          </a:p>
        </p:txBody>
      </p:sp>
      <p:sp>
        <p:nvSpPr>
          <p:cNvPr id="37" name="矩形: 圆角 36"/>
          <p:cNvSpPr/>
          <p:nvPr/>
        </p:nvSpPr>
        <p:spPr>
          <a:xfrm>
            <a:off x="7226300" y="1933651"/>
            <a:ext cx="2730500" cy="6235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b="1"/>
          </a:p>
        </p:txBody>
      </p:sp>
      <p:sp>
        <p:nvSpPr>
          <p:cNvPr id="42" name="矩形: 圆角 41"/>
          <p:cNvSpPr/>
          <p:nvPr/>
        </p:nvSpPr>
        <p:spPr>
          <a:xfrm>
            <a:off x="7226300" y="3035546"/>
            <a:ext cx="2730500" cy="6235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b="1"/>
          </a:p>
        </p:txBody>
      </p:sp>
      <p:sp>
        <p:nvSpPr>
          <p:cNvPr id="46" name="矩形: 圆角 45"/>
          <p:cNvSpPr/>
          <p:nvPr/>
        </p:nvSpPr>
        <p:spPr>
          <a:xfrm>
            <a:off x="7226300" y="4137441"/>
            <a:ext cx="2730500" cy="6235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b="1"/>
          </a:p>
        </p:txBody>
      </p:sp>
      <p:sp>
        <p:nvSpPr>
          <p:cNvPr id="50" name="矩形: 圆角 49"/>
          <p:cNvSpPr/>
          <p:nvPr/>
        </p:nvSpPr>
        <p:spPr>
          <a:xfrm>
            <a:off x="7226300" y="5239336"/>
            <a:ext cx="2730500" cy="6235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b="1"/>
          </a:p>
        </p:txBody>
      </p:sp>
      <p:sp>
        <p:nvSpPr>
          <p:cNvPr id="23" name="文本占位符 2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4557658" cy="553581"/>
          </a:xfrm>
        </p:spPr>
        <p:txBody>
          <a:bodyPr/>
          <a:lstStyle/>
          <a:p>
            <a:r>
              <a:rPr lang="zh-CN" altLang="en-US"/>
              <a:t>本课中的单数词变复数词</a:t>
            </a:r>
            <a:endParaRPr lang="zh-CN" altLang="en-US"/>
          </a:p>
        </p:txBody>
      </p:sp>
      <p:sp>
        <p:nvSpPr>
          <p:cNvPr id="25" name="矩形: 圆角 24"/>
          <p:cNvSpPr/>
          <p:nvPr/>
        </p:nvSpPr>
        <p:spPr>
          <a:xfrm>
            <a:off x="2235200" y="1933651"/>
            <a:ext cx="2730500" cy="6235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9" name="矩形 18"/>
          <p:cNvSpPr/>
          <p:nvPr/>
        </p:nvSpPr>
        <p:spPr>
          <a:xfrm>
            <a:off x="2736850" y="2087160"/>
            <a:ext cx="172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/>
              <a:t>it(</a:t>
            </a:r>
            <a:r>
              <a:rPr lang="zh-CN" altLang="en-US" b="1"/>
              <a:t>它）</a:t>
            </a:r>
            <a:endParaRPr lang="zh-CN" altLang="en-US" b="1"/>
          </a:p>
        </p:txBody>
      </p:sp>
      <p:sp>
        <p:nvSpPr>
          <p:cNvPr id="20" name="矩形 19"/>
          <p:cNvSpPr/>
          <p:nvPr/>
        </p:nvSpPr>
        <p:spPr>
          <a:xfrm>
            <a:off x="2736850" y="3169815"/>
            <a:ext cx="172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/>
              <a:t>is</a:t>
            </a:r>
            <a:r>
              <a:rPr lang="zh-CN" altLang="en-US" b="1"/>
              <a:t>（是）</a:t>
            </a:r>
            <a:endParaRPr lang="zh-CN" altLang="en-US" b="1"/>
          </a:p>
        </p:txBody>
      </p:sp>
      <p:sp>
        <p:nvSpPr>
          <p:cNvPr id="21" name="矩形 20"/>
          <p:cNvSpPr/>
          <p:nvPr/>
        </p:nvSpPr>
        <p:spPr>
          <a:xfrm>
            <a:off x="2736850" y="4283821"/>
            <a:ext cx="172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/>
              <a:t>this</a:t>
            </a:r>
            <a:r>
              <a:rPr lang="zh-CN" altLang="en-US" b="1"/>
              <a:t>（这个）</a:t>
            </a:r>
            <a:endParaRPr lang="zh-CN" altLang="en-US" b="1"/>
          </a:p>
        </p:txBody>
      </p:sp>
      <p:sp>
        <p:nvSpPr>
          <p:cNvPr id="22" name="矩形 21"/>
          <p:cNvSpPr/>
          <p:nvPr/>
        </p:nvSpPr>
        <p:spPr>
          <a:xfrm>
            <a:off x="2736850" y="5366420"/>
            <a:ext cx="172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/>
              <a:t>that</a:t>
            </a:r>
            <a:r>
              <a:rPr lang="zh-CN" altLang="en-US" b="1"/>
              <a:t>（那个）</a:t>
            </a:r>
            <a:endParaRPr lang="zh-CN" altLang="en-US" b="1"/>
          </a:p>
        </p:txBody>
      </p:sp>
      <p:sp>
        <p:nvSpPr>
          <p:cNvPr id="28" name="矩形 27"/>
          <p:cNvSpPr/>
          <p:nvPr/>
        </p:nvSpPr>
        <p:spPr>
          <a:xfrm>
            <a:off x="7727950" y="2087160"/>
            <a:ext cx="172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/>
              <a:t>they(</a:t>
            </a:r>
            <a:r>
              <a:rPr lang="zh-CN" altLang="en-US" b="1"/>
              <a:t>他们）</a:t>
            </a:r>
            <a:endParaRPr lang="zh-CN" altLang="en-US" b="1"/>
          </a:p>
        </p:txBody>
      </p:sp>
      <p:sp>
        <p:nvSpPr>
          <p:cNvPr id="29" name="矩形 28"/>
          <p:cNvSpPr/>
          <p:nvPr/>
        </p:nvSpPr>
        <p:spPr>
          <a:xfrm>
            <a:off x="7727950" y="3169815"/>
            <a:ext cx="172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/>
              <a:t>are(</a:t>
            </a:r>
            <a:r>
              <a:rPr lang="zh-CN" altLang="en-US" b="1"/>
              <a:t>是）</a:t>
            </a:r>
            <a:endParaRPr lang="zh-CN" altLang="en-US" b="1"/>
          </a:p>
        </p:txBody>
      </p:sp>
      <p:sp>
        <p:nvSpPr>
          <p:cNvPr id="30" name="矩形 29"/>
          <p:cNvSpPr/>
          <p:nvPr/>
        </p:nvSpPr>
        <p:spPr>
          <a:xfrm>
            <a:off x="7727950" y="4283821"/>
            <a:ext cx="172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/>
              <a:t>these(</a:t>
            </a:r>
            <a:r>
              <a:rPr lang="zh-CN" altLang="en-US" b="1"/>
              <a:t>这些）</a:t>
            </a:r>
            <a:endParaRPr lang="zh-CN" altLang="en-US" b="1"/>
          </a:p>
        </p:txBody>
      </p:sp>
      <p:sp>
        <p:nvSpPr>
          <p:cNvPr id="31" name="矩形 30"/>
          <p:cNvSpPr/>
          <p:nvPr/>
        </p:nvSpPr>
        <p:spPr>
          <a:xfrm>
            <a:off x="7727950" y="5366420"/>
            <a:ext cx="172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/>
              <a:t>those</a:t>
            </a:r>
            <a:r>
              <a:rPr lang="zh-CN" altLang="en-US" b="1"/>
              <a:t>（那些）</a:t>
            </a:r>
            <a:endParaRPr lang="zh-CN" altLang="en-US" b="1"/>
          </a:p>
        </p:txBody>
      </p:sp>
      <p:sp>
        <p:nvSpPr>
          <p:cNvPr id="26" name="箭头: 上 25"/>
          <p:cNvSpPr/>
          <p:nvPr/>
        </p:nvSpPr>
        <p:spPr>
          <a:xfrm rot="5400000">
            <a:off x="5972654" y="1923808"/>
            <a:ext cx="246692" cy="818676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43" name="箭头: 上 42"/>
          <p:cNvSpPr/>
          <p:nvPr/>
        </p:nvSpPr>
        <p:spPr>
          <a:xfrm rot="5400000">
            <a:off x="5972654" y="3025703"/>
            <a:ext cx="246692" cy="818676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47" name="箭头: 上 46"/>
          <p:cNvSpPr/>
          <p:nvPr/>
        </p:nvSpPr>
        <p:spPr>
          <a:xfrm rot="5400000">
            <a:off x="5972654" y="4127598"/>
            <a:ext cx="246692" cy="818676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51" name="箭头: 上 50"/>
          <p:cNvSpPr/>
          <p:nvPr/>
        </p:nvSpPr>
        <p:spPr>
          <a:xfrm rot="5400000">
            <a:off x="5972654" y="5229493"/>
            <a:ext cx="246692" cy="818676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1531188" cy="258532"/>
          </a:xfrm>
        </p:spPr>
        <p:txBody>
          <a:bodyPr/>
          <a:lstStyle/>
          <a:p>
            <a:r>
              <a:rPr lang="zh-CN" altLang="en-US"/>
              <a:t>基本知识点巩固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/>
              <a:t>重点知识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730918" y="1842644"/>
            <a:ext cx="9470482" cy="1135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Maecenas porttitor congue massa. Fusce posuere, magna sed pulvinar ultricies, purus lectus malesuada libero, sit amet commodo magna eros quis urna.</a:t>
            </a:r>
            <a:endParaRPr lang="en-US" altLang="zh-CN"/>
          </a:p>
        </p:txBody>
      </p:sp>
      <p:sp>
        <p:nvSpPr>
          <p:cNvPr id="5" name="文本框 4"/>
          <p:cNvSpPr txBox="1"/>
          <p:nvPr/>
        </p:nvSpPr>
        <p:spPr>
          <a:xfrm>
            <a:off x="1057558" y="1900886"/>
            <a:ext cx="8041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1" i="1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en-US" altLang="zh-CN" sz="6000" b="1" i="1" u="none" strike="noStrike" kern="1200" cap="none" spc="0" normalizeH="0" baseline="0" noProof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.</a:t>
            </a:r>
            <a:endParaRPr kumimoji="0" lang="zh-CN" altLang="en-US" sz="6000" b="1" i="1" u="none" strike="noStrike" kern="1200" cap="none" spc="0" normalizeH="0" baseline="0" noProof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730918" y="3265874"/>
            <a:ext cx="9470482" cy="1135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Maecenas porttitor congue massa. Fusce posuere, magna sed pulvinar ultricies, purus lectus malesuada libero, sit amet commodo magna eros quis urna.</a:t>
            </a:r>
            <a:endParaRPr lang="en-US" altLang="zh-CN"/>
          </a:p>
        </p:txBody>
      </p:sp>
      <p:sp>
        <p:nvSpPr>
          <p:cNvPr id="12" name="文本框 11"/>
          <p:cNvSpPr txBox="1"/>
          <p:nvPr/>
        </p:nvSpPr>
        <p:spPr>
          <a:xfrm>
            <a:off x="1057558" y="3334273"/>
            <a:ext cx="8041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1" i="1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2</a:t>
            </a:r>
            <a:r>
              <a:rPr kumimoji="0" lang="en-US" altLang="zh-CN" sz="6000" b="1" i="1" u="none" strike="noStrike" kern="1200" cap="none" spc="0" normalizeH="0" baseline="0" noProof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.</a:t>
            </a:r>
            <a:endParaRPr kumimoji="0" lang="zh-CN" altLang="en-US" sz="6000" b="1" i="1" u="none" strike="noStrike" kern="1200" cap="none" spc="0" normalizeH="0" baseline="0" noProof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730918" y="4689441"/>
            <a:ext cx="9470482" cy="1135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Maecenas porttitor congue massa. Fusce posuere, magna sed pulvinar ultricies, purus lectus malesuada libero, sit amet commodo magna eros quis urna.</a:t>
            </a:r>
            <a:endParaRPr lang="en-US" altLang="zh-CN"/>
          </a:p>
        </p:txBody>
      </p:sp>
      <p:sp>
        <p:nvSpPr>
          <p:cNvPr id="19" name="文本框 18"/>
          <p:cNvSpPr txBox="1"/>
          <p:nvPr/>
        </p:nvSpPr>
        <p:spPr>
          <a:xfrm>
            <a:off x="1057558" y="4740786"/>
            <a:ext cx="8041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1" i="1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3</a:t>
            </a:r>
            <a:r>
              <a:rPr kumimoji="0" lang="en-US" altLang="zh-CN" sz="6000" b="1" i="1" u="none" strike="noStrike" kern="1200" cap="none" spc="0" normalizeH="0" baseline="0" noProof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.</a:t>
            </a:r>
            <a:endParaRPr kumimoji="0" lang="zh-CN" altLang="en-US" sz="6000" b="1" i="1" u="none" strike="noStrike" kern="1200" cap="none" spc="0" normalizeH="0" baseline="0" noProof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140883" y="3127421"/>
            <a:ext cx="9874389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1140883" y="4554055"/>
            <a:ext cx="9874389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1771637" y="2175343"/>
            <a:ext cx="5746763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7518400" y="3580762"/>
            <a:ext cx="3683000" cy="20791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1777584" y="3969102"/>
            <a:ext cx="7739796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1771637" y="5018508"/>
            <a:ext cx="9429763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1771637" y="5369028"/>
            <a:ext cx="9429763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矩形 3"/>
          <p:cNvSpPr/>
          <p:nvPr/>
        </p:nvSpPr>
        <p:spPr>
          <a:xfrm>
            <a:off x="1239135" y="3304448"/>
            <a:ext cx="2841340" cy="2215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Maecenas porttitor congue massa. Fusce posuere, magna sed pulvinar ultricies, </a:t>
            </a:r>
            <a:endParaRPr lang="en-US" altLang="zh-CN"/>
          </a:p>
        </p:txBody>
      </p:sp>
      <p:sp>
        <p:nvSpPr>
          <p:cNvPr id="33" name="矩形 32"/>
          <p:cNvSpPr/>
          <p:nvPr/>
        </p:nvSpPr>
        <p:spPr>
          <a:xfrm>
            <a:off x="4744334" y="3304448"/>
            <a:ext cx="2841340" cy="2215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Maecenas porttitor congue massa. Fusce posuere, magna sed pulvinar ultricies, </a:t>
            </a:r>
            <a:endParaRPr lang="en-US" altLang="zh-CN"/>
          </a:p>
        </p:txBody>
      </p:sp>
      <p:sp>
        <p:nvSpPr>
          <p:cNvPr id="35" name="矩形 34"/>
          <p:cNvSpPr/>
          <p:nvPr/>
        </p:nvSpPr>
        <p:spPr>
          <a:xfrm>
            <a:off x="8249534" y="3304448"/>
            <a:ext cx="2841340" cy="2215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Maecenas porttitor congue massa. Fusce posuere, magna sed pulvinar ultricies, </a:t>
            </a:r>
            <a:endParaRPr lang="en-US" altLang="zh-CN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1531188" cy="258532"/>
          </a:xfrm>
        </p:spPr>
        <p:txBody>
          <a:bodyPr/>
          <a:lstStyle/>
          <a:p>
            <a:r>
              <a:rPr lang="zh-CN" altLang="en-US"/>
              <a:t>基本知识点巩固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/>
              <a:t>重点知识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160576" y="1834244"/>
            <a:ext cx="8041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1" i="1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en-US" altLang="zh-CN" sz="6600" b="1" i="1" u="none" strike="noStrike" kern="1200" cap="none" spc="0" normalizeH="0" baseline="0" noProof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.</a:t>
            </a:r>
            <a:endParaRPr kumimoji="0" lang="zh-CN" altLang="en-US" sz="6600" b="1" i="1" u="none" strike="noStrike" kern="1200" cap="none" spc="0" normalizeH="0" baseline="0" noProof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1108746" y="3006837"/>
            <a:ext cx="2964109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: 圆角 5"/>
          <p:cNvSpPr/>
          <p:nvPr/>
        </p:nvSpPr>
        <p:spPr>
          <a:xfrm>
            <a:off x="1108746" y="1844217"/>
            <a:ext cx="2964109" cy="4182527"/>
          </a:xfrm>
          <a:prstGeom prst="roundRect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056758" y="1891995"/>
            <a:ext cx="1068084" cy="1068084"/>
          </a:xfrm>
          <a:prstGeom prst="ellips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646726" y="1834244"/>
            <a:ext cx="8041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1" i="1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2</a:t>
            </a:r>
            <a:r>
              <a:rPr kumimoji="0" lang="en-US" altLang="zh-CN" sz="6600" b="1" i="1" u="none" strike="noStrike" kern="1200" cap="none" spc="0" normalizeH="0" baseline="0" noProof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.</a:t>
            </a:r>
            <a:endParaRPr kumimoji="0" lang="zh-CN" altLang="en-US" sz="6600" b="1" i="1" u="none" strike="noStrike" kern="1200" cap="none" spc="0" normalizeH="0" baseline="0" noProof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4613946" y="3006837"/>
            <a:ext cx="2964109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: 圆角 21"/>
          <p:cNvSpPr/>
          <p:nvPr/>
        </p:nvSpPr>
        <p:spPr>
          <a:xfrm>
            <a:off x="4613946" y="1844217"/>
            <a:ext cx="2964109" cy="4182527"/>
          </a:xfrm>
          <a:prstGeom prst="roundRect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561958" y="1891995"/>
            <a:ext cx="1068084" cy="1068084"/>
          </a:xfrm>
          <a:prstGeom prst="ellips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161451" y="1834244"/>
            <a:ext cx="8041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1" i="1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3</a:t>
            </a:r>
            <a:r>
              <a:rPr kumimoji="0" lang="en-US" altLang="zh-CN" sz="6600" b="1" i="1" u="none" strike="noStrike" kern="1200" cap="none" spc="0" normalizeH="0" baseline="0" noProof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rPr>
              <a:t>.</a:t>
            </a:r>
            <a:endParaRPr kumimoji="0" lang="zh-CN" altLang="en-US" sz="6600" b="1" i="1" u="none" strike="noStrike" kern="1200" cap="none" spc="0" normalizeH="0" baseline="0" noProof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8119146" y="3006837"/>
            <a:ext cx="2964109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: 圆角 29"/>
          <p:cNvSpPr/>
          <p:nvPr/>
        </p:nvSpPr>
        <p:spPr>
          <a:xfrm>
            <a:off x="8119146" y="1844217"/>
            <a:ext cx="2964109" cy="4182527"/>
          </a:xfrm>
          <a:prstGeom prst="roundRect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9067158" y="1891995"/>
            <a:ext cx="1068084" cy="1068084"/>
          </a:xfrm>
          <a:prstGeom prst="ellips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1316990" y="3626318"/>
            <a:ext cx="2508250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1309370" y="3988268"/>
            <a:ext cx="2508250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4822825" y="3626318"/>
            <a:ext cx="2508250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4815205" y="3988268"/>
            <a:ext cx="2508250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8328660" y="3626318"/>
            <a:ext cx="2508250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8321040" y="3988268"/>
            <a:ext cx="2508250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" name="矩形: 圆角 13"/>
          <p:cNvSpPr/>
          <p:nvPr/>
        </p:nvSpPr>
        <p:spPr>
          <a:xfrm>
            <a:off x="1244600" y="2780795"/>
            <a:ext cx="4775200" cy="2969372"/>
          </a:xfrm>
          <a:prstGeom prst="roundRect">
            <a:avLst>
              <a:gd name="adj" fmla="val 12465"/>
            </a:avLst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对话气泡: 圆角矩形 12"/>
          <p:cNvSpPr/>
          <p:nvPr/>
        </p:nvSpPr>
        <p:spPr>
          <a:xfrm>
            <a:off x="6331903" y="3127219"/>
            <a:ext cx="4664364" cy="1563711"/>
          </a:xfrm>
          <a:prstGeom prst="wedgeRoundRectCallout">
            <a:avLst>
              <a:gd name="adj1" fmla="val -60239"/>
              <a:gd name="adj2" fmla="val -6211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6780453" y="3678241"/>
            <a:ext cx="39196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</a:rPr>
              <a:t>宾语</a:t>
            </a:r>
            <a:r>
              <a:rPr kumimoji="1"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</a:rPr>
              <a:t>+</a:t>
            </a:r>
            <a:r>
              <a:rPr kumimoji="1"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</a:rPr>
              <a:t>宾语补足语</a:t>
            </a:r>
            <a:r>
              <a:rPr kumimoji="1"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</a:rPr>
              <a:t>=</a:t>
            </a:r>
            <a:r>
              <a:rPr kumimoji="1"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</a:rPr>
              <a:t>复合宾语</a:t>
            </a:r>
            <a:endParaRPr kumimoji="1" lang="zh-CN" altLang="en-US" sz="2400" b="1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7864653" cy="553581"/>
          </a:xfrm>
        </p:spPr>
        <p:txBody>
          <a:bodyPr/>
          <a:lstStyle/>
          <a:p>
            <a:r>
              <a:rPr lang="en-US" altLang="zh-CN"/>
              <a:t>What is object complement, anyway?</a:t>
            </a:r>
            <a:endParaRPr lang="en-US" altLang="zh-CN"/>
          </a:p>
        </p:txBody>
      </p:sp>
      <p:sp>
        <p:nvSpPr>
          <p:cNvPr id="8" name="矩形 7"/>
          <p:cNvSpPr/>
          <p:nvPr/>
        </p:nvSpPr>
        <p:spPr>
          <a:xfrm>
            <a:off x="1074159" y="1745096"/>
            <a:ext cx="10296411" cy="777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宾语补足语是位于宾语之后，说明宾语的状态、特征的成分，多由名词、形容词、副词、不定式，动名词和分词充当。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49879" y="2977692"/>
            <a:ext cx="4564641" cy="2575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如</a:t>
            </a:r>
            <a:r>
              <a:rPr lang="en-US" altLang="zh-CN" b="1">
                <a:solidFill>
                  <a:schemeClr val="accent1"/>
                </a:solidFill>
              </a:rPr>
              <a:t>:</a:t>
            </a:r>
            <a:r>
              <a:rPr kumimoji="1"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 The sun keeps </a:t>
            </a:r>
            <a:r>
              <a:rPr kumimoji="1" lang="en-US" altLang="zh-CN" b="1">
                <a:solidFill>
                  <a:schemeClr val="accent1"/>
                </a:solidFill>
              </a:rPr>
              <a:t>us warm.</a:t>
            </a:r>
            <a:endParaRPr kumimoji="1" lang="en-US" altLang="zh-CN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kumimoji="1"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        I heard </a:t>
            </a:r>
            <a:r>
              <a:rPr kumimoji="1" lang="en-US" altLang="zh-CN" b="1">
                <a:solidFill>
                  <a:schemeClr val="accent1"/>
                </a:solidFill>
              </a:rPr>
              <a:t>him singing.</a:t>
            </a:r>
            <a:endParaRPr kumimoji="1" lang="en-US" altLang="zh-CN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kumimoji="1"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        You must get </a:t>
            </a:r>
            <a:r>
              <a:rPr kumimoji="1" lang="en-US" altLang="zh-CN" b="1">
                <a:solidFill>
                  <a:schemeClr val="accent1"/>
                </a:solidFill>
              </a:rPr>
              <a:t>your hair cut.</a:t>
            </a:r>
            <a:endParaRPr kumimoji="1" lang="en-US" altLang="zh-CN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kumimoji="1"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        We call </a:t>
            </a:r>
            <a:r>
              <a:rPr kumimoji="1" lang="en-US" altLang="zh-CN" b="1">
                <a:solidFill>
                  <a:schemeClr val="accent1"/>
                </a:solidFill>
              </a:rPr>
              <a:t>her Jenny.</a:t>
            </a:r>
            <a:endParaRPr kumimoji="1" lang="en-US" altLang="zh-CN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kumimoji="1"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        They found </a:t>
            </a:r>
            <a:r>
              <a:rPr kumimoji="1" lang="en-US" altLang="zh-CN" b="1">
                <a:solidFill>
                  <a:schemeClr val="accent1"/>
                </a:solidFill>
              </a:rPr>
              <a:t>him out.</a:t>
            </a:r>
            <a:endParaRPr kumimoji="1" lang="en-US" altLang="zh-CN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kumimoji="1"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        Make </a:t>
            </a:r>
            <a:r>
              <a:rPr kumimoji="1" lang="en-US" altLang="zh-CN" b="1">
                <a:solidFill>
                  <a:schemeClr val="accent1"/>
                </a:solidFill>
              </a:rPr>
              <a:t>yourself at home.</a:t>
            </a:r>
            <a:endParaRPr kumimoji="1" lang="en-US" altLang="zh-CN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kumimoji="1"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        They wish </a:t>
            </a:r>
            <a:r>
              <a:rPr kumimoji="1" lang="en-US" altLang="zh-CN" b="1">
                <a:solidFill>
                  <a:schemeClr val="accent1"/>
                </a:solidFill>
              </a:rPr>
              <a:t>you to go </a:t>
            </a:r>
            <a:r>
              <a:rPr kumimoji="1"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with them. </a:t>
            </a:r>
            <a:endParaRPr kumimoji="1" lang="en-US" altLang="zh-CN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801805" y="2044715"/>
            <a:ext cx="5368252" cy="0"/>
          </a:xfrm>
          <a:prstGeom prst="line">
            <a:avLst/>
          </a:prstGeom>
          <a:ln w="130175">
            <a:solidFill>
              <a:srgbClr val="FF9999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" name="矩形: 圆角 13"/>
          <p:cNvSpPr/>
          <p:nvPr/>
        </p:nvSpPr>
        <p:spPr>
          <a:xfrm>
            <a:off x="1193799" y="3048633"/>
            <a:ext cx="9924041" cy="1337374"/>
          </a:xfrm>
          <a:prstGeom prst="roundRect">
            <a:avLst>
              <a:gd name="adj" fmla="val 12465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6285695" cy="553581"/>
          </a:xfrm>
        </p:spPr>
        <p:txBody>
          <a:bodyPr/>
          <a:lstStyle/>
          <a:p>
            <a:r>
              <a:rPr lang="zh-CN" altLang="en-US"/>
              <a:t>非谓语动词作宾语补足语用法小结 </a:t>
            </a:r>
            <a:endParaRPr lang="en-US" altLang="zh-CN"/>
          </a:p>
        </p:txBody>
      </p:sp>
      <p:sp>
        <p:nvSpPr>
          <p:cNvPr id="8" name="矩形 7"/>
          <p:cNvSpPr/>
          <p:nvPr/>
        </p:nvSpPr>
        <p:spPr>
          <a:xfrm>
            <a:off x="1074159" y="1745096"/>
            <a:ext cx="10296411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英语中有些动词如 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have,make,ask,hear,leave,feel,catch.send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等，常带有复合宾语，这样意思才相对完整。宾语补足语常用动词不定式、分词来表示，学生对此不易掌握。现就该问题作一小结，以供参考。 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49879" y="3506308"/>
            <a:ext cx="9767962" cy="777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在</a:t>
            </a:r>
            <a:r>
              <a:rPr kumimoji="1"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allow,ask,advise,beg,cause,encourage,expect,forbid,force,get, order,permit,persuade,</a:t>
            </a:r>
            <a:endParaRPr kumimoji="1" lang="en-US" altLang="zh-CN" b="1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kumimoji="1"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teach,tell,want,warn,wish </a:t>
            </a:r>
            <a:r>
              <a:rPr kumimoji="1"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等动词后面作宾语补足语的不定式不能省略不定式符号</a:t>
            </a:r>
            <a:r>
              <a:rPr kumimoji="1"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to</a:t>
            </a:r>
            <a:r>
              <a:rPr kumimoji="1"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kumimoji="1" lang="en-US" altLang="zh-CN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3021005" y="2082815"/>
            <a:ext cx="4548195" cy="0"/>
          </a:xfrm>
          <a:prstGeom prst="line">
            <a:avLst/>
          </a:prstGeom>
          <a:ln w="130175">
            <a:solidFill>
              <a:srgbClr val="FF9999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1349879" y="4515326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如</a:t>
            </a:r>
            <a:r>
              <a:rPr lang="en-US" altLang="zh-CN" b="1">
                <a:solidFill>
                  <a:schemeClr val="accent1"/>
                </a:solidFill>
              </a:rPr>
              <a:t>:</a:t>
            </a: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689922" y="4477226"/>
            <a:ext cx="9231241" cy="1497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I advise you to listen to our teachers‘ lectures attentively at school .</a:t>
            </a:r>
            <a:r>
              <a:rPr kumimoji="1"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　　</a:t>
            </a:r>
            <a:endParaRPr kumimoji="1" lang="en-US" altLang="zh-CN" b="1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我建议你在学校里要仔细听老师讲课。 </a:t>
            </a:r>
            <a:r>
              <a:rPr kumimoji="1"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　　</a:t>
            </a:r>
            <a:endParaRPr kumimoji="1" lang="en-US" altLang="zh-CN" b="1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kumimoji="1"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The headmaster warned the children to keep off the garden . </a:t>
            </a:r>
            <a:endParaRPr kumimoji="1" lang="en-US" altLang="zh-CN" b="1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校长警告孩子们勿踏花园。</a:t>
            </a:r>
            <a:endParaRPr kumimoji="1"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49878" y="3184555"/>
            <a:ext cx="37112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后面用不定式作宾语补足语的动词 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1531188" cy="258532"/>
          </a:xfrm>
        </p:spPr>
        <p:txBody>
          <a:bodyPr/>
          <a:lstStyle/>
          <a:p>
            <a:r>
              <a:rPr lang="zh-CN" altLang="en-US"/>
              <a:t>基本知识点巩固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/>
              <a:t>重点知识</a:t>
            </a:r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928245" y="2260644"/>
            <a:ext cx="5097905" cy="1229341"/>
            <a:chOff x="1007618" y="2159044"/>
            <a:chExt cx="5097905" cy="1229341"/>
          </a:xfrm>
        </p:grpSpPr>
        <p:sp>
          <p:nvSpPr>
            <p:cNvPr id="33" name="矩形 32"/>
            <p:cNvSpPr/>
            <p:nvPr/>
          </p:nvSpPr>
          <p:spPr>
            <a:xfrm>
              <a:off x="1680978" y="2253202"/>
              <a:ext cx="4424545" cy="11351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/>
                <a:t>Lorem ipsum dolor sit amet, consectetuer adipiscing elit. Maecenas porttitor congue massa. Fusce posuere, magna sed.</a:t>
              </a:r>
              <a:endParaRPr lang="en-US" altLang="zh-CN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007618" y="2159044"/>
              <a:ext cx="80416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6000" b="1" i="1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ea typeface="微软雅黑" panose="020b0503020204020204" pitchFamily="34" charset="-122"/>
                  <a:cs typeface="+mn-cs"/>
                </a:rPr>
                <a:t>1</a:t>
              </a:r>
              <a:r>
                <a:rPr kumimoji="0" lang="en-US" altLang="zh-CN" sz="6000" b="1" i="1" u="none" strike="noStrike" kern="1200" cap="none" spc="0" normalizeH="0" baseline="0" noProof="0">
                  <a:ln>
                    <a:noFill/>
                  </a:ln>
                  <a:solidFill>
                    <a:srgbClr val="FFCA08"/>
                  </a:solidFill>
                  <a:effectLst/>
                  <a:uLnTx/>
                  <a:uFillTx/>
                  <a:latin typeface="Arial"/>
                  <a:ea typeface="微软雅黑" panose="020b0503020204020204" pitchFamily="34" charset="-122"/>
                  <a:cs typeface="+mn-cs"/>
                </a:rPr>
                <a:t>.</a:t>
              </a:r>
              <a:endParaRPr kumimoji="0" lang="zh-CN" altLang="en-US" sz="6000" b="1" i="1" u="none" strike="noStrike" kern="1200" cap="none" spc="0" normalizeH="0" baseline="0" noProof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216027" y="2120900"/>
            <a:ext cx="9601200" cy="3416300"/>
            <a:chOff x="1295400" y="2242122"/>
            <a:chExt cx="9601200" cy="34163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1295400" y="4026472"/>
              <a:ext cx="96012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H="1">
              <a:off x="6184900" y="2242122"/>
              <a:ext cx="0" cy="341630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>
            <a:off x="6165850" y="2260644"/>
            <a:ext cx="5097905" cy="1229341"/>
            <a:chOff x="1007618" y="2159044"/>
            <a:chExt cx="5097905" cy="1229341"/>
          </a:xfrm>
        </p:grpSpPr>
        <p:sp>
          <p:nvSpPr>
            <p:cNvPr id="18" name="矩形 17"/>
            <p:cNvSpPr/>
            <p:nvPr/>
          </p:nvSpPr>
          <p:spPr>
            <a:xfrm>
              <a:off x="1680978" y="2253202"/>
              <a:ext cx="4424545" cy="11351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/>
                <a:t>Lorem ipsum dolor sit amet, consectetuer adipiscing elit. Maecenas porttitor congue massa. Fusce posuere, magna sed.</a:t>
              </a:r>
              <a:endParaRPr lang="en-US" altLang="zh-CN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007618" y="2159044"/>
              <a:ext cx="80416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6000" b="1" i="1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ea typeface="微软雅黑" panose="020b0503020204020204" pitchFamily="34" charset="-122"/>
                  <a:cs typeface="+mn-cs"/>
                </a:rPr>
                <a:t>2</a:t>
              </a:r>
              <a:r>
                <a:rPr kumimoji="0" lang="en-US" altLang="zh-CN" sz="6000" b="1" i="1" u="none" strike="noStrike" kern="1200" cap="none" spc="0" normalizeH="0" baseline="0" noProof="0">
                  <a:ln>
                    <a:noFill/>
                  </a:ln>
                  <a:solidFill>
                    <a:srgbClr val="FFCA08"/>
                  </a:solidFill>
                  <a:effectLst/>
                  <a:uLnTx/>
                  <a:uFillTx/>
                  <a:latin typeface="Arial"/>
                  <a:ea typeface="微软雅黑" panose="020b0503020204020204" pitchFamily="34" charset="-122"/>
                  <a:cs typeface="+mn-cs"/>
                </a:rPr>
                <a:t>.</a:t>
              </a:r>
              <a:endParaRPr kumimoji="0" lang="zh-CN" altLang="en-US" sz="6000" b="1" i="1" u="none" strike="noStrike" kern="1200" cap="none" spc="0" normalizeH="0" baseline="0" noProof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28245" y="4118928"/>
            <a:ext cx="5097905" cy="1229341"/>
            <a:chOff x="1007618" y="2159044"/>
            <a:chExt cx="5097905" cy="1229341"/>
          </a:xfrm>
        </p:grpSpPr>
        <p:sp>
          <p:nvSpPr>
            <p:cNvPr id="21" name="矩形 20"/>
            <p:cNvSpPr/>
            <p:nvPr/>
          </p:nvSpPr>
          <p:spPr>
            <a:xfrm>
              <a:off x="1680978" y="2253202"/>
              <a:ext cx="4424545" cy="11351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/>
                <a:t>Lorem ipsum dolor sit amet, consectetuer adipiscing elit. Maecenas porttitor congue massa. Fusce posuere, magna sed.</a:t>
              </a:r>
              <a:endParaRPr lang="en-US" altLang="zh-CN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007618" y="2159044"/>
              <a:ext cx="80416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6000" b="1" i="1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ea typeface="微软雅黑" panose="020b0503020204020204" pitchFamily="34" charset="-122"/>
                  <a:cs typeface="+mn-cs"/>
                </a:rPr>
                <a:t>3</a:t>
              </a:r>
              <a:r>
                <a:rPr kumimoji="0" lang="en-US" altLang="zh-CN" sz="6000" b="1" i="1" u="none" strike="noStrike" kern="1200" cap="none" spc="0" normalizeH="0" baseline="0" noProof="0">
                  <a:ln>
                    <a:noFill/>
                  </a:ln>
                  <a:solidFill>
                    <a:srgbClr val="FFCA08"/>
                  </a:solidFill>
                  <a:effectLst/>
                  <a:uLnTx/>
                  <a:uFillTx/>
                  <a:latin typeface="Arial"/>
                  <a:ea typeface="微软雅黑" panose="020b0503020204020204" pitchFamily="34" charset="-122"/>
                  <a:cs typeface="+mn-cs"/>
                </a:rPr>
                <a:t>.</a:t>
              </a:r>
              <a:endParaRPr kumimoji="0" lang="zh-CN" altLang="en-US" sz="6000" b="1" i="1" u="none" strike="noStrike" kern="1200" cap="none" spc="0" normalizeH="0" baseline="0" noProof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165850" y="4118928"/>
            <a:ext cx="5097905" cy="1229341"/>
            <a:chOff x="1007618" y="2159044"/>
            <a:chExt cx="5097905" cy="1229341"/>
          </a:xfrm>
        </p:grpSpPr>
        <p:sp>
          <p:nvSpPr>
            <p:cNvPr id="24" name="矩形 23"/>
            <p:cNvSpPr/>
            <p:nvPr/>
          </p:nvSpPr>
          <p:spPr>
            <a:xfrm>
              <a:off x="1680978" y="2253202"/>
              <a:ext cx="4424545" cy="11351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/>
                <a:t>Lorem ipsum dolor sit amet, consectetuer adipiscing elit. Maecenas porttitor congue massa. Fusce posuere, magna sed.</a:t>
              </a:r>
              <a:endParaRPr lang="en-US" altLang="zh-CN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007618" y="2159044"/>
              <a:ext cx="80416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6000" b="1" i="1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ea typeface="微软雅黑" panose="020b0503020204020204" pitchFamily="34" charset="-122"/>
                  <a:cs typeface="+mn-cs"/>
                </a:rPr>
                <a:t>4</a:t>
              </a:r>
              <a:r>
                <a:rPr kumimoji="0" lang="en-US" altLang="zh-CN" sz="6000" b="1" i="1" u="none" strike="noStrike" kern="1200" cap="none" spc="0" normalizeH="0" baseline="0" noProof="0">
                  <a:ln>
                    <a:noFill/>
                  </a:ln>
                  <a:solidFill>
                    <a:srgbClr val="FFCA08"/>
                  </a:solidFill>
                  <a:effectLst/>
                  <a:uLnTx/>
                  <a:uFillTx/>
                  <a:latin typeface="Arial"/>
                  <a:ea typeface="微软雅黑" panose="020b0503020204020204" pitchFamily="34" charset="-122"/>
                  <a:cs typeface="+mn-cs"/>
                </a:rPr>
                <a:t>.</a:t>
              </a:r>
              <a:endParaRPr kumimoji="0" lang="zh-CN" altLang="en-US" sz="6000" b="1" i="1" u="none" strike="noStrike" kern="1200" cap="none" spc="0" normalizeH="0" baseline="0" noProof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  <a:cs typeface="+mn-cs"/>
              </a:endParaRPr>
            </a:p>
          </p:txBody>
        </p:sp>
      </p:grpSp>
      <p:cxnSp>
        <p:nvCxnSpPr>
          <p:cNvPr id="27" name="直接连接符 26"/>
          <p:cNvCxnSpPr/>
          <p:nvPr/>
        </p:nvCxnSpPr>
        <p:spPr>
          <a:xfrm>
            <a:off x="1694309" y="2692868"/>
            <a:ext cx="4230241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1694309" y="3045293"/>
            <a:ext cx="1467991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6931914" y="2692868"/>
            <a:ext cx="4230241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6931914" y="3045293"/>
            <a:ext cx="1467991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6931914" y="4550243"/>
            <a:ext cx="4230241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6931914" y="4902668"/>
            <a:ext cx="1467991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1694309" y="4550243"/>
            <a:ext cx="4230241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1694309" y="4902668"/>
            <a:ext cx="1467991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/>
              <a:t>例题讲解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3</a:t>
            </a:r>
            <a:endParaRPr lang="zh-CN" altLang="en-US"/>
          </a:p>
        </p:txBody>
      </p:sp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/>
              <a:t>句型转换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531359" y="2002199"/>
            <a:ext cx="10296411" cy="416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When I got home, my mother had cooked din-ner. (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改为否定句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85206" y="2073003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85206" y="297408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85206" y="417369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31360" y="2328036"/>
            <a:ext cx="9129282" cy="414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When I got home ,my mother  hadn&amp;apos;t  cookeddinner.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31359" y="2954914"/>
            <a:ext cx="8439151" cy="416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The train had left when I got to the station. (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改为一般疑问句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31360" y="3283684"/>
            <a:ext cx="9129282" cy="414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When I got home ,my mother  hadn&amp;apos;t  cookeddinner.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531359" y="4098129"/>
            <a:ext cx="10296411" cy="416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When I got home, my mother had cooked din-ner. (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改为否定句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531360" y="4481116"/>
            <a:ext cx="9129282" cy="414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When I got home ,my mother  hadn&amp;apos;t  cookeddinner.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607445" y="2691818"/>
            <a:ext cx="634506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985838" y="3930934"/>
            <a:ext cx="1022032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985838" y="2911759"/>
            <a:ext cx="1022032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1607445" y="3645472"/>
            <a:ext cx="634506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607445" y="4852222"/>
            <a:ext cx="634506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1085205" y="522684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531358" y="5151281"/>
            <a:ext cx="10296411" cy="416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When I got home, my mother had cooked din-ner. (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改为否定句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531359" y="5534268"/>
            <a:ext cx="9129282" cy="414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When I got home ,my mother  hadn&amp;apos;t  cookeddinner.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1607444" y="5905374"/>
            <a:ext cx="634506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985837" y="5081715"/>
            <a:ext cx="1022032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/>
              <a:t>情景导入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/>
              <a:t>新课教授</a:t>
            </a:r>
            <a:endParaRPr lang="zh-CN" alt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zh-CN" altLang="en-US"/>
              <a:t>例题讲解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zh-CN" altLang="en-US"/>
              <a:t>课后作业</a:t>
            </a:r>
            <a:endParaRPr lang="zh-CN" altLang="en-US"/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146460" y="1549400"/>
            <a:ext cx="103632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zh-CN"/>
              <a:t>Don’t leave the water _____while you brush your teeth.  </a:t>
            </a:r>
            <a:endParaRPr lang="en-US" altLang="zh-CN"/>
          </a:p>
          <a:p>
            <a:pPr>
              <a:lnSpc>
                <a:spcPct val="130000"/>
              </a:lnSpc>
            </a:pPr>
            <a:r>
              <a:rPr lang="en-US" altLang="zh-CN"/>
              <a:t>   A. run   B. running	  C. being run	   D. to run</a:t>
            </a:r>
            <a:endParaRPr lang="en-US" altLang="zh-CN"/>
          </a:p>
          <a:p>
            <a:pPr>
              <a:lnSpc>
                <a:spcPct val="130000"/>
              </a:lnSpc>
            </a:pPr>
            <a:endParaRPr lang="en-US" altLang="zh-CN"/>
          </a:p>
          <a:p>
            <a:pPr>
              <a:lnSpc>
                <a:spcPct val="130000"/>
              </a:lnSpc>
            </a:pPr>
            <a:r>
              <a:rPr lang="en-US" altLang="zh-CN"/>
              <a:t>We found many old people  ___ at the  back of thehouse, smoking and talking.</a:t>
            </a:r>
            <a:endParaRPr lang="en-US" altLang="zh-CN"/>
          </a:p>
          <a:p>
            <a:pPr>
              <a:lnSpc>
                <a:spcPct val="130000"/>
              </a:lnSpc>
            </a:pPr>
            <a:r>
              <a:rPr lang="en-US" altLang="zh-CN"/>
              <a:t>   A.   sat          B.sit        C. seat             D.seated</a:t>
            </a:r>
            <a:endParaRPr lang="en-US" altLang="zh-CN"/>
          </a:p>
          <a:p>
            <a:pPr>
              <a:lnSpc>
                <a:spcPct val="130000"/>
              </a:lnSpc>
            </a:pPr>
            <a:endParaRPr lang="en-US" altLang="zh-CN"/>
          </a:p>
          <a:p>
            <a:pPr>
              <a:lnSpc>
                <a:spcPct val="130000"/>
              </a:lnSpc>
            </a:pPr>
            <a:r>
              <a:rPr lang="en-US" altLang="zh-CN"/>
              <a:t>Though I can’t make the model ship ___faster, the model plane can be made ___ higher by any of the boys here,</a:t>
            </a:r>
            <a:endParaRPr lang="en-US" altLang="zh-CN"/>
          </a:p>
          <a:p>
            <a:pPr>
              <a:lnSpc>
                <a:spcPct val="130000"/>
              </a:lnSpc>
            </a:pPr>
            <a:r>
              <a:rPr lang="en-US" altLang="zh-CN"/>
              <a:t>A, sail; to fly    B,  to sail ; fly   C, to sail; to fly      D, sail ;fly </a:t>
            </a:r>
            <a:endParaRPr lang="en-US" altLang="zh-CN"/>
          </a:p>
          <a:p>
            <a:pPr>
              <a:lnSpc>
                <a:spcPct val="130000"/>
              </a:lnSpc>
            </a:pPr>
            <a:endParaRPr lang="en-US" altLang="zh-CN"/>
          </a:p>
          <a:p>
            <a:pPr>
              <a:lnSpc>
                <a:spcPct val="130000"/>
              </a:lnSpc>
            </a:pPr>
            <a:r>
              <a:rPr lang="en-US" altLang="zh-CN"/>
              <a:t>You should keep your room _____________________.  </a:t>
            </a:r>
            <a:endParaRPr lang="en-US" altLang="zh-CN"/>
          </a:p>
          <a:p>
            <a:pPr>
              <a:lnSpc>
                <a:spcPct val="130000"/>
              </a:lnSpc>
            </a:pPr>
            <a:r>
              <a:rPr lang="en-US" altLang="zh-CN"/>
              <a:t> A. is clean and tidy.       B. are clean and tidy  </a:t>
            </a:r>
            <a:endParaRPr lang="en-US" altLang="zh-CN"/>
          </a:p>
          <a:p>
            <a:pPr>
              <a:lnSpc>
                <a:spcPct val="130000"/>
              </a:lnSpc>
            </a:pPr>
            <a:r>
              <a:rPr lang="en-US" altLang="zh-CN"/>
              <a:t>C. cleaned and tidied     D. clean and tidy </a:t>
            </a:r>
            <a:endParaRPr lang="en-US" altLang="zh-CN"/>
          </a:p>
          <a:p>
            <a:pPr>
              <a:lnSpc>
                <a:spcPct val="130000"/>
              </a:lnSpc>
            </a:pPr>
            <a:endParaRPr lang="en-US" altLang="zh-CN"/>
          </a:p>
          <a:p>
            <a:pPr>
              <a:lnSpc>
                <a:spcPct val="130000"/>
              </a:lnSpc>
            </a:pPr>
            <a:endParaRPr lang="en-US" altLang="zh-CN"/>
          </a:p>
          <a:p>
            <a:pPr>
              <a:lnSpc>
                <a:spcPct val="130000"/>
              </a:lnSpc>
            </a:pPr>
            <a:endParaRPr lang="en-US" altLang="zh-CN"/>
          </a:p>
          <a:p>
            <a:pPr>
              <a:lnSpc>
                <a:spcPct val="130000"/>
              </a:lnSpc>
            </a:pPr>
            <a:endParaRPr lang="en-US" alt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403940" cy="553581"/>
          </a:xfrm>
        </p:spPr>
        <p:txBody>
          <a:bodyPr/>
          <a:lstStyle/>
          <a:p>
            <a:r>
              <a:rPr lang="zh-CN" altLang="en-US"/>
              <a:t>填空题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89684" y="159377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89684" y="264645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89684" y="3721984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985838" y="3557554"/>
            <a:ext cx="1022032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85838" y="2507899"/>
            <a:ext cx="1022032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889684" y="516327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985837" y="4987503"/>
            <a:ext cx="1022032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2594789" cy="553581"/>
          </a:xfrm>
        </p:spPr>
        <p:txBody>
          <a:bodyPr/>
          <a:lstStyle/>
          <a:p>
            <a:r>
              <a:rPr lang="zh-CN" altLang="zh-CN"/>
              <a:t>解答课后习题</a:t>
            </a:r>
            <a:endParaRPr lang="zh-CN" altLang="zh-CN"/>
          </a:p>
        </p:txBody>
      </p:sp>
      <p:sp>
        <p:nvSpPr>
          <p:cNvPr id="21" name="文本框 20"/>
          <p:cNvSpPr txBox="1"/>
          <p:nvPr/>
        </p:nvSpPr>
        <p:spPr>
          <a:xfrm>
            <a:off x="923132" y="1731717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问题 </a:t>
            </a:r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23132" y="2068430"/>
            <a:ext cx="10213180" cy="777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Maecenas porttitor congue massa</a:t>
            </a:r>
            <a:r>
              <a:rPr lang="zh-CN" altLang="en-US"/>
              <a:t>？</a:t>
            </a:r>
            <a:endParaRPr lang="en-US" altLang="zh-CN"/>
          </a:p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Maecenas porttitor congue massa</a:t>
            </a:r>
            <a:r>
              <a:rPr lang="zh-CN" altLang="en-US"/>
              <a:t>？</a:t>
            </a:r>
            <a:endParaRPr lang="en-US" altLang="zh-CN"/>
          </a:p>
        </p:txBody>
      </p:sp>
      <p:sp>
        <p:nvSpPr>
          <p:cNvPr id="23" name="文本框 22"/>
          <p:cNvSpPr txBox="1"/>
          <p:nvPr/>
        </p:nvSpPr>
        <p:spPr>
          <a:xfrm>
            <a:off x="915909" y="316208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答</a:t>
            </a:r>
            <a:r>
              <a:rPr lang="zh-CN" altLang="en-US" b="1">
                <a:solidFill>
                  <a:schemeClr val="accent1"/>
                </a:solidFill>
              </a:rPr>
              <a:t>：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923132" y="3488145"/>
            <a:ext cx="10181412" cy="1855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Maecenas porttitor congue massa. Lorem ipsum dolor sit amet, consectetuer adipiscing elit. Maecenas porttitor congue massa. </a:t>
            </a:r>
            <a:endParaRPr lang="en-US" altLang="zh-CN"/>
          </a:p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Maecenas porttitor congue massa. </a:t>
            </a:r>
            <a:endParaRPr lang="en-US" altLang="zh-CN"/>
          </a:p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Maecenas porttitor congue massa. </a:t>
            </a:r>
            <a:endParaRPr lang="en-US" altLang="zh-CN"/>
          </a:p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Maecenas porttitor congue massa. </a:t>
            </a:r>
            <a:endParaRPr lang="en-US" altLang="zh-CN"/>
          </a:p>
        </p:txBody>
      </p:sp>
      <p:cxnSp>
        <p:nvCxnSpPr>
          <p:cNvPr id="28" name="直接连接符 27"/>
          <p:cNvCxnSpPr/>
          <p:nvPr/>
        </p:nvCxnSpPr>
        <p:spPr>
          <a:xfrm>
            <a:off x="1026301" y="2982122"/>
            <a:ext cx="10078243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026301" y="2410928"/>
            <a:ext cx="5145899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026301" y="3839678"/>
            <a:ext cx="9746474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792010" cy="553581"/>
          </a:xfrm>
        </p:spPr>
        <p:txBody>
          <a:bodyPr/>
          <a:lstStyle/>
          <a:p>
            <a:r>
              <a:rPr lang="zh-CN" altLang="en-US"/>
              <a:t>阅读理解</a:t>
            </a:r>
            <a:endParaRPr lang="zh-CN" altLang="zh-CN"/>
          </a:p>
        </p:txBody>
      </p:sp>
      <p:sp>
        <p:nvSpPr>
          <p:cNvPr id="22" name="矩形 21"/>
          <p:cNvSpPr/>
          <p:nvPr/>
        </p:nvSpPr>
        <p:spPr>
          <a:xfrm>
            <a:off x="931582" y="1607723"/>
            <a:ext cx="10352959" cy="2575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Maecenas porttitor congue massa. Lorem ipsum dolor sit amet, consectetuer adipiscing elit. Maecenas porttitor congue massa. </a:t>
            </a:r>
            <a:endParaRPr lang="en-US" altLang="zh-CN"/>
          </a:p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Maecenas porttitor congue massa. </a:t>
            </a:r>
            <a:endParaRPr lang="en-US" altLang="zh-CN"/>
          </a:p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Maecenas porttitor congue massa. </a:t>
            </a:r>
            <a:endParaRPr lang="en-US" altLang="zh-CN"/>
          </a:p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Maecenas porttitor congue massa. Lorem ipsum dolor sit amet, consectetuer adipiscing elit. Maecenas porttitor congue massa. </a:t>
            </a:r>
            <a:endParaRPr lang="en-US" altLang="zh-CN"/>
          </a:p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Maecenas porttitor congue massa.</a:t>
            </a:r>
            <a:endParaRPr lang="en-US" altLang="zh-CN"/>
          </a:p>
        </p:txBody>
      </p:sp>
      <p:cxnSp>
        <p:nvCxnSpPr>
          <p:cNvPr id="28" name="直接连接符 27"/>
          <p:cNvCxnSpPr/>
          <p:nvPr/>
        </p:nvCxnSpPr>
        <p:spPr>
          <a:xfrm>
            <a:off x="1026301" y="4322271"/>
            <a:ext cx="10017087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403327" y="4480981"/>
            <a:ext cx="4513249" cy="1135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Maecenas porttitor congue massa. </a:t>
            </a:r>
            <a:endParaRPr lang="en-US" altLang="zh-CN"/>
          </a:p>
        </p:txBody>
      </p:sp>
      <p:sp>
        <p:nvSpPr>
          <p:cNvPr id="12" name="文本框 11"/>
          <p:cNvSpPr txBox="1"/>
          <p:nvPr/>
        </p:nvSpPr>
        <p:spPr>
          <a:xfrm>
            <a:off x="1026301" y="4500153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754907" y="521615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accent1"/>
                </a:solidFill>
              </a:rPr>
              <a:t>[    ]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623159" y="4564805"/>
            <a:ext cx="1223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A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Answer</a:t>
            </a:r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9013045" y="4564805"/>
            <a:ext cx="1223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B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Answer</a:t>
            </a:r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6623159" y="5192878"/>
            <a:ext cx="1236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C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Answer</a:t>
            </a:r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9013045" y="5192878"/>
            <a:ext cx="1236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D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Answer</a:t>
            </a:r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4870323" y="522539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1531188" cy="258532"/>
          </a:xfrm>
        </p:spPr>
        <p:txBody>
          <a:bodyPr/>
          <a:lstStyle/>
          <a:p>
            <a:r>
              <a:rPr lang="zh-CN" altLang="en-US"/>
              <a:t>基本知识点巩固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792010" cy="553581"/>
          </a:xfrm>
        </p:spPr>
        <p:txBody>
          <a:bodyPr/>
          <a:lstStyle/>
          <a:p>
            <a:r>
              <a:rPr lang="zh-CN" altLang="en-US"/>
              <a:t>选择填空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722451" y="1852081"/>
            <a:ext cx="4513249" cy="1135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Maecenas porttitor congue massa. </a:t>
            </a:r>
            <a:endParaRPr lang="en-US" altLang="zh-CN"/>
          </a:p>
        </p:txBody>
      </p:sp>
      <p:sp>
        <p:nvSpPr>
          <p:cNvPr id="5" name="文本框 4"/>
          <p:cNvSpPr txBox="1"/>
          <p:nvPr/>
        </p:nvSpPr>
        <p:spPr>
          <a:xfrm>
            <a:off x="1345425" y="1871253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74031" y="258725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accent1"/>
                </a:solidFill>
              </a:rPr>
              <a:t>[    ]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40683" y="1935905"/>
            <a:ext cx="1223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A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Answer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9230569" y="1935905"/>
            <a:ext cx="1223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B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Answer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840683" y="2563978"/>
            <a:ext cx="1236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C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Answer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9230569" y="2563978"/>
            <a:ext cx="1236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D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Answer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722451" y="3285468"/>
            <a:ext cx="4513249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Maecenas porttitor congue massa. </a:t>
            </a:r>
            <a:endParaRPr lang="en-US" altLang="zh-CN"/>
          </a:p>
        </p:txBody>
      </p:sp>
      <p:sp>
        <p:nvSpPr>
          <p:cNvPr id="12" name="文本框 11"/>
          <p:cNvSpPr txBox="1"/>
          <p:nvPr/>
        </p:nvSpPr>
        <p:spPr>
          <a:xfrm>
            <a:off x="1345425" y="330464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074031" y="402064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accent1"/>
                </a:solidFill>
              </a:rPr>
              <a:t>[    ]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840683" y="3369292"/>
            <a:ext cx="1223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A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Answer</a:t>
            </a:r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9230569" y="3369292"/>
            <a:ext cx="1223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B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Answer</a:t>
            </a:r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6840683" y="3997365"/>
            <a:ext cx="1236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C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Answer</a:t>
            </a:r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9230569" y="3997365"/>
            <a:ext cx="1236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D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Answer</a:t>
            </a: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722451" y="4691981"/>
            <a:ext cx="4513249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Maecenas porttitor congue massa. </a:t>
            </a:r>
            <a:endParaRPr lang="en-US" altLang="zh-CN"/>
          </a:p>
        </p:txBody>
      </p:sp>
      <p:sp>
        <p:nvSpPr>
          <p:cNvPr id="19" name="文本框 18"/>
          <p:cNvSpPr txBox="1"/>
          <p:nvPr/>
        </p:nvSpPr>
        <p:spPr>
          <a:xfrm>
            <a:off x="1345425" y="4711153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074031" y="542715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accent1"/>
                </a:solidFill>
              </a:rPr>
              <a:t>[    ]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840683" y="4775805"/>
            <a:ext cx="1223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A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Answer</a:t>
            </a:r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9230569" y="4775805"/>
            <a:ext cx="1223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B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Answer</a:t>
            </a:r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6840683" y="5403878"/>
            <a:ext cx="1236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C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Answer</a:t>
            </a:r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9230569" y="5403878"/>
            <a:ext cx="1236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D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Answer</a:t>
            </a:r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1428750" y="3144357"/>
            <a:ext cx="935355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1428750" y="4554057"/>
            <a:ext cx="935355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5189447" y="259649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189447" y="403694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189447" y="544834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1531188" cy="258532"/>
          </a:xfrm>
        </p:spPr>
        <p:txBody>
          <a:bodyPr/>
          <a:lstStyle/>
          <a:p>
            <a:r>
              <a:rPr lang="zh-CN" altLang="en-US"/>
              <a:t>基本知识点巩固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403940" cy="553581"/>
          </a:xfrm>
        </p:spPr>
        <p:txBody>
          <a:bodyPr/>
          <a:lstStyle/>
          <a:p>
            <a:r>
              <a:rPr lang="zh-CN" altLang="en-US"/>
              <a:t>判断题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020936" y="2210251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altLang="zh-CN" sz="2400" b="1">
                <a:solidFill>
                  <a:schemeClr val="accent1"/>
                </a:solidFill>
              </a:rPr>
              <a:t>.</a:t>
            </a:r>
            <a:endParaRPr lang="zh-CN" altLang="en-US" sz="2400" b="1">
              <a:solidFill>
                <a:schemeClr val="accent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95351" y="2210251"/>
            <a:ext cx="4470234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Maecenas porttitor congue massa. </a:t>
            </a:r>
            <a:endParaRPr lang="en-US" altLang="zh-CN"/>
          </a:p>
        </p:txBody>
      </p:sp>
      <p:pic>
        <p:nvPicPr>
          <p:cNvPr id="6" name="图形 5" descr="复选标记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665" y="2963335"/>
            <a:ext cx="729956" cy="729956"/>
          </a:xfrm>
          <a:prstGeom prst="rect">
            <a:avLst/>
          </a:prstGeom>
          <a:effectLst/>
        </p:spPr>
      </p:pic>
      <p:sp>
        <p:nvSpPr>
          <p:cNvPr id="7" name="文本框 6"/>
          <p:cNvSpPr txBox="1"/>
          <p:nvPr/>
        </p:nvSpPr>
        <p:spPr>
          <a:xfrm>
            <a:off x="6243175" y="4149200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r>
              <a:rPr lang="en-US" altLang="zh-CN" sz="2400" b="1">
                <a:solidFill>
                  <a:schemeClr val="accent1"/>
                </a:solidFill>
              </a:rPr>
              <a:t>.</a:t>
            </a:r>
            <a:endParaRPr lang="zh-CN" altLang="en-US" sz="2400" b="1">
              <a:solidFill>
                <a:schemeClr val="accent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617590" y="4149200"/>
            <a:ext cx="4470234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Maecenas porttitor congue massa. </a:t>
            </a:r>
            <a:endParaRPr lang="en-US" altLang="zh-CN"/>
          </a:p>
        </p:txBody>
      </p:sp>
      <p:pic>
        <p:nvPicPr>
          <p:cNvPr id="9" name="图形 8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182" y="4902284"/>
            <a:ext cx="729956" cy="729956"/>
          </a:xfrm>
          <a:prstGeom prst="rect">
            <a:avLst/>
          </a:prstGeom>
          <a:effectLst/>
        </p:spPr>
      </p:pic>
      <p:sp>
        <p:nvSpPr>
          <p:cNvPr id="10" name="文本框 9"/>
          <p:cNvSpPr txBox="1"/>
          <p:nvPr/>
        </p:nvSpPr>
        <p:spPr>
          <a:xfrm>
            <a:off x="6243175" y="2210251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zh-CN" sz="2400" b="1">
                <a:solidFill>
                  <a:schemeClr val="accent1"/>
                </a:solidFill>
              </a:rPr>
              <a:t>.</a:t>
            </a:r>
            <a:endParaRPr lang="zh-CN" altLang="en-US" sz="2400" b="1">
              <a:solidFill>
                <a:schemeClr val="accent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617590" y="2210251"/>
            <a:ext cx="4470234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Maecenas porttitor congue massa. </a:t>
            </a:r>
            <a:endParaRPr lang="en-US" altLang="zh-CN"/>
          </a:p>
        </p:txBody>
      </p:sp>
      <p:sp>
        <p:nvSpPr>
          <p:cNvPr id="12" name="图形 51"/>
          <p:cNvSpPr/>
          <p:nvPr/>
        </p:nvSpPr>
        <p:spPr>
          <a:xfrm>
            <a:off x="10272989" y="3040086"/>
            <a:ext cx="532260" cy="532260"/>
          </a:xfrm>
          <a:custGeom>
            <a:gdLst>
              <a:gd name="connsiteX0" fmla="*/ 538343 w 532259"/>
              <a:gd name="connsiteY0" fmla="*/ 64632 h 532259"/>
              <a:gd name="connsiteX1" fmla="*/ 473711 w 532259"/>
              <a:gd name="connsiteY1" fmla="*/ 0 h 532259"/>
              <a:gd name="connsiteX2" fmla="*/ 269171 w 532259"/>
              <a:gd name="connsiteY2" fmla="*/ 204540 h 532259"/>
              <a:gd name="connsiteX3" fmla="*/ 64632 w 532259"/>
              <a:gd name="connsiteY3" fmla="*/ 0 h 532259"/>
              <a:gd name="connsiteX4" fmla="*/ 0 w 532259"/>
              <a:gd name="connsiteY4" fmla="*/ 64632 h 532259"/>
              <a:gd name="connsiteX5" fmla="*/ 204540 w 532259"/>
              <a:gd name="connsiteY5" fmla="*/ 269171 h 532259"/>
              <a:gd name="connsiteX6" fmla="*/ 0 w 532259"/>
              <a:gd name="connsiteY6" fmla="*/ 473711 h 532259"/>
              <a:gd name="connsiteX7" fmla="*/ 64632 w 532259"/>
              <a:gd name="connsiteY7" fmla="*/ 538343 h 532259"/>
              <a:gd name="connsiteX8" fmla="*/ 269171 w 532259"/>
              <a:gd name="connsiteY8" fmla="*/ 333803 h 532259"/>
              <a:gd name="connsiteX9" fmla="*/ 473711 w 532259"/>
              <a:gd name="connsiteY9" fmla="*/ 538343 h 532259"/>
              <a:gd name="connsiteX10" fmla="*/ 538343 w 532259"/>
              <a:gd name="connsiteY10" fmla="*/ 473711 h 532259"/>
              <a:gd name="connsiteX11" fmla="*/ 333803 w 532259"/>
              <a:gd name="connsiteY11" fmla="*/ 269171 h 53225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32259" h="532259">
                <a:moveTo>
                  <a:pt x="538343" y="64632"/>
                </a:moveTo>
                <a:lnTo>
                  <a:pt x="473711" y="0"/>
                </a:lnTo>
                <a:lnTo>
                  <a:pt x="269171" y="204540"/>
                </a:lnTo>
                <a:lnTo>
                  <a:pt x="64632" y="0"/>
                </a:lnTo>
                <a:lnTo>
                  <a:pt x="0" y="64632"/>
                </a:lnTo>
                <a:lnTo>
                  <a:pt x="204540" y="269171"/>
                </a:lnTo>
                <a:lnTo>
                  <a:pt x="0" y="473711"/>
                </a:lnTo>
                <a:lnTo>
                  <a:pt x="64632" y="538343"/>
                </a:lnTo>
                <a:lnTo>
                  <a:pt x="269171" y="333803"/>
                </a:lnTo>
                <a:lnTo>
                  <a:pt x="473711" y="538343"/>
                </a:lnTo>
                <a:lnTo>
                  <a:pt x="538343" y="473711"/>
                </a:lnTo>
                <a:lnTo>
                  <a:pt x="333803" y="269171"/>
                </a:lnTo>
                <a:close/>
              </a:path>
            </a:pathLst>
          </a:custGeom>
          <a:solidFill>
            <a:schemeClr val="accent2"/>
          </a:solidFill>
          <a:ln w="7541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020936" y="4149201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zh-CN" sz="2400" b="1">
                <a:solidFill>
                  <a:schemeClr val="accent1"/>
                </a:solidFill>
              </a:rPr>
              <a:t>.</a:t>
            </a:r>
            <a:endParaRPr lang="zh-CN" altLang="en-US" sz="2400" b="1">
              <a:solidFill>
                <a:schemeClr val="accent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395351" y="4149201"/>
            <a:ext cx="4470234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Maecenas porttitor congue massa. </a:t>
            </a:r>
            <a:endParaRPr lang="en-US" altLang="zh-CN"/>
          </a:p>
        </p:txBody>
      </p:sp>
      <p:sp>
        <p:nvSpPr>
          <p:cNvPr id="15" name="图形 57" descr="复选标记"/>
          <p:cNvSpPr/>
          <p:nvPr/>
        </p:nvSpPr>
        <p:spPr>
          <a:xfrm>
            <a:off x="4909352" y="5023943"/>
            <a:ext cx="699541" cy="486637"/>
          </a:xfrm>
          <a:custGeom>
            <a:gdLst>
              <a:gd name="connsiteX0" fmla="*/ 640993 w 699541"/>
              <a:gd name="connsiteY0" fmla="*/ 0 h 486637"/>
              <a:gd name="connsiteX1" fmla="*/ 251683 w 699541"/>
              <a:gd name="connsiteY1" fmla="*/ 368019 h 486637"/>
              <a:gd name="connsiteX2" fmla="*/ 64632 w 699541"/>
              <a:gd name="connsiteY2" fmla="*/ 176406 h 486637"/>
              <a:gd name="connsiteX3" fmla="*/ 0 w 699541"/>
              <a:gd name="connsiteY3" fmla="*/ 237996 h 486637"/>
              <a:gd name="connsiteX4" fmla="*/ 248641 w 699541"/>
              <a:gd name="connsiteY4" fmla="*/ 493481 h 486637"/>
              <a:gd name="connsiteX5" fmla="*/ 314033 w 699541"/>
              <a:gd name="connsiteY5" fmla="*/ 432651 h 486637"/>
              <a:gd name="connsiteX6" fmla="*/ 702583 w 699541"/>
              <a:gd name="connsiteY6" fmla="*/ 63871 h 48663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9541" h="486637">
                <a:moveTo>
                  <a:pt x="640993" y="0"/>
                </a:moveTo>
                <a:lnTo>
                  <a:pt x="251683" y="368019"/>
                </a:lnTo>
                <a:lnTo>
                  <a:pt x="64632" y="176406"/>
                </a:lnTo>
                <a:lnTo>
                  <a:pt x="0" y="237996"/>
                </a:lnTo>
                <a:lnTo>
                  <a:pt x="248641" y="493481"/>
                </a:lnTo>
                <a:lnTo>
                  <a:pt x="314033" y="432651"/>
                </a:lnTo>
                <a:lnTo>
                  <a:pt x="702583" y="63871"/>
                </a:lnTo>
                <a:close/>
              </a:path>
            </a:pathLst>
          </a:custGeom>
          <a:solidFill>
            <a:schemeClr val="accent1"/>
          </a:solidFill>
          <a:ln w="7541" cap="flat">
            <a:noFill/>
            <a:prstDash val="solid"/>
            <a:miter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/>
              <a:t>课后作业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4</a:t>
            </a:r>
            <a:endParaRPr lang="zh-CN" altLang="en-US"/>
          </a:p>
        </p:txBody>
      </p:sp>
    </p:spTree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552972"/>
          </a:xfrm>
        </p:spPr>
        <p:txBody>
          <a:bodyPr/>
          <a:lstStyle/>
          <a:p>
            <a:r>
              <a:rPr lang="zh-CN" altLang="en-US"/>
              <a:t>认真思考</a:t>
            </a:r>
            <a:endParaRPr lang="zh-CN" altLang="en-US"/>
          </a:p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792010" cy="553581"/>
          </a:xfrm>
        </p:spPr>
        <p:txBody>
          <a:bodyPr/>
          <a:lstStyle/>
          <a:p>
            <a:r>
              <a:rPr lang="zh-CN" altLang="en-US"/>
              <a:t>课后作业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877239" y="283974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作业一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69725" y="283974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作业二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77239" y="3328484"/>
            <a:ext cx="3355981" cy="1495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Maecenas porttitor congue massa. </a:t>
            </a:r>
            <a:endParaRPr lang="en-US" altLang="zh-CN"/>
          </a:p>
        </p:txBody>
      </p:sp>
      <p:sp>
        <p:nvSpPr>
          <p:cNvPr id="7" name="矩形 6"/>
          <p:cNvSpPr/>
          <p:nvPr/>
        </p:nvSpPr>
        <p:spPr>
          <a:xfrm>
            <a:off x="7069725" y="3328484"/>
            <a:ext cx="3355981" cy="1495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Maecenas porttitor congue massa. </a:t>
            </a:r>
            <a:endParaRPr lang="en-US" altLang="zh-CN"/>
          </a:p>
        </p:txBody>
      </p:sp>
      <p:sp>
        <p:nvSpPr>
          <p:cNvPr id="8" name="文本框 7"/>
          <p:cNvSpPr txBox="1"/>
          <p:nvPr/>
        </p:nvSpPr>
        <p:spPr>
          <a:xfrm>
            <a:off x="2968715" y="283974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周三交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2852979" y="2916496"/>
            <a:ext cx="0" cy="2285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8112215" y="283974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周三交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7996479" y="2916496"/>
            <a:ext cx="0" cy="2285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 flipV="1">
            <a:off x="6096000" y="2533139"/>
            <a:ext cx="0" cy="2825939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552972"/>
          </a:xfrm>
        </p:spPr>
        <p:txBody>
          <a:bodyPr/>
          <a:lstStyle/>
          <a:p>
            <a:r>
              <a:rPr lang="zh-CN" altLang="en-US"/>
              <a:t>认真思考</a:t>
            </a:r>
            <a:endParaRPr lang="zh-CN" altLang="en-US"/>
          </a:p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792010" cy="553581"/>
          </a:xfrm>
        </p:spPr>
        <p:txBody>
          <a:bodyPr/>
          <a:lstStyle/>
          <a:p>
            <a:r>
              <a:rPr lang="zh-CN" altLang="en-US"/>
              <a:t>课后作业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97485" y="33016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作业一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23981" y="33016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作业二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97485" y="3790413"/>
            <a:ext cx="2702793" cy="1135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</a:t>
            </a:r>
            <a:endParaRPr lang="en-US" altLang="zh-CN"/>
          </a:p>
        </p:txBody>
      </p:sp>
      <p:sp>
        <p:nvSpPr>
          <p:cNvPr id="7" name="矩形 6"/>
          <p:cNvSpPr/>
          <p:nvPr/>
        </p:nvSpPr>
        <p:spPr>
          <a:xfrm>
            <a:off x="4623981" y="3790413"/>
            <a:ext cx="2702793" cy="1135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</a:t>
            </a:r>
            <a:endParaRPr lang="en-US" altLang="zh-CN"/>
          </a:p>
        </p:txBody>
      </p:sp>
      <p:sp>
        <p:nvSpPr>
          <p:cNvPr id="8" name="文本框 7"/>
          <p:cNvSpPr txBox="1"/>
          <p:nvPr/>
        </p:nvSpPr>
        <p:spPr>
          <a:xfrm>
            <a:off x="2488961" y="33016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周三交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2373225" y="3378425"/>
            <a:ext cx="0" cy="2285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666471" y="33016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周三交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5550735" y="3378425"/>
            <a:ext cx="0" cy="2285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8091722" y="33016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作业三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091722" y="3790413"/>
            <a:ext cx="2702793" cy="1135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Lorem ipsum dolor sit amet, consectetuer adipiscing elit. </a:t>
            </a:r>
            <a:endParaRPr lang="en-US" altLang="zh-CN"/>
          </a:p>
        </p:txBody>
      </p:sp>
      <p:sp>
        <p:nvSpPr>
          <p:cNvPr id="15" name="文本框 14"/>
          <p:cNvSpPr txBox="1"/>
          <p:nvPr/>
        </p:nvSpPr>
        <p:spPr>
          <a:xfrm>
            <a:off x="9134212" y="33016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周三交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H="1">
            <a:off x="9018476" y="3378425"/>
            <a:ext cx="0" cy="2285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/>
              <a:t>下节课预习</a:t>
            </a:r>
            <a:endParaRPr lang="en-US" altLang="zh-CN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>
          <a:xfrm>
            <a:off x="4796144" y="2033525"/>
            <a:ext cx="2599713" cy="480131"/>
          </a:xfrm>
        </p:spPr>
        <p:txBody>
          <a:bodyPr/>
          <a:lstStyle/>
          <a:p>
            <a:r>
              <a:rPr lang="zh-CN" altLang="en-US"/>
              <a:t>第一单元</a:t>
            </a:r>
            <a:endParaRPr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/>
              <a:t>文库</a:t>
            </a:r>
            <a:endParaRPr lang="en-US" altLang="zh-CN"/>
          </a:p>
        </p:txBody>
      </p:sp>
    </p:spTree>
  </p:cSld>
  <p:clrMapOvr>
    <a:masterClrMapping/>
  </p:clrMapOvr>
  <p:transition/>
  <p:timing/>
</p:sld>
</file>

<file path=ppt/slides/slide2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872935" cy="553581"/>
          </a:xfrm>
        </p:spPr>
        <p:txBody>
          <a:bodyPr/>
          <a:lstStyle/>
          <a:p>
            <a:r>
              <a:rPr lang="en-US" altLang="zh-CN"/>
              <a:t>26</a:t>
            </a:r>
            <a:r>
              <a:rPr lang="zh-CN" altLang="en-US"/>
              <a:t>字母表</a:t>
            </a:r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3132" y="1955027"/>
            <a:ext cx="1150999" cy="1150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74131" y="1955027"/>
            <a:ext cx="1150999" cy="1150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25130" y="1955027"/>
            <a:ext cx="1150999" cy="1150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76129" y="1955027"/>
            <a:ext cx="1150999" cy="1150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27128" y="1955027"/>
            <a:ext cx="1150999" cy="1150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78127" y="1955027"/>
            <a:ext cx="1150999" cy="1150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29126" y="1955027"/>
            <a:ext cx="1150999" cy="1150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80126" y="1955027"/>
            <a:ext cx="1150999" cy="1150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31124" y="1955027"/>
            <a:ext cx="1150999" cy="1150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3132" y="3336226"/>
            <a:ext cx="1150999" cy="1150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74131" y="3336226"/>
            <a:ext cx="1150999" cy="1150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25130" y="3336226"/>
            <a:ext cx="1150999" cy="1150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76129" y="3336226"/>
            <a:ext cx="1150999" cy="1150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27128" y="3336226"/>
            <a:ext cx="1150999" cy="1150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78127" y="3336226"/>
            <a:ext cx="1150999" cy="1150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29126" y="3336226"/>
            <a:ext cx="1150999" cy="1150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80126" y="3336226"/>
            <a:ext cx="1150999" cy="1150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31124" y="3336226"/>
            <a:ext cx="1150999" cy="1150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3132" y="4717424"/>
            <a:ext cx="1150999" cy="1150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74131" y="4717424"/>
            <a:ext cx="1150999" cy="1150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25130" y="4717424"/>
            <a:ext cx="1150999" cy="1150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76129" y="4717424"/>
            <a:ext cx="1150999" cy="1150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27128" y="4717424"/>
            <a:ext cx="1150999" cy="1150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78127" y="4717424"/>
            <a:ext cx="1150999" cy="1150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4" name="Picture 50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29126" y="4717424"/>
            <a:ext cx="1150999" cy="1150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6" name="Picture 52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80126" y="4717424"/>
            <a:ext cx="1150999" cy="1150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2" name="直接连接符 31"/>
          <p:cNvCxnSpPr/>
          <p:nvPr/>
        </p:nvCxnSpPr>
        <p:spPr>
          <a:xfrm>
            <a:off x="1073642" y="2737915"/>
            <a:ext cx="783733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4483592" y="4147615"/>
            <a:ext cx="898033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9122267" y="5519215"/>
            <a:ext cx="898033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9122267" y="2737915"/>
            <a:ext cx="898033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2164859" y="4147615"/>
            <a:ext cx="898033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3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/>
              <a:t>情景导入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1</a:t>
            </a:r>
            <a:endParaRPr lang="zh-CN" altLang="en-US"/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75631" y="556153"/>
            <a:ext cx="1792010" cy="553581"/>
          </a:xfrm>
        </p:spPr>
        <p:txBody>
          <a:bodyPr/>
          <a:lstStyle/>
          <a:p>
            <a:r>
              <a:rPr lang="zh-CN" altLang="en-US">
                <a:latin typeface="Microsoft YaHei UI" panose="020b0503020204020204" pitchFamily="34" charset="-122"/>
                <a:ea typeface="Microsoft YaHei UI" panose="020b0503020204020204" pitchFamily="34" charset="-122"/>
                <a:cs typeface="+mn-ea"/>
                <a:sym typeface="Microsoft YaHei UI" panose="020b0503020204020204" pitchFamily="34" charset="-122"/>
              </a:rPr>
              <a:t>学习目标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433442" y="1862228"/>
            <a:ext cx="9455536" cy="4455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</a:t>
            </a:r>
            <a:endParaRPr lang="en-US" altLang="zh-CN" sz="24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</a:t>
            </a:r>
            <a:endParaRPr lang="en-US" altLang="zh-CN" sz="24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</a:t>
            </a:r>
            <a:endParaRPr lang="en-US" altLang="zh-CN" sz="24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</a:rPr>
              <a:t>更改标题数字等都可以通过点击和重新输入进行更改</a:t>
            </a:r>
            <a:endParaRPr lang="en-US" altLang="zh-CN" sz="24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</a:t>
            </a:r>
            <a:endParaRPr lang="en-US" altLang="zh-CN" sz="24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</a:t>
            </a:r>
            <a:endParaRPr lang="en-US" altLang="zh-CN" sz="24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</a:rPr>
              <a:t>更改标题数字等都可以通过点击和重新输入进行更改</a:t>
            </a:r>
            <a:endParaRPr lang="en-US" altLang="zh-CN" sz="24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endParaRPr lang="en-US" altLang="zh-CN" sz="2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90213" y="198579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altLang="zh-CN" sz="2400" b="1">
                <a:solidFill>
                  <a:schemeClr val="accent1"/>
                </a:solidFill>
              </a:rPr>
              <a:t>.</a:t>
            </a:r>
            <a:endParaRPr lang="zh-CN" altLang="en-US" sz="2400" b="1">
              <a:solidFill>
                <a:schemeClr val="accent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90213" y="2529545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zh-CN" sz="2400" b="1">
                <a:solidFill>
                  <a:schemeClr val="accent1"/>
                </a:solidFill>
              </a:rPr>
              <a:t>.</a:t>
            </a:r>
            <a:endParaRPr lang="zh-CN" altLang="en-US" sz="2400" b="1">
              <a:solidFill>
                <a:schemeClr val="accent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90213" y="307329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zh-CN" sz="2400" b="1">
                <a:solidFill>
                  <a:schemeClr val="accent1"/>
                </a:solidFill>
              </a:rPr>
              <a:t>.</a:t>
            </a:r>
            <a:endParaRPr lang="zh-CN" altLang="en-US" sz="2400" b="1">
              <a:solidFill>
                <a:schemeClr val="accent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90213" y="3617048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r>
              <a:rPr lang="en-US" altLang="zh-CN" sz="2400" b="1">
                <a:solidFill>
                  <a:schemeClr val="accent1"/>
                </a:solidFill>
              </a:rPr>
              <a:t>.</a:t>
            </a:r>
            <a:endParaRPr lang="zh-CN" altLang="en-US" sz="2400" b="1">
              <a:solidFill>
                <a:schemeClr val="accent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82449" y="4198899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r>
              <a:rPr lang="en-US" altLang="zh-CN" sz="2400" b="1">
                <a:solidFill>
                  <a:schemeClr val="accent1"/>
                </a:solidFill>
              </a:rPr>
              <a:t>.</a:t>
            </a:r>
            <a:endParaRPr lang="zh-CN" altLang="en-US" sz="2400" b="1">
              <a:solidFill>
                <a:schemeClr val="accent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82449" y="4742651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r>
              <a:rPr lang="en-US" altLang="zh-CN" sz="2400" b="1">
                <a:solidFill>
                  <a:schemeClr val="accent1"/>
                </a:solidFill>
              </a:rPr>
              <a:t>.</a:t>
            </a:r>
            <a:endParaRPr lang="zh-CN" altLang="en-US" sz="2400" b="1">
              <a:solidFill>
                <a:schemeClr val="accent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82449" y="5286402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7</a:t>
            </a:r>
            <a:r>
              <a:rPr lang="en-US" altLang="zh-CN" sz="2400" b="1">
                <a:solidFill>
                  <a:schemeClr val="accent1"/>
                </a:solidFill>
              </a:rPr>
              <a:t>.</a:t>
            </a:r>
            <a:endParaRPr lang="zh-CN" altLang="en-US" sz="2400" b="1">
              <a:solidFill>
                <a:schemeClr val="accent1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531359" y="2356915"/>
            <a:ext cx="6479166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531359" y="3448050"/>
            <a:ext cx="5860041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258532"/>
          </a:xfrm>
        </p:spPr>
        <p:txBody>
          <a:bodyPr/>
          <a:lstStyle/>
          <a:p>
            <a:r>
              <a:rPr lang="zh-CN" altLang="zh-CN"/>
              <a:t>课文学习</a:t>
            </a:r>
            <a:endParaRPr lang="zh-CN" alt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2193399" cy="553581"/>
          </a:xfrm>
        </p:spPr>
        <p:txBody>
          <a:bodyPr/>
          <a:lstStyle/>
          <a:p>
            <a:r>
              <a:rPr lang="zh-CN" altLang="zh-CN"/>
              <a:t>新单词学习</a:t>
            </a:r>
            <a:endParaRPr lang="zh-CN" altLang="zh-CN"/>
          </a:p>
        </p:txBody>
      </p:sp>
      <p:sp>
        <p:nvSpPr>
          <p:cNvPr id="6" name="矩形: 圆角 5"/>
          <p:cNvSpPr/>
          <p:nvPr/>
        </p:nvSpPr>
        <p:spPr>
          <a:xfrm>
            <a:off x="1168066" y="2252222"/>
            <a:ext cx="2883568" cy="55358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168066" y="2352143"/>
            <a:ext cx="2883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until prep . 直到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矩形: 圆角 29"/>
          <p:cNvSpPr/>
          <p:nvPr/>
        </p:nvSpPr>
        <p:spPr>
          <a:xfrm>
            <a:off x="1168066" y="3087850"/>
            <a:ext cx="2883568" cy="55358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168066" y="3187771"/>
            <a:ext cx="2883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aunt n . </a:t>
            </a: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姑，姨，婶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矩形: 圆角 32"/>
          <p:cNvSpPr/>
          <p:nvPr/>
        </p:nvSpPr>
        <p:spPr>
          <a:xfrm>
            <a:off x="1168066" y="3923478"/>
            <a:ext cx="2883568" cy="55358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168066" y="4023399"/>
            <a:ext cx="2883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Soybean . </a:t>
            </a: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大豆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矩形: 圆角 35"/>
          <p:cNvSpPr/>
          <p:nvPr/>
        </p:nvSpPr>
        <p:spPr>
          <a:xfrm>
            <a:off x="1168066" y="4759106"/>
            <a:ext cx="2883568" cy="55358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168066" y="4859027"/>
            <a:ext cx="2883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postcard . </a:t>
            </a: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明信片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矩形: 圆角 41"/>
          <p:cNvSpPr/>
          <p:nvPr/>
        </p:nvSpPr>
        <p:spPr>
          <a:xfrm>
            <a:off x="4654216" y="2252222"/>
            <a:ext cx="2883568" cy="55358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654216" y="2352143"/>
            <a:ext cx="2883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outside adv . </a:t>
            </a: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外面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矩形: 圆角 44"/>
          <p:cNvSpPr/>
          <p:nvPr/>
        </p:nvSpPr>
        <p:spPr>
          <a:xfrm>
            <a:off x="4654216" y="3087850"/>
            <a:ext cx="2883568" cy="55358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654216" y="3187771"/>
            <a:ext cx="2883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Sausage . </a:t>
            </a: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香肠 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矩形: 圆角 47"/>
          <p:cNvSpPr/>
          <p:nvPr/>
        </p:nvSpPr>
        <p:spPr>
          <a:xfrm>
            <a:off x="4654216" y="3923478"/>
            <a:ext cx="2883568" cy="55358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4654216" y="4023399"/>
            <a:ext cx="2883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Toast . </a:t>
            </a: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土司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矩形: 圆角 51"/>
          <p:cNvSpPr/>
          <p:nvPr/>
        </p:nvSpPr>
        <p:spPr>
          <a:xfrm>
            <a:off x="4654216" y="4759106"/>
            <a:ext cx="2883568" cy="55358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654216" y="4859027"/>
            <a:ext cx="2883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Spoil . </a:t>
            </a: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使索然无味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1" name="矩形: 圆角 60"/>
          <p:cNvSpPr/>
          <p:nvPr/>
        </p:nvSpPr>
        <p:spPr>
          <a:xfrm>
            <a:off x="8140366" y="2252222"/>
            <a:ext cx="2883568" cy="55358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8140366" y="2352143"/>
            <a:ext cx="2883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ring v . </a:t>
            </a: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（铃、电话等）响 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2" name="矩形: 圆角 81"/>
          <p:cNvSpPr/>
          <p:nvPr/>
        </p:nvSpPr>
        <p:spPr>
          <a:xfrm>
            <a:off x="8140366" y="3087850"/>
            <a:ext cx="2883568" cy="55358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8140366" y="3187771"/>
            <a:ext cx="2883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Bacon . </a:t>
            </a: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培根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5" name="矩形: 圆角 84"/>
          <p:cNvSpPr/>
          <p:nvPr/>
        </p:nvSpPr>
        <p:spPr>
          <a:xfrm>
            <a:off x="8140366" y="3923478"/>
            <a:ext cx="2883568" cy="55358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8140366" y="4023399"/>
            <a:ext cx="2883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send . </a:t>
            </a: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寄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8" name="矩形: 圆角 87"/>
          <p:cNvSpPr/>
          <p:nvPr/>
        </p:nvSpPr>
        <p:spPr>
          <a:xfrm>
            <a:off x="8140366" y="4759106"/>
            <a:ext cx="2883568" cy="55358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8140366" y="4859027"/>
            <a:ext cx="2883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museum . </a:t>
            </a: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博物馆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/>
              <a:t>新课教授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2</a:t>
            </a:r>
            <a:endParaRPr lang="zh-CN" altLang="en-US"/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258532"/>
          </a:xfrm>
        </p:spPr>
        <p:txBody>
          <a:bodyPr/>
          <a:lstStyle/>
          <a:p>
            <a:r>
              <a:rPr lang="zh-CN" altLang="zh-CN"/>
              <a:t>课文学习</a:t>
            </a:r>
            <a:endParaRPr lang="zh-CN" alt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792010" cy="553581"/>
          </a:xfrm>
        </p:spPr>
        <p:txBody>
          <a:bodyPr/>
          <a:lstStyle/>
          <a:p>
            <a:r>
              <a:rPr lang="zh-CN" altLang="zh-CN"/>
              <a:t>视听课文</a:t>
            </a:r>
            <a:endParaRPr lang="zh-CN" altLang="zh-CN"/>
          </a:p>
        </p:txBody>
      </p:sp>
      <p:sp>
        <p:nvSpPr>
          <p:cNvPr id="4" name="矩形 3"/>
          <p:cNvSpPr/>
          <p:nvPr/>
        </p:nvSpPr>
        <p:spPr>
          <a:xfrm>
            <a:off x="875632" y="1599516"/>
            <a:ext cx="10541667" cy="4451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>
                <a:solidFill>
                  <a:schemeClr val="tx1">
                    <a:lumMod val="75000"/>
                    <a:lumOff val="25000"/>
                  </a:schemeClr>
                </a:solidFill>
              </a:rPr>
              <a:t>It was Sunday. I never get up early on Sundays. I sometimes stay in bed until lunch time. Last Sunday I got up very late. I looked out of the window. It was dark outside. ‘What a day!' I thought.‘It's raining again.' Just then, the telephone rang. It was my aunt Lucy. ‘I've just arrived by train,' she said. ‘I'm coming to see you.’</a:t>
            </a:r>
            <a:endParaRPr lang="en-US" altLang="zh-CN" sz="20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2000">
                <a:solidFill>
                  <a:schemeClr val="tx1">
                    <a:lumMod val="75000"/>
                    <a:lumOff val="25000"/>
                  </a:schemeClr>
                </a:solidFill>
              </a:rPr>
              <a:t>It was Sunday. I never get up early on Sundays. I sometimes stay in bed until lunch time. Last Sunday I got up very late. I looked out of the window. It was dark outside. ‘What a day!' I thought.‘It's raining again.' Just then, the telephone rang. It was my aunt Lucy. ‘I've just arrived by train,' she said. ‘I'm coming to see you.’</a:t>
            </a:r>
            <a:endParaRPr lang="en-US" altLang="zh-CN" sz="20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2000">
                <a:solidFill>
                  <a:schemeClr val="tx1">
                    <a:lumMod val="75000"/>
                    <a:lumOff val="25000"/>
                  </a:schemeClr>
                </a:solidFill>
              </a:rPr>
              <a:t>It was Sunday. I never get up early on Sundays. I sometimes stay in bed until lunch time. Last Sunday I got up very late. I looked out of the window. It was dark outside. ‘What a day!' I thought.‘It's raining again.'</a:t>
            </a:r>
            <a:endParaRPr lang="en-US" altLang="zh-CN" sz="2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23132" y="1953728"/>
            <a:ext cx="5468143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923132" y="2353778"/>
            <a:ext cx="8792368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923132" y="3915878"/>
            <a:ext cx="8792368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923132" y="5144603"/>
            <a:ext cx="10078243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258532"/>
          </a:xfrm>
        </p:spPr>
        <p:txBody>
          <a:bodyPr/>
          <a:lstStyle/>
          <a:p>
            <a:r>
              <a:rPr lang="zh-CN" altLang="zh-CN"/>
              <a:t>课文学习</a:t>
            </a:r>
            <a:endParaRPr lang="zh-CN" alt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2594789" cy="553581"/>
          </a:xfrm>
        </p:spPr>
        <p:txBody>
          <a:bodyPr/>
          <a:lstStyle/>
          <a:p>
            <a:r>
              <a:rPr lang="zh-CN" altLang="en-US"/>
              <a:t>整体</a:t>
            </a:r>
            <a:r>
              <a:rPr lang="zh-CN" altLang="zh-CN"/>
              <a:t>翻译课文</a:t>
            </a:r>
            <a:endParaRPr lang="zh-CN" altLang="zh-CN"/>
          </a:p>
        </p:txBody>
      </p:sp>
      <p:sp>
        <p:nvSpPr>
          <p:cNvPr id="4" name="矩形 3"/>
          <p:cNvSpPr/>
          <p:nvPr/>
        </p:nvSpPr>
        <p:spPr>
          <a:xfrm>
            <a:off x="875632" y="4093917"/>
            <a:ext cx="10445511" cy="1253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</a:rPr>
              <a:t>那是星期天。星期天我从不早起。我有时会一直躺在床上直到午饭时间。上星期天我起得很晚。我向窗外望去。外面很黑。“多好的一天啊！”我想，“又下雨了。”就在这时，电话铃响了。是我姑妈露西。“我刚坐火车到，”她说。“我来看你。”</a:t>
            </a:r>
            <a:endParaRPr lang="zh-CN" altLang="en-US" sz="2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3131" y="1895671"/>
            <a:ext cx="10283031" cy="1651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>
                <a:solidFill>
                  <a:schemeClr val="tx1">
                    <a:lumMod val="75000"/>
                    <a:lumOff val="25000"/>
                  </a:schemeClr>
                </a:solidFill>
              </a:rPr>
              <a:t>It was Sunday. I never get up early on Sundays. I sometimes stay in bed until lunch time. Last Sunday I got up very late. I looked out of the window. It was dark outside. ‘What a day!' I thought.‘It's raining again.' Just then, the telephone rang. It was my aunt Lucy. ‘I've just arrived by train,' she said. ‘I'm coming to see you.'</a:t>
            </a:r>
            <a:endParaRPr lang="en-US" altLang="zh-CN" sz="2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85838" y="3864259"/>
            <a:ext cx="1022032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985838" y="2249003"/>
            <a:ext cx="10078243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985838" y="2639528"/>
            <a:ext cx="8863012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23131" y="4439753"/>
            <a:ext cx="10283031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923131" y="4868378"/>
            <a:ext cx="3534569" cy="0"/>
          </a:xfrm>
          <a:prstGeom prst="line">
            <a:avLst/>
          </a:prstGeom>
          <a:ln w="130175">
            <a:solidFill>
              <a:srgbClr val="FF99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PA" val="v5.2.6"/>
</p:tagLst>
</file>

<file path=ppt/tags/tag2.xml><?xml version="1.0" encoding="utf-8"?>
<p:tagLst xmlns:p="http://schemas.openxmlformats.org/presentationml/2006/main">
  <p:tag name="PA" val="v5.2.6"/>
</p:tagLst>
</file>

<file path=ppt/tags/tag3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3.09.14"/>
  <p:tag name="AS_TITLE" val="Aspose.Slides for .NET 4.0 Client Profile"/>
  <p:tag name="AS_VERSION" val="23.9"/>
  <p:tag name="COMMONDATA" val="eyJoZGlkIjoiNGUwYjA4ZWY2NjA5ODhlZjcwNTFkMjRlOTA5YTE4MWMifQ=="/>
</p:tagLst>
</file>

<file path=ppt/theme/theme1.xml><?xml version="1.0" encoding="utf-8"?>
<a:theme xmlns:r="http://schemas.openxmlformats.org/officeDocument/2006/relationships" xmlns:a="http://schemas.openxmlformats.org/drawingml/2006/main" name="1_Office 主题​​">
  <a:themeElements>
    <a:clrScheme name="紫罗兰色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自定义 1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1_OfficePLUS">
  <a:themeElements>
    <a:clrScheme name="沉稳红模板配色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C00000"/>
      </a:accent1>
      <a:accent2>
        <a:srgbClr val="9A0000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entury Gothic">
      <a:majorFont>
        <a:latin typeface="Century Gothic"/>
        <a:ea typeface="Century Gothic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Century Gothic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&#65279;<?xml version="1.0" encoding="utf-8" standalone="yes"?><Relationships xmlns="http://schemas.openxmlformats.org/package/2006/relationships"><Relationship Id="rId1" Type="http://schemas.openxmlformats.org/officeDocument/2006/relationships/customXmlProps" Target="itemProps1.xml" /></Relationships>
</file>

<file path=customXml/_rels/item2.xml.rels>&#65279;<?xml version="1.0" encoding="utf-8" standalone="yes"?><Relationships xmlns="http://schemas.openxmlformats.org/package/2006/relationships"><Relationship Id="rId1" Type="http://schemas.openxmlformats.org/officeDocument/2006/relationships/customXmlProps" Target="itemProps2.xml" /></Relationships>
</file>

<file path=customXml/_rels/item3.xml.rels>&#65279;<?xml version="1.0" encoding="utf-8" standalone="yes"?><Relationships xmlns="http://schemas.openxmlformats.org/package/2006/relationships"><Relationship Id="rId1" Type="http://schemas.openxmlformats.org/officeDocument/2006/relationships/customXmlProps" Target="itemProps3.xml" /></Relationships>
</file>

<file path=customXml/item1.xml>��< ? x m l   v e r s i o n = " 1 . 0 " ? > < c t : c o n t e n t T y p e S c h e m a   c t : _ = " "   m a : _ = " "   m a : c o n t e n t T y p e N a m e = " �ech"   m a : c o n t e n t T y p e I D = " 0 x 0 1 0 1 0 0 4 D 5 2 0 B 0 6 2 1 0 2 2 B 4 C A 3 7 1 9 3 C E B 4 B D 4 0 0 6 "   m a : c o n t e n t T y p e V e r s i o n = " 1 3 "   m a : c o n t e n t T y p e D e s c r i p t i o n = " �e�^�ech0"   m a : c o n t e n t T y p e S c o p e = " "   m a : v e r s i o n I D = " 7 0 b d d c 0 9 2 7 d 8 e 2 5 2 f 6 1 7 f b 4 2 0 1 f a 0 8 9 0 "   x m l n s : c t = " h t t p : / / s c h e m a s . m i c r o s o f t . c o m / o f f i c e / 2 0 0 6 / m e t a d a t a / c o n t e n t T y p e "   x m l n s : m a = " h t t p : / / s c h e m a s . m i c r o s o f t . c o m / o f f i c e / 2 0 0 6 / m e t a d a t a / p r o p e r t i e s / m e t a A t t r i b u t e s " >  
 < x s d : s c h e m a   t a r g e t N a m e s p a c e = " h t t p : / / s c h e m a s . m i c r o s o f t . c o m / o f f i c e / 2 0 0 6 / m e t a d a t a / p r o p e r t i e s "   m a : r o o t = " t r u e "   m a : f i e l d s I D = " c a c c d 2 0 f 8 5 b b e e b e 2 9 7 8 6 e 0 e 2 2 1 5 1 1 2 a "   n s 2 : _ = " "   n s 3 : _ = " "   x m l n s : x s d = " h t t p : / / w w w . w 3 . o r g / 2 0 0 1 / X M L S c h e m a "   x m l n s : x s = " h t t p : / / w w w . w 3 . o r g / 2 0 0 1 / X M L S c h e m a "   x m l n s : p = " h t t p : / / s c h e m a s . m i c r o s o f t . c o m / o f f i c e / 2 0 0 6 / m e t a d a t a / p r o p e r t i e s "   x m l n s : n s 2 = " 4 5 e 9 1 f 0 0 - 0 2 5 0 - 4 a 6 0 - 9 7 0 e - f 6 e e 5 3 4 b 4 8 5 a "   x m l n s : n s 3 = " 0 3 9 0 2 0 2 2 - 5 f 0 7 - 4 1 5 b - 9 9 d a - 0 2 f 7 a 8 4 3 c 2 d 0 " >  
 < x s d : i m p o r t   n a m e s p a c e = " 4 5 e 9 1 f 0 0 - 0 2 5 0 - 4 a 6 0 - 9 7 0 e - f 6 e e 5 3 4 b 4 8 5 a " / >  
 < x s d : i m p o r t   n a m e s p a c e = " 0 3 9 0 2 0 2 2 - 5 f 0 7 - 4 1 5 b - 9 9 d a - 0 2 f 7 a 8 4 3 c 2 d 0 " / >  
 < x s d : e l e m e n t   n a m e = " p r o p e r t i e s " >  
 < x s d : c o m p l e x T y p e >  
 < x s d : s e q u e n c e >  
 < x s d : e l e m e n t   n a m e = " d o c u m e n t M a n a g e m e n t " >  
 < x s d : c o m p l e x T y p e >  
 < x s d : a l l >  
 < x s d : e l e m e n t   r e f = " n s 2 : S h a r e d W i t h U s e r s "   m i n O c c u r s = " 0 " / >  
 < x s d : e l e m e n t   r e f = " n s 2 : S h a r e d W i t h D e t a i l s "   m i n O c c u r s = " 0 " / >  
 < x s d : e l e m e n t   r e f = " n s 2 : L a s t S h a r e d B y U s e r "   m i n O c c u r s = " 0 " / >  
 < x s d : e l e m e n t   r e f = " n s 2 : L a s t S h a r e d B y T i m e "   m i n O c c u r s = " 0 " / >  
 < x s d : e l e m e n t   r e f = " n s 3 : M e d i a S e r v i c e M e t a d a t a "   m i n O c c u r s = " 0 " / >  
 < x s d : e l e m e n t   r e f = " n s 3 : M e d i a S e r v i c e F a s t M e t a d a t a "   m i n O c c u r s = " 0 " / >  
 < x s d : e l e m e n t   r e f = " n s 3 : M e d i a S e r v i c e D a t e T a k e n "   m i n O c c u r s = " 0 " / >  
 < x s d : e l e m e n t   r e f = " n s 3 : M e d i a S e r v i c e A u t o T a g s "   m i n O c c u r s = " 0 " / >  
 < x s d : e l e m e n t   r e f = " n s 3 : M e d i a S e r v i c e O C R "   m i n O c c u r s = " 0 " / >  
 < x s d : e l e m e n t   r e f = " n s 3 : M e d i a S e r v i c e E v e n t H a s h C o d e "   m i n O c c u r s = " 0 " / >  
 < x s d : e l e m e n t   r e f = " n s 3 : M e d i a S e r v i c e G e n e r a t i o n T i m e "   m i n O c c u r s = " 0 " / >  
 < x s d : e l e m e n t   r e f = " n s 3 : M e d i a S e r v i c e A u t o K e y P o i n t s "   m i n O c c u r s = " 0 " / >  
 < x s d : e l e m e n t   r e f = " n s 3 : M e d i a S e r v i c e K e y P o i n t s "   m i n O c c u r s = " 0 " / >  
 < / x s d : a l l >  
 < / x s d : c o m p l e x T y p e >  
 < / x s d : e l e m e n t >  
 < / x s d : s e q u e n c e >  
 < / x s d : c o m p l e x T y p e >  
 < / x s d : e l e m e n t >  
 < / x s d : s c h e m a >  
 < x s d : s c h e m a   t a r g e t N a m e s p a c e = " 4 5 e 9 1 f 0 0 - 0 2 5 0 - 4 a 6 0 - 9 7 0 e - f 6 e e 5 3 4 b 4 8 5 a "   e l e m e n t F o r m D e f a u l t = " q u a l i f i e d "   x m l n s : x s d = " h t t p : / / w w w . w 3 . o r g / 2 0 0 1 / X M L S c h e m a "   x m l n s : x s = " h t t p : / / w w w . w 3 . o r g / 2 0 0 1 / X M L S c h e m a "   x m l n s : d m s = " h t t p : / / s c h e m a s . m i c r o s o f t . c o m / o f f i c e / 2 0 0 6 / d o c u m e n t M a n a g e m e n t / t y p e s "   x m l n s : p c = " h t t p : / / s c h e m a s . m i c r o s o f t . c o m / o f f i c e / i n f o p a t h / 2 0 0 7 / P a r t n e r C o n t r o l s " >  
 < x s d : i m p o r t   n a m e s p a c e = " h t t p : / / s c h e m a s . m i c r o s o f t . c o m / o f f i c e / 2 0 0 6 / d o c u m e n t M a n a g e m e n t / t y p e s " / >  
 < x s d : i m p o r t   n a m e s p a c e = " h t t p : / / s c h e m a s . m i c r o s o f t . c o m / o f f i c e / i n f o p a t h / 2 0 0 7 / P a r t n e r C o n t r o l s " / >  
 < x s d : e l e m e n t   n a m e = " S h a r e d W i t h U s e r s "   m a : i n d e x = " 8 "   n i l l a b l e = " t r u e "   m a : d i s p l a y N a m e = " qQ�N�[a�: "   m a : d e s c r i p t i o n = " "   m a : i n t e r n a l N a m e = " S h a r e d W i t h U s e r s "   m a : r e a d O n l y = " t r u e " >  
 < x s d : c o m p l e x T y p e >  
 < x s d : c o m p l e x C o n t e n t >  
 < x s d : e x t e n s i o n   b a s e = " d m s : U s e r M u l t i " >  
 < x s d : s e q u e n c e >  
 < x s d : e l e m e n t   n a m e = " U s e r I n f o "   m i n O c c u r s = " 0 "   m a x O c c u r s = " u n b o u n d e d " >  
 < x s d : c o m p l e x T y p e >  
 < x s d : s e q u e n c e >  
 < x s d : e l e m e n t   n a m e = " D i s p l a y N a m e "   t y p e = " x s d : s t r i n g "   m i n O c c u r s = " 0 " / >  
 < x s d : e l e m e n t   n a m e = " A c c o u n t I d "   t y p e = " d m s : U s e r I d "   m i n O c c u r s = " 0 "   n i l l a b l e = " t r u e " / >  
 < x s d : e l e m e n t   n a m e = " A c c o u n t T y p e "   t y p e = " x s d : s t r i n g "   m i n O c c u r s = " 0 " / >  
 < / x s d : s e q u e n c e >  
 < / x s d : c o m p l e x T y p e >  
 < / x s d : e l e m e n t >  
 < / x s d : s e q u e n c e >  
 < / x s d : e x t e n s i o n >  
 < / x s d : c o m p l e x C o n t e n t >  
 < / x s d : c o m p l e x T y p e >  
 < / x s d : e l e m e n t >  
 < x s d : e l e m e n t   n a m e = " S h a r e d W i t h D e t a i l s "   m a : i n d e x = " 9 "   n i l l a b l e = " t r u e "   m a : d i s p l a y N a m e = " qQ�N�[a���~�Oo`"   m a : d e s c r i p t i o n = " "   m a : i n t e r n a l N a m e = " S h a r e d W i t h D e t a i l s "   m a : r e a d O n l y = " t r u e " >  
 < x s d : s i m p l e T y p e >  
 < x s d : r e s t r i c t i o n   b a s e = " d m s : N o t e " >  
 < x s d : m a x L e n g t h   v a l u e = " 2 5 5 " / >  
 < / x s d : r e s t r i c t i o n >  
 < / x s d : s i m p l e T y p e >  
 < / x s d : e l e m e n t >  
 < x s d : e l e m e n t   n a m e = " L a s t S h a r e d B y U s e r "   m a : i n d e x = " 1 0 "   n i l l a b l e = " t r u e "   m a : d i s p l a y N a m e = " 
N!kqQ�N(u7b"   m a : d e s c r i p t i o n = " "   m a : i n t e r n a l N a m e = " L a s t S h a r e d B y U s e r "   m a : r e a d O n l y = " t r u e " >  
 < x s d : s i m p l e T y p e >  
 < x s d : r e s t r i c t i o n   b a s e = " d m s : N o t e " >  
 < x s d : m a x L e n g t h   v a l u e = " 2 5 5 " / >  
 < / x s d : r e s t r i c t i o n >  
 < / x s d : s i m p l e T y p e >  
 < / x s d : e l e m e n t >  
 < x s d : e l e m e n t   n a m e = " L a s t S h a r e d B y T i m e "   m a : i n d e x = " 1 1 "   n i l l a b l e = " t r u e "   m a : d i s p l a y N a m e = " 
N!kqQ�N�e��"   m a : d e s c r i p t i o n = " "   m a : i n t e r n a l N a m e = " L a s t S h a r e d B y T i m e "   m a : r e a d O n l y = " t r u e " >  
 < x s d : s i m p l e T y p e >  
 < x s d : r e s t r i c t i o n   b a s e = " d m s : D a t e T i m e " / >  
 < / x s d : s i m p l e T y p e >  
 < / x s d : e l e m e n t >  
 < / x s d : s c h e m a >  
 < x s d : s c h e m a   t a r g e t N a m e s p a c e = " 0 3 9 0 2 0 2 2 - 5 f 0 7 - 4 1 5 b - 9 9 d a - 0 2 f 7 a 8 4 3 c 2 d 0 "   e l e m e n t F o r m D e f a u l t = " q u a l i f i e d "   x m l n s : x s d = " h t t p : / / w w w . w 3 . o r g / 2 0 0 1 / X M L S c h e m a "   x m l n s : x s = " h t t p : / / w w w . w 3 . o r g / 2 0 0 1 / X M L S c h e m a "   x m l n s : d m s = " h t t p : / / s c h e m a s . m i c r o s o f t . c o m / o f f i c e / 2 0 0 6 / d o c u m e n t M a n a g e m e n t / t y p e s "   x m l n s : p c = " h t t p : / / s c h e m a s . m i c r o s o f t . c o m / o f f i c e / i n f o p a t h / 2 0 0 7 / P a r t n e r C o n t r o l s " >  
 < x s d : i m p o r t   n a m e s p a c e = " h t t p : / / s c h e m a s . m i c r o s o f t . c o m / o f f i c e / 2 0 0 6 / d o c u m e n t M a n a g e m e n t / t y p e s " / >  
 < x s d : i m p o r t   n a m e s p a c e = " h t t p : / / s c h e m a s . m i c r o s o f t . c o m / o f f i c e / i n f o p a t h / 2 0 0 7 / P a r t n e r C o n t r o l s " / >  
 < x s d : e l e m e n t   n a m e = " M e d i a S e r v i c e M e t a d a t a "   m a : i n d e x = " 1 2 "   n i l l a b l e = " t r u e "   m a : d i s p l a y N a m e = " M e d i a S e r v i c e M e t a d a t a "   m a : d e s c r i p t i o n = " "   m a : h i d d e n = " t r u e "   m a : i n t e r n a l N a m e = " M e d i a S e r v i c e M e t a d a t a "   m a : r e a d O n l y = " t r u e " >  
 < x s d : s i m p l e T y p e >  
 < x s d : r e s t r i c t i o n   b a s e = " d m s : N o t e " / >  
 < / x s d : s i m p l e T y p e >  
 < / x s d : e l e m e n t >  
 < x s d : e l e m e n t   n a m e = " M e d i a S e r v i c e F a s t M e t a d a t a "   m a : i n d e x = " 1 3 "   n i l l a b l e = " t r u e "   m a : d i s p l a y N a m e = " M e d i a S e r v i c e F a s t M e t a d a t a "   m a : d e s c r i p t i o n = " "   m a : h i d d e n = " t r u e "   m a : i n t e r n a l N a m e = " M e d i a S e r v i c e F a s t M e t a d a t a "   m a : r e a d O n l y = " t r u e " >  
 < x s d : s i m p l e T y p e >  
 < x s d : r e s t r i c t i o n   b a s e = " d m s : N o t e " / >  
 < / x s d : s i m p l e T y p e >  
 < / x s d : e l e m e n t >  
 < x s d : e l e m e n t   n a m e = " M e d i a S e r v i c e D a t e T a k e n "   m a : i n d e x = " 1 4 "   n i l l a b l e = " t r u e "   m a : d i s p l a y N a m e = " M e d i a S e r v i c e D a t e T a k e n "   m a : d e s c r i p t i o n = " "   m a : h i d d e n = " t r u e "   m a : i n t e r n a l N a m e = " M e d i a S e r v i c e D a t e T a k e n "   m a : r e a d O n l y = " t r u e " >  
 < x s d : s i m p l e T y p e >  
 < x s d : r e s t r i c t i o n   b a s e = " d m s : T e x t " / >  
 < / x s d : s i m p l e T y p e >  
 < / x s d : e l e m e n t >  
 < x s d : e l e m e n t   n a m e = " M e d i a S e r v i c e A u t o T a g s "   m a : i n d e x = " 1 5 "   n i l l a b l e = " t r u e "   m a : d i s p l a y N a m e = " M e d i a S e r v i c e A u t o T a g s "   m a : d e s c r i p t i o n = " "   m a : i n t e r n a l N a m e = " M e d i a S e r v i c e A u t o T a g s "   m a : r e a d O n l y = " t r u e " >  
 < x s d : s i m p l e T y p e >  
 < x s d : r e s t r i c t i o n   b a s e = " d m s : T e x t " / >  
 < / x s d : s i m p l e T y p e >  
 < / x s d : e l e m e n t >  
 < x s d : e l e m e n t   n a m e = " M e d i a S e r v i c e O C R "   m a : i n d e x = " 1 6 "   n i l l a b l e = " t r u e "   m a : d i s p l a y N a m e = " M e d i a S e r v i c e O C R "   m a : d e s c r i p t i o n = " "   m a : i n t e r n a l N a m e = " M e d i a S e r v i c e O C R "   m a : r e a d O n l y = " t r u e " >  
 < x s d : s i m p l e T y p e >  
 < x s d : r e s t r i c t i o n   b a s e = " d m s : N o t e " >  
 < x s d : m a x L e n g t h   v a l u e = " 2 5 5 " / >  
 < / x s d : r e s t r i c t i o n >  
 < / x s d : s i m p l e T y p e >  
 < / x s d : e l e m e n t >  
 < x s d : e l e m e n t   n a m e = " M e d i a S e r v i c e E v e n t H a s h C o d e "   m a : i n d e x = " 1 7 "   n i l l a b l e = " t r u e "   m a : d i s p l a y N a m e = " M e d i a S e r v i c e E v e n t H a s h C o d e "   m a : h i d d e n = " t r u e "   m a : i n t e r n a l N a m e = " M e d i a S e r v i c e E v e n t H a s h C o d e "   m a : r e a d O n l y = " t r u e " >  
 < x s d : s i m p l e T y p e >  
 < x s d : r e s t r i c t i o n   b a s e = " d m s : T e x t " / >  
 < / x s d : s i m p l e T y p e >  
 < / x s d : e l e m e n t >  
 < x s d : e l e m e n t   n a m e = " M e d i a S e r v i c e G e n e r a t i o n T i m e "   m a : i n d e x = " 1 8 "   n i l l a b l e = " t r u e "   m a : d i s p l a y N a m e = " M e d i a S e r v i c e G e n e r a t i o n T i m e "   m a : h i d d e n = " t r u e "   m a : i n t e r n a l N a m e = " M e d i a S e r v i c e G e n e r a t i o n T i m e "   m a : r e a d O n l y = " t r u e " >  
 < x s d : s i m p l e T y p e >  
 < x s d : r e s t r i c t i o n   b a s e = " d m s : T e x t " / >  
 < / x s d : s i m p l e T y p e >  
 < / x s d : e l e m e n t >  
 < x s d : e l e m e n t   n a m e = " M e d i a S e r v i c e A u t o K e y P o i n t s "   m a : i n d e x = " 1 9 "   n i l l a b l e = " t r u e "   m a : d i s p l a y N a m e = " M e d i a S e r v i c e A u t o K e y P o i n t s "   m a : h i d d e n = " t r u e "   m a : i n t e r n a l N a m e = " M e d i a S e r v i c e A u t o K e y P o i n t s "   m a : r e a d O n l y = " t r u e " >  
 < x s d : s i m p l e T y p e >  
 < x s d : r e s t r i c t i o n   b a s e = " d m s : N o t e " / >  
 < / x s d : s i m p l e T y p e >  
 < / x s d : e l e m e n t >  
 < x s d : e l e m e n t   n a m e = " M e d i a S e r v i c e K e y P o i n t s "   m a : i n d e x = " 2 0 "   n i l l a b l e = " t r u e "   m a : d i s p l a y N a m e = " K e y P o i n t s "   m a : i n t e r n a l N a m e = " M e d i a S e r v i c e K e y P o i n t s "   m a : r e a d O n l y = " t r u e " >  
 < x s d : s i m p l e T y p e >  
 < x s d : r e s t r i c t i o n   b a s e = " d m s : N o t e " >  
 < x s d : m a x L e n g t h   v a l u e = " 2 5 5 " / >  
 < / x s d : r e s t r i c t i o n >  
 < / x s d : s i m p l e T y p e >  
 < / x s d : e l e m e n t >  
 < / x s d : s c h e m a >  
 < x s d : s c h e m a   t a r g e t N a m e s p a c e = " h t t p : / / s c h e m a s . o p e n x m l f o r m a t s . o r g / p a c k a g e / 2 0 0 6 / m e t a d a t a / c o r e - p r o p e r t i e s "   e l e m e n t F o r m D e f a u l t = " q u a l i f i e d "   a t t r i b u t e F o r m D e f a u l t = " u n q u a l i f i e d "   b l o c k D e f a u l t = " # a l l "   x m l n s = " h t t p : / / s c h e m a s . o p e n x m l f o r m a t s . o r g / p a c k a g e / 2 0 0 6 / m e t a d a t a / c o r e - p r o p e r t i e s "   x m l n s : x s d = " h t t p : / / w w w . w 3 . o r g / 2 0 0 1 / X M L S c h e m a "   x m l n s : x s i = " h t t p : / / w w w . w 3 . o r g / 2 0 0 1 / X M L S c h e m a - i n s t a n c e "   x m l n s : d c = " h t t p : / / p u r l . o r g / d c / e l e m e n t s / 1 . 1 / "   x m l n s : d c t e r m s = " h t t p : / / p u r l . o r g / d c / t e r m s / "   x m l n s : o d o c = " h t t p : / / s c h e m a s . m i c r o s o f t . c o m / i n t e r n a l / o b d " >  
 < x s d : i m p o r t   n a m e s p a c e = " h t t p : / / p u r l . o r g / d c / e l e m e n t s / 1 . 1 / "   s c h e m a L o c a t i o n = " h t t p : / / d u b l i n c o r e . o r g / s c h e m a s / x m l s / q d c / 2 0 0 3 / 0 4 / 0 2 / d c . x s d " / >  
 < x s d : i m p o r t   n a m e s p a c e = " h t t p : / / p u r l . o r g / d c / t e r m s / "   s c h e m a L o c a t i o n = " h t t p : / / d u b l i n c o r e . o r g / s c h e m a s / x m l s / q d c / 2 0 0 3 / 0 4 / 0 2 / d c t e r m s . x s d " / >  
 < x s d : e l e m e n t   n a m e = " c o r e P r o p e r t i e s "   t y p e = " C T _ c o r e P r o p e r t i e s " / >  
 < x s d : c o m p l e x T y p e   n a m e = " C T _ c o r e P r o p e r t i e s " >  
 < x s d : a l l >  
 < x s d : e l e m e n t   r e f = " d c : c r e a t o r "   m i n O c c u r s = " 0 "   m a x O c c u r s = " 1 " / >  
 < x s d : e l e m e n t   r e f = " d c t e r m s : c r e a t e d "   m i n O c c u r s = " 0 "   m a x O c c u r s = " 1 " / >  
 < x s d : e l e m e n t   r e f = " d c : i d e n t i f i e r "   m i n O c c u r s = " 0 "   m a x O c c u r s = " 1 " / >  
 < x s d : e l e m e n t   n a m e = " c o n t e n t T y p e "   m i n O c c u r s = " 0 "   m a x O c c u r s = " 1 "   t y p e = " x s d : s t r i n g "   m a : i n d e x = " 0 "   m a : d i s p l a y N a m e = " �Q�[{|�W" / >  
 < x s d : e l e m e n t   r e f = " d c : t i t l e "   m i n O c c u r s = " 0 "   m a x O c c u r s = " 1 "   m a : i n d e x = " 4 "   m a : d i s p l a y N a m e = " T i t l e " / >  
 < x s d : e l e m e n t   r e f = " d c : s u b j e c t "   m i n O c c u r s = " 0 "   m a x O c c u r s = " 1 " / >  
 < x s d : e l e m e n t   r e f = " d c : d e s c r i p t i o n "   m i n O c c u r s = " 0 "   m a x O c c u r s = " 1 " / >  
 < x s d : e l e m e n t   n a m e = " k e y w o r d s "   m i n O c c u r s = " 0 "   m a x O c c u r s = " 1 "   t y p e = " x s d : s t r i n g " / >  
 < x s d : e l e m e n t   r e f = " d c : l a n g u a g e "   m i n O c c u r s = " 0 "   m a x O c c u r s = " 1 " / >  
 < x s d : e l e m e n t   n a m e = " c a t e g o r y "   m i n O c c u r s = " 0 "   m a x O c c u r s = " 1 "   t y p e = " x s d : s t r i n g " / >  
 < x s d : e l e m e n t   n a m e = " v e r s i o n "   m i n O c c u r s = " 0 "   m a x O c c u r s = " 1 "   t y p e = " x s d : s t r i n g " / >  
 < x s d : e l e m e n t   n a m e = " r e v i s i o n "   m i n O c c u r s = " 0 "   m a x O c c u r s = " 1 "   t y p e = " x s d : s t r i n g " >  
 < x s d : a n n o t a t i o n >  
 < x s d : d o c u m e n t a t i o n >  
                                                 T h i s   v a l u e   i n d i c a t e s   t h e   n u m b e r   o f   s a v e s   o r   r e v i s i o n s .   T h e   a p p l i c a t i o n   i s   r e s p o n s i b l e   f o r   u p d a t i n g   t h i s   v a l u e   a f t e r   e a c h   r e v i s i o n .  
                                         < / x s d : d o c u m e n t a t i o n >  
 < / x s d : a n n o t a t i o n >  
 < / x s d : e l e m e n t >  
 < x s d : e l e m e n t   n a m e = " l a s t M o d i f i e d B y "   m i n O c c u r s = " 0 "   m a x O c c u r s = " 1 "   t y p e = " x s d : s t r i n g " / >  
 < x s d : e l e m e n t   r e f = " d c t e r m s : m o d i f i e d "   m i n O c c u r s = " 0 "   m a x O c c u r s = " 1 " / >  
 < x s d : e l e m e n t   n a m e = " c o n t e n t S t a t u s "   m i n O c c u r s = " 0 "   m a x O c c u r s = " 1 "   t y p e = " x s d : s t r i n g " / >  
 < / x s d : a l l >  
 < / x s d : c o m p l e x T y p e >  
 < / x s d : s c h e m a >  
 < x s : s c h e m a   t a r g e t N a m e s p a c e = " h t t p : / / s c h e m a s . m i c r o s o f t . c o m / o f f i c e / i n f o p a t h / 2 0 0 7 / P a r t n e r C o n t r o l s "   e l e m e n t F o r m D e f a u l t = " q u a l i f i e d "   a t t r i b u t e F o r m D e f a u l t = " u n q u a l i f i e d "   x m l n s : p c = " h t t p : / / s c h e m a s . m i c r o s o f t . c o m / o f f i c e / i n f o p a t h / 2 0 0 7 / P a r t n e r C o n t r o l s "   x m l n s : x s = " h t t p : / / w w w . w 3 . o r g / 2 0 0 1 / X M L S c h e m a " >  
 < x s : e l e m e n t   n a m e = " P e r s o n " >  
 < x s : c o m p l e x T y p e >  
 < x s : s e q u e n c e >  
 < x s : e l e m e n t   r e f = " p c : D i s p l a y N a m e "   m i n O c c u r s = " 0 " > < / x s : e l e m e n t >  
 < x s : e l e m e n t   r e f = " p c : A c c o u n t I d "   m i n O c c u r s = " 0 " > < / x s : e l e m e n t >  
 < x s : e l e m e n t   r e f = " p c : A c c o u n t T y p e "   m i n O c c u r s = " 0 " > < / x s : e l e m e n t >  
 < / x s : s e q u e n c e >  
 < / x s : c o m p l e x T y p e >  
 < / x s : e l e m e n t >  
 < x s : e l e m e n t   n a m e = " D i s p l a y N a m e "   t y p e = " x s : s t r i n g " > < / x s : e l e m e n t >  
 < x s : e l e m e n t   n a m e = " A c c o u n t I d "   t y p e = " x s : s t r i n g " > < / x s : e l e m e n t >  
 < x s : e l e m e n t   n a m e = " A c c o u n t T y p e "   t y p e = " x s : s t r i n g " > < / x s : e l e m e n t >  
 < x s : e l e m e n t   n a m e = " B D C A s s o c i a t e d E n t i t y " >  
 < x s : c o m p l e x T y p e >  
 < x s : s e q u e n c e >  
 < x s : e l e m e n t   r e f = " p c : B D C E n t i t y "   m i n O c c u r s = " 0 "   m a x O c c u r s = " u n b o u n d e d " > < / x s : e l e m e n t >  
 < / x s : s e q u e n c e >  
 < x s : a t t r i b u t e   r e f = " p c : E n t i t y N a m e s p a c e " > < / x s : a t t r i b u t e >  
 < x s : a t t r i b u t e   r e f = " p c : E n t i t y N a m e " > < / x s : a t t r i b u t e >  
 < x s : a t t r i b u t e   r e f = " p c : S y s t e m I n s t a n c e N a m e " > < / x s : a t t r i b u t e >  
 < x s : a t t r i b u t e   r e f = " p c : A s s o c i a t i o n N a m e " > < / x s : a t t r i b u t e >  
 < / x s : c o m p l e x T y p e >  
 < / x s : e l e m e n t >  
 < x s : a t t r i b u t e   n a m e = " E n t i t y N a m e s p a c e "   t y p e = " x s : s t r i n g " > < / x s : a t t r i b u t e >  
 < x s : a t t r i b u t e   n a m e = " E n t i t y N a m e "   t y p e = " x s : s t r i n g " > < / x s : a t t r i b u t e >  
 < x s : a t t r i b u t e   n a m e = " S y s t e m I n s t a n c e N a m e "   t y p e = " x s : s t r i n g " > < / x s : a t t r i b u t e >  
 < x s : a t t r i b u t e   n a m e = " A s s o c i a t i o n N a m e "   t y p e = " x s : s t r i n g " > < / x s : a t t r i b u t e >  
 < x s : e l e m e n t   n a m e = " B D C E n t i t y " >  
 < x s : c o m p l e x T y p e >  
 < x s : s e q u e n c e >  
 < x s : e l e m e n t   r e f = " p c : E n t i t y D i s p l a y N a m e "   m i n O c c u r s = " 0 " > < / x s : e l e m e n t >  
 < x s : e l e m e n t   r e f = " p c : E n t i t y I n s t a n c e R e f e r e n c e "   m i n O c c u r s = " 0 " > < / x s : e l e m e n t >  
 < x s : e l e m e n t   r e f = " p c : E n t i t y I d 1 "   m i n O c c u r s = " 0 " > < / x s : e l e m e n t >  
 < x s : e l e m e n t   r e f = " p c : E n t i t y I d 2 "   m i n O c c u r s = " 0 " > < / x s : e l e m e n t >  
 < x s : e l e m e n t   r e f = " p c : E n t i t y I d 3 "   m i n O c c u r s = " 0 " > < / x s : e l e m e n t >  
 < x s : e l e m e n t   r e f = " p c : E n t i t y I d 4 "   m i n O c c u r s = " 0 " > < / x s : e l e m e n t >  
 < x s : e l e m e n t   r e f = " p c : E n t i t y I d 5 "   m i n O c c u r s = " 0 " > < / x s : e l e m e n t >  
 < / x s : s e q u e n c e >  
 < / x s : c o m p l e x T y p e >  
 < / x s : e l e m e n t >  
 < x s : e l e m e n t   n a m e = " E n t i t y D i s p l a y N a m e "   t y p e = " x s : s t r i n g " > < / x s : e l e m e n t >  
 < x s : e l e m e n t   n a m e = " E n t i t y I n s t a n c e R e f e r e n c e "   t y p e = " x s : s t r i n g " > < / x s : e l e m e n t >  
 < x s : e l e m e n t   n a m e = " E n t i t y I d 1 "   t y p e = " x s : s t r i n g " > < / x s : e l e m e n t >  
 < x s : e l e m e n t   n a m e = " E n t i t y I d 2 "   t y p e = " x s : s t r i n g " > < / x s : e l e m e n t >  
 < x s : e l e m e n t   n a m e = " E n t i t y I d 3 "   t y p e = " x s : s t r i n g " > < / x s : e l e m e n t >  
 < x s : e l e m e n t   n a m e = " E n t i t y I d 4 "   t y p e = " x s : s t r i n g " > < / x s : e l e m e n t >  
 < x s : e l e m e n t   n a m e = " E n t i t y I d 5 "   t y p e = " x s : s t r i n g " > < / x s : e l e m e n t >  
 < x s : e l e m e n t   n a m e = " T e r m s " >  
 < x s : c o m p l e x T y p e >  
 < x s : s e q u e n c e >  
 < x s : e l e m e n t   r e f = " p c : T e r m I n f o "   m i n O c c u r s = " 0 "   m a x O c c u r s = " u n b o u n d e d " > < / x s : e l e m e n t >  
 < / x s : s e q u e n c e >  
 < / x s : c o m p l e x T y p e >  
 < / x s : e l e m e n t >  
 < x s : e l e m e n t   n a m e = " T e r m I n f o " >  
 < x s : c o m p l e x T y p e >  
 < x s : s e q u e n c e >  
 < x s : e l e m e n t   r e f = " p c : T e r m N a m e "   m i n O c c u r s = " 0 " > < / x s : e l e m e n t >  
 < x s : e l e m e n t   r e f = " p c : T e r m I d "   m i n O c c u r s = " 0 " > < / x s : e l e m e n t >  
 < / x s : s e q u e n c e >  
 < / x s : c o m p l e x T y p e >  
 < / x s : e l e m e n t >  
 < x s : e l e m e n t   n a m e = " T e r m N a m e "   t y p e = " x s : s t r i n g " > < / x s : e l e m e n t >  
 < x s : e l e m e n t   n a m e = " T e r m I d "   t y p e = " x s : s t r i n g " > < / x s : e l e m e n t >  
 < / x s : s c h e m a >  
 < / c t : c o n t e n t T y p e S c h e m a > 
</file>

<file path=customXml/item2.xml>��< ? x m l   v e r s i o n = " 1 . 0 " ? > < p : p r o p e r t i e s   x m l n s : p = " h t t p : / / s c h e m a s . m i c r o s o f t . c o m / o f f i c e / 2 0 0 6 / m e t a d a t a / p r o p e r t i e s "   x m l n s : x s i = " h t t p : / / w w w . w 3 . o r g / 2 0 0 1 / X M L S c h e m a - i n s t a n c e "   x m l n s : p c = " h t t p : / / s c h e m a s . m i c r o s o f t . c o m / o f f i c e / i n f o p a t h / 2 0 0 7 / P a r t n e r C o n t r o l s " > < d o c u m e n t M a n a g e m e n t / > < / p : p r o p e r t i e s > 
</file>

<file path=customXml/item3.xml>��< ? m s o - c o n t e n t T y p e ? > < F o r m T e m p l a t e s   x m l n s = " h t t p : / / s c h e m a s . m i c r o s o f t . c o m / s h a r e p o i n t / v 3 / c o n t e n t t y p e / f o r m s " > < D i s p l a y > D o c u m e n t L i b r a r y F o r m < / D i s p l a y > < E d i t > D o c u m e n t L i b r a r y F o r m < / E d i t > < N e w > D o c u m e n t L i b r a r y F o r m < / N e w > < / F o r m T e m p l a t e s > 
</file>

<file path=customXml/itemProps1.xml><?xml version="1.0" encoding="utf-8"?>
<ds:datastoreItem xmlns:ds="http://schemas.openxmlformats.org/officeDocument/2006/customXml" ds:itemID="{49628F2B-196E-40AD-81CF-F5910221BD20}">
  <ds:schemaRefs/>
</ds:datastoreItem>
</file>

<file path=customXml/itemProps2.xml><?xml version="1.0" encoding="utf-8"?>
<ds:datastoreItem xmlns:ds="http://schemas.openxmlformats.org/officeDocument/2006/customXml" ds:itemID="{88EE33DF-39C7-4B81-96B3-52286B0F03A9}">
  <ds:schemaRefs/>
</ds:datastoreItem>
</file>

<file path=customXml/itemProps3.xml><?xml version="1.0" encoding="utf-8"?>
<ds:datastoreItem xmlns:ds="http://schemas.openxmlformats.org/officeDocument/2006/customXml" ds:itemID="{97563139-CE62-4089-B6B6-A030EC1B246B}">
  <ds:schemaRefs/>
</ds:datastoreItem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宽屏</PresentationFormat>
  <Paragraphs>233</Paragraphs>
  <Slides>30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baseType="lpstr" size="40">
      <vt:lpstr>Arial</vt:lpstr>
      <vt:lpstr>微软雅黑</vt:lpstr>
      <vt:lpstr>Bodoni MT Black</vt:lpstr>
      <vt:lpstr>Century Gothic</vt:lpstr>
      <vt:lpstr>Segoe UI Light</vt:lpstr>
      <vt:lpstr>等线 Light</vt:lpstr>
      <vt:lpstr>等线</vt:lpstr>
      <vt:lpstr>Microsoft YaHei UI</vt:lpstr>
      <vt:lpstr>Times New Roman</vt:lpstr>
      <vt:lpstr>1_Office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演示文稿</dc:title>
  <dc:creator>Weisheng Zhu</dc:creator>
  <cp:lastModifiedBy>明天 </cp:lastModifiedBy>
  <cp:revision>100</cp:revision>
  <dcterms:created xsi:type="dcterms:W3CDTF">2019-08-19T07:30:00Z</dcterms:created>
  <dcterms:modified xsi:type="dcterms:W3CDTF">2023-10-16T16:18:27Z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ContentTypeId">
    <vt:lpwstr>0x0101004D520B0621022B4CA37193CEB4BD4006</vt:lpwstr>
  </property>
  <property fmtid="{D5CDD505-2E9C-101B-9397-08002B2CF9AE}" pid="3" name="ICV">
    <vt:lpwstr>0597CCD0B1664B4CB927CF50B45144F1_12</vt:lpwstr>
  </property>
  <property fmtid="{D5CDD505-2E9C-101B-9397-08002B2CF9AE}" pid="4" name="KSOProductBuildVer">
    <vt:lpwstr>2052-12.1.0.15712</vt:lpwstr>
  </property>
  <property fmtid="{D5CDD505-2E9C-101B-9397-08002B2CF9AE}" pid="5" name="MSIP_Label_f42aa342-8706-4288-bd11-ebb85995028c_ActionId">
    <vt:lpwstr>423e1048-e9f6-4858-a025-37493a4162f5</vt:lpwstr>
  </property>
  <property fmtid="{D5CDD505-2E9C-101B-9397-08002B2CF9AE}" pid="6" name="MSIP_Label_f42aa342-8706-4288-bd11-ebb85995028c_Application">
    <vt:lpwstr>Microsoft Azure Information Protection</vt:lpwstr>
  </property>
  <property fmtid="{D5CDD505-2E9C-101B-9397-08002B2CF9AE}" pid="7" name="MSIP_Label_f42aa342-8706-4288-bd11-ebb85995028c_Enabled">
    <vt:lpwstr>True</vt:lpwstr>
  </property>
  <property fmtid="{D5CDD505-2E9C-101B-9397-08002B2CF9AE}" pid="8" name="MSIP_Label_f42aa342-8706-4288-bd11-ebb85995028c_Extended_MSFT_Method">
    <vt:lpwstr>Automatic</vt:lpwstr>
  </property>
  <property fmtid="{D5CDD505-2E9C-101B-9397-08002B2CF9AE}" pid="9" name="MSIP_Label_f42aa342-8706-4288-bd11-ebb85995028c_Name">
    <vt:lpwstr>General</vt:lpwstr>
  </property>
  <property fmtid="{D5CDD505-2E9C-101B-9397-08002B2CF9AE}" pid="10" name="MSIP_Label_f42aa342-8706-4288-bd11-ebb85995028c_Owner">
    <vt:lpwstr>t-weiszh@microsoft.com</vt:lpwstr>
  </property>
  <property fmtid="{D5CDD505-2E9C-101B-9397-08002B2CF9AE}" pid="11" name="MSIP_Label_f42aa342-8706-4288-bd11-ebb85995028c_SetDate">
    <vt:lpwstr>2019-08-19T08:41:05.1913746Z</vt:lpwstr>
  </property>
  <property fmtid="{D5CDD505-2E9C-101B-9397-08002B2CF9AE}" pid="12" name="MSIP_Label_f42aa342-8706-4288-bd11-ebb85995028c_SiteId">
    <vt:lpwstr>72f988bf-86f1-41af-91ab-2d7cd011db47</vt:lpwstr>
  </property>
  <property fmtid="{D5CDD505-2E9C-101B-9397-08002B2CF9AE}" pid="13" name="Sensitivity">
    <vt:lpwstr>General</vt:lpwstr>
  </property>
</Properties>
</file>