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69" r:id="rId4"/>
    <p:sldId id="257" r:id="rId5"/>
    <p:sldId id="258" r:id="rId6"/>
    <p:sldId id="261" r:id="rId7"/>
    <p:sldId id="277" r:id="rId8"/>
    <p:sldId id="259" r:id="rId9"/>
    <p:sldId id="278" r:id="rId10"/>
    <p:sldId id="276" r:id="rId11"/>
    <p:sldId id="273" r:id="rId12"/>
    <p:sldId id="279" r:id="rId13"/>
    <p:sldId id="262" r:id="rId14"/>
    <p:sldId id="280" r:id="rId15"/>
    <p:sldId id="263" r:id="rId16"/>
    <p:sldId id="274" r:id="rId17"/>
    <p:sldId id="281" r:id="rId18"/>
    <p:sldId id="283" r:id="rId19"/>
    <p:sldId id="264" r:id="rId20"/>
    <p:sldId id="282" r:id="rId21"/>
    <p:sldId id="275" r:id="rId22"/>
    <p:sldId id="284" r:id="rId23"/>
    <p:sldId id="285" r:id="rId24"/>
    <p:sldId id="265" r:id="rId25"/>
    <p:sldId id="286" r:id="rId26"/>
    <p:sldId id="272"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0">
          <p15:clr>
            <a:srgbClr val="A4A3A4"/>
          </p15:clr>
        </p15:guide>
        <p15:guide id="2" pos="387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7" d="100"/>
          <a:sy n="97" d="100"/>
        </p:scale>
        <p:origin x="84" y="582"/>
      </p:cViewPr>
      <p:guideLst>
        <p:guide orient="horz" pos="2140"/>
        <p:guide pos="387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99.xml" /><Relationship Id="rId29" Type="http://schemas.openxmlformats.org/officeDocument/2006/relationships/presProps" Target="presProps.xml" /><Relationship Id="rId3" Type="http://schemas.openxmlformats.org/officeDocument/2006/relationships/handoutMaster" Target="handoutMasters/handout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t>2019/10/15</a:t>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t>‹#›</a:t>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t>2019/10/15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2019/10/15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advClick="0" advTm="2000">
    <p:random/>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2019/10/15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slow" advClick="0" advTm="2000">
    <p:random/>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2019/10/15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spd="slow" advClick="0" advTm="2000">
    <p:random/>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2019/10/15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advClick="0" advTm="2000">
    <p:random/>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2019/10/15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advClick="0" advTm="2000">
    <p:random/>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2019/10/15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advClick="0" advTm="2000">
    <p:random/>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2019/10/15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advClick="0" advTm="2000">
    <p:random/>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2019/10/15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advClick="0" advTm="2000">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2019/10/15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advClick="0" advTm="2000">
    <p:random/>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2019/10/15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spd="slow" advClick="0" advTm="2000">
    <p:random/>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2019/10/15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slow" advClick="0" advTm="2000">
    <p:random/>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2019/10/15</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00">
    <p:random/>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tags" Target="../tags/tag6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tags" Target="../tags/tag7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17.png" /><Relationship Id="rId4" Type="http://schemas.openxmlformats.org/officeDocument/2006/relationships/tags" Target="../tags/tag7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tags" Target="../tags/tag7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png" /><Relationship Id="rId3" Type="http://schemas.openxmlformats.org/officeDocument/2006/relationships/image" Target="../media/image9.png" /><Relationship Id="rId4" Type="http://schemas.openxmlformats.org/officeDocument/2006/relationships/tags" Target="../tags/tag7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2.png" /><Relationship Id="rId4" Type="http://schemas.openxmlformats.org/officeDocument/2006/relationships/image" Target="../media/image8.png" /><Relationship Id="rId5" Type="http://schemas.openxmlformats.org/officeDocument/2006/relationships/tags" Target="../tags/tag7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19.png" /><Relationship Id="rId4" Type="http://schemas.openxmlformats.org/officeDocument/2006/relationships/tags" Target="../tags/tag8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tags" Target="../tags/tag8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20.png" /><Relationship Id="rId4" Type="http://schemas.openxmlformats.org/officeDocument/2006/relationships/tags" Target="../tags/tag8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0.xml" /><Relationship Id="rId11" Type="http://schemas.openxmlformats.org/officeDocument/2006/relationships/tags" Target="../tags/tag91.xml" /><Relationship Id="rId12" Type="http://schemas.openxmlformats.org/officeDocument/2006/relationships/tags" Target="../tags/tag92.xml" /><Relationship Id="rId2" Type="http://schemas.openxmlformats.org/officeDocument/2006/relationships/image" Target="../media/image9.png"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2.png" /><Relationship Id="rId4" Type="http://schemas.openxmlformats.org/officeDocument/2006/relationships/image" Target="../media/image8.png" /><Relationship Id="rId5" Type="http://schemas.openxmlformats.org/officeDocument/2006/relationships/tags" Target="../tags/tag9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2.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 Id="rId8" Type="http://schemas.openxmlformats.org/officeDocument/2006/relationships/tags" Target="../tags/tag6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21.png" /><Relationship Id="rId4" Type="http://schemas.openxmlformats.org/officeDocument/2006/relationships/tags" Target="../tags/tag9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22.jpeg" /><Relationship Id="rId4" Type="http://schemas.openxmlformats.org/officeDocument/2006/relationships/tags" Target="../tags/tag9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tags" Target="../tags/tag9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23.jpeg" /><Relationship Id="rId4" Type="http://schemas.openxmlformats.org/officeDocument/2006/relationships/tags" Target="../tags/tag9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tags" Target="../tags/tag9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2.png" /><Relationship Id="rId4" Type="http://schemas.openxmlformats.org/officeDocument/2006/relationships/image" Target="../media/image8.png" /><Relationship Id="rId5" Type="http://schemas.openxmlformats.org/officeDocument/2006/relationships/tags" Target="../tags/tag6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10.png" /><Relationship Id="rId4" Type="http://schemas.openxmlformats.org/officeDocument/2006/relationships/tags" Target="../tags/tag6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11.png" /><Relationship Id="rId4" Type="http://schemas.openxmlformats.org/officeDocument/2006/relationships/tags" Target="../tags/tag6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image" Target="../media/image9.png" /><Relationship Id="rId7" Type="http://schemas.openxmlformats.org/officeDocument/2006/relationships/image" Target="../media/image12.png" /><Relationship Id="rId8" Type="http://schemas.openxmlformats.org/officeDocument/2006/relationships/tags" Target="../tags/tag7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13.jpeg" /><Relationship Id="rId4" Type="http://schemas.openxmlformats.org/officeDocument/2006/relationships/image" Target="../media/image14.jpeg" /><Relationship Id="rId5" Type="http://schemas.openxmlformats.org/officeDocument/2006/relationships/image" Target="../media/image15.jpeg" /><Relationship Id="rId6" Type="http://schemas.openxmlformats.org/officeDocument/2006/relationships/tags" Target="../tags/tag7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16.png" /><Relationship Id="rId4" Type="http://schemas.openxmlformats.org/officeDocument/2006/relationships/tags" Target="../tags/tag7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2.png" /><Relationship Id="rId4" Type="http://schemas.openxmlformats.org/officeDocument/2006/relationships/image" Target="../media/image8.png" /><Relationship Id="rId5" Type="http://schemas.openxmlformats.org/officeDocument/2006/relationships/tags" Target="../tags/tag7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pic>
        <p:nvPicPr>
          <p:cNvPr id="8" name="图片 7" descr="摄图网_401222662"/>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V="1">
            <a:off x="755650" y="1282700"/>
            <a:ext cx="4373880" cy="4373880"/>
          </a:xfrm>
          <a:prstGeom prst="rect">
            <a:avLst/>
          </a:prstGeom>
        </p:spPr>
      </p:pic>
      <p:pic>
        <p:nvPicPr>
          <p:cNvPr id="6" name="图片 5"/>
          <p:cNvPicPr>
            <a:picLocks noChangeAspect="1"/>
          </p:cNvPicPr>
          <p:nvPr/>
        </p:nvPicPr>
        <p:blipFill>
          <a:blip r:embed="rId3"/>
          <a:stretch>
            <a:fillRect/>
          </a:stretch>
        </p:blipFill>
        <p:spPr>
          <a:xfrm>
            <a:off x="-13970" y="4766945"/>
            <a:ext cx="12211050" cy="2124075"/>
          </a:xfrm>
          <a:prstGeom prst="rect">
            <a:avLst/>
          </a:prstGeom>
        </p:spPr>
      </p:pic>
      <p:pic>
        <p:nvPicPr>
          <p:cNvPr id="10" name="图片 9"/>
          <p:cNvPicPr>
            <a:picLocks noChangeAspect="1"/>
          </p:cNvPicPr>
          <p:nvPr/>
        </p:nvPicPr>
        <p:blipFill>
          <a:blip r:embed="rId4"/>
          <a:stretch>
            <a:fillRect/>
          </a:stretch>
        </p:blipFill>
        <p:spPr>
          <a:xfrm>
            <a:off x="-12065" y="-3175"/>
            <a:ext cx="12239625" cy="1285875"/>
          </a:xfrm>
          <a:prstGeom prst="rect">
            <a:avLst/>
          </a:prstGeom>
        </p:spPr>
      </p:pic>
      <p:sp>
        <p:nvSpPr>
          <p:cNvPr id="3" name="矩形 2"/>
          <p:cNvSpPr/>
          <p:nvPr/>
        </p:nvSpPr>
        <p:spPr>
          <a:xfrm>
            <a:off x="4801870" y="1889125"/>
            <a:ext cx="1457325" cy="1334770"/>
          </a:xfrm>
          <a:prstGeom prst="rect">
            <a:avLst/>
          </a:prstGeom>
          <a:solidFill>
            <a:srgbClr val="8A501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6671945" y="1889125"/>
            <a:ext cx="1457325" cy="1334770"/>
          </a:xfrm>
          <a:prstGeom prst="rect">
            <a:avLst/>
          </a:prstGeom>
          <a:solidFill>
            <a:srgbClr val="8A501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8543290" y="1889125"/>
            <a:ext cx="1457325" cy="1334770"/>
          </a:xfrm>
          <a:prstGeom prst="rect">
            <a:avLst/>
          </a:prstGeom>
          <a:solidFill>
            <a:srgbClr val="8A501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4928870" y="2016125"/>
            <a:ext cx="1457325" cy="1334770"/>
          </a:xfrm>
          <a:prstGeom prst="rect">
            <a:avLst/>
          </a:prstGeom>
          <a:solidFill>
            <a:srgbClr val="EDD17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a:solidFill>
                  <a:srgbClr val="603813"/>
                </a:solidFill>
                <a:effectLst/>
                <a:cs typeface="+mn-ea"/>
                <a:sym typeface="+mn-lt"/>
              </a:rPr>
              <a:t>课</a:t>
            </a:r>
          </a:p>
        </p:txBody>
      </p:sp>
      <p:sp>
        <p:nvSpPr>
          <p:cNvPr id="13" name="矩形 12"/>
          <p:cNvSpPr/>
          <p:nvPr/>
        </p:nvSpPr>
        <p:spPr>
          <a:xfrm>
            <a:off x="6798945" y="2016125"/>
            <a:ext cx="1457325" cy="1334770"/>
          </a:xfrm>
          <a:prstGeom prst="rect">
            <a:avLst/>
          </a:prstGeom>
          <a:solidFill>
            <a:srgbClr val="EDD17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a:solidFill>
                  <a:srgbClr val="603813"/>
                </a:solidFill>
                <a:effectLst/>
                <a:cs typeface="+mn-ea"/>
                <a:sym typeface="+mn-lt"/>
              </a:rPr>
              <a:t>件</a:t>
            </a:r>
          </a:p>
        </p:txBody>
      </p:sp>
      <p:sp>
        <p:nvSpPr>
          <p:cNvPr id="14" name="矩形 13"/>
          <p:cNvSpPr/>
          <p:nvPr/>
        </p:nvSpPr>
        <p:spPr>
          <a:xfrm>
            <a:off x="8669020" y="2016125"/>
            <a:ext cx="1457325" cy="1334770"/>
          </a:xfrm>
          <a:prstGeom prst="rect">
            <a:avLst/>
          </a:prstGeom>
          <a:solidFill>
            <a:srgbClr val="EDD17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a:solidFill>
                  <a:srgbClr val="603813"/>
                </a:solidFill>
                <a:effectLst/>
                <a:cs typeface="+mn-ea"/>
                <a:sym typeface="+mn-lt"/>
              </a:rPr>
              <a:t>模</a:t>
            </a:r>
          </a:p>
        </p:txBody>
      </p:sp>
      <p:sp>
        <p:nvSpPr>
          <p:cNvPr id="32" name="文本框 31"/>
          <p:cNvSpPr txBox="1"/>
          <p:nvPr/>
        </p:nvSpPr>
        <p:spPr>
          <a:xfrm>
            <a:off x="6386195" y="3640455"/>
            <a:ext cx="5436870" cy="660400"/>
          </a:xfrm>
          <a:prstGeom prst="rect">
            <a:avLst/>
          </a:prstGeom>
          <a:noFill/>
        </p:spPr>
        <p:txBody>
          <a:bodyPr wrap="square" rtlCol="0">
            <a:spAutoFit/>
          </a:bodyPr>
          <a:lstStyle/>
          <a:p>
            <a:pPr algn="r"/>
            <a:r>
              <a:rPr lang="zh-CN" altLang="en-US" sz="3700">
                <a:solidFill>
                  <a:schemeClr val="bg2">
                    <a:lumMod val="25000"/>
                  </a:schemeClr>
                </a:solidFill>
                <a:cs typeface="+mn-ea"/>
                <a:sym typeface="+mn-lt"/>
              </a:rPr>
              <a:t>卡通手绘可爱课件模板</a:t>
            </a:r>
            <a:endParaRPr lang="zh-CN" altLang="en-US" sz="3700">
              <a:ln>
                <a:solidFill>
                  <a:srgbClr val="DA5252"/>
                </a:solidFill>
              </a:ln>
              <a:solidFill>
                <a:schemeClr val="bg2">
                  <a:lumMod val="25000"/>
                </a:schemeClr>
              </a:solidFill>
              <a:cs typeface="+mn-ea"/>
              <a:sym typeface="+mn-lt"/>
            </a:endParaRPr>
          </a:p>
        </p:txBody>
      </p:sp>
      <p:sp>
        <p:nvSpPr>
          <p:cNvPr id="26" name="矩形 25"/>
          <p:cNvSpPr>
            <a:spLocks noChangeArrowheads="1"/>
          </p:cNvSpPr>
          <p:nvPr/>
        </p:nvSpPr>
        <p:spPr bwMode="auto">
          <a:xfrm>
            <a:off x="6462395" y="4593590"/>
            <a:ext cx="5197475" cy="614014"/>
          </a:xfrm>
          <a:prstGeom prst="rect">
            <a:avLst/>
          </a:prstGeom>
          <a:noFill/>
          <a:ln>
            <a:noFill/>
          </a:ln>
        </p:spPr>
        <p:txBody>
          <a:bodyPr wrap="square">
            <a:spAutoFit/>
          </a:bodyPr>
          <a:lstStyle/>
          <a:p>
            <a:pPr algn="r">
              <a:lnSpc>
                <a:spcPct val="150000"/>
              </a:lnSpc>
            </a:pPr>
            <a:r>
              <a:rPr lang="zh-CN" altLang="en-US" sz="1200">
                <a:solidFill>
                  <a:schemeClr val="bg2">
                    <a:lumMod val="50000"/>
                  </a:schemeClr>
                </a:solidFill>
                <a:cs typeface="+mn-ea"/>
                <a:sym typeface="+mn-lt"/>
              </a:rPr>
              <a:t>您的内容打在这里，或者通过复制您的文本后，在此框中选择粘贴，并选择只保留文字您的内容打在这里。</a:t>
            </a:r>
          </a:p>
        </p:txBody>
      </p:sp>
      <p:sp>
        <p:nvSpPr>
          <p:cNvPr id="27" name="矩形 26"/>
          <p:cNvSpPr>
            <a:spLocks noChangeArrowheads="1"/>
          </p:cNvSpPr>
          <p:nvPr/>
        </p:nvSpPr>
        <p:spPr bwMode="auto">
          <a:xfrm>
            <a:off x="6757670" y="4318000"/>
            <a:ext cx="5029200" cy="255455"/>
          </a:xfrm>
          <a:prstGeom prst="rect">
            <a:avLst/>
          </a:prstGeom>
          <a:noFill/>
          <a:ln>
            <a:noFill/>
          </a:ln>
        </p:spPr>
        <p:txBody>
          <a:bodyPr wrap="square">
            <a:spAutoFit/>
          </a:bodyPr>
          <a:lstStyle/>
          <a:p>
            <a:pPr algn="dist">
              <a:lnSpc>
                <a:spcPct val="150000"/>
              </a:lnSpc>
            </a:pPr>
            <a:r>
              <a:rPr lang="zh-CN" altLang="en-US" sz="800">
                <a:solidFill>
                  <a:schemeClr val="bg2">
                    <a:lumMod val="50000"/>
                  </a:schemeClr>
                </a:solidFill>
                <a:cs typeface="+mn-ea"/>
                <a:sym typeface="+mn-lt"/>
              </a:rPr>
              <a:t>演讲培训</a:t>
            </a:r>
            <a:r>
              <a:rPr lang="en-US" altLang="zh-CN" sz="800">
                <a:solidFill>
                  <a:schemeClr val="bg2">
                    <a:lumMod val="50000"/>
                  </a:schemeClr>
                </a:solidFill>
                <a:cs typeface="+mn-ea"/>
                <a:sym typeface="+mn-lt"/>
              </a:rPr>
              <a:t>/</a:t>
            </a:r>
            <a:r>
              <a:rPr lang="zh-CN" altLang="en-US" sz="800">
                <a:solidFill>
                  <a:schemeClr val="bg2">
                    <a:lumMod val="50000"/>
                  </a:schemeClr>
                </a:solidFill>
                <a:cs typeface="+mn-ea"/>
                <a:sym typeface="+mn-lt"/>
              </a:rPr>
              <a:t>课件</a:t>
            </a:r>
            <a:r>
              <a:rPr lang="en-US" altLang="zh-CN" sz="800">
                <a:solidFill>
                  <a:schemeClr val="bg2">
                    <a:lumMod val="50000"/>
                  </a:schemeClr>
                </a:solidFill>
                <a:cs typeface="+mn-ea"/>
                <a:sym typeface="+mn-lt"/>
              </a:rPr>
              <a:t>PPT/</a:t>
            </a:r>
            <a:r>
              <a:rPr lang="zh-CN" altLang="en-US" sz="800">
                <a:solidFill>
                  <a:schemeClr val="bg2">
                    <a:lumMod val="50000"/>
                  </a:schemeClr>
                </a:solidFill>
                <a:cs typeface="+mn-ea"/>
                <a:sym typeface="+mn-lt"/>
              </a:rPr>
              <a:t>教育通用</a:t>
            </a:r>
            <a:r>
              <a:rPr lang="en-US" altLang="zh-CN" sz="800">
                <a:solidFill>
                  <a:schemeClr val="bg2">
                    <a:lumMod val="50000"/>
                  </a:schemeClr>
                </a:solidFill>
                <a:cs typeface="+mn-ea"/>
                <a:sym typeface="+mn-lt"/>
              </a:rPr>
              <a:t>/</a:t>
            </a:r>
            <a:r>
              <a:rPr lang="zh-CN" altLang="en-US" sz="800">
                <a:solidFill>
                  <a:schemeClr val="bg2">
                    <a:lumMod val="50000"/>
                  </a:schemeClr>
                </a:solidFill>
                <a:cs typeface="+mn-ea"/>
                <a:sym typeface="+mn-lt"/>
              </a:rPr>
              <a:t>家长会</a:t>
            </a:r>
          </a:p>
        </p:txBody>
      </p:sp>
      <p:grpSp>
        <p:nvGrpSpPr>
          <p:cNvPr id="28" name="组合 27"/>
          <p:cNvGrpSpPr/>
          <p:nvPr/>
        </p:nvGrpSpPr>
        <p:grpSpPr>
          <a:xfrm>
            <a:off x="7846695" y="4971415"/>
            <a:ext cx="1259192" cy="204470"/>
            <a:chOff x="11013" y="8951"/>
            <a:chExt cx="2023" cy="664"/>
          </a:xfrm>
          <a:effectLst>
            <a:outerShdw blurRad="12700" dist="12700" dir="8100000" algn="tr" rotWithShape="0">
              <a:prstClr val="black">
                <a:alpha val="40000"/>
              </a:prstClr>
            </a:outerShdw>
          </a:effectLst>
        </p:grpSpPr>
        <p:sp>
          <p:nvSpPr>
            <p:cNvPr id="29" name="圆角矩形 28"/>
            <p:cNvSpPr/>
            <p:nvPr/>
          </p:nvSpPr>
          <p:spPr>
            <a:xfrm>
              <a:off x="11013" y="9033"/>
              <a:ext cx="1981" cy="582"/>
            </a:xfrm>
            <a:prstGeom prst="roundRect">
              <a:avLst>
                <a:gd name="adj" fmla="val 31790"/>
              </a:avLst>
            </a:prstGeom>
            <a:solidFill>
              <a:srgbClr val="6B2851"/>
            </a:solidFill>
            <a:ln w="9525" cmpd="sng">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1400">
                <a:effectLst>
                  <a:outerShdw blurRad="38100" dist="38100" dir="2700000" algn="tl">
                    <a:srgbClr val="000000">
                      <a:alpha val="43137"/>
                    </a:srgbClr>
                  </a:outerShdw>
                </a:effectLst>
                <a:cs typeface="+mn-ea"/>
                <a:sym typeface="+mn-lt"/>
              </a:endParaRPr>
            </a:p>
          </p:txBody>
        </p:sp>
        <p:sp>
          <p:nvSpPr>
            <p:cNvPr id="30" name="圆角矩形 29"/>
            <p:cNvSpPr/>
            <p:nvPr/>
          </p:nvSpPr>
          <p:spPr>
            <a:xfrm>
              <a:off x="11055" y="8951"/>
              <a:ext cx="1981" cy="582"/>
            </a:xfrm>
            <a:prstGeom prst="roundRect">
              <a:avLst>
                <a:gd name="adj" fmla="val 31790"/>
              </a:avLst>
            </a:prstGeom>
            <a:solidFill>
              <a:srgbClr val="EDD172"/>
            </a:solidFill>
            <a:ln w="12700" cmpd="sng">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a:effectLst>
                    <a:outerShdw blurRad="38100" dist="38100" dir="2700000" algn="tl">
                      <a:srgbClr val="000000">
                        <a:alpha val="43137"/>
                      </a:srgbClr>
                    </a:outerShdw>
                  </a:effectLst>
                  <a:cs typeface="+mn-ea"/>
                  <a:sym typeface="+mn-lt"/>
                </a:rPr>
                <a:t>D A L I</a:t>
              </a:r>
            </a:p>
          </p:txBody>
        </p:sp>
        <p:sp>
          <p:nvSpPr>
            <p:cNvPr id="31" name="圆角矩形 30"/>
            <p:cNvSpPr/>
            <p:nvPr/>
          </p:nvSpPr>
          <p:spPr>
            <a:xfrm>
              <a:off x="11113" y="9031"/>
              <a:ext cx="1881" cy="495"/>
            </a:xfrm>
            <a:prstGeom prst="roundRect">
              <a:avLst>
                <a:gd name="adj" fmla="val 31790"/>
              </a:avLst>
            </a:prstGeom>
            <a:noFill/>
            <a:ln w="9525" cmpd="sng">
              <a:solidFill>
                <a:schemeClr val="bg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1400">
                <a:effectLst>
                  <a:outerShdw blurRad="38100" dist="38100" dir="2700000" algn="tl">
                    <a:srgbClr val="000000">
                      <a:alpha val="43137"/>
                    </a:srgbClr>
                  </a:outerShdw>
                </a:effectLst>
                <a:cs typeface="+mn-ea"/>
                <a:sym typeface="+mn-lt"/>
              </a:endParaRPr>
            </a:p>
          </p:txBody>
        </p:sp>
      </p:grpSp>
      <p:sp>
        <p:nvSpPr>
          <p:cNvPr id="15" name="矩形 14"/>
          <p:cNvSpPr/>
          <p:nvPr/>
        </p:nvSpPr>
        <p:spPr>
          <a:xfrm>
            <a:off x="10420350" y="1889125"/>
            <a:ext cx="1457325" cy="1334770"/>
          </a:xfrm>
          <a:prstGeom prst="rect">
            <a:avLst/>
          </a:prstGeom>
          <a:solidFill>
            <a:srgbClr val="8A501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10547350" y="2016125"/>
            <a:ext cx="1457325" cy="1334770"/>
          </a:xfrm>
          <a:prstGeom prst="rect">
            <a:avLst/>
          </a:prstGeom>
          <a:solidFill>
            <a:srgbClr val="EDD17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a:solidFill>
                  <a:srgbClr val="603813"/>
                </a:solidFill>
                <a:effectLst/>
                <a:cs typeface="+mn-ea"/>
                <a:sym typeface="+mn-lt"/>
              </a:rPr>
              <a:t>板</a:t>
            </a:r>
          </a:p>
        </p:txBody>
      </p:sp>
    </p:spTree>
    <p:custDataLst>
      <p:tags r:id="rId5"/>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500"/>
                                        <p:tgtEl>
                                          <p:spTgt spid="27"/>
                                        </p:tgtEl>
                                      </p:cBhvr>
                                    </p:animEffect>
                                  </p:childTnLst>
                                </p:cTn>
                              </p:par>
                              <p:par>
                                <p:cTn id="16" presetID="22" presetClass="entr" presetSubtype="4"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down)">
                                      <p:cBhvr>
                                        <p:cTn id="18" dur="500"/>
                                        <p:tgtEl>
                                          <p:spTgt spid="28"/>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Left)">
                                      <p:cBhvr>
                                        <p:cTn id="23" dur="500"/>
                                        <p:tgtEl>
                                          <p:spTgt spid="3"/>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trips(downLeft)">
                                      <p:cBhvr>
                                        <p:cTn id="26" dur="500"/>
                                        <p:tgtEl>
                                          <p:spTgt spid="4"/>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strips(downLeft)">
                                      <p:cBhvr>
                                        <p:cTn id="32" dur="500"/>
                                        <p:tgtEl>
                                          <p:spTgt spid="12"/>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strips(downLeft)">
                                      <p:cBhvr>
                                        <p:cTn id="35" dur="500"/>
                                        <p:tgtEl>
                                          <p:spTgt spid="13"/>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strips(downLeft)">
                                      <p:cBhvr>
                                        <p:cTn id="38" dur="500"/>
                                        <p:tgtEl>
                                          <p:spTgt spid="14"/>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strips(downLeft)">
                                      <p:cBhvr>
                                        <p:cTn id="41" dur="500"/>
                                        <p:tgtEl>
                                          <p:spTgt spid="15"/>
                                        </p:tgtEl>
                                      </p:cBhvr>
                                    </p:animEffect>
                                  </p:childTnLst>
                                </p:cTn>
                              </p:par>
                              <p:par>
                                <p:cTn id="42" presetID="18" presetClass="entr" presetSubtype="12"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strips(downLeft)">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2" grpId="0" animBg="1"/>
      <p:bldP spid="13" grpId="0" animBg="1"/>
      <p:bldP spid="14" grpId="0" animBg="1"/>
      <p:bldP spid="32" grpId="0"/>
      <p:bldP spid="26" grpId="0"/>
      <p:bldP spid="27" grpId="0"/>
      <p:bldP spid="15" grpId="0" animBg="1"/>
      <p:bldP spid="16"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sp>
        <p:nvSpPr>
          <p:cNvPr id="5" name="椭圆 118"/>
          <p:cNvSpPr/>
          <p:nvPr/>
        </p:nvSpPr>
        <p:spPr>
          <a:xfrm>
            <a:off x="4576939" y="4003879"/>
            <a:ext cx="2177606" cy="1088803"/>
          </a:xfrm>
          <a:custGeom>
            <a:gdLst>
              <a:gd name="connsiteX0" fmla="*/ 0 w 2177606"/>
              <a:gd name="connsiteY0" fmla="*/ 1088803 h 2177606"/>
              <a:gd name="connsiteX1" fmla="*/ 1088803 w 2177606"/>
              <a:gd name="connsiteY1" fmla="*/ 0 h 2177606"/>
              <a:gd name="connsiteX2" fmla="*/ 2177606 w 2177606"/>
              <a:gd name="connsiteY2" fmla="*/ 1088803 h 2177606"/>
              <a:gd name="connsiteX3" fmla="*/ 1088803 w 2177606"/>
              <a:gd name="connsiteY3" fmla="*/ 2177606 h 2177606"/>
              <a:gd name="connsiteX4" fmla="*/ 0 w 2177606"/>
              <a:gd name="connsiteY4" fmla="*/ 1088803 h 2177606"/>
              <a:gd name="connsiteX0-1" fmla="*/ 1088803 w 2177606"/>
              <a:gd name="connsiteY0-2" fmla="*/ 0 h 2177606"/>
              <a:gd name="connsiteX1-3" fmla="*/ 2177606 w 2177606"/>
              <a:gd name="connsiteY1-4" fmla="*/ 1088803 h 2177606"/>
              <a:gd name="connsiteX2-5" fmla="*/ 1088803 w 2177606"/>
              <a:gd name="connsiteY2-6" fmla="*/ 2177606 h 2177606"/>
              <a:gd name="connsiteX3-7" fmla="*/ 0 w 2177606"/>
              <a:gd name="connsiteY3-8" fmla="*/ 1088803 h 2177606"/>
              <a:gd name="connsiteX4-9" fmla="*/ 1180243 w 2177606"/>
              <a:gd name="connsiteY4-10" fmla="*/ 91440 h 2177606"/>
              <a:gd name="connsiteX0-11" fmla="*/ 1088803 w 2177606"/>
              <a:gd name="connsiteY0-12" fmla="*/ 0 h 2177606"/>
              <a:gd name="connsiteX1-13" fmla="*/ 2177606 w 2177606"/>
              <a:gd name="connsiteY1-14" fmla="*/ 1088803 h 2177606"/>
              <a:gd name="connsiteX2-15" fmla="*/ 1088803 w 2177606"/>
              <a:gd name="connsiteY2-16" fmla="*/ 2177606 h 2177606"/>
              <a:gd name="connsiteX3-17" fmla="*/ 0 w 2177606"/>
              <a:gd name="connsiteY3-18" fmla="*/ 1088803 h 2177606"/>
              <a:gd name="connsiteX0-19" fmla="*/ 2177606 w 2177606"/>
              <a:gd name="connsiteY0-20" fmla="*/ 0 h 1088803"/>
              <a:gd name="connsiteX1-21" fmla="*/ 1088803 w 2177606"/>
              <a:gd name="connsiteY1-22" fmla="*/ 1088803 h 1088803"/>
              <a:gd name="connsiteX2-23" fmla="*/ 0 w 2177606"/>
              <a:gd name="connsiteY2-24" fmla="*/ 0 h 1088803"/>
            </a:gdLst>
            <a:cxnLst>
              <a:cxn ang="0">
                <a:pos x="connsiteX0-1" y="connsiteY0-2"/>
              </a:cxn>
              <a:cxn ang="0">
                <a:pos x="connsiteX1-3" y="connsiteY1-4"/>
              </a:cxn>
              <a:cxn ang="0">
                <a:pos x="connsiteX2-5" y="connsiteY2-6"/>
              </a:cxn>
            </a:cxnLst>
            <a:rect l="l" t="t" r="r" b="b"/>
            <a:pathLst>
              <a:path w="2177606" h="1088803">
                <a:moveTo>
                  <a:pt x="2177606" y="0"/>
                </a:moveTo>
                <a:cubicBezTo>
                  <a:pt x="2177606" y="601329"/>
                  <a:pt x="1690132" y="1088803"/>
                  <a:pt x="1088803" y="1088803"/>
                </a:cubicBezTo>
                <a:cubicBezTo>
                  <a:pt x="487474" y="1088803"/>
                  <a:pt x="0" y="601329"/>
                  <a:pt x="0" y="0"/>
                </a:cubicBezTo>
              </a:path>
            </a:pathLst>
          </a:cu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119"/>
          <p:cNvSpPr/>
          <p:nvPr/>
        </p:nvSpPr>
        <p:spPr>
          <a:xfrm>
            <a:off x="7441652" y="2915075"/>
            <a:ext cx="2177606" cy="1088803"/>
          </a:xfrm>
          <a:custGeom>
            <a:gdLst>
              <a:gd name="connsiteX0" fmla="*/ 0 w 2177606"/>
              <a:gd name="connsiteY0" fmla="*/ 1088803 h 2177606"/>
              <a:gd name="connsiteX1" fmla="*/ 1088803 w 2177606"/>
              <a:gd name="connsiteY1" fmla="*/ 0 h 2177606"/>
              <a:gd name="connsiteX2" fmla="*/ 2177606 w 2177606"/>
              <a:gd name="connsiteY2" fmla="*/ 1088803 h 2177606"/>
              <a:gd name="connsiteX3" fmla="*/ 1088803 w 2177606"/>
              <a:gd name="connsiteY3" fmla="*/ 2177606 h 2177606"/>
              <a:gd name="connsiteX4" fmla="*/ 0 w 2177606"/>
              <a:gd name="connsiteY4" fmla="*/ 1088803 h 2177606"/>
              <a:gd name="connsiteX0-1" fmla="*/ 1088803 w 2177606"/>
              <a:gd name="connsiteY0-2" fmla="*/ 2177606 h 2269046"/>
              <a:gd name="connsiteX1-3" fmla="*/ 0 w 2177606"/>
              <a:gd name="connsiteY1-4" fmla="*/ 1088803 h 2269046"/>
              <a:gd name="connsiteX2-5" fmla="*/ 1088803 w 2177606"/>
              <a:gd name="connsiteY2-6" fmla="*/ 0 h 2269046"/>
              <a:gd name="connsiteX3-7" fmla="*/ 2177606 w 2177606"/>
              <a:gd name="connsiteY3-8" fmla="*/ 1088803 h 2269046"/>
              <a:gd name="connsiteX4-9" fmla="*/ 1180243 w 2177606"/>
              <a:gd name="connsiteY4-10" fmla="*/ 2269046 h 2269046"/>
              <a:gd name="connsiteX0-11" fmla="*/ 1088803 w 2177606"/>
              <a:gd name="connsiteY0-12" fmla="*/ 2177606 h 2177606"/>
              <a:gd name="connsiteX1-13" fmla="*/ 0 w 2177606"/>
              <a:gd name="connsiteY1-14" fmla="*/ 1088803 h 2177606"/>
              <a:gd name="connsiteX2-15" fmla="*/ 1088803 w 2177606"/>
              <a:gd name="connsiteY2-16" fmla="*/ 0 h 2177606"/>
              <a:gd name="connsiteX3-17" fmla="*/ 2177606 w 2177606"/>
              <a:gd name="connsiteY3-18" fmla="*/ 1088803 h 2177606"/>
              <a:gd name="connsiteX0-19" fmla="*/ 0 w 2177606"/>
              <a:gd name="connsiteY0-20" fmla="*/ 1088803 h 1088803"/>
              <a:gd name="connsiteX1-21" fmla="*/ 1088803 w 2177606"/>
              <a:gd name="connsiteY1-22" fmla="*/ 0 h 1088803"/>
              <a:gd name="connsiteX2-23" fmla="*/ 2177606 w 2177606"/>
              <a:gd name="connsiteY2-24" fmla="*/ 1088803 h 1088803"/>
            </a:gdLst>
            <a:cxnLst>
              <a:cxn ang="0">
                <a:pos x="connsiteX0-1" y="connsiteY0-2"/>
              </a:cxn>
              <a:cxn ang="0">
                <a:pos x="connsiteX1-3" y="connsiteY1-4"/>
              </a:cxn>
              <a:cxn ang="0">
                <a:pos x="connsiteX2-5" y="connsiteY2-6"/>
              </a:cxn>
            </a:cxnLst>
            <a:rect l="l" t="t" r="r" b="b"/>
            <a:pathLst>
              <a:path w="2177606" h="1088803">
                <a:moveTo>
                  <a:pt x="0" y="1088803"/>
                </a:moveTo>
                <a:cubicBezTo>
                  <a:pt x="0" y="487474"/>
                  <a:pt x="487474" y="0"/>
                  <a:pt x="1088803" y="0"/>
                </a:cubicBezTo>
                <a:cubicBezTo>
                  <a:pt x="1690132" y="0"/>
                  <a:pt x="2177606" y="487474"/>
                  <a:pt x="2177606" y="1088803"/>
                </a:cubicBezTo>
              </a:path>
            </a:pathLst>
          </a:cu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117"/>
          <p:cNvSpPr/>
          <p:nvPr/>
        </p:nvSpPr>
        <p:spPr>
          <a:xfrm>
            <a:off x="1966603" y="2915075"/>
            <a:ext cx="2177606" cy="1088803"/>
          </a:xfrm>
          <a:custGeom>
            <a:gdLst>
              <a:gd name="connsiteX0" fmla="*/ 0 w 2177606"/>
              <a:gd name="connsiteY0" fmla="*/ 1088803 h 2177606"/>
              <a:gd name="connsiteX1" fmla="*/ 1088803 w 2177606"/>
              <a:gd name="connsiteY1" fmla="*/ 0 h 2177606"/>
              <a:gd name="connsiteX2" fmla="*/ 2177606 w 2177606"/>
              <a:gd name="connsiteY2" fmla="*/ 1088803 h 2177606"/>
              <a:gd name="connsiteX3" fmla="*/ 1088803 w 2177606"/>
              <a:gd name="connsiteY3" fmla="*/ 2177606 h 2177606"/>
              <a:gd name="connsiteX4" fmla="*/ 0 w 2177606"/>
              <a:gd name="connsiteY4" fmla="*/ 1088803 h 2177606"/>
              <a:gd name="connsiteX0-1" fmla="*/ 1088803 w 2177606"/>
              <a:gd name="connsiteY0-2" fmla="*/ 2177606 h 2269046"/>
              <a:gd name="connsiteX1-3" fmla="*/ 0 w 2177606"/>
              <a:gd name="connsiteY1-4" fmla="*/ 1088803 h 2269046"/>
              <a:gd name="connsiteX2-5" fmla="*/ 1088803 w 2177606"/>
              <a:gd name="connsiteY2-6" fmla="*/ 0 h 2269046"/>
              <a:gd name="connsiteX3-7" fmla="*/ 2177606 w 2177606"/>
              <a:gd name="connsiteY3-8" fmla="*/ 1088803 h 2269046"/>
              <a:gd name="connsiteX4-9" fmla="*/ 1180243 w 2177606"/>
              <a:gd name="connsiteY4-10" fmla="*/ 2269046 h 2269046"/>
              <a:gd name="connsiteX0-11" fmla="*/ 1088803 w 2177606"/>
              <a:gd name="connsiteY0-12" fmla="*/ 2177606 h 2177606"/>
              <a:gd name="connsiteX1-13" fmla="*/ 0 w 2177606"/>
              <a:gd name="connsiteY1-14" fmla="*/ 1088803 h 2177606"/>
              <a:gd name="connsiteX2-15" fmla="*/ 1088803 w 2177606"/>
              <a:gd name="connsiteY2-16" fmla="*/ 0 h 2177606"/>
              <a:gd name="connsiteX3-17" fmla="*/ 2177606 w 2177606"/>
              <a:gd name="connsiteY3-18" fmla="*/ 1088803 h 2177606"/>
              <a:gd name="connsiteX0-19" fmla="*/ 0 w 2177606"/>
              <a:gd name="connsiteY0-20" fmla="*/ 1088803 h 1088803"/>
              <a:gd name="connsiteX1-21" fmla="*/ 1088803 w 2177606"/>
              <a:gd name="connsiteY1-22" fmla="*/ 0 h 1088803"/>
              <a:gd name="connsiteX2-23" fmla="*/ 2177606 w 2177606"/>
              <a:gd name="connsiteY2-24" fmla="*/ 1088803 h 1088803"/>
            </a:gdLst>
            <a:cxnLst>
              <a:cxn ang="0">
                <a:pos x="connsiteX0-1" y="connsiteY0-2"/>
              </a:cxn>
              <a:cxn ang="0">
                <a:pos x="connsiteX1-3" y="connsiteY1-4"/>
              </a:cxn>
              <a:cxn ang="0">
                <a:pos x="connsiteX2-5" y="connsiteY2-6"/>
              </a:cxn>
            </a:cxnLst>
            <a:rect l="l" t="t" r="r" b="b"/>
            <a:pathLst>
              <a:path w="2177606" h="1088803">
                <a:moveTo>
                  <a:pt x="0" y="1088803"/>
                </a:moveTo>
                <a:cubicBezTo>
                  <a:pt x="0" y="487474"/>
                  <a:pt x="487474" y="0"/>
                  <a:pt x="1088803" y="0"/>
                </a:cubicBezTo>
                <a:cubicBezTo>
                  <a:pt x="1690132" y="0"/>
                  <a:pt x="2177606" y="487474"/>
                  <a:pt x="2177606" y="1088803"/>
                </a:cubicBezTo>
              </a:path>
            </a:pathLst>
          </a:cu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箭头: 五边形 9"/>
          <p:cNvSpPr/>
          <p:nvPr/>
        </p:nvSpPr>
        <p:spPr>
          <a:xfrm>
            <a:off x="8550707" y="3241262"/>
            <a:ext cx="2899943" cy="1374883"/>
          </a:xfrm>
          <a:prstGeom prst="homePlate">
            <a:avLst>
              <a:gd name="adj" fmla="val 47080"/>
            </a:avLst>
          </a:prstGeom>
          <a:solidFill>
            <a:srgbClr val="8A501B"/>
          </a:solidFill>
          <a:ln>
            <a:noFill/>
          </a:ln>
          <a:effectLst>
            <a:outerShdw blurRad="1143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625365" y="2128216"/>
            <a:ext cx="2642314" cy="739818"/>
          </a:xfrm>
          <a:prstGeom prst="rect">
            <a:avLst/>
          </a:prstGeom>
        </p:spPr>
        <p:txBody>
          <a:bodyPr wrap="square">
            <a:spAutoFit/>
          </a:bodyPr>
          <a:lstStyle/>
          <a:p>
            <a:pPr algn="ctr">
              <a:lnSpc>
                <a:spcPct val="130000"/>
              </a:lnSpc>
            </a:pPr>
            <a:r>
              <a:rPr lang="en-US" altLang="zh-CN" sz="1100">
                <a:solidFill>
                  <a:srgbClr val="59595B"/>
                </a:solidFill>
                <a:cs typeface="+mn-ea"/>
                <a:sym typeface="+mn-lt"/>
              </a:rPr>
              <a:t>Lorem ipsum dolor sit amet, consectetuer adipiscing elit. Maecenas porttitor congue massa. </a:t>
            </a:r>
          </a:p>
        </p:txBody>
      </p:sp>
      <p:sp>
        <p:nvSpPr>
          <p:cNvPr id="11" name="箭头: 五边形 11"/>
          <p:cNvSpPr/>
          <p:nvPr/>
        </p:nvSpPr>
        <p:spPr>
          <a:xfrm>
            <a:off x="5892936" y="3241262"/>
            <a:ext cx="2899943" cy="1374883"/>
          </a:xfrm>
          <a:prstGeom prst="homePlate">
            <a:avLst>
              <a:gd name="adj" fmla="val 47080"/>
            </a:avLst>
          </a:prstGeom>
          <a:solidFill>
            <a:srgbClr val="8A501B"/>
          </a:solidFill>
          <a:ln>
            <a:noFill/>
          </a:ln>
          <a:effectLst>
            <a:outerShdw blurRad="1143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箭头: 五边形 12"/>
          <p:cNvSpPr/>
          <p:nvPr/>
        </p:nvSpPr>
        <p:spPr>
          <a:xfrm>
            <a:off x="3224369" y="3241262"/>
            <a:ext cx="2899943" cy="1374883"/>
          </a:xfrm>
          <a:prstGeom prst="homePlate">
            <a:avLst>
              <a:gd name="adj" fmla="val 47080"/>
            </a:avLst>
          </a:prstGeom>
          <a:solidFill>
            <a:srgbClr val="8A501B"/>
          </a:solidFill>
          <a:ln>
            <a:noFill/>
          </a:ln>
          <a:effectLst>
            <a:outerShdw blurRad="1143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箭头: 五边形 13"/>
          <p:cNvSpPr/>
          <p:nvPr/>
        </p:nvSpPr>
        <p:spPr>
          <a:xfrm>
            <a:off x="577392" y="3241262"/>
            <a:ext cx="2899943" cy="1374883"/>
          </a:xfrm>
          <a:prstGeom prst="homePlate">
            <a:avLst>
              <a:gd name="adj" fmla="val 47080"/>
            </a:avLst>
          </a:prstGeom>
          <a:solidFill>
            <a:srgbClr val="8A501B"/>
          </a:solidFill>
          <a:ln>
            <a:noFill/>
          </a:ln>
          <a:effectLst>
            <a:outerShdw blurRad="1143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文本框 42"/>
          <p:cNvSpPr txBox="1"/>
          <p:nvPr/>
        </p:nvSpPr>
        <p:spPr>
          <a:xfrm>
            <a:off x="1601570" y="1693649"/>
            <a:ext cx="2874439" cy="41088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algn="ctr"/>
            <a:r>
              <a:rPr lang="zh-CN" altLang="en-US" sz="1800" b="0">
                <a:solidFill>
                  <a:schemeClr val="tx1">
                    <a:lumMod val="75000"/>
                    <a:lumOff val="25000"/>
                  </a:schemeClr>
                </a:solidFill>
                <a:latin typeface="+mn-lt"/>
                <a:ea typeface="+mn-ea"/>
                <a:cs typeface="+mn-ea"/>
                <a:sym typeface="+mn-lt"/>
              </a:rPr>
              <a:t>添加文本信息</a:t>
            </a:r>
          </a:p>
        </p:txBody>
      </p:sp>
      <p:sp>
        <p:nvSpPr>
          <p:cNvPr id="44" name="箭头: 五边形 16"/>
          <p:cNvSpPr/>
          <p:nvPr/>
        </p:nvSpPr>
        <p:spPr>
          <a:xfrm>
            <a:off x="819564" y="3572950"/>
            <a:ext cx="782006" cy="711506"/>
          </a:xfrm>
          <a:prstGeom prst="homePlate">
            <a:avLst>
              <a:gd name="adj" fmla="val 47080"/>
            </a:avLst>
          </a:prstGeom>
          <a:solidFill>
            <a:schemeClr val="bg1"/>
          </a:solidFill>
          <a:ln>
            <a:noFill/>
          </a:ln>
          <a:effectLst>
            <a:outerShdw blurRad="1143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businessman_208985"/>
          <p:cNvSpPr>
            <a:spLocks noChangeAspect="1"/>
          </p:cNvSpPr>
          <p:nvPr/>
        </p:nvSpPr>
        <p:spPr bwMode="auto">
          <a:xfrm>
            <a:off x="969518" y="3775304"/>
            <a:ext cx="290528" cy="334938"/>
          </a:xfrm>
          <a:custGeom>
            <a:gdLst>
              <a:gd name="connsiteX0" fmla="*/ 98352 w 524718"/>
              <a:gd name="connsiteY0" fmla="*/ 405298 h 604923"/>
              <a:gd name="connsiteX1" fmla="*/ 54115 w 524718"/>
              <a:gd name="connsiteY1" fmla="*/ 423509 h 604923"/>
              <a:gd name="connsiteX2" fmla="*/ 54115 w 524718"/>
              <a:gd name="connsiteY2" fmla="*/ 511737 h 604923"/>
              <a:gd name="connsiteX3" fmla="*/ 142520 w 524718"/>
              <a:gd name="connsiteY3" fmla="*/ 511737 h 604923"/>
              <a:gd name="connsiteX4" fmla="*/ 142520 w 524718"/>
              <a:gd name="connsiteY4" fmla="*/ 423509 h 604923"/>
              <a:gd name="connsiteX5" fmla="*/ 98352 w 524718"/>
              <a:gd name="connsiteY5" fmla="*/ 405298 h 604923"/>
              <a:gd name="connsiteX6" fmla="*/ 98329 w 524718"/>
              <a:gd name="connsiteY6" fmla="*/ 369502 h 604923"/>
              <a:gd name="connsiteX7" fmla="*/ 167964 w 524718"/>
              <a:gd name="connsiteY7" fmla="*/ 398208 h 604923"/>
              <a:gd name="connsiteX8" fmla="*/ 182264 w 524718"/>
              <a:gd name="connsiteY8" fmla="*/ 518781 h 604923"/>
              <a:gd name="connsiteX9" fmla="*/ 229067 w 524718"/>
              <a:gd name="connsiteY9" fmla="*/ 565490 h 604923"/>
              <a:gd name="connsiteX10" fmla="*/ 229067 w 524718"/>
              <a:gd name="connsiteY10" fmla="*/ 598112 h 604923"/>
              <a:gd name="connsiteX11" fmla="*/ 196379 w 524718"/>
              <a:gd name="connsiteY11" fmla="*/ 598112 h 604923"/>
              <a:gd name="connsiteX12" fmla="*/ 149577 w 524718"/>
              <a:gd name="connsiteY12" fmla="*/ 551403 h 604923"/>
              <a:gd name="connsiteX13" fmla="*/ 28764 w 524718"/>
              <a:gd name="connsiteY13" fmla="*/ 537131 h 604923"/>
              <a:gd name="connsiteX14" fmla="*/ 28764 w 524718"/>
              <a:gd name="connsiteY14" fmla="*/ 398208 h 604923"/>
              <a:gd name="connsiteX15" fmla="*/ 98329 w 524718"/>
              <a:gd name="connsiteY15" fmla="*/ 369502 h 604923"/>
              <a:gd name="connsiteX16" fmla="*/ 382816 w 524718"/>
              <a:gd name="connsiteY16" fmla="*/ 295789 h 604923"/>
              <a:gd name="connsiteX17" fmla="*/ 482917 w 524718"/>
              <a:gd name="connsiteY17" fmla="*/ 341203 h 604923"/>
              <a:gd name="connsiteX18" fmla="*/ 524332 w 524718"/>
              <a:gd name="connsiteY18" fmla="*/ 422576 h 604923"/>
              <a:gd name="connsiteX19" fmla="*/ 519503 w 524718"/>
              <a:gd name="connsiteY19" fmla="*/ 468361 h 604923"/>
              <a:gd name="connsiteX20" fmla="*/ 304816 w 524718"/>
              <a:gd name="connsiteY20" fmla="*/ 520540 h 604923"/>
              <a:gd name="connsiteX21" fmla="*/ 222265 w 524718"/>
              <a:gd name="connsiteY21" fmla="*/ 513774 h 604923"/>
              <a:gd name="connsiteX22" fmla="*/ 220686 w 524718"/>
              <a:gd name="connsiteY22" fmla="*/ 512106 h 604923"/>
              <a:gd name="connsiteX23" fmla="*/ 190415 w 524718"/>
              <a:gd name="connsiteY23" fmla="*/ 375680 h 604923"/>
              <a:gd name="connsiteX24" fmla="*/ 128014 w 524718"/>
              <a:gd name="connsiteY24" fmla="*/ 341017 h 604923"/>
              <a:gd name="connsiteX25" fmla="*/ 226815 w 524718"/>
              <a:gd name="connsiteY25" fmla="*/ 295882 h 604923"/>
              <a:gd name="connsiteX26" fmla="*/ 261730 w 524718"/>
              <a:gd name="connsiteY26" fmla="*/ 406265 h 604923"/>
              <a:gd name="connsiteX27" fmla="*/ 268322 w 524718"/>
              <a:gd name="connsiteY27" fmla="*/ 427025 h 604923"/>
              <a:gd name="connsiteX28" fmla="*/ 268415 w 524718"/>
              <a:gd name="connsiteY28" fmla="*/ 426747 h 604923"/>
              <a:gd name="connsiteX29" fmla="*/ 274172 w 524718"/>
              <a:gd name="connsiteY29" fmla="*/ 444449 h 604923"/>
              <a:gd name="connsiteX30" fmla="*/ 292558 w 524718"/>
              <a:gd name="connsiteY30" fmla="*/ 392177 h 604923"/>
              <a:gd name="connsiteX31" fmla="*/ 304816 w 524718"/>
              <a:gd name="connsiteY31" fmla="*/ 329710 h 604923"/>
              <a:gd name="connsiteX32" fmla="*/ 317073 w 524718"/>
              <a:gd name="connsiteY32" fmla="*/ 392177 h 604923"/>
              <a:gd name="connsiteX33" fmla="*/ 335552 w 524718"/>
              <a:gd name="connsiteY33" fmla="*/ 444449 h 604923"/>
              <a:gd name="connsiteX34" fmla="*/ 341216 w 524718"/>
              <a:gd name="connsiteY34" fmla="*/ 426747 h 604923"/>
              <a:gd name="connsiteX35" fmla="*/ 341402 w 524718"/>
              <a:gd name="connsiteY35" fmla="*/ 427025 h 604923"/>
              <a:gd name="connsiteX36" fmla="*/ 347902 w 524718"/>
              <a:gd name="connsiteY36" fmla="*/ 406265 h 604923"/>
              <a:gd name="connsiteX37" fmla="*/ 297970 w 524718"/>
              <a:gd name="connsiteY37" fmla="*/ 395 h 604923"/>
              <a:gd name="connsiteX38" fmla="*/ 354048 w 524718"/>
              <a:gd name="connsiteY38" fmla="*/ 12260 h 604923"/>
              <a:gd name="connsiteX39" fmla="*/ 381251 w 524718"/>
              <a:gd name="connsiteY39" fmla="*/ 37659 h 604923"/>
              <a:gd name="connsiteX40" fmla="*/ 411240 w 524718"/>
              <a:gd name="connsiteY40" fmla="*/ 132394 h 604923"/>
              <a:gd name="connsiteX41" fmla="*/ 407247 w 524718"/>
              <a:gd name="connsiteY41" fmla="*/ 147040 h 604923"/>
              <a:gd name="connsiteX42" fmla="*/ 416903 w 524718"/>
              <a:gd name="connsiteY42" fmla="*/ 186899 h 604923"/>
              <a:gd name="connsiteX43" fmla="*/ 397592 w 524718"/>
              <a:gd name="connsiteY43" fmla="*/ 220547 h 604923"/>
              <a:gd name="connsiteX44" fmla="*/ 329630 w 524718"/>
              <a:gd name="connsiteY44" fmla="*/ 304344 h 604923"/>
              <a:gd name="connsiteX45" fmla="*/ 279866 w 524718"/>
              <a:gd name="connsiteY45" fmla="*/ 304437 h 604923"/>
              <a:gd name="connsiteX46" fmla="*/ 212183 w 524718"/>
              <a:gd name="connsiteY46" fmla="*/ 220640 h 604923"/>
              <a:gd name="connsiteX47" fmla="*/ 192871 w 524718"/>
              <a:gd name="connsiteY47" fmla="*/ 187084 h 604923"/>
              <a:gd name="connsiteX48" fmla="*/ 202713 w 524718"/>
              <a:gd name="connsiteY48" fmla="*/ 147225 h 604923"/>
              <a:gd name="connsiteX49" fmla="*/ 198813 w 524718"/>
              <a:gd name="connsiteY49" fmla="*/ 132672 h 604923"/>
              <a:gd name="connsiteX50" fmla="*/ 198535 w 524718"/>
              <a:gd name="connsiteY50" fmla="*/ 85953 h 604923"/>
              <a:gd name="connsiteX51" fmla="*/ 225924 w 524718"/>
              <a:gd name="connsiteY51" fmla="*/ 38122 h 604923"/>
              <a:gd name="connsiteX52" fmla="*/ 251177 w 524718"/>
              <a:gd name="connsiteY52" fmla="*/ 17266 h 604923"/>
              <a:gd name="connsiteX53" fmla="*/ 275688 w 524718"/>
              <a:gd name="connsiteY53" fmla="*/ 4659 h 604923"/>
              <a:gd name="connsiteX54" fmla="*/ 297970 w 524718"/>
              <a:gd name="connsiteY54" fmla="*/ 395 h 6049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24718" h="604923">
                <a:moveTo>
                  <a:pt x="98352" y="405298"/>
                </a:moveTo>
                <a:cubicBezTo>
                  <a:pt x="82345" y="405298"/>
                  <a:pt x="66327" y="411369"/>
                  <a:pt x="54115" y="423509"/>
                </a:cubicBezTo>
                <a:cubicBezTo>
                  <a:pt x="29785" y="447883"/>
                  <a:pt x="29785" y="487456"/>
                  <a:pt x="54115" y="511737"/>
                </a:cubicBezTo>
                <a:cubicBezTo>
                  <a:pt x="78538" y="536111"/>
                  <a:pt x="118190" y="536111"/>
                  <a:pt x="142520" y="511737"/>
                </a:cubicBezTo>
                <a:cubicBezTo>
                  <a:pt x="166942" y="487456"/>
                  <a:pt x="166942" y="447883"/>
                  <a:pt x="142520" y="423509"/>
                </a:cubicBezTo>
                <a:cubicBezTo>
                  <a:pt x="130355" y="411369"/>
                  <a:pt x="114359" y="405298"/>
                  <a:pt x="98352" y="405298"/>
                </a:cubicBezTo>
                <a:close/>
                <a:moveTo>
                  <a:pt x="98329" y="369502"/>
                </a:moveTo>
                <a:cubicBezTo>
                  <a:pt x="123529" y="369502"/>
                  <a:pt x="148741" y="379070"/>
                  <a:pt x="167964" y="398208"/>
                </a:cubicBezTo>
                <a:cubicBezTo>
                  <a:pt x="200744" y="430923"/>
                  <a:pt x="205480" y="480969"/>
                  <a:pt x="182264" y="518781"/>
                </a:cubicBezTo>
                <a:lnTo>
                  <a:pt x="229067" y="565490"/>
                </a:lnTo>
                <a:cubicBezTo>
                  <a:pt x="238167" y="574572"/>
                  <a:pt x="238167" y="589122"/>
                  <a:pt x="229067" y="598112"/>
                </a:cubicBezTo>
                <a:cubicBezTo>
                  <a:pt x="220059" y="607194"/>
                  <a:pt x="205480" y="607194"/>
                  <a:pt x="196379" y="598112"/>
                </a:cubicBezTo>
                <a:lnTo>
                  <a:pt x="149577" y="551403"/>
                </a:lnTo>
                <a:cubicBezTo>
                  <a:pt x="111690" y="574387"/>
                  <a:pt x="61451" y="569753"/>
                  <a:pt x="28764" y="537131"/>
                </a:cubicBezTo>
                <a:cubicBezTo>
                  <a:pt x="-9588" y="498762"/>
                  <a:pt x="-9588" y="436484"/>
                  <a:pt x="28764" y="398208"/>
                </a:cubicBezTo>
                <a:cubicBezTo>
                  <a:pt x="47940" y="379070"/>
                  <a:pt x="73129" y="369502"/>
                  <a:pt x="98329" y="369502"/>
                </a:cubicBezTo>
                <a:close/>
                <a:moveTo>
                  <a:pt x="382816" y="295789"/>
                </a:moveTo>
                <a:cubicBezTo>
                  <a:pt x="382816" y="295789"/>
                  <a:pt x="427667" y="327300"/>
                  <a:pt x="482917" y="341203"/>
                </a:cubicBezTo>
                <a:cubicBezTo>
                  <a:pt x="523960" y="351768"/>
                  <a:pt x="526003" y="399035"/>
                  <a:pt x="524332" y="422576"/>
                </a:cubicBezTo>
                <a:cubicBezTo>
                  <a:pt x="524332" y="422576"/>
                  <a:pt x="521917" y="454459"/>
                  <a:pt x="519503" y="468361"/>
                </a:cubicBezTo>
                <a:cubicBezTo>
                  <a:pt x="519503" y="468361"/>
                  <a:pt x="439274" y="520540"/>
                  <a:pt x="304816" y="520540"/>
                </a:cubicBezTo>
                <a:cubicBezTo>
                  <a:pt x="274358" y="520540"/>
                  <a:pt x="246779" y="517852"/>
                  <a:pt x="222265" y="513774"/>
                </a:cubicBezTo>
                <a:lnTo>
                  <a:pt x="220686" y="512106"/>
                </a:lnTo>
                <a:cubicBezTo>
                  <a:pt x="237865" y="465302"/>
                  <a:pt x="226815" y="412011"/>
                  <a:pt x="190415" y="375680"/>
                </a:cubicBezTo>
                <a:cubicBezTo>
                  <a:pt x="173143" y="358256"/>
                  <a:pt x="151600" y="346393"/>
                  <a:pt x="128014" y="341017"/>
                </a:cubicBezTo>
                <a:cubicBezTo>
                  <a:pt x="182615" y="326930"/>
                  <a:pt x="226815" y="295882"/>
                  <a:pt x="226815" y="295882"/>
                </a:cubicBezTo>
                <a:lnTo>
                  <a:pt x="261730" y="406265"/>
                </a:lnTo>
                <a:lnTo>
                  <a:pt x="268322" y="427025"/>
                </a:lnTo>
                <a:lnTo>
                  <a:pt x="268415" y="426747"/>
                </a:lnTo>
                <a:lnTo>
                  <a:pt x="274172" y="444449"/>
                </a:lnTo>
                <a:lnTo>
                  <a:pt x="292558" y="392177"/>
                </a:lnTo>
                <a:cubicBezTo>
                  <a:pt x="247244" y="328969"/>
                  <a:pt x="301751" y="329617"/>
                  <a:pt x="304816" y="329710"/>
                </a:cubicBezTo>
                <a:cubicBezTo>
                  <a:pt x="307973" y="329617"/>
                  <a:pt x="362387" y="328969"/>
                  <a:pt x="317073" y="392177"/>
                </a:cubicBezTo>
                <a:lnTo>
                  <a:pt x="335552" y="444449"/>
                </a:lnTo>
                <a:lnTo>
                  <a:pt x="341216" y="426747"/>
                </a:lnTo>
                <a:lnTo>
                  <a:pt x="341402" y="427025"/>
                </a:lnTo>
                <a:lnTo>
                  <a:pt x="347902" y="406265"/>
                </a:lnTo>
                <a:close/>
                <a:moveTo>
                  <a:pt x="297970" y="395"/>
                </a:moveTo>
                <a:cubicBezTo>
                  <a:pt x="322295" y="-1644"/>
                  <a:pt x="340771" y="4474"/>
                  <a:pt x="354048" y="12260"/>
                </a:cubicBezTo>
                <a:cubicBezTo>
                  <a:pt x="373731" y="23198"/>
                  <a:pt x="381251" y="37659"/>
                  <a:pt x="381251" y="37659"/>
                </a:cubicBezTo>
                <a:cubicBezTo>
                  <a:pt x="381251" y="37659"/>
                  <a:pt x="426559" y="40811"/>
                  <a:pt x="411240" y="132394"/>
                </a:cubicBezTo>
                <a:cubicBezTo>
                  <a:pt x="410218" y="137214"/>
                  <a:pt x="409011" y="142034"/>
                  <a:pt x="407247" y="147040"/>
                </a:cubicBezTo>
                <a:cubicBezTo>
                  <a:pt x="416253" y="146298"/>
                  <a:pt x="426930" y="151489"/>
                  <a:pt x="416903" y="186899"/>
                </a:cubicBezTo>
                <a:cubicBezTo>
                  <a:pt x="409568" y="212854"/>
                  <a:pt x="402791" y="220177"/>
                  <a:pt x="397592" y="220547"/>
                </a:cubicBezTo>
                <a:cubicBezTo>
                  <a:pt x="392764" y="251322"/>
                  <a:pt x="368160" y="290533"/>
                  <a:pt x="329630" y="304344"/>
                </a:cubicBezTo>
                <a:cubicBezTo>
                  <a:pt x="313568" y="310184"/>
                  <a:pt x="295928" y="310184"/>
                  <a:pt x="279866" y="304437"/>
                </a:cubicBezTo>
                <a:cubicBezTo>
                  <a:pt x="240779" y="290718"/>
                  <a:pt x="217011" y="251600"/>
                  <a:pt x="212183" y="220640"/>
                </a:cubicBezTo>
                <a:cubicBezTo>
                  <a:pt x="207076" y="220269"/>
                  <a:pt x="200113" y="213039"/>
                  <a:pt x="192871" y="187084"/>
                </a:cubicBezTo>
                <a:cubicBezTo>
                  <a:pt x="182844" y="151582"/>
                  <a:pt x="193428" y="146391"/>
                  <a:pt x="202713" y="147225"/>
                </a:cubicBezTo>
                <a:cubicBezTo>
                  <a:pt x="201041" y="142312"/>
                  <a:pt x="199649" y="137492"/>
                  <a:pt x="198813" y="132672"/>
                </a:cubicBezTo>
                <a:cubicBezTo>
                  <a:pt x="195564" y="116079"/>
                  <a:pt x="194728" y="100692"/>
                  <a:pt x="198535" y="85953"/>
                </a:cubicBezTo>
                <a:cubicBezTo>
                  <a:pt x="203270" y="66209"/>
                  <a:pt x="213854" y="50358"/>
                  <a:pt x="225924" y="38122"/>
                </a:cubicBezTo>
                <a:cubicBezTo>
                  <a:pt x="233444" y="30058"/>
                  <a:pt x="241986" y="23013"/>
                  <a:pt x="251177" y="17266"/>
                </a:cubicBezTo>
                <a:cubicBezTo>
                  <a:pt x="258605" y="12075"/>
                  <a:pt x="266775" y="7626"/>
                  <a:pt x="275688" y="4659"/>
                </a:cubicBezTo>
                <a:cubicBezTo>
                  <a:pt x="282558" y="2249"/>
                  <a:pt x="289986" y="766"/>
                  <a:pt x="297970" y="395"/>
                </a:cubicBezTo>
                <a:close/>
              </a:path>
            </a:pathLst>
          </a:custGeom>
          <a:solidFill>
            <a:srgbClr val="8A501B"/>
          </a:solidFill>
          <a:ln>
            <a:noFill/>
          </a:ln>
        </p:spPr>
        <p:txBody>
          <a:bodyPr/>
          <a:lstStyle/>
          <a:p>
            <a:endParaRPr lang="zh-CN" altLang="en-US">
              <a:cs typeface="+mn-ea"/>
              <a:sym typeface="+mn-lt"/>
            </a:endParaRPr>
          </a:p>
        </p:txBody>
      </p:sp>
      <p:sp>
        <p:nvSpPr>
          <p:cNvPr id="46" name="文本框 45"/>
          <p:cNvSpPr txBox="1"/>
          <p:nvPr/>
        </p:nvSpPr>
        <p:spPr>
          <a:xfrm>
            <a:off x="1843742" y="3861490"/>
            <a:ext cx="1049898" cy="52322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a:lnSpc>
                <a:spcPct val="100000"/>
              </a:lnSpc>
            </a:pPr>
            <a:r>
              <a:rPr lang="zh-CN" altLang="en-US" sz="1400" b="0">
                <a:solidFill>
                  <a:schemeClr val="bg1"/>
                </a:solidFill>
                <a:latin typeface="+mn-lt"/>
                <a:ea typeface="+mn-ea"/>
                <a:cs typeface="+mn-ea"/>
                <a:sym typeface="+mn-lt"/>
              </a:rPr>
              <a:t>添加</a:t>
            </a:r>
            <a:endParaRPr lang="en-US" altLang="zh-CN" sz="1400" b="0">
              <a:solidFill>
                <a:schemeClr val="bg1"/>
              </a:solidFill>
              <a:latin typeface="+mn-lt"/>
              <a:ea typeface="+mn-ea"/>
              <a:cs typeface="+mn-ea"/>
              <a:sym typeface="+mn-lt"/>
            </a:endParaRPr>
          </a:p>
          <a:p>
            <a:pPr>
              <a:lnSpc>
                <a:spcPct val="100000"/>
              </a:lnSpc>
            </a:pPr>
            <a:r>
              <a:rPr lang="zh-CN" altLang="en-US" sz="1400" b="0">
                <a:solidFill>
                  <a:schemeClr val="bg1"/>
                </a:solidFill>
                <a:latin typeface="+mn-lt"/>
                <a:ea typeface="+mn-ea"/>
                <a:cs typeface="+mn-ea"/>
                <a:sym typeface="+mn-lt"/>
              </a:rPr>
              <a:t>文本信息</a:t>
            </a:r>
          </a:p>
        </p:txBody>
      </p:sp>
      <p:sp>
        <p:nvSpPr>
          <p:cNvPr id="47" name="文本框 46"/>
          <p:cNvSpPr txBox="1"/>
          <p:nvPr/>
        </p:nvSpPr>
        <p:spPr>
          <a:xfrm>
            <a:off x="1817561" y="3410842"/>
            <a:ext cx="661206" cy="584775"/>
          </a:xfrm>
          <a:prstGeom prst="rect">
            <a:avLst/>
          </a:prstGeom>
          <a:noFill/>
        </p:spPr>
        <p:txBody>
          <a:bodyPr wrap="square" rtlCol="0">
            <a:spAutoFit/>
          </a:bodyPr>
          <a:lstStyle/>
          <a:p>
            <a:r>
              <a:rPr lang="en-US" altLang="zh-CN" sz="3200" b="1">
                <a:solidFill>
                  <a:schemeClr val="bg1"/>
                </a:solidFill>
                <a:cs typeface="+mn-ea"/>
                <a:sym typeface="+mn-lt"/>
              </a:rPr>
              <a:t>01</a:t>
            </a:r>
            <a:endParaRPr lang="zh-CN" altLang="en-US" sz="3200" b="1">
              <a:solidFill>
                <a:schemeClr val="bg1"/>
              </a:solidFill>
              <a:cs typeface="+mn-ea"/>
              <a:sym typeface="+mn-lt"/>
            </a:endParaRPr>
          </a:p>
        </p:txBody>
      </p:sp>
      <p:sp>
        <p:nvSpPr>
          <p:cNvPr id="48" name="箭头: 五边形 21"/>
          <p:cNvSpPr/>
          <p:nvPr/>
        </p:nvSpPr>
        <p:spPr>
          <a:xfrm>
            <a:off x="3527012" y="3575704"/>
            <a:ext cx="782006" cy="711506"/>
          </a:xfrm>
          <a:prstGeom prst="homePlate">
            <a:avLst>
              <a:gd name="adj" fmla="val 47080"/>
            </a:avLst>
          </a:prstGeom>
          <a:solidFill>
            <a:schemeClr val="bg1"/>
          </a:solidFill>
          <a:ln>
            <a:noFill/>
          </a:ln>
          <a:effectLst>
            <a:outerShdw blurRad="1143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9" name="businessman_208985"/>
          <p:cNvSpPr>
            <a:spLocks noChangeAspect="1"/>
          </p:cNvSpPr>
          <p:nvPr/>
        </p:nvSpPr>
        <p:spPr bwMode="auto">
          <a:xfrm>
            <a:off x="3654761" y="3778269"/>
            <a:ext cx="334938" cy="334512"/>
          </a:xfrm>
          <a:custGeom>
            <a:gdLst>
              <a:gd name="T0" fmla="*/ 6826 w 6849"/>
              <a:gd name="T1" fmla="*/ 6677 h 6851"/>
              <a:gd name="T2" fmla="*/ 3526 w 6849"/>
              <a:gd name="T3" fmla="*/ 77 h 6851"/>
              <a:gd name="T4" fmla="*/ 3323 w 6849"/>
              <a:gd name="T5" fmla="*/ 77 h 6851"/>
              <a:gd name="T6" fmla="*/ 23 w 6849"/>
              <a:gd name="T7" fmla="*/ 6677 h 6851"/>
              <a:gd name="T8" fmla="*/ 49 w 6849"/>
              <a:gd name="T9" fmla="*/ 6812 h 6851"/>
              <a:gd name="T10" fmla="*/ 187 w 6849"/>
              <a:gd name="T11" fmla="*/ 6822 h 6851"/>
              <a:gd name="T12" fmla="*/ 3424 w 6849"/>
              <a:gd name="T13" fmla="*/ 4702 h 6851"/>
              <a:gd name="T14" fmla="*/ 6662 w 6849"/>
              <a:gd name="T15" fmla="*/ 6822 h 6851"/>
              <a:gd name="T16" fmla="*/ 6724 w 6849"/>
              <a:gd name="T17" fmla="*/ 6841 h 6851"/>
              <a:gd name="T18" fmla="*/ 6800 w 6849"/>
              <a:gd name="T19" fmla="*/ 6812 h 6851"/>
              <a:gd name="T20" fmla="*/ 6826 w 6849"/>
              <a:gd name="T21" fmla="*/ 6677 h 68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49" h="6851">
                <a:moveTo>
                  <a:pt x="6826" y="6677"/>
                </a:moveTo>
                <a:lnTo>
                  <a:pt x="3526" y="77"/>
                </a:lnTo>
                <a:cubicBezTo>
                  <a:pt x="3488" y="0"/>
                  <a:pt x="3361" y="0"/>
                  <a:pt x="3323" y="77"/>
                </a:cubicBezTo>
                <a:lnTo>
                  <a:pt x="23" y="6677"/>
                </a:lnTo>
                <a:cubicBezTo>
                  <a:pt x="0" y="6722"/>
                  <a:pt x="11" y="6778"/>
                  <a:pt x="49" y="6812"/>
                </a:cubicBezTo>
                <a:cubicBezTo>
                  <a:pt x="88" y="6847"/>
                  <a:pt x="144" y="6851"/>
                  <a:pt x="187" y="6822"/>
                </a:cubicBezTo>
                <a:lnTo>
                  <a:pt x="3424" y="4702"/>
                </a:lnTo>
                <a:lnTo>
                  <a:pt x="6662" y="6822"/>
                </a:lnTo>
                <a:cubicBezTo>
                  <a:pt x="6681" y="6835"/>
                  <a:pt x="6702" y="6841"/>
                  <a:pt x="6724" y="6841"/>
                </a:cubicBezTo>
                <a:cubicBezTo>
                  <a:pt x="6751" y="6841"/>
                  <a:pt x="6778" y="6831"/>
                  <a:pt x="6800" y="6812"/>
                </a:cubicBezTo>
                <a:cubicBezTo>
                  <a:pt x="6838" y="6778"/>
                  <a:pt x="6849" y="6722"/>
                  <a:pt x="6826" y="6677"/>
                </a:cubicBezTo>
                <a:close/>
              </a:path>
            </a:pathLst>
          </a:custGeom>
          <a:solidFill>
            <a:srgbClr val="8A501B"/>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0" name="文本框 54"/>
          <p:cNvSpPr txBox="1"/>
          <p:nvPr/>
        </p:nvSpPr>
        <p:spPr>
          <a:xfrm>
            <a:off x="4551190" y="3864244"/>
            <a:ext cx="1049898"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1400" b="0">
                <a:solidFill>
                  <a:schemeClr val="bg1"/>
                </a:solidFill>
                <a:cs typeface="+mn-ea"/>
                <a:sym typeface="+mn-lt"/>
              </a:rPr>
              <a:t>添加</a:t>
            </a:r>
            <a:endParaRPr lang="en-US" altLang="zh-CN" sz="1400" b="0">
              <a:solidFill>
                <a:schemeClr val="bg1"/>
              </a:solidFill>
              <a:cs typeface="+mn-ea"/>
              <a:sym typeface="+mn-lt"/>
            </a:endParaRPr>
          </a:p>
          <a:p>
            <a:pPr>
              <a:lnSpc>
                <a:spcPct val="100000"/>
              </a:lnSpc>
            </a:pPr>
            <a:r>
              <a:rPr lang="zh-CN" altLang="en-US" sz="1400" b="0">
                <a:solidFill>
                  <a:schemeClr val="bg1"/>
                </a:solidFill>
                <a:cs typeface="+mn-ea"/>
                <a:sym typeface="+mn-lt"/>
              </a:rPr>
              <a:t>文本信息</a:t>
            </a:r>
          </a:p>
        </p:txBody>
      </p:sp>
      <p:sp>
        <p:nvSpPr>
          <p:cNvPr id="51" name="文本框 55"/>
          <p:cNvSpPr txBox="1"/>
          <p:nvPr/>
        </p:nvSpPr>
        <p:spPr>
          <a:xfrm>
            <a:off x="4525009" y="3413596"/>
            <a:ext cx="661206"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b="1">
                <a:solidFill>
                  <a:schemeClr val="bg1"/>
                </a:solidFill>
                <a:cs typeface="+mn-ea"/>
                <a:sym typeface="+mn-lt"/>
              </a:rPr>
              <a:t>02</a:t>
            </a:r>
            <a:endParaRPr lang="zh-CN" altLang="en-US" sz="3200" b="1">
              <a:solidFill>
                <a:schemeClr val="bg1"/>
              </a:solidFill>
              <a:cs typeface="+mn-ea"/>
              <a:sym typeface="+mn-lt"/>
            </a:endParaRPr>
          </a:p>
        </p:txBody>
      </p:sp>
      <p:sp>
        <p:nvSpPr>
          <p:cNvPr id="52" name="箭头: 五边形 26"/>
          <p:cNvSpPr/>
          <p:nvPr/>
        </p:nvSpPr>
        <p:spPr>
          <a:xfrm>
            <a:off x="6234460" y="3578458"/>
            <a:ext cx="782006" cy="711506"/>
          </a:xfrm>
          <a:prstGeom prst="homePlate">
            <a:avLst>
              <a:gd name="adj" fmla="val 47080"/>
            </a:avLst>
          </a:prstGeom>
          <a:solidFill>
            <a:schemeClr val="bg1"/>
          </a:solidFill>
          <a:ln>
            <a:noFill/>
          </a:ln>
          <a:effectLst>
            <a:outerShdw blurRad="1143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3" name="businessman_208985"/>
          <p:cNvSpPr>
            <a:spLocks noChangeAspect="1"/>
          </p:cNvSpPr>
          <p:nvPr/>
        </p:nvSpPr>
        <p:spPr bwMode="auto">
          <a:xfrm>
            <a:off x="6362209" y="3812936"/>
            <a:ext cx="334938" cy="270689"/>
          </a:xfrm>
          <a:custGeom>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8">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rgbClr val="8A501B"/>
          </a:solidFill>
          <a:ln>
            <a:noFill/>
          </a:ln>
        </p:spPr>
        <p:txBody>
          <a:bodyPr/>
          <a:lstStyle/>
          <a:p>
            <a:endParaRPr lang="zh-CN" altLang="en-US">
              <a:cs typeface="+mn-ea"/>
              <a:sym typeface="+mn-lt"/>
            </a:endParaRPr>
          </a:p>
        </p:txBody>
      </p:sp>
      <p:sp>
        <p:nvSpPr>
          <p:cNvPr id="54" name="文本框 59"/>
          <p:cNvSpPr txBox="1"/>
          <p:nvPr/>
        </p:nvSpPr>
        <p:spPr>
          <a:xfrm>
            <a:off x="7258638" y="3866998"/>
            <a:ext cx="1049898"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1400" b="0">
                <a:solidFill>
                  <a:schemeClr val="bg1"/>
                </a:solidFill>
                <a:cs typeface="+mn-ea"/>
                <a:sym typeface="+mn-lt"/>
              </a:rPr>
              <a:t>添加</a:t>
            </a:r>
            <a:endParaRPr lang="en-US" altLang="zh-CN" sz="1400" b="0">
              <a:solidFill>
                <a:schemeClr val="bg1"/>
              </a:solidFill>
              <a:cs typeface="+mn-ea"/>
              <a:sym typeface="+mn-lt"/>
            </a:endParaRPr>
          </a:p>
          <a:p>
            <a:pPr>
              <a:lnSpc>
                <a:spcPct val="100000"/>
              </a:lnSpc>
            </a:pPr>
            <a:r>
              <a:rPr lang="zh-CN" altLang="en-US" sz="1400" b="0">
                <a:solidFill>
                  <a:schemeClr val="bg1"/>
                </a:solidFill>
                <a:cs typeface="+mn-ea"/>
                <a:sym typeface="+mn-lt"/>
              </a:rPr>
              <a:t>文本信息</a:t>
            </a:r>
          </a:p>
        </p:txBody>
      </p:sp>
      <p:sp>
        <p:nvSpPr>
          <p:cNvPr id="55" name="文本框 60"/>
          <p:cNvSpPr txBox="1"/>
          <p:nvPr/>
        </p:nvSpPr>
        <p:spPr>
          <a:xfrm>
            <a:off x="7232457" y="3416350"/>
            <a:ext cx="661206"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b="1">
                <a:solidFill>
                  <a:schemeClr val="bg1"/>
                </a:solidFill>
                <a:cs typeface="+mn-ea"/>
                <a:sym typeface="+mn-lt"/>
              </a:rPr>
              <a:t>03</a:t>
            </a:r>
            <a:endParaRPr lang="zh-CN" altLang="en-US" sz="3200" b="1">
              <a:solidFill>
                <a:schemeClr val="bg1"/>
              </a:solidFill>
              <a:cs typeface="+mn-ea"/>
              <a:sym typeface="+mn-lt"/>
            </a:endParaRPr>
          </a:p>
        </p:txBody>
      </p:sp>
      <p:sp>
        <p:nvSpPr>
          <p:cNvPr id="56" name="箭头: 五边形 31"/>
          <p:cNvSpPr/>
          <p:nvPr/>
        </p:nvSpPr>
        <p:spPr>
          <a:xfrm>
            <a:off x="8941908" y="3581212"/>
            <a:ext cx="782006" cy="711506"/>
          </a:xfrm>
          <a:prstGeom prst="homePlate">
            <a:avLst>
              <a:gd name="adj" fmla="val 47080"/>
            </a:avLst>
          </a:prstGeom>
          <a:solidFill>
            <a:schemeClr val="bg1"/>
          </a:solidFill>
          <a:ln>
            <a:noFill/>
          </a:ln>
          <a:effectLst>
            <a:outerShdw blurRad="1143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7" name="businessman_208985"/>
          <p:cNvSpPr>
            <a:spLocks noChangeAspect="1"/>
          </p:cNvSpPr>
          <p:nvPr/>
        </p:nvSpPr>
        <p:spPr bwMode="auto">
          <a:xfrm>
            <a:off x="9069657" y="3784362"/>
            <a:ext cx="334938" cy="333345"/>
          </a:xfrm>
          <a:custGeom>
            <a:gdLst>
              <a:gd name="connsiteX0" fmla="*/ 59719 w 604084"/>
              <a:gd name="connsiteY0" fmla="*/ 352290 h 601212"/>
              <a:gd name="connsiteX1" fmla="*/ 35420 w 604084"/>
              <a:gd name="connsiteY1" fmla="*/ 382719 h 601212"/>
              <a:gd name="connsiteX2" fmla="*/ 27733 w 604084"/>
              <a:gd name="connsiteY2" fmla="*/ 409584 h 601212"/>
              <a:gd name="connsiteX3" fmla="*/ 41323 w 604084"/>
              <a:gd name="connsiteY3" fmla="*/ 434119 h 601212"/>
              <a:gd name="connsiteX4" fmla="*/ 42010 w 604084"/>
              <a:gd name="connsiteY4" fmla="*/ 434668 h 601212"/>
              <a:gd name="connsiteX5" fmla="*/ 64798 w 604084"/>
              <a:gd name="connsiteY5" fmla="*/ 442618 h 601212"/>
              <a:gd name="connsiteX6" fmla="*/ 93490 w 604084"/>
              <a:gd name="connsiteY6" fmla="*/ 428911 h 601212"/>
              <a:gd name="connsiteX7" fmla="*/ 117789 w 604084"/>
              <a:gd name="connsiteY7" fmla="*/ 398482 h 601212"/>
              <a:gd name="connsiteX8" fmla="*/ 481781 w 604084"/>
              <a:gd name="connsiteY8" fmla="*/ 309401 h 601212"/>
              <a:gd name="connsiteX9" fmla="*/ 349677 w 604084"/>
              <a:gd name="connsiteY9" fmla="*/ 467956 h 601212"/>
              <a:gd name="connsiteX10" fmla="*/ 481781 w 604084"/>
              <a:gd name="connsiteY10" fmla="*/ 467956 h 601212"/>
              <a:gd name="connsiteX11" fmla="*/ 500182 w 604084"/>
              <a:gd name="connsiteY11" fmla="*/ 258560 h 601212"/>
              <a:gd name="connsiteX12" fmla="*/ 509245 w 604084"/>
              <a:gd name="connsiteY12" fmla="*/ 271442 h 601212"/>
              <a:gd name="connsiteX13" fmla="*/ 509245 w 604084"/>
              <a:gd name="connsiteY13" fmla="*/ 481660 h 601212"/>
              <a:gd name="connsiteX14" fmla="*/ 495513 w 604084"/>
              <a:gd name="connsiteY14" fmla="*/ 495364 h 601212"/>
              <a:gd name="connsiteX15" fmla="*/ 320428 w 604084"/>
              <a:gd name="connsiteY15" fmla="*/ 495364 h 601212"/>
              <a:gd name="connsiteX16" fmla="*/ 308069 w 604084"/>
              <a:gd name="connsiteY16" fmla="*/ 487416 h 601212"/>
              <a:gd name="connsiteX17" fmla="*/ 309854 w 604084"/>
              <a:gd name="connsiteY17" fmla="*/ 472890 h 601212"/>
              <a:gd name="connsiteX18" fmla="*/ 484939 w 604084"/>
              <a:gd name="connsiteY18" fmla="*/ 262671 h 601212"/>
              <a:gd name="connsiteX19" fmla="*/ 500182 w 604084"/>
              <a:gd name="connsiteY19" fmla="*/ 258560 h 601212"/>
              <a:gd name="connsiteX20" fmla="*/ 230987 w 604084"/>
              <a:gd name="connsiteY20" fmla="*/ 181418 h 601212"/>
              <a:gd name="connsiteX21" fmla="*/ 241077 w 604084"/>
              <a:gd name="connsiteY21" fmla="*/ 184383 h 601212"/>
              <a:gd name="connsiteX22" fmla="*/ 243274 w 604084"/>
              <a:gd name="connsiteY22" fmla="*/ 203578 h 601212"/>
              <a:gd name="connsiteX23" fmla="*/ 153494 w 604084"/>
              <a:gd name="connsiteY23" fmla="*/ 316277 h 601212"/>
              <a:gd name="connsiteX24" fmla="*/ 142787 w 604084"/>
              <a:gd name="connsiteY24" fmla="*/ 321350 h 601212"/>
              <a:gd name="connsiteX25" fmla="*/ 134138 w 604084"/>
              <a:gd name="connsiteY25" fmla="*/ 318471 h 601212"/>
              <a:gd name="connsiteX26" fmla="*/ 131942 w 604084"/>
              <a:gd name="connsiteY26" fmla="*/ 299139 h 601212"/>
              <a:gd name="connsiteX27" fmla="*/ 221721 w 604084"/>
              <a:gd name="connsiteY27" fmla="*/ 186577 h 601212"/>
              <a:gd name="connsiteX28" fmla="*/ 230987 w 604084"/>
              <a:gd name="connsiteY28" fmla="*/ 181418 h 601212"/>
              <a:gd name="connsiteX29" fmla="*/ 339635 w 604084"/>
              <a:gd name="connsiteY29" fmla="*/ 60608 h 601212"/>
              <a:gd name="connsiteX30" fmla="*/ 302294 w 604084"/>
              <a:gd name="connsiteY30" fmla="*/ 84457 h 601212"/>
              <a:gd name="connsiteX31" fmla="*/ 308609 w 604084"/>
              <a:gd name="connsiteY31" fmla="*/ 89529 h 601212"/>
              <a:gd name="connsiteX32" fmla="*/ 310806 w 604084"/>
              <a:gd name="connsiteY32" fmla="*/ 108719 h 601212"/>
              <a:gd name="connsiteX33" fmla="*/ 300098 w 604084"/>
              <a:gd name="connsiteY33" fmla="*/ 113927 h 601212"/>
              <a:gd name="connsiteX34" fmla="*/ 291587 w 604084"/>
              <a:gd name="connsiteY34" fmla="*/ 110912 h 601212"/>
              <a:gd name="connsiteX35" fmla="*/ 277721 w 604084"/>
              <a:gd name="connsiteY35" fmla="*/ 99946 h 601212"/>
              <a:gd name="connsiteX36" fmla="*/ 257815 w 604084"/>
              <a:gd name="connsiteY36" fmla="*/ 112694 h 601212"/>
              <a:gd name="connsiteX37" fmla="*/ 307237 w 604084"/>
              <a:gd name="connsiteY37" fmla="*/ 152032 h 601212"/>
              <a:gd name="connsiteX38" fmla="*/ 358579 w 604084"/>
              <a:gd name="connsiteY38" fmla="*/ 16060 h 601212"/>
              <a:gd name="connsiteX39" fmla="*/ 374504 w 604084"/>
              <a:gd name="connsiteY39" fmla="*/ 16883 h 601212"/>
              <a:gd name="connsiteX40" fmla="*/ 378897 w 604084"/>
              <a:gd name="connsiteY40" fmla="*/ 32234 h 601212"/>
              <a:gd name="connsiteX41" fmla="*/ 326593 w 604084"/>
              <a:gd name="connsiteY41" fmla="*/ 179309 h 601212"/>
              <a:gd name="connsiteX42" fmla="*/ 325769 w 604084"/>
              <a:gd name="connsiteY42" fmla="*/ 181091 h 601212"/>
              <a:gd name="connsiteX43" fmla="*/ 325632 w 604084"/>
              <a:gd name="connsiteY43" fmla="*/ 181502 h 601212"/>
              <a:gd name="connsiteX44" fmla="*/ 324671 w 604084"/>
              <a:gd name="connsiteY44" fmla="*/ 182873 h 601212"/>
              <a:gd name="connsiteX45" fmla="*/ 324534 w 604084"/>
              <a:gd name="connsiteY45" fmla="*/ 183147 h 601212"/>
              <a:gd name="connsiteX46" fmla="*/ 324397 w 604084"/>
              <a:gd name="connsiteY46" fmla="*/ 183284 h 601212"/>
              <a:gd name="connsiteX47" fmla="*/ 147716 w 604084"/>
              <a:gd name="connsiteY47" fmla="*/ 404787 h 601212"/>
              <a:gd name="connsiteX48" fmla="*/ 114906 w 604084"/>
              <a:gd name="connsiteY48" fmla="*/ 445907 h 601212"/>
              <a:gd name="connsiteX49" fmla="*/ 64798 w 604084"/>
              <a:gd name="connsiteY49" fmla="*/ 470031 h 601212"/>
              <a:gd name="connsiteX50" fmla="*/ 24987 w 604084"/>
              <a:gd name="connsiteY50" fmla="*/ 456187 h 601212"/>
              <a:gd name="connsiteX51" fmla="*/ 24163 w 604084"/>
              <a:gd name="connsiteY51" fmla="*/ 455502 h 601212"/>
              <a:gd name="connsiteX52" fmla="*/ 414 w 604084"/>
              <a:gd name="connsiteY52" fmla="*/ 412737 h 601212"/>
              <a:gd name="connsiteX53" fmla="*/ 14004 w 604084"/>
              <a:gd name="connsiteY53" fmla="*/ 365722 h 601212"/>
              <a:gd name="connsiteX54" fmla="*/ 46815 w 604084"/>
              <a:gd name="connsiteY54" fmla="*/ 324465 h 601212"/>
              <a:gd name="connsiteX55" fmla="*/ 66034 w 604084"/>
              <a:gd name="connsiteY55" fmla="*/ 322272 h 601212"/>
              <a:gd name="connsiteX56" fmla="*/ 134812 w 604084"/>
              <a:gd name="connsiteY56" fmla="*/ 376962 h 601212"/>
              <a:gd name="connsiteX57" fmla="*/ 294332 w 604084"/>
              <a:gd name="connsiteY57" fmla="*/ 176842 h 601212"/>
              <a:gd name="connsiteX58" fmla="*/ 236400 w 604084"/>
              <a:gd name="connsiteY58" fmla="*/ 130787 h 601212"/>
              <a:gd name="connsiteX59" fmla="*/ 109689 w 604084"/>
              <a:gd name="connsiteY59" fmla="*/ 289649 h 601212"/>
              <a:gd name="connsiteX60" fmla="*/ 90333 w 604084"/>
              <a:gd name="connsiteY60" fmla="*/ 291842 h 601212"/>
              <a:gd name="connsiteX61" fmla="*/ 88136 w 604084"/>
              <a:gd name="connsiteY61" fmla="*/ 272516 h 601212"/>
              <a:gd name="connsiteX62" fmla="*/ 223495 w 604084"/>
              <a:gd name="connsiteY62" fmla="*/ 102962 h 601212"/>
              <a:gd name="connsiteX63" fmla="*/ 223495 w 604084"/>
              <a:gd name="connsiteY63" fmla="*/ 102825 h 601212"/>
              <a:gd name="connsiteX64" fmla="*/ 224044 w 604084"/>
              <a:gd name="connsiteY64" fmla="*/ 102276 h 601212"/>
              <a:gd name="connsiteX65" fmla="*/ 224456 w 604084"/>
              <a:gd name="connsiteY65" fmla="*/ 101865 h 601212"/>
              <a:gd name="connsiteX66" fmla="*/ 225005 w 604084"/>
              <a:gd name="connsiteY66" fmla="*/ 101317 h 601212"/>
              <a:gd name="connsiteX67" fmla="*/ 225417 w 604084"/>
              <a:gd name="connsiteY67" fmla="*/ 100906 h 601212"/>
              <a:gd name="connsiteX68" fmla="*/ 225966 w 604084"/>
              <a:gd name="connsiteY68" fmla="*/ 100494 h 601212"/>
              <a:gd name="connsiteX69" fmla="*/ 226653 w 604084"/>
              <a:gd name="connsiteY69" fmla="*/ 100083 h 601212"/>
              <a:gd name="connsiteX70" fmla="*/ 226790 w 604084"/>
              <a:gd name="connsiteY70" fmla="*/ 99946 h 601212"/>
              <a:gd name="connsiteX71" fmla="*/ 595022 w 604084"/>
              <a:gd name="connsiteY71" fmla="*/ 851 h 601212"/>
              <a:gd name="connsiteX72" fmla="*/ 604084 w 604084"/>
              <a:gd name="connsiteY72" fmla="*/ 13735 h 601212"/>
              <a:gd name="connsiteX73" fmla="*/ 604084 w 604084"/>
              <a:gd name="connsiteY73" fmla="*/ 481688 h 601212"/>
              <a:gd name="connsiteX74" fmla="*/ 590354 w 604084"/>
              <a:gd name="connsiteY74" fmla="*/ 495395 h 601212"/>
              <a:gd name="connsiteX75" fmla="*/ 576624 w 604084"/>
              <a:gd name="connsiteY75" fmla="*/ 481688 h 601212"/>
              <a:gd name="connsiteX76" fmla="*/ 576624 w 604084"/>
              <a:gd name="connsiteY76" fmla="*/ 51703 h 601212"/>
              <a:gd name="connsiteX77" fmla="*/ 141926 w 604084"/>
              <a:gd name="connsiteY77" fmla="*/ 573798 h 601212"/>
              <a:gd name="connsiteX78" fmla="*/ 590354 w 604084"/>
              <a:gd name="connsiteY78" fmla="*/ 573798 h 601212"/>
              <a:gd name="connsiteX79" fmla="*/ 604084 w 604084"/>
              <a:gd name="connsiteY79" fmla="*/ 587505 h 601212"/>
              <a:gd name="connsiteX80" fmla="*/ 590354 w 604084"/>
              <a:gd name="connsiteY80" fmla="*/ 601212 h 601212"/>
              <a:gd name="connsiteX81" fmla="*/ 112680 w 604084"/>
              <a:gd name="connsiteY81" fmla="*/ 601212 h 601212"/>
              <a:gd name="connsiteX82" fmla="*/ 100323 w 604084"/>
              <a:gd name="connsiteY82" fmla="*/ 593399 h 601212"/>
              <a:gd name="connsiteX83" fmla="*/ 102108 w 604084"/>
              <a:gd name="connsiteY83" fmla="*/ 578733 h 601212"/>
              <a:gd name="connsiteX84" fmla="*/ 579782 w 604084"/>
              <a:gd name="connsiteY84" fmla="*/ 4963 h 601212"/>
              <a:gd name="connsiteX85" fmla="*/ 595022 w 604084"/>
              <a:gd name="connsiteY85" fmla="*/ 851 h 6012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4084" h="601212">
                <a:moveTo>
                  <a:pt x="59719" y="352290"/>
                </a:moveTo>
                <a:lnTo>
                  <a:pt x="35420" y="382719"/>
                </a:lnTo>
                <a:cubicBezTo>
                  <a:pt x="29380" y="390395"/>
                  <a:pt x="26634" y="399989"/>
                  <a:pt x="27733" y="409584"/>
                </a:cubicBezTo>
                <a:cubicBezTo>
                  <a:pt x="28831" y="419316"/>
                  <a:pt x="33636" y="427951"/>
                  <a:pt x="41323" y="434119"/>
                </a:cubicBezTo>
                <a:lnTo>
                  <a:pt x="42010" y="434668"/>
                </a:lnTo>
                <a:cubicBezTo>
                  <a:pt x="48599" y="439876"/>
                  <a:pt x="56424" y="442618"/>
                  <a:pt x="64798" y="442618"/>
                </a:cubicBezTo>
                <a:cubicBezTo>
                  <a:pt x="76055" y="442618"/>
                  <a:pt x="86489" y="437683"/>
                  <a:pt x="93490" y="428911"/>
                </a:cubicBezTo>
                <a:lnTo>
                  <a:pt x="117789" y="398482"/>
                </a:lnTo>
                <a:close/>
                <a:moveTo>
                  <a:pt x="481781" y="309401"/>
                </a:moveTo>
                <a:lnTo>
                  <a:pt x="349677" y="467956"/>
                </a:lnTo>
                <a:lnTo>
                  <a:pt x="481781" y="467956"/>
                </a:lnTo>
                <a:close/>
                <a:moveTo>
                  <a:pt x="500182" y="258560"/>
                </a:moveTo>
                <a:cubicBezTo>
                  <a:pt x="505538" y="260478"/>
                  <a:pt x="509245" y="265686"/>
                  <a:pt x="509245" y="271442"/>
                </a:cubicBezTo>
                <a:lnTo>
                  <a:pt x="509245" y="481660"/>
                </a:lnTo>
                <a:cubicBezTo>
                  <a:pt x="509245" y="489197"/>
                  <a:pt x="503066" y="495364"/>
                  <a:pt x="495513" y="495364"/>
                </a:cubicBezTo>
                <a:lnTo>
                  <a:pt x="320428" y="495364"/>
                </a:lnTo>
                <a:cubicBezTo>
                  <a:pt x="315209" y="495364"/>
                  <a:pt x="310266" y="492212"/>
                  <a:pt x="308069" y="487416"/>
                </a:cubicBezTo>
                <a:cubicBezTo>
                  <a:pt x="305734" y="482620"/>
                  <a:pt x="306558" y="477001"/>
                  <a:pt x="309854" y="472890"/>
                </a:cubicBezTo>
                <a:lnTo>
                  <a:pt x="484939" y="262671"/>
                </a:lnTo>
                <a:cubicBezTo>
                  <a:pt x="488647" y="258286"/>
                  <a:pt x="494689" y="256641"/>
                  <a:pt x="500182" y="258560"/>
                </a:cubicBezTo>
                <a:close/>
                <a:moveTo>
                  <a:pt x="230987" y="181418"/>
                </a:moveTo>
                <a:cubicBezTo>
                  <a:pt x="234488" y="181024"/>
                  <a:pt x="238126" y="181984"/>
                  <a:pt x="241077" y="184383"/>
                </a:cubicBezTo>
                <a:cubicBezTo>
                  <a:pt x="246980" y="189044"/>
                  <a:pt x="247941" y="197682"/>
                  <a:pt x="243274" y="203578"/>
                </a:cubicBezTo>
                <a:lnTo>
                  <a:pt x="153494" y="316277"/>
                </a:lnTo>
                <a:cubicBezTo>
                  <a:pt x="150749" y="319568"/>
                  <a:pt x="146768" y="321350"/>
                  <a:pt x="142787" y="321350"/>
                </a:cubicBezTo>
                <a:cubicBezTo>
                  <a:pt x="139767" y="321350"/>
                  <a:pt x="136746" y="320391"/>
                  <a:pt x="134138" y="318471"/>
                </a:cubicBezTo>
                <a:cubicBezTo>
                  <a:pt x="128235" y="313672"/>
                  <a:pt x="127274" y="305035"/>
                  <a:pt x="131942" y="299139"/>
                </a:cubicBezTo>
                <a:lnTo>
                  <a:pt x="221721" y="186577"/>
                </a:lnTo>
                <a:cubicBezTo>
                  <a:pt x="224124" y="183560"/>
                  <a:pt x="227487" y="181812"/>
                  <a:pt x="230987" y="181418"/>
                </a:cubicBezTo>
                <a:close/>
                <a:moveTo>
                  <a:pt x="339635" y="60608"/>
                </a:moveTo>
                <a:lnTo>
                  <a:pt x="302294" y="84457"/>
                </a:lnTo>
                <a:lnTo>
                  <a:pt x="308609" y="89529"/>
                </a:lnTo>
                <a:cubicBezTo>
                  <a:pt x="314512" y="94189"/>
                  <a:pt x="315611" y="102825"/>
                  <a:pt x="310806" y="108719"/>
                </a:cubicBezTo>
                <a:cubicBezTo>
                  <a:pt x="308060" y="112145"/>
                  <a:pt x="304079" y="113927"/>
                  <a:pt x="300098" y="113927"/>
                </a:cubicBezTo>
                <a:cubicBezTo>
                  <a:pt x="297078" y="113927"/>
                  <a:pt x="294058" y="112968"/>
                  <a:pt x="291587" y="110912"/>
                </a:cubicBezTo>
                <a:lnTo>
                  <a:pt x="277721" y="99946"/>
                </a:lnTo>
                <a:lnTo>
                  <a:pt x="257815" y="112694"/>
                </a:lnTo>
                <a:lnTo>
                  <a:pt x="307237" y="152032"/>
                </a:lnTo>
                <a:close/>
                <a:moveTo>
                  <a:pt x="358579" y="16060"/>
                </a:moveTo>
                <a:cubicBezTo>
                  <a:pt x="363522" y="12908"/>
                  <a:pt x="369974" y="13182"/>
                  <a:pt x="374504" y="16883"/>
                </a:cubicBezTo>
                <a:cubicBezTo>
                  <a:pt x="379172" y="20584"/>
                  <a:pt x="380956" y="26752"/>
                  <a:pt x="378897" y="32234"/>
                </a:cubicBezTo>
                <a:lnTo>
                  <a:pt x="326593" y="179309"/>
                </a:lnTo>
                <a:cubicBezTo>
                  <a:pt x="326319" y="179995"/>
                  <a:pt x="326044" y="180543"/>
                  <a:pt x="325769" y="181091"/>
                </a:cubicBezTo>
                <a:cubicBezTo>
                  <a:pt x="325769" y="181228"/>
                  <a:pt x="325632" y="181365"/>
                  <a:pt x="325632" y="181502"/>
                </a:cubicBezTo>
                <a:cubicBezTo>
                  <a:pt x="325358" y="181914"/>
                  <a:pt x="325083" y="182462"/>
                  <a:pt x="324671" y="182873"/>
                </a:cubicBezTo>
                <a:cubicBezTo>
                  <a:pt x="324671" y="182873"/>
                  <a:pt x="324534" y="183010"/>
                  <a:pt x="324534" y="183147"/>
                </a:cubicBezTo>
                <a:cubicBezTo>
                  <a:pt x="324397" y="183147"/>
                  <a:pt x="324397" y="183147"/>
                  <a:pt x="324397" y="183284"/>
                </a:cubicBezTo>
                <a:lnTo>
                  <a:pt x="147716" y="404787"/>
                </a:lnTo>
                <a:lnTo>
                  <a:pt x="114906" y="445907"/>
                </a:lnTo>
                <a:cubicBezTo>
                  <a:pt x="102688" y="461259"/>
                  <a:pt x="84429" y="470031"/>
                  <a:pt x="64798" y="470031"/>
                </a:cubicBezTo>
                <a:cubicBezTo>
                  <a:pt x="50384" y="470031"/>
                  <a:pt x="36244" y="465097"/>
                  <a:pt x="24987" y="456187"/>
                </a:cubicBezTo>
                <a:lnTo>
                  <a:pt x="24163" y="455502"/>
                </a:lnTo>
                <a:cubicBezTo>
                  <a:pt x="10847" y="444948"/>
                  <a:pt x="2336" y="429733"/>
                  <a:pt x="414" y="412737"/>
                </a:cubicBezTo>
                <a:cubicBezTo>
                  <a:pt x="-1508" y="395740"/>
                  <a:pt x="3297" y="379018"/>
                  <a:pt x="14004" y="365722"/>
                </a:cubicBezTo>
                <a:lnTo>
                  <a:pt x="46815" y="324465"/>
                </a:lnTo>
                <a:cubicBezTo>
                  <a:pt x="51482" y="318571"/>
                  <a:pt x="60131" y="317611"/>
                  <a:pt x="66034" y="322272"/>
                </a:cubicBezTo>
                <a:lnTo>
                  <a:pt x="134812" y="376962"/>
                </a:lnTo>
                <a:lnTo>
                  <a:pt x="294332" y="176842"/>
                </a:lnTo>
                <a:lnTo>
                  <a:pt x="236400" y="130787"/>
                </a:lnTo>
                <a:lnTo>
                  <a:pt x="109689" y="289649"/>
                </a:lnTo>
                <a:cubicBezTo>
                  <a:pt x="104884" y="295543"/>
                  <a:pt x="96373" y="296503"/>
                  <a:pt x="90333" y="291842"/>
                </a:cubicBezTo>
                <a:cubicBezTo>
                  <a:pt x="84429" y="287182"/>
                  <a:pt x="83469" y="278547"/>
                  <a:pt x="88136" y="272516"/>
                </a:cubicBezTo>
                <a:lnTo>
                  <a:pt x="223495" y="102962"/>
                </a:lnTo>
                <a:cubicBezTo>
                  <a:pt x="223495" y="102962"/>
                  <a:pt x="223495" y="102825"/>
                  <a:pt x="223495" y="102825"/>
                </a:cubicBezTo>
                <a:cubicBezTo>
                  <a:pt x="223770" y="102688"/>
                  <a:pt x="223907" y="102413"/>
                  <a:pt x="224044" y="102276"/>
                </a:cubicBezTo>
                <a:cubicBezTo>
                  <a:pt x="224182" y="102139"/>
                  <a:pt x="224319" y="102002"/>
                  <a:pt x="224456" y="101865"/>
                </a:cubicBezTo>
                <a:cubicBezTo>
                  <a:pt x="224594" y="101591"/>
                  <a:pt x="224868" y="101454"/>
                  <a:pt x="225005" y="101317"/>
                </a:cubicBezTo>
                <a:cubicBezTo>
                  <a:pt x="225143" y="101180"/>
                  <a:pt x="225280" y="101043"/>
                  <a:pt x="225417" y="100906"/>
                </a:cubicBezTo>
                <a:cubicBezTo>
                  <a:pt x="225692" y="100769"/>
                  <a:pt x="225829" y="100632"/>
                  <a:pt x="225966" y="100494"/>
                </a:cubicBezTo>
                <a:cubicBezTo>
                  <a:pt x="226241" y="100357"/>
                  <a:pt x="226378" y="100220"/>
                  <a:pt x="226653" y="100083"/>
                </a:cubicBezTo>
                <a:cubicBezTo>
                  <a:pt x="226653" y="100083"/>
                  <a:pt x="226790" y="99946"/>
                  <a:pt x="226790" y="99946"/>
                </a:cubicBezTo>
                <a:close/>
                <a:moveTo>
                  <a:pt x="595022" y="851"/>
                </a:moveTo>
                <a:cubicBezTo>
                  <a:pt x="600514" y="2770"/>
                  <a:pt x="604084" y="7978"/>
                  <a:pt x="604084" y="13735"/>
                </a:cubicBezTo>
                <a:lnTo>
                  <a:pt x="604084" y="481688"/>
                </a:lnTo>
                <a:cubicBezTo>
                  <a:pt x="604084" y="489227"/>
                  <a:pt x="597906" y="495395"/>
                  <a:pt x="590354" y="495395"/>
                </a:cubicBezTo>
                <a:cubicBezTo>
                  <a:pt x="582802" y="495395"/>
                  <a:pt x="576624" y="489227"/>
                  <a:pt x="576624" y="481688"/>
                </a:cubicBezTo>
                <a:lnTo>
                  <a:pt x="576624" y="51703"/>
                </a:lnTo>
                <a:lnTo>
                  <a:pt x="141926" y="573798"/>
                </a:lnTo>
                <a:lnTo>
                  <a:pt x="590354" y="573798"/>
                </a:lnTo>
                <a:cubicBezTo>
                  <a:pt x="597906" y="573798"/>
                  <a:pt x="604084" y="579967"/>
                  <a:pt x="604084" y="587505"/>
                </a:cubicBezTo>
                <a:cubicBezTo>
                  <a:pt x="604084" y="595044"/>
                  <a:pt x="597906" y="601212"/>
                  <a:pt x="590354" y="601212"/>
                </a:cubicBezTo>
                <a:lnTo>
                  <a:pt x="112680" y="601212"/>
                </a:lnTo>
                <a:cubicBezTo>
                  <a:pt x="107325" y="601212"/>
                  <a:pt x="102520" y="598197"/>
                  <a:pt x="100323" y="593399"/>
                </a:cubicBezTo>
                <a:cubicBezTo>
                  <a:pt x="97989" y="588602"/>
                  <a:pt x="98675" y="582845"/>
                  <a:pt x="102108" y="578733"/>
                </a:cubicBezTo>
                <a:lnTo>
                  <a:pt x="579782" y="4963"/>
                </a:lnTo>
                <a:cubicBezTo>
                  <a:pt x="583489" y="577"/>
                  <a:pt x="589530" y="-1205"/>
                  <a:pt x="595022" y="851"/>
                </a:cubicBezTo>
                <a:close/>
              </a:path>
            </a:pathLst>
          </a:custGeom>
          <a:solidFill>
            <a:srgbClr val="8A501B"/>
          </a:solidFill>
          <a:ln>
            <a:noFill/>
          </a:ln>
        </p:spPr>
        <p:txBody>
          <a:bodyPr/>
          <a:lstStyle/>
          <a:p>
            <a:endParaRPr lang="zh-CN" altLang="en-US">
              <a:cs typeface="+mn-ea"/>
              <a:sym typeface="+mn-lt"/>
            </a:endParaRPr>
          </a:p>
        </p:txBody>
      </p:sp>
      <p:sp>
        <p:nvSpPr>
          <p:cNvPr id="58" name="文本框 67"/>
          <p:cNvSpPr txBox="1"/>
          <p:nvPr/>
        </p:nvSpPr>
        <p:spPr>
          <a:xfrm>
            <a:off x="9966086" y="3869752"/>
            <a:ext cx="1049898"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1400" b="0">
                <a:solidFill>
                  <a:schemeClr val="bg1"/>
                </a:solidFill>
                <a:cs typeface="+mn-ea"/>
                <a:sym typeface="+mn-lt"/>
              </a:rPr>
              <a:t>添加</a:t>
            </a:r>
            <a:endParaRPr lang="en-US" altLang="zh-CN" sz="1400" b="0">
              <a:solidFill>
                <a:schemeClr val="bg1"/>
              </a:solidFill>
              <a:cs typeface="+mn-ea"/>
              <a:sym typeface="+mn-lt"/>
            </a:endParaRPr>
          </a:p>
          <a:p>
            <a:pPr>
              <a:lnSpc>
                <a:spcPct val="100000"/>
              </a:lnSpc>
            </a:pPr>
            <a:r>
              <a:rPr lang="zh-CN" altLang="en-US" sz="1400" b="0">
                <a:solidFill>
                  <a:schemeClr val="bg1"/>
                </a:solidFill>
                <a:cs typeface="+mn-ea"/>
                <a:sym typeface="+mn-lt"/>
              </a:rPr>
              <a:t>文本信息</a:t>
            </a:r>
          </a:p>
        </p:txBody>
      </p:sp>
      <p:sp>
        <p:nvSpPr>
          <p:cNvPr id="59" name="文本框 68"/>
          <p:cNvSpPr txBox="1"/>
          <p:nvPr/>
        </p:nvSpPr>
        <p:spPr>
          <a:xfrm>
            <a:off x="9939905" y="3419104"/>
            <a:ext cx="661206"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b="1">
                <a:solidFill>
                  <a:schemeClr val="bg1"/>
                </a:solidFill>
                <a:cs typeface="+mn-ea"/>
                <a:sym typeface="+mn-lt"/>
              </a:rPr>
              <a:t>04</a:t>
            </a:r>
            <a:endParaRPr lang="zh-CN" altLang="en-US" sz="3200" b="1">
              <a:solidFill>
                <a:schemeClr val="bg1"/>
              </a:solidFill>
              <a:cs typeface="+mn-ea"/>
              <a:sym typeface="+mn-lt"/>
            </a:endParaRPr>
          </a:p>
        </p:txBody>
      </p:sp>
      <p:sp>
        <p:nvSpPr>
          <p:cNvPr id="60" name="矩形 59"/>
          <p:cNvSpPr/>
          <p:nvPr/>
        </p:nvSpPr>
        <p:spPr>
          <a:xfrm>
            <a:off x="4409013" y="5534732"/>
            <a:ext cx="2642314" cy="739818"/>
          </a:xfrm>
          <a:prstGeom prst="rect">
            <a:avLst/>
          </a:prstGeom>
        </p:spPr>
        <p:txBody>
          <a:bodyPr wrap="square">
            <a:spAutoFit/>
          </a:bodyPr>
          <a:lstStyle/>
          <a:p>
            <a:pPr algn="ctr">
              <a:lnSpc>
                <a:spcPct val="130000"/>
              </a:lnSpc>
            </a:pPr>
            <a:r>
              <a:rPr lang="en-US" altLang="zh-CN" sz="1100">
                <a:solidFill>
                  <a:srgbClr val="59595B"/>
                </a:solidFill>
                <a:cs typeface="+mn-ea"/>
                <a:sym typeface="+mn-lt"/>
              </a:rPr>
              <a:t>Lorem ipsum dolor sit amet, consectetuer adipiscing elit. Maecenas porttitor congue massa. </a:t>
            </a:r>
          </a:p>
        </p:txBody>
      </p:sp>
      <p:sp>
        <p:nvSpPr>
          <p:cNvPr id="61" name="文本框 60"/>
          <p:cNvSpPr txBox="1"/>
          <p:nvPr/>
        </p:nvSpPr>
        <p:spPr>
          <a:xfrm>
            <a:off x="4309018" y="5128740"/>
            <a:ext cx="2874439" cy="41088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algn="ctr"/>
            <a:r>
              <a:rPr lang="zh-CN" altLang="en-US" sz="1800" b="0">
                <a:solidFill>
                  <a:schemeClr val="tx1">
                    <a:lumMod val="75000"/>
                    <a:lumOff val="25000"/>
                  </a:schemeClr>
                </a:solidFill>
                <a:latin typeface="+mn-lt"/>
                <a:ea typeface="+mn-ea"/>
                <a:cs typeface="+mn-ea"/>
                <a:sym typeface="+mn-lt"/>
              </a:rPr>
              <a:t>添加文本信息</a:t>
            </a:r>
          </a:p>
        </p:txBody>
      </p:sp>
      <p:sp>
        <p:nvSpPr>
          <p:cNvPr id="62" name="矩形 61"/>
          <p:cNvSpPr/>
          <p:nvPr/>
        </p:nvSpPr>
        <p:spPr>
          <a:xfrm>
            <a:off x="7137282" y="2128216"/>
            <a:ext cx="2642314" cy="739818"/>
          </a:xfrm>
          <a:prstGeom prst="rect">
            <a:avLst/>
          </a:prstGeom>
        </p:spPr>
        <p:txBody>
          <a:bodyPr wrap="square">
            <a:spAutoFit/>
          </a:bodyPr>
          <a:lstStyle/>
          <a:p>
            <a:pPr algn="ctr">
              <a:lnSpc>
                <a:spcPct val="130000"/>
              </a:lnSpc>
            </a:pPr>
            <a:r>
              <a:rPr lang="en-US" altLang="zh-CN" sz="1100">
                <a:solidFill>
                  <a:srgbClr val="59595B"/>
                </a:solidFill>
                <a:cs typeface="+mn-ea"/>
                <a:sym typeface="+mn-lt"/>
              </a:rPr>
              <a:t>Lorem ipsum dolor sit amet, consectetuer adipiscing elit. Maecenas porttitor congue massa. </a:t>
            </a:r>
          </a:p>
        </p:txBody>
      </p:sp>
      <p:sp>
        <p:nvSpPr>
          <p:cNvPr id="63" name="文本框 62"/>
          <p:cNvSpPr txBox="1"/>
          <p:nvPr/>
        </p:nvSpPr>
        <p:spPr>
          <a:xfrm>
            <a:off x="7113487" y="1693649"/>
            <a:ext cx="2874439" cy="41088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algn="ctr"/>
            <a:r>
              <a:rPr lang="zh-CN" altLang="en-US" sz="1800" b="0">
                <a:solidFill>
                  <a:schemeClr val="tx1">
                    <a:lumMod val="75000"/>
                    <a:lumOff val="25000"/>
                  </a:schemeClr>
                </a:solidFill>
                <a:latin typeface="+mn-lt"/>
                <a:ea typeface="+mn-ea"/>
                <a:cs typeface="+mn-ea"/>
                <a:sym typeface="+mn-lt"/>
              </a:rPr>
              <a:t>添加文本信息</a:t>
            </a:r>
          </a:p>
        </p:txBody>
      </p:sp>
    </p:spTree>
    <p:custDataLst>
      <p:tags r:id="rId3"/>
    </p:custDataLst>
  </p:cSld>
  <p:clrMapOvr>
    <a:masterClrMapping/>
  </p:clrMapOvr>
  <p:transition spd="slow" advClick="0" advTm="2000">
    <p:random/>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sp>
        <p:nvSpPr>
          <p:cNvPr id="127" name="文本框 126"/>
          <p:cNvSpPr txBox="1"/>
          <p:nvPr/>
        </p:nvSpPr>
        <p:spPr>
          <a:xfrm>
            <a:off x="577850" y="2369185"/>
            <a:ext cx="3603625" cy="701346"/>
          </a:xfrm>
          <a:prstGeom prst="rect">
            <a:avLst/>
          </a:prstGeom>
          <a:noFill/>
        </p:spPr>
        <p:txBody>
          <a:bodyPr wrap="square" rtlCol="0">
            <a:spAutoFit/>
            <a:scene3d>
              <a:camera prst="orthographicFront"/>
              <a:lightRig rig="threePt" dir="t"/>
            </a:scene3d>
            <a:sp3d contourW="12700"/>
          </a:bodyPr>
          <a:lstStyle/>
          <a:p>
            <a:pPr lvl="0" algn="l" defTabSz="913765">
              <a:lnSpc>
                <a:spcPct val="130000"/>
              </a:lnSpc>
              <a:spcBef>
                <a:spcPct val="0"/>
              </a:spcBef>
              <a:spcAft>
                <a:spcPct val="0"/>
              </a:spcAft>
              <a:buClrTx/>
              <a:buSzTx/>
              <a:defRPr/>
            </a:pPr>
            <a:r>
              <a:rPr lang="zh-CN" altLang="en-US" sz="1600">
                <a:solidFill>
                  <a:schemeClr val="tx1">
                    <a:lumMod val="75000"/>
                    <a:lumOff val="25000"/>
                  </a:schemeClr>
                </a:solidFill>
                <a:cs typeface="+mn-ea"/>
                <a:sym typeface="+mn-lt"/>
              </a:rPr>
              <a:t>点击添加相关标题文字，点击添加相点击添加相关标题文字点击添加相点</a:t>
            </a:r>
          </a:p>
        </p:txBody>
      </p:sp>
      <p:sp>
        <p:nvSpPr>
          <p:cNvPr id="5" name="文本框 4"/>
          <p:cNvSpPr txBox="1"/>
          <p:nvPr/>
        </p:nvSpPr>
        <p:spPr>
          <a:xfrm>
            <a:off x="577850" y="4192270"/>
            <a:ext cx="3603625" cy="701346"/>
          </a:xfrm>
          <a:prstGeom prst="rect">
            <a:avLst/>
          </a:prstGeom>
          <a:noFill/>
        </p:spPr>
        <p:txBody>
          <a:bodyPr wrap="square" rtlCol="0">
            <a:spAutoFit/>
            <a:scene3d>
              <a:camera prst="orthographicFront"/>
              <a:lightRig rig="threePt" dir="t"/>
            </a:scene3d>
            <a:sp3d contourW="12700"/>
          </a:bodyPr>
          <a:lstStyle/>
          <a:p>
            <a:pPr lvl="0" algn="l" defTabSz="913765">
              <a:lnSpc>
                <a:spcPct val="130000"/>
              </a:lnSpc>
              <a:spcBef>
                <a:spcPct val="0"/>
              </a:spcBef>
              <a:spcAft>
                <a:spcPct val="0"/>
              </a:spcAft>
              <a:buClrTx/>
              <a:buSzTx/>
              <a:defRPr/>
            </a:pPr>
            <a:r>
              <a:rPr lang="zh-CN" altLang="en-US" sz="1600">
                <a:solidFill>
                  <a:schemeClr val="tx1">
                    <a:lumMod val="75000"/>
                    <a:lumOff val="25000"/>
                  </a:schemeClr>
                </a:solidFill>
                <a:cs typeface="+mn-ea"/>
                <a:sym typeface="+mn-lt"/>
              </a:rPr>
              <a:t>点击添加相关标题文字，点击添加相点击添加相关标题文字点击添加相点</a:t>
            </a:r>
          </a:p>
        </p:txBody>
      </p:sp>
      <p:sp>
        <p:nvSpPr>
          <p:cNvPr id="6" name="文本框 5"/>
          <p:cNvSpPr txBox="1"/>
          <p:nvPr/>
        </p:nvSpPr>
        <p:spPr>
          <a:xfrm>
            <a:off x="8050530" y="2369185"/>
            <a:ext cx="3603625" cy="701346"/>
          </a:xfrm>
          <a:prstGeom prst="rect">
            <a:avLst/>
          </a:prstGeom>
          <a:noFill/>
        </p:spPr>
        <p:txBody>
          <a:bodyPr wrap="square" rtlCol="0">
            <a:spAutoFit/>
            <a:scene3d>
              <a:camera prst="orthographicFront"/>
              <a:lightRig rig="threePt" dir="t"/>
            </a:scene3d>
            <a:sp3d contourW="12700"/>
          </a:bodyPr>
          <a:lstStyle/>
          <a:p>
            <a:pPr lvl="0" algn="l" defTabSz="913765">
              <a:lnSpc>
                <a:spcPct val="130000"/>
              </a:lnSpc>
              <a:spcBef>
                <a:spcPct val="0"/>
              </a:spcBef>
              <a:spcAft>
                <a:spcPct val="0"/>
              </a:spcAft>
              <a:buClrTx/>
              <a:buSzTx/>
              <a:defRPr/>
            </a:pPr>
            <a:r>
              <a:rPr lang="zh-CN" altLang="en-US" sz="1600">
                <a:solidFill>
                  <a:schemeClr val="tx1">
                    <a:lumMod val="75000"/>
                    <a:lumOff val="25000"/>
                  </a:schemeClr>
                </a:solidFill>
                <a:cs typeface="+mn-ea"/>
                <a:sym typeface="+mn-lt"/>
              </a:rPr>
              <a:t>点击添加相关标题文字，点击添加相点击添加相关标题文字点击添加相点</a:t>
            </a:r>
          </a:p>
        </p:txBody>
      </p:sp>
      <p:sp>
        <p:nvSpPr>
          <p:cNvPr id="8" name="文本框 7"/>
          <p:cNvSpPr txBox="1"/>
          <p:nvPr/>
        </p:nvSpPr>
        <p:spPr>
          <a:xfrm>
            <a:off x="8050530" y="4192270"/>
            <a:ext cx="3603625" cy="701346"/>
          </a:xfrm>
          <a:prstGeom prst="rect">
            <a:avLst/>
          </a:prstGeom>
          <a:noFill/>
        </p:spPr>
        <p:txBody>
          <a:bodyPr wrap="square" rtlCol="0">
            <a:spAutoFit/>
            <a:scene3d>
              <a:camera prst="orthographicFront"/>
              <a:lightRig rig="threePt" dir="t"/>
            </a:scene3d>
            <a:sp3d contourW="12700"/>
          </a:bodyPr>
          <a:lstStyle/>
          <a:p>
            <a:pPr lvl="0" algn="l" defTabSz="913765">
              <a:lnSpc>
                <a:spcPct val="130000"/>
              </a:lnSpc>
              <a:spcBef>
                <a:spcPct val="0"/>
              </a:spcBef>
              <a:spcAft>
                <a:spcPct val="0"/>
              </a:spcAft>
              <a:buClrTx/>
              <a:buSzTx/>
              <a:defRPr/>
            </a:pPr>
            <a:r>
              <a:rPr lang="zh-CN" altLang="en-US" sz="1600">
                <a:solidFill>
                  <a:schemeClr val="tx1">
                    <a:lumMod val="75000"/>
                    <a:lumOff val="25000"/>
                  </a:schemeClr>
                </a:solidFill>
                <a:cs typeface="+mn-ea"/>
                <a:sym typeface="+mn-lt"/>
              </a:rPr>
              <a:t>点击添加相关标题文字，点击添加相点击添加相关标题文字点击添加相点</a:t>
            </a:r>
          </a:p>
        </p:txBody>
      </p:sp>
      <p:grpSp>
        <p:nvGrpSpPr>
          <p:cNvPr id="13" name="组合 12"/>
          <p:cNvGrpSpPr/>
          <p:nvPr/>
        </p:nvGrpSpPr>
        <p:grpSpPr>
          <a:xfrm>
            <a:off x="-13970" y="-30480"/>
            <a:ext cx="5805805" cy="1343025"/>
            <a:chOff x="-22" y="-48"/>
            <a:chExt cx="9143" cy="2115"/>
          </a:xfrm>
        </p:grpSpPr>
        <p:sp>
          <p:nvSpPr>
            <p:cNvPr id="9"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11" name="直接连接符 10"/>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14" name="图片 13"/>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pic>
        <p:nvPicPr>
          <p:cNvPr id="15" name="图片 14" descr="摄图网_40157092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44240" y="1312545"/>
            <a:ext cx="4834255" cy="4834255"/>
          </a:xfrm>
          <a:prstGeom prst="rect">
            <a:avLst/>
          </a:prstGeom>
        </p:spPr>
      </p:pic>
    </p:spTree>
    <p:custDataLst>
      <p:tags r:id="rId4"/>
    </p:custDataLst>
  </p:cSld>
  <p:clrMapOvr>
    <a:masterClrMapping/>
  </p:clrMapOvr>
  <p:transition spd="slow" advClick="0" advTm="2000">
    <p:random/>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grpSp>
        <p:nvGrpSpPr>
          <p:cNvPr id="4" name="组合 3"/>
          <p:cNvGrpSpPr/>
          <p:nvPr/>
        </p:nvGrpSpPr>
        <p:grpSpPr>
          <a:xfrm>
            <a:off x="1390867" y="1834064"/>
            <a:ext cx="4384779" cy="4032943"/>
            <a:chOff x="8374817" y="3976831"/>
            <a:chExt cx="719115" cy="661413"/>
          </a:xfrm>
        </p:grpSpPr>
        <p:sp>
          <p:nvSpPr>
            <p:cNvPr id="3" name="Freeform 44"/>
            <p:cNvSpPr/>
            <p:nvPr/>
          </p:nvSpPr>
          <p:spPr bwMode="auto">
            <a:xfrm>
              <a:off x="9018919" y="4072040"/>
              <a:ext cx="75013" cy="68522"/>
            </a:xfrm>
            <a:custGeom>
              <a:gdLst>
                <a:gd name="T0" fmla="*/ 28 w 44"/>
                <a:gd name="T1" fmla="*/ 11 h 40"/>
                <a:gd name="T2" fmla="*/ 0 w 44"/>
                <a:gd name="T3" fmla="*/ 18 h 40"/>
                <a:gd name="T4" fmla="*/ 31 w 44"/>
                <a:gd name="T5" fmla="*/ 40 h 40"/>
                <a:gd name="T6" fmla="*/ 28 w 44"/>
                <a:gd name="T7" fmla="*/ 11 h 40"/>
              </a:gd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5" name="Freeform 45"/>
            <p:cNvSpPr/>
            <p:nvPr/>
          </p:nvSpPr>
          <p:spPr bwMode="auto">
            <a:xfrm>
              <a:off x="8831387" y="4116759"/>
              <a:ext cx="230088" cy="284184"/>
            </a:xfrm>
            <a:custGeom>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8A50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8" name="Freeform 46"/>
            <p:cNvSpPr/>
            <p:nvPr/>
          </p:nvSpPr>
          <p:spPr bwMode="auto">
            <a:xfrm>
              <a:off x="8374817" y="3976831"/>
              <a:ext cx="569090" cy="661413"/>
            </a:xfrm>
            <a:custGeom>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9" name="Freeform 47"/>
            <p:cNvSpPr/>
            <p:nvPr/>
          </p:nvSpPr>
          <p:spPr bwMode="auto">
            <a:xfrm>
              <a:off x="8806142" y="4377142"/>
              <a:ext cx="67800" cy="77177"/>
            </a:xfrm>
            <a:custGeom>
              <a:gdLst>
                <a:gd name="T0" fmla="*/ 21 w 94"/>
                <a:gd name="T1" fmla="*/ 0 h 107"/>
                <a:gd name="T2" fmla="*/ 0 w 94"/>
                <a:gd name="T3" fmla="*/ 107 h 107"/>
                <a:gd name="T4" fmla="*/ 94 w 94"/>
                <a:gd name="T5" fmla="*/ 52 h 107"/>
                <a:gd name="T6" fmla="*/ 21 w 94"/>
                <a:gd name="T7" fmla="*/ 0 h 107"/>
              </a:gd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0" name="Rectangle 48"/>
            <p:cNvSpPr>
              <a:spLocks noChangeArrowheads="1"/>
            </p:cNvSpPr>
            <p:nvPr/>
          </p:nvSpPr>
          <p:spPr bwMode="auto">
            <a:xfrm>
              <a:off x="8459928" y="4504808"/>
              <a:ext cx="296224" cy="34621"/>
            </a:xfrm>
            <a:prstGeom prst="rect">
              <a:avLst/>
            </a:prstGeom>
            <a:solidFill>
              <a:srgbClr val="8A50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1" name="Rectangle 49"/>
            <p:cNvSpPr>
              <a:spLocks noChangeArrowheads="1"/>
            </p:cNvSpPr>
            <p:nvPr/>
          </p:nvSpPr>
          <p:spPr bwMode="auto">
            <a:xfrm>
              <a:off x="8459928" y="4428352"/>
              <a:ext cx="296224" cy="33900"/>
            </a:xfrm>
            <a:prstGeom prst="rect">
              <a:avLst/>
            </a:prstGeom>
            <a:solidFill>
              <a:srgbClr val="8A50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2" name="Rectangle 50"/>
            <p:cNvSpPr>
              <a:spLocks noChangeArrowheads="1"/>
            </p:cNvSpPr>
            <p:nvPr/>
          </p:nvSpPr>
          <p:spPr bwMode="auto">
            <a:xfrm>
              <a:off x="8459928" y="4354782"/>
              <a:ext cx="296224" cy="32458"/>
            </a:xfrm>
            <a:prstGeom prst="rect">
              <a:avLst/>
            </a:prstGeom>
            <a:solidFill>
              <a:srgbClr val="8A50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4" name="Rectangle 51"/>
            <p:cNvSpPr>
              <a:spLocks noChangeArrowheads="1"/>
            </p:cNvSpPr>
            <p:nvPr/>
          </p:nvSpPr>
          <p:spPr bwMode="auto">
            <a:xfrm>
              <a:off x="8459928" y="4278326"/>
              <a:ext cx="296224" cy="32458"/>
            </a:xfrm>
            <a:prstGeom prst="rect">
              <a:avLst/>
            </a:prstGeom>
            <a:solidFill>
              <a:srgbClr val="8A50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5" name="Rectangle 52"/>
            <p:cNvSpPr>
              <a:spLocks noChangeArrowheads="1"/>
            </p:cNvSpPr>
            <p:nvPr/>
          </p:nvSpPr>
          <p:spPr bwMode="auto">
            <a:xfrm>
              <a:off x="8459928" y="4201870"/>
              <a:ext cx="296224" cy="33900"/>
            </a:xfrm>
            <a:prstGeom prst="rect">
              <a:avLst/>
            </a:prstGeom>
            <a:solidFill>
              <a:srgbClr val="8A50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6" name="Rectangle 53"/>
            <p:cNvSpPr>
              <a:spLocks noChangeArrowheads="1"/>
            </p:cNvSpPr>
            <p:nvPr/>
          </p:nvSpPr>
          <p:spPr bwMode="auto">
            <a:xfrm>
              <a:off x="8459928" y="4124694"/>
              <a:ext cx="296224" cy="34621"/>
            </a:xfrm>
            <a:prstGeom prst="rect">
              <a:avLst/>
            </a:prstGeom>
            <a:solidFill>
              <a:srgbClr val="8A50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17" name="矩形 16"/>
          <p:cNvSpPr/>
          <p:nvPr/>
        </p:nvSpPr>
        <p:spPr>
          <a:xfrm>
            <a:off x="6282497" y="2546233"/>
            <a:ext cx="609600" cy="291353"/>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cs typeface="+mn-ea"/>
                <a:sym typeface="+mn-lt"/>
              </a:rPr>
              <a:t>01</a:t>
            </a:r>
          </a:p>
        </p:txBody>
      </p:sp>
      <p:sp>
        <p:nvSpPr>
          <p:cNvPr id="18" name="文本框 9"/>
          <p:cNvSpPr txBox="1"/>
          <p:nvPr/>
        </p:nvSpPr>
        <p:spPr>
          <a:xfrm>
            <a:off x="6957445" y="2392390"/>
            <a:ext cx="2483572" cy="515526"/>
          </a:xfrm>
          <a:prstGeom prst="rect">
            <a:avLst/>
          </a:prstGeom>
          <a:noFill/>
        </p:spPr>
        <p:txBody>
          <a:bodyPr wrap="square" rtlCol="0">
            <a:spAutoFit/>
          </a:bodyPr>
          <a:lstStyle/>
          <a:p>
            <a:pPr algn="dist">
              <a:lnSpc>
                <a:spcPct val="150000"/>
              </a:lnSpc>
            </a:pPr>
            <a:r>
              <a:rPr lang="zh-CN" altLang="en-US" sz="2000">
                <a:solidFill>
                  <a:schemeClr val="tx1">
                    <a:lumMod val="75000"/>
                    <a:lumOff val="25000"/>
                  </a:schemeClr>
                </a:solidFill>
                <a:cs typeface="+mn-ea"/>
                <a:sym typeface="+mn-lt"/>
              </a:rPr>
              <a:t>输入标题内容</a:t>
            </a:r>
          </a:p>
        </p:txBody>
      </p:sp>
      <p:sp>
        <p:nvSpPr>
          <p:cNvPr id="19" name="Rectangle 5"/>
          <p:cNvSpPr/>
          <p:nvPr/>
        </p:nvSpPr>
        <p:spPr bwMode="auto">
          <a:xfrm>
            <a:off x="7062209" y="2918582"/>
            <a:ext cx="4500500"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a:solidFill>
                  <a:schemeClr val="tx1">
                    <a:lumMod val="75000"/>
                    <a:lumOff val="25000"/>
                  </a:schemeClr>
                </a:solidFill>
                <a:cs typeface="+mn-ea"/>
                <a:sym typeface="+mn-lt"/>
              </a:rPr>
              <a:t>此处添加详细文本描述，建议与标题相关并符合整体语言风格，语言描述尽量简洁生动。尽量将每页幻灯片的字数控制在</a:t>
            </a:r>
            <a:r>
              <a:rPr lang="en-US" altLang="zh-CN" sz="1050">
                <a:solidFill>
                  <a:schemeClr val="tx1">
                    <a:lumMod val="75000"/>
                    <a:lumOff val="25000"/>
                  </a:schemeClr>
                </a:solidFill>
                <a:cs typeface="+mn-ea"/>
                <a:sym typeface="+mn-lt"/>
              </a:rPr>
              <a:t>200</a:t>
            </a:r>
            <a:r>
              <a:rPr lang="zh-CN" altLang="en-US" sz="1050">
                <a:solidFill>
                  <a:schemeClr val="tx1">
                    <a:lumMod val="75000"/>
                    <a:lumOff val="25000"/>
                  </a:schemeClr>
                </a:solidFill>
                <a:cs typeface="+mn-ea"/>
                <a:sym typeface="+mn-lt"/>
              </a:rPr>
              <a:t>字以内，</a:t>
            </a:r>
          </a:p>
        </p:txBody>
      </p:sp>
      <p:sp>
        <p:nvSpPr>
          <p:cNvPr id="20" name="矩形 19"/>
          <p:cNvSpPr/>
          <p:nvPr/>
        </p:nvSpPr>
        <p:spPr>
          <a:xfrm>
            <a:off x="6282497" y="4205805"/>
            <a:ext cx="609600" cy="291353"/>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cs typeface="+mn-ea"/>
                <a:sym typeface="+mn-lt"/>
              </a:rPr>
              <a:t>02</a:t>
            </a:r>
          </a:p>
        </p:txBody>
      </p:sp>
      <p:sp>
        <p:nvSpPr>
          <p:cNvPr id="21" name="文本框 9"/>
          <p:cNvSpPr txBox="1"/>
          <p:nvPr/>
        </p:nvSpPr>
        <p:spPr>
          <a:xfrm>
            <a:off x="6957445" y="4051962"/>
            <a:ext cx="2483572" cy="515526"/>
          </a:xfrm>
          <a:prstGeom prst="rect">
            <a:avLst/>
          </a:prstGeom>
          <a:noFill/>
        </p:spPr>
        <p:txBody>
          <a:bodyPr wrap="square" rtlCol="0">
            <a:spAutoFit/>
          </a:bodyPr>
          <a:lstStyle/>
          <a:p>
            <a:pPr algn="dist">
              <a:lnSpc>
                <a:spcPct val="150000"/>
              </a:lnSpc>
            </a:pPr>
            <a:r>
              <a:rPr lang="zh-CN" altLang="en-US" sz="2000">
                <a:solidFill>
                  <a:schemeClr val="tx1">
                    <a:lumMod val="75000"/>
                    <a:lumOff val="25000"/>
                  </a:schemeClr>
                </a:solidFill>
                <a:cs typeface="+mn-ea"/>
                <a:sym typeface="+mn-lt"/>
              </a:rPr>
              <a:t>输入标题内容</a:t>
            </a:r>
          </a:p>
        </p:txBody>
      </p:sp>
      <p:sp>
        <p:nvSpPr>
          <p:cNvPr id="22" name="Rectangle 5"/>
          <p:cNvSpPr/>
          <p:nvPr/>
        </p:nvSpPr>
        <p:spPr bwMode="auto">
          <a:xfrm>
            <a:off x="7062209" y="4578154"/>
            <a:ext cx="4500500"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a:solidFill>
                  <a:schemeClr val="tx1">
                    <a:lumMod val="75000"/>
                    <a:lumOff val="25000"/>
                  </a:schemeClr>
                </a:solidFill>
                <a:cs typeface="+mn-ea"/>
                <a:sym typeface="+mn-lt"/>
              </a:rPr>
              <a:t>此处添加详细文本描述，建议与标题相关并符合整体语言风格，语言描述尽量简洁生动。尽量将每页幻灯片的字数控制在</a:t>
            </a:r>
            <a:r>
              <a:rPr lang="en-US" altLang="zh-CN" sz="1050">
                <a:solidFill>
                  <a:schemeClr val="tx1">
                    <a:lumMod val="75000"/>
                    <a:lumOff val="25000"/>
                  </a:schemeClr>
                </a:solidFill>
                <a:cs typeface="+mn-ea"/>
                <a:sym typeface="+mn-lt"/>
              </a:rPr>
              <a:t>200</a:t>
            </a:r>
            <a:r>
              <a:rPr lang="zh-CN" altLang="en-US" sz="1050">
                <a:solidFill>
                  <a:schemeClr val="tx1">
                    <a:lumMod val="75000"/>
                    <a:lumOff val="25000"/>
                  </a:schemeClr>
                </a:solidFill>
                <a:cs typeface="+mn-ea"/>
                <a:sym typeface="+mn-lt"/>
              </a:rPr>
              <a:t>字以内，</a:t>
            </a:r>
          </a:p>
        </p:txBody>
      </p:sp>
    </p:spTree>
    <p:custDataLst>
      <p:tags r:id="rId3"/>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12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22" presetClass="entr" presetSubtype="8" fill="hold" grpId="0" nodeType="withEffect">
                                  <p:stCondLst>
                                    <p:cond delay="225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10" presetClass="entr" presetSubtype="0" fill="hold" grpId="0" nodeType="withEffect">
                                  <p:stCondLst>
                                    <p:cond delay="125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22" presetClass="entr" presetSubtype="8" fill="hold" grpId="0" nodeType="withEffect">
                                  <p:stCondLst>
                                    <p:cond delay="225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P spid="2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pic>
        <p:nvPicPr>
          <p:cNvPr id="3" name="图片 2" descr="摄图网_40120680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335" y="1712595"/>
            <a:ext cx="5360035" cy="4791075"/>
          </a:xfrm>
          <a:prstGeom prst="rect">
            <a:avLst/>
          </a:prstGeom>
        </p:spPr>
      </p:pic>
      <p:sp>
        <p:nvSpPr>
          <p:cNvPr id="4" name="椭圆 3"/>
          <p:cNvSpPr/>
          <p:nvPr/>
        </p:nvSpPr>
        <p:spPr>
          <a:xfrm>
            <a:off x="5643880" y="2473325"/>
            <a:ext cx="800735" cy="800735"/>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cs typeface="+mn-ea"/>
                <a:sym typeface="+mn-lt"/>
              </a:rPr>
              <a:t>1</a:t>
            </a:r>
          </a:p>
        </p:txBody>
      </p:sp>
      <p:sp>
        <p:nvSpPr>
          <p:cNvPr id="5" name="椭圆 4"/>
          <p:cNvSpPr/>
          <p:nvPr/>
        </p:nvSpPr>
        <p:spPr>
          <a:xfrm>
            <a:off x="7997190" y="2473325"/>
            <a:ext cx="800735" cy="800735"/>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cs typeface="+mn-ea"/>
                <a:sym typeface="+mn-lt"/>
              </a:rPr>
              <a:t>2</a:t>
            </a:r>
          </a:p>
        </p:txBody>
      </p:sp>
      <p:sp>
        <p:nvSpPr>
          <p:cNvPr id="6" name="椭圆 5"/>
          <p:cNvSpPr/>
          <p:nvPr/>
        </p:nvSpPr>
        <p:spPr>
          <a:xfrm>
            <a:off x="10337800" y="2473325"/>
            <a:ext cx="800735" cy="800735"/>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cs typeface="+mn-ea"/>
                <a:sym typeface="+mn-lt"/>
              </a:rPr>
              <a:t>3</a:t>
            </a:r>
          </a:p>
        </p:txBody>
      </p:sp>
      <p:sp>
        <p:nvSpPr>
          <p:cNvPr id="127" name="文本框 126"/>
          <p:cNvSpPr txBox="1"/>
          <p:nvPr/>
        </p:nvSpPr>
        <p:spPr>
          <a:xfrm>
            <a:off x="5005070" y="3597275"/>
            <a:ext cx="2077720" cy="1370965"/>
          </a:xfrm>
          <a:prstGeom prst="rect">
            <a:avLst/>
          </a:prstGeom>
          <a:noFill/>
        </p:spPr>
        <p:txBody>
          <a:bodyPr wrap="square" rtlCol="0">
            <a:spAutoFit/>
            <a:scene3d>
              <a:camera prst="orthographicFront"/>
              <a:lightRig rig="threePt" dir="t"/>
            </a:scene3d>
            <a:sp3d contourW="12700"/>
          </a:bodyPr>
          <a:lstStyle/>
          <a:p>
            <a:pPr lvl="0" algn="l" defTabSz="913765">
              <a:lnSpc>
                <a:spcPct val="130000"/>
              </a:lnSpc>
              <a:spcBef>
                <a:spcPct val="0"/>
              </a:spcBef>
              <a:spcAft>
                <a:spcPct val="0"/>
              </a:spcAft>
              <a:buClrTx/>
              <a:buSzTx/>
              <a:defRPr/>
            </a:pPr>
            <a:r>
              <a:rPr lang="zh-CN" altLang="en-US" sz="1600">
                <a:solidFill>
                  <a:schemeClr val="tx1">
                    <a:lumMod val="75000"/>
                    <a:lumOff val="25000"/>
                  </a:schemeClr>
                </a:solidFill>
                <a:cs typeface="+mn-ea"/>
                <a:sym typeface="+mn-lt"/>
              </a:rPr>
              <a:t>点击添加相关标题文字，点击添加相点击添加相关标题文字点击添加相点</a:t>
            </a:r>
          </a:p>
        </p:txBody>
      </p:sp>
      <p:sp>
        <p:nvSpPr>
          <p:cNvPr id="8" name="文本框 7"/>
          <p:cNvSpPr txBox="1"/>
          <p:nvPr/>
        </p:nvSpPr>
        <p:spPr>
          <a:xfrm>
            <a:off x="7358380" y="3597275"/>
            <a:ext cx="2077720" cy="1370965"/>
          </a:xfrm>
          <a:prstGeom prst="rect">
            <a:avLst/>
          </a:prstGeom>
          <a:noFill/>
        </p:spPr>
        <p:txBody>
          <a:bodyPr wrap="square" rtlCol="0">
            <a:spAutoFit/>
            <a:scene3d>
              <a:camera prst="orthographicFront"/>
              <a:lightRig rig="threePt" dir="t"/>
            </a:scene3d>
            <a:sp3d contourW="12700"/>
          </a:bodyPr>
          <a:lstStyle/>
          <a:p>
            <a:pPr lvl="0" algn="l" defTabSz="913765">
              <a:lnSpc>
                <a:spcPct val="130000"/>
              </a:lnSpc>
              <a:spcBef>
                <a:spcPct val="0"/>
              </a:spcBef>
              <a:spcAft>
                <a:spcPct val="0"/>
              </a:spcAft>
              <a:buClrTx/>
              <a:buSzTx/>
              <a:defRPr/>
            </a:pPr>
            <a:r>
              <a:rPr lang="zh-CN" altLang="en-US" sz="1600">
                <a:solidFill>
                  <a:schemeClr val="tx1">
                    <a:lumMod val="75000"/>
                    <a:lumOff val="25000"/>
                  </a:schemeClr>
                </a:solidFill>
                <a:cs typeface="+mn-ea"/>
                <a:sym typeface="+mn-lt"/>
              </a:rPr>
              <a:t>点击添加相关标题文字，点击添加相点击添加相关标题文字点击添加相点</a:t>
            </a:r>
          </a:p>
        </p:txBody>
      </p:sp>
      <p:sp>
        <p:nvSpPr>
          <p:cNvPr id="9" name="文本框 8"/>
          <p:cNvSpPr txBox="1"/>
          <p:nvPr/>
        </p:nvSpPr>
        <p:spPr>
          <a:xfrm>
            <a:off x="9698990" y="3597275"/>
            <a:ext cx="2077720" cy="1370965"/>
          </a:xfrm>
          <a:prstGeom prst="rect">
            <a:avLst/>
          </a:prstGeom>
          <a:noFill/>
        </p:spPr>
        <p:txBody>
          <a:bodyPr wrap="square" rtlCol="0">
            <a:spAutoFit/>
            <a:scene3d>
              <a:camera prst="orthographicFront"/>
              <a:lightRig rig="threePt" dir="t"/>
            </a:scene3d>
            <a:sp3d contourW="12700"/>
          </a:bodyPr>
          <a:lstStyle/>
          <a:p>
            <a:pPr lvl="0" algn="l" defTabSz="913765">
              <a:lnSpc>
                <a:spcPct val="130000"/>
              </a:lnSpc>
              <a:spcBef>
                <a:spcPct val="0"/>
              </a:spcBef>
              <a:spcAft>
                <a:spcPct val="0"/>
              </a:spcAft>
              <a:buClrTx/>
              <a:buSzTx/>
              <a:defRPr/>
            </a:pPr>
            <a:r>
              <a:rPr lang="zh-CN" altLang="en-US" sz="1600">
                <a:solidFill>
                  <a:schemeClr val="tx1">
                    <a:lumMod val="75000"/>
                    <a:lumOff val="25000"/>
                  </a:schemeClr>
                </a:solidFill>
                <a:cs typeface="+mn-ea"/>
                <a:sym typeface="+mn-lt"/>
              </a:rPr>
              <a:t>点击添加相关标题文字，点击添加相点击添加相关标题文字点击添加相点</a:t>
            </a:r>
          </a:p>
        </p:txBody>
      </p:sp>
      <p:grpSp>
        <p:nvGrpSpPr>
          <p:cNvPr id="13" name="组合 12"/>
          <p:cNvGrpSpPr/>
          <p:nvPr/>
        </p:nvGrpSpPr>
        <p:grpSpPr>
          <a:xfrm>
            <a:off x="-13970" y="-30480"/>
            <a:ext cx="5805805" cy="1343025"/>
            <a:chOff x="-22" y="-48"/>
            <a:chExt cx="9143" cy="2115"/>
          </a:xfrm>
        </p:grpSpPr>
        <p:sp>
          <p:nvSpPr>
            <p:cNvPr id="11"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12" name="直接连接符 11"/>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15" name="图片 14"/>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spTree>
    <p:custDataLst>
      <p:tags r:id="rId4"/>
    </p:custDataLst>
  </p:cSld>
  <p:clrMapOvr>
    <a:masterClrMapping/>
  </p:clrMapOvr>
  <p:transition spd="slow" advClick="0" advTm="2000">
    <p:random/>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pic>
        <p:nvPicPr>
          <p:cNvPr id="10" name="图片 9"/>
          <p:cNvPicPr>
            <a:picLocks noChangeAspect="1"/>
          </p:cNvPicPr>
          <p:nvPr/>
        </p:nvPicPr>
        <p:blipFill>
          <a:blip r:embed="rId2"/>
          <a:stretch>
            <a:fillRect/>
          </a:stretch>
        </p:blipFill>
        <p:spPr>
          <a:xfrm>
            <a:off x="-23495" y="-3175"/>
            <a:ext cx="12239625" cy="1285875"/>
          </a:xfrm>
          <a:prstGeom prst="rect">
            <a:avLst/>
          </a:prstGeom>
        </p:spPr>
      </p:pic>
      <p:pic>
        <p:nvPicPr>
          <p:cNvPr id="27" name="图片 26"/>
          <p:cNvPicPr>
            <a:picLocks noChangeAspect="1"/>
          </p:cNvPicPr>
          <p:nvPr/>
        </p:nvPicPr>
        <p:blipFill>
          <a:blip r:embed="rId3"/>
          <a:stretch>
            <a:fillRect/>
          </a:stretch>
        </p:blipFill>
        <p:spPr>
          <a:xfrm>
            <a:off x="-13970" y="4766945"/>
            <a:ext cx="12211050" cy="2124075"/>
          </a:xfrm>
          <a:prstGeom prst="rect">
            <a:avLst/>
          </a:prstGeom>
        </p:spPr>
      </p:pic>
      <p:pic>
        <p:nvPicPr>
          <p:cNvPr id="21" name="图片 20" descr="55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37785" y="1162050"/>
            <a:ext cx="1917065" cy="2406015"/>
          </a:xfrm>
          <a:prstGeom prst="rect">
            <a:avLst/>
          </a:prstGeom>
        </p:spPr>
      </p:pic>
      <p:sp>
        <p:nvSpPr>
          <p:cNvPr id="15" name="文本框 14"/>
          <p:cNvSpPr txBox="1"/>
          <p:nvPr/>
        </p:nvSpPr>
        <p:spPr>
          <a:xfrm>
            <a:off x="2275205" y="3669665"/>
            <a:ext cx="7632700" cy="1245235"/>
          </a:xfrm>
          <a:prstGeom prst="rect">
            <a:avLst/>
          </a:prstGeom>
          <a:noFill/>
        </p:spPr>
        <p:txBody>
          <a:bodyPr wrap="square" rtlCol="0" anchor="t">
            <a:spAutoFit/>
          </a:bodyPr>
          <a:lstStyle/>
          <a:p>
            <a:pPr algn="ctr" eaLnBrk="1" hangingPunct="1">
              <a:lnSpc>
                <a:spcPct val="100000"/>
              </a:lnSpc>
            </a:pPr>
            <a:r>
              <a:rPr lang="zh-CN" altLang="en-US" sz="7500">
                <a:solidFill>
                  <a:srgbClr val="8A501B"/>
                </a:solidFill>
                <a:cs typeface="+mn-ea"/>
                <a:sym typeface="+mn-lt"/>
              </a:rPr>
              <a:t>请在此添标题</a:t>
            </a:r>
          </a:p>
        </p:txBody>
      </p:sp>
      <p:sp>
        <p:nvSpPr>
          <p:cNvPr id="16" name="文本框 15"/>
          <p:cNvSpPr txBox="1"/>
          <p:nvPr/>
        </p:nvSpPr>
        <p:spPr>
          <a:xfrm>
            <a:off x="3375660" y="4907915"/>
            <a:ext cx="5441950" cy="613694"/>
          </a:xfrm>
          <a:prstGeom prst="rect">
            <a:avLst/>
          </a:prstGeom>
          <a:noFill/>
        </p:spPr>
        <p:txBody>
          <a:bodyPr wrap="square" rtlCol="0" anchor="t">
            <a:spAutoFit/>
          </a:bodyPr>
          <a:lstStyle/>
          <a:p>
            <a:pPr algn="ctr">
              <a:lnSpc>
                <a:spcPct val="150000"/>
              </a:lnSpc>
            </a:pPr>
            <a:r>
              <a:rPr lang="zh-CN" altLang="en-US" sz="1200">
                <a:solidFill>
                  <a:schemeClr val="tx1">
                    <a:lumMod val="50000"/>
                    <a:lumOff val="50000"/>
                  </a:schemeClr>
                </a:solidFill>
                <a:cs typeface="+mn-ea"/>
                <a:sym typeface="+mn-lt"/>
              </a:rPr>
              <a:t>Cute cartoon education, teaching, etc., input ocopy text here, shape text can be arbitrarily replaced copy text here, shape text can </a:t>
            </a:r>
          </a:p>
        </p:txBody>
      </p:sp>
    </p:spTree>
    <p:custDataLst>
      <p:tags r:id="rId5"/>
    </p:custDataLst>
  </p:cSld>
  <p:clrMapOvr>
    <a:masterClrMapping/>
  </p:clrMapOvr>
  <p:transition spd="slow" advClick="0" advTm="2000">
    <p:random/>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sp>
        <p:nvSpPr>
          <p:cNvPr id="14" name="椭圆 13"/>
          <p:cNvSpPr/>
          <p:nvPr/>
        </p:nvSpPr>
        <p:spPr>
          <a:xfrm>
            <a:off x="1543050" y="2224405"/>
            <a:ext cx="3211195" cy="3211195"/>
          </a:xfrm>
          <a:prstGeom prst="ellipse">
            <a:avLst/>
          </a:prstGeom>
          <a:solidFill>
            <a:srgbClr val="EDD1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7032625" y="1603375"/>
            <a:ext cx="1469390" cy="398780"/>
          </a:xfrm>
          <a:prstGeom prst="rect">
            <a:avLst/>
          </a:prstGeom>
          <a:noFill/>
        </p:spPr>
        <p:txBody>
          <a:bodyPr wrap="square" rtlCol="0">
            <a:spAutoFit/>
          </a:bodyPr>
          <a:lstStyle/>
          <a:p>
            <a:pPr algn="dist"/>
            <a:r>
              <a:rPr lang="zh-CN" altLang="en-US" sz="2000">
                <a:solidFill>
                  <a:schemeClr val="tx1"/>
                </a:solidFill>
                <a:cs typeface="+mn-ea"/>
                <a:sym typeface="+mn-lt"/>
              </a:rPr>
              <a:t>输入标题</a:t>
            </a:r>
          </a:p>
        </p:txBody>
      </p:sp>
      <p:sp>
        <p:nvSpPr>
          <p:cNvPr id="17" name="文本框 16"/>
          <p:cNvSpPr txBox="1"/>
          <p:nvPr/>
        </p:nvSpPr>
        <p:spPr>
          <a:xfrm>
            <a:off x="7032625" y="1968500"/>
            <a:ext cx="3190240" cy="1383665"/>
          </a:xfrm>
          <a:prstGeom prst="rect">
            <a:avLst/>
          </a:prstGeom>
          <a:noFill/>
        </p:spPr>
        <p:txBody>
          <a:bodyPr wrap="square" rtlCol="0">
            <a:spAutoFit/>
          </a:bodyPr>
          <a:lstStyle/>
          <a:p>
            <a:pPr algn="l">
              <a:lnSpc>
                <a:spcPct val="150000"/>
              </a:lnSpc>
              <a:spcBef>
                <a:spcPct val="0"/>
              </a:spcBef>
              <a:spcAft>
                <a:spcPct val="0"/>
              </a:spcAft>
            </a:pPr>
            <a:r>
              <a:rPr lang="zh-CN" altLang="en-US" sz="1200">
                <a:solidFill>
                  <a:schemeClr val="tx1"/>
                </a:solidFill>
                <a:cs typeface="+mn-ea"/>
                <a:sym typeface="+mn-lt"/>
              </a:rPr>
              <a:t>请在此处点击，更换你需要的内容。</a:t>
            </a:r>
            <a:r>
              <a:rPr lang="zh-CN" altLang="en-US" sz="1200">
                <a:cs typeface="+mn-ea"/>
                <a:sym typeface="+mn-lt"/>
              </a:rPr>
              <a:t>请在此处点击，更换你需要的内容。请在此处点击，更换你需要的内容。</a:t>
            </a:r>
            <a:endParaRPr lang="zh-CN" altLang="en-US" sz="1200">
              <a:solidFill>
                <a:schemeClr val="tx1"/>
              </a:solidFill>
              <a:cs typeface="+mn-ea"/>
              <a:sym typeface="+mn-lt"/>
            </a:endParaRPr>
          </a:p>
          <a:p>
            <a:pPr algn="l">
              <a:lnSpc>
                <a:spcPct val="150000"/>
              </a:lnSpc>
              <a:spcBef>
                <a:spcPct val="0"/>
              </a:spcBef>
              <a:spcAft>
                <a:spcPct val="0"/>
              </a:spcAft>
            </a:pPr>
            <a:endParaRPr lang="zh-CN" altLang="en-US" sz="1200">
              <a:solidFill>
                <a:schemeClr val="tx1"/>
              </a:solidFill>
              <a:cs typeface="+mn-ea"/>
              <a:sym typeface="+mn-lt"/>
            </a:endParaRPr>
          </a:p>
          <a:p>
            <a:pPr algn="l"/>
            <a:endParaRPr lang="zh-CN" altLang="en-US" sz="1200">
              <a:solidFill>
                <a:schemeClr val="tx1"/>
              </a:solidFill>
              <a:cs typeface="+mn-ea"/>
              <a:sym typeface="+mn-lt"/>
            </a:endParaRPr>
          </a:p>
        </p:txBody>
      </p:sp>
      <p:sp>
        <p:nvSpPr>
          <p:cNvPr id="18" name="文本框 17"/>
          <p:cNvSpPr txBox="1"/>
          <p:nvPr/>
        </p:nvSpPr>
        <p:spPr>
          <a:xfrm>
            <a:off x="7032625" y="3069590"/>
            <a:ext cx="1469390" cy="398780"/>
          </a:xfrm>
          <a:prstGeom prst="rect">
            <a:avLst/>
          </a:prstGeom>
          <a:noFill/>
        </p:spPr>
        <p:txBody>
          <a:bodyPr wrap="square" rtlCol="0">
            <a:spAutoFit/>
          </a:bodyPr>
          <a:lstStyle/>
          <a:p>
            <a:pPr algn="dist"/>
            <a:r>
              <a:rPr lang="zh-CN" altLang="en-US" sz="2000">
                <a:solidFill>
                  <a:schemeClr val="tx1"/>
                </a:solidFill>
                <a:cs typeface="+mn-ea"/>
                <a:sym typeface="+mn-lt"/>
              </a:rPr>
              <a:t>输入标题</a:t>
            </a:r>
          </a:p>
        </p:txBody>
      </p:sp>
      <p:sp>
        <p:nvSpPr>
          <p:cNvPr id="19" name="文本框 18"/>
          <p:cNvSpPr txBox="1"/>
          <p:nvPr/>
        </p:nvSpPr>
        <p:spPr>
          <a:xfrm>
            <a:off x="7032625" y="3434715"/>
            <a:ext cx="3190240" cy="1383665"/>
          </a:xfrm>
          <a:prstGeom prst="rect">
            <a:avLst/>
          </a:prstGeom>
          <a:noFill/>
        </p:spPr>
        <p:txBody>
          <a:bodyPr wrap="square" rtlCol="0">
            <a:spAutoFit/>
          </a:bodyPr>
          <a:lstStyle/>
          <a:p>
            <a:pPr algn="l">
              <a:lnSpc>
                <a:spcPct val="150000"/>
              </a:lnSpc>
              <a:spcBef>
                <a:spcPct val="0"/>
              </a:spcBef>
              <a:spcAft>
                <a:spcPct val="0"/>
              </a:spcAft>
            </a:pPr>
            <a:r>
              <a:rPr lang="zh-CN" altLang="en-US" sz="1200">
                <a:solidFill>
                  <a:schemeClr val="tx1"/>
                </a:solidFill>
                <a:cs typeface="+mn-ea"/>
                <a:sym typeface="+mn-lt"/>
              </a:rPr>
              <a:t>请在此处点击，更换你需要的内容。</a:t>
            </a:r>
            <a:r>
              <a:rPr lang="zh-CN" altLang="en-US" sz="1200">
                <a:cs typeface="+mn-ea"/>
                <a:sym typeface="+mn-lt"/>
              </a:rPr>
              <a:t>请在此处点击，更换你需要的内容。请在此处点击，更换你需要的内容。</a:t>
            </a:r>
            <a:endParaRPr lang="zh-CN" altLang="en-US" sz="1200">
              <a:solidFill>
                <a:schemeClr val="tx1"/>
              </a:solidFill>
              <a:cs typeface="+mn-ea"/>
              <a:sym typeface="+mn-lt"/>
            </a:endParaRPr>
          </a:p>
          <a:p>
            <a:pPr algn="l">
              <a:lnSpc>
                <a:spcPct val="150000"/>
              </a:lnSpc>
              <a:spcBef>
                <a:spcPct val="0"/>
              </a:spcBef>
              <a:spcAft>
                <a:spcPct val="0"/>
              </a:spcAft>
            </a:pPr>
            <a:endParaRPr lang="zh-CN" altLang="en-US" sz="1200">
              <a:solidFill>
                <a:schemeClr val="tx1"/>
              </a:solidFill>
              <a:cs typeface="+mn-ea"/>
              <a:sym typeface="+mn-lt"/>
            </a:endParaRPr>
          </a:p>
          <a:p>
            <a:pPr algn="l"/>
            <a:endParaRPr lang="zh-CN" altLang="en-US" sz="1200">
              <a:solidFill>
                <a:schemeClr val="tx1"/>
              </a:solidFill>
              <a:cs typeface="+mn-ea"/>
              <a:sym typeface="+mn-lt"/>
            </a:endParaRPr>
          </a:p>
        </p:txBody>
      </p:sp>
      <p:sp>
        <p:nvSpPr>
          <p:cNvPr id="20" name="文本框 19"/>
          <p:cNvSpPr txBox="1"/>
          <p:nvPr/>
        </p:nvSpPr>
        <p:spPr>
          <a:xfrm>
            <a:off x="7032625" y="4593590"/>
            <a:ext cx="1469390" cy="398780"/>
          </a:xfrm>
          <a:prstGeom prst="rect">
            <a:avLst/>
          </a:prstGeom>
          <a:noFill/>
        </p:spPr>
        <p:txBody>
          <a:bodyPr wrap="square" rtlCol="0">
            <a:spAutoFit/>
          </a:bodyPr>
          <a:lstStyle/>
          <a:p>
            <a:pPr algn="dist"/>
            <a:r>
              <a:rPr lang="zh-CN" altLang="en-US" sz="2000">
                <a:solidFill>
                  <a:schemeClr val="tx1"/>
                </a:solidFill>
                <a:cs typeface="+mn-ea"/>
                <a:sym typeface="+mn-lt"/>
              </a:rPr>
              <a:t>输入标题</a:t>
            </a:r>
          </a:p>
        </p:txBody>
      </p:sp>
      <p:sp>
        <p:nvSpPr>
          <p:cNvPr id="21" name="文本框 20"/>
          <p:cNvSpPr txBox="1"/>
          <p:nvPr/>
        </p:nvSpPr>
        <p:spPr>
          <a:xfrm>
            <a:off x="7032625" y="4958715"/>
            <a:ext cx="3190240" cy="1383665"/>
          </a:xfrm>
          <a:prstGeom prst="rect">
            <a:avLst/>
          </a:prstGeom>
          <a:noFill/>
        </p:spPr>
        <p:txBody>
          <a:bodyPr wrap="square" rtlCol="0">
            <a:spAutoFit/>
          </a:bodyPr>
          <a:lstStyle/>
          <a:p>
            <a:pPr algn="l">
              <a:lnSpc>
                <a:spcPct val="150000"/>
              </a:lnSpc>
              <a:spcBef>
                <a:spcPct val="0"/>
              </a:spcBef>
              <a:spcAft>
                <a:spcPct val="0"/>
              </a:spcAft>
            </a:pPr>
            <a:r>
              <a:rPr lang="zh-CN" altLang="en-US" sz="1200">
                <a:solidFill>
                  <a:schemeClr val="tx1"/>
                </a:solidFill>
                <a:cs typeface="+mn-ea"/>
                <a:sym typeface="+mn-lt"/>
              </a:rPr>
              <a:t>请在此处点击，更换你需要的内容。</a:t>
            </a:r>
            <a:r>
              <a:rPr lang="zh-CN" altLang="en-US" sz="1200">
                <a:cs typeface="+mn-ea"/>
                <a:sym typeface="+mn-lt"/>
              </a:rPr>
              <a:t>请在此处点击，更换你需要的内容。请在此处点击，更换你需要的内容。</a:t>
            </a:r>
            <a:endParaRPr lang="zh-CN" altLang="en-US" sz="1200">
              <a:solidFill>
                <a:schemeClr val="tx1"/>
              </a:solidFill>
              <a:cs typeface="+mn-ea"/>
              <a:sym typeface="+mn-lt"/>
            </a:endParaRPr>
          </a:p>
          <a:p>
            <a:pPr algn="l">
              <a:lnSpc>
                <a:spcPct val="150000"/>
              </a:lnSpc>
              <a:spcBef>
                <a:spcPct val="0"/>
              </a:spcBef>
              <a:spcAft>
                <a:spcPct val="0"/>
              </a:spcAft>
            </a:pPr>
            <a:endParaRPr lang="zh-CN" altLang="en-US" sz="1200">
              <a:solidFill>
                <a:schemeClr val="tx1"/>
              </a:solidFill>
              <a:cs typeface="+mn-ea"/>
              <a:sym typeface="+mn-lt"/>
            </a:endParaRPr>
          </a:p>
          <a:p>
            <a:pPr algn="l"/>
            <a:endParaRPr lang="zh-CN" altLang="en-US" sz="1200">
              <a:solidFill>
                <a:schemeClr val="tx1"/>
              </a:solidFill>
              <a:cs typeface="+mn-ea"/>
              <a:sym typeface="+mn-lt"/>
            </a:endParaRPr>
          </a:p>
        </p:txBody>
      </p:sp>
      <p:cxnSp>
        <p:nvCxnSpPr>
          <p:cNvPr id="22" name="直接连接符 21"/>
          <p:cNvCxnSpPr/>
          <p:nvPr/>
        </p:nvCxnSpPr>
        <p:spPr>
          <a:xfrm flipH="1">
            <a:off x="6426835" y="1597660"/>
            <a:ext cx="0" cy="4191635"/>
          </a:xfrm>
          <a:prstGeom prst="line">
            <a:avLst/>
          </a:prstGeom>
          <a:ln>
            <a:solidFill>
              <a:srgbClr val="8A501B"/>
            </a:solidFill>
          </a:ln>
        </p:spPr>
        <p:style>
          <a:lnRef idx="1">
            <a:schemeClr val="accent1"/>
          </a:lnRef>
          <a:fillRef idx="0">
            <a:schemeClr val="accent1"/>
          </a:fillRef>
          <a:effectRef idx="0">
            <a:schemeClr val="accent1"/>
          </a:effectRef>
          <a:fontRef idx="minor">
            <a:schemeClr val="tx1"/>
          </a:fontRef>
        </p:style>
      </p:cxnSp>
      <p:sp>
        <p:nvSpPr>
          <p:cNvPr id="24" name="菱形 23"/>
          <p:cNvSpPr/>
          <p:nvPr/>
        </p:nvSpPr>
        <p:spPr>
          <a:xfrm>
            <a:off x="6143625" y="1840230"/>
            <a:ext cx="565785" cy="565785"/>
          </a:xfrm>
          <a:prstGeom prst="diamond">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a:off x="6143625" y="3398520"/>
            <a:ext cx="565785" cy="565785"/>
          </a:xfrm>
          <a:prstGeom prst="diamond">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菱形 26"/>
          <p:cNvSpPr/>
          <p:nvPr/>
        </p:nvSpPr>
        <p:spPr>
          <a:xfrm>
            <a:off x="6143625" y="4992370"/>
            <a:ext cx="565785" cy="565785"/>
          </a:xfrm>
          <a:prstGeom prst="diamond">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摄图网_40137267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54430" y="1925955"/>
            <a:ext cx="3808095" cy="3808095"/>
          </a:xfrm>
          <a:prstGeom prst="rect">
            <a:avLst/>
          </a:prstGeom>
        </p:spPr>
      </p:pic>
    </p:spTree>
    <p:custDataLst>
      <p:tags r:id="rId4"/>
    </p:custDataLst>
  </p:cSld>
  <p:clrMapOvr>
    <a:masterClrMapping/>
  </p:clrMapOvr>
  <p:transition spd="slow" advClick="0" advTm="2000">
    <p:random/>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grpSp>
        <p:nvGrpSpPr>
          <p:cNvPr id="3" name="组合 2"/>
          <p:cNvGrpSpPr/>
          <p:nvPr/>
        </p:nvGrpSpPr>
        <p:grpSpPr>
          <a:xfrm>
            <a:off x="1301070" y="1678783"/>
            <a:ext cx="9589859" cy="3782163"/>
            <a:chOff x="2150991" y="2837756"/>
            <a:chExt cx="19966085" cy="7874463"/>
          </a:xfrm>
        </p:grpSpPr>
        <p:grpSp>
          <p:nvGrpSpPr>
            <p:cNvPr id="4" name="Group 1"/>
            <p:cNvGrpSpPr/>
            <p:nvPr/>
          </p:nvGrpSpPr>
          <p:grpSpPr>
            <a:xfrm>
              <a:off x="7448905" y="5954884"/>
              <a:ext cx="3580646" cy="1864865"/>
              <a:chOff x="3913901" y="5865040"/>
              <a:chExt cx="3322518" cy="1730427"/>
            </a:xfrm>
          </p:grpSpPr>
          <p:cxnSp>
            <p:nvCxnSpPr>
              <p:cNvPr id="48" name="直接连接符 84"/>
              <p:cNvCxnSpPr/>
              <p:nvPr/>
            </p:nvCxnSpPr>
            <p:spPr>
              <a:xfrm flipV="1">
                <a:off x="5664989" y="6731856"/>
                <a:ext cx="1571430" cy="1"/>
              </a:xfrm>
              <a:prstGeom prst="line">
                <a:avLst/>
              </a:prstGeom>
              <a:noFill/>
              <a:ln w="38100">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49" name="弧形 85"/>
              <p:cNvSpPr/>
              <p:nvPr/>
            </p:nvSpPr>
            <p:spPr>
              <a:xfrm rot="16200000">
                <a:off x="3913901" y="5865040"/>
                <a:ext cx="1730427" cy="1730428"/>
              </a:xfrm>
              <a:prstGeom prst="arc">
                <a:avLst>
                  <a:gd name="adj1" fmla="val 2657162"/>
                  <a:gd name="adj2" fmla="val 817606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lt1"/>
                  </a:solidFill>
                  <a:cs typeface="+mn-ea"/>
                  <a:sym typeface="+mn-lt"/>
                </a:endParaRPr>
              </a:p>
            </p:txBody>
          </p:sp>
        </p:grpSp>
        <p:grpSp>
          <p:nvGrpSpPr>
            <p:cNvPr id="5" name="Group 53"/>
            <p:cNvGrpSpPr/>
            <p:nvPr/>
          </p:nvGrpSpPr>
          <p:grpSpPr>
            <a:xfrm>
              <a:off x="3369713" y="5874422"/>
              <a:ext cx="1999231" cy="1999752"/>
              <a:chOff x="7683929" y="9649657"/>
              <a:chExt cx="1999231" cy="1999752"/>
            </a:xfrm>
          </p:grpSpPr>
          <p:grpSp>
            <p:nvGrpSpPr>
              <p:cNvPr id="44" name="Group 78"/>
              <p:cNvGrpSpPr/>
              <p:nvPr/>
            </p:nvGrpSpPr>
            <p:grpSpPr>
              <a:xfrm rot="21316916">
                <a:off x="7683929" y="9649657"/>
                <a:ext cx="1999231" cy="1999752"/>
                <a:chOff x="5013110" y="5059616"/>
                <a:chExt cx="3378533" cy="3379413"/>
              </a:xfrm>
            </p:grpSpPr>
            <p:sp>
              <p:nvSpPr>
                <p:cNvPr id="46" name="Oval 81"/>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a:cs typeface="+mn-ea"/>
                    <a:sym typeface="+mn-lt"/>
                  </a:endParaRPr>
                </a:p>
              </p:txBody>
            </p:sp>
            <p:sp>
              <p:nvSpPr>
                <p:cNvPr id="47" name="Oval 82"/>
                <p:cNvSpPr/>
                <p:nvPr/>
              </p:nvSpPr>
              <p:spPr>
                <a:xfrm>
                  <a:off x="5286107" y="5332685"/>
                  <a:ext cx="2832537" cy="2833275"/>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a:cs typeface="+mn-ea"/>
                    <a:sym typeface="+mn-lt"/>
                  </a:endParaRPr>
                </a:p>
              </p:txBody>
            </p:sp>
          </p:grpSp>
          <p:sp>
            <p:nvSpPr>
              <p:cNvPr id="45" name="Freeform 3"/>
              <p:cNvSpPr>
                <a:spLocks noChangeArrowheads="1"/>
              </p:cNvSpPr>
              <p:nvPr/>
            </p:nvSpPr>
            <p:spPr bwMode="auto">
              <a:xfrm>
                <a:off x="8300770" y="10295371"/>
                <a:ext cx="804670" cy="648009"/>
              </a:xfrm>
              <a:custGeom>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p:spPr>
            <p:txBody>
              <a:bodyPr wrap="none" anchor="ctr"/>
              <a:lstStyle/>
              <a:p>
                <a:endParaRPr lang="en-US" sz="1050">
                  <a:cs typeface="+mn-ea"/>
                  <a:sym typeface="+mn-lt"/>
                </a:endParaRPr>
              </a:p>
            </p:txBody>
          </p:sp>
        </p:grpSp>
        <p:grpSp>
          <p:nvGrpSpPr>
            <p:cNvPr id="8" name="Group 54"/>
            <p:cNvGrpSpPr/>
            <p:nvPr/>
          </p:nvGrpSpPr>
          <p:grpSpPr>
            <a:xfrm>
              <a:off x="15101849" y="5874843"/>
              <a:ext cx="1999231" cy="1999752"/>
              <a:chOff x="14361737" y="2978422"/>
              <a:chExt cx="1999231" cy="1999752"/>
            </a:xfrm>
          </p:grpSpPr>
          <p:grpSp>
            <p:nvGrpSpPr>
              <p:cNvPr id="40" name="Group 74"/>
              <p:cNvGrpSpPr/>
              <p:nvPr/>
            </p:nvGrpSpPr>
            <p:grpSpPr>
              <a:xfrm rot="21316916">
                <a:off x="14361737" y="2978422"/>
                <a:ext cx="1999231" cy="1999752"/>
                <a:chOff x="5013110" y="5059616"/>
                <a:chExt cx="3378533" cy="3379413"/>
              </a:xfrm>
            </p:grpSpPr>
            <p:sp>
              <p:nvSpPr>
                <p:cNvPr id="42" name="Oval 76"/>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a:cs typeface="+mn-ea"/>
                    <a:sym typeface="+mn-lt"/>
                  </a:endParaRPr>
                </a:p>
              </p:txBody>
            </p:sp>
            <p:sp>
              <p:nvSpPr>
                <p:cNvPr id="43" name="Oval 77"/>
                <p:cNvSpPr/>
                <p:nvPr/>
              </p:nvSpPr>
              <p:spPr>
                <a:xfrm>
                  <a:off x="5286107" y="5332685"/>
                  <a:ext cx="2832537" cy="2833275"/>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a:cs typeface="+mn-ea"/>
                    <a:sym typeface="+mn-lt"/>
                  </a:endParaRPr>
                </a:p>
              </p:txBody>
            </p:sp>
          </p:grpSp>
          <p:sp>
            <p:nvSpPr>
              <p:cNvPr id="41" name="Freeform 22"/>
              <p:cNvSpPr>
                <a:spLocks noChangeArrowheads="1"/>
              </p:cNvSpPr>
              <p:nvPr/>
            </p:nvSpPr>
            <p:spPr bwMode="auto">
              <a:xfrm>
                <a:off x="15014063" y="3584307"/>
                <a:ext cx="747702" cy="747708"/>
              </a:xfrm>
              <a:custGeom>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anchor="ctr"/>
              <a:lstStyle/>
              <a:p>
                <a:endParaRPr lang="en-US" sz="1050">
                  <a:cs typeface="+mn-ea"/>
                  <a:sym typeface="+mn-lt"/>
                </a:endParaRPr>
              </a:p>
            </p:txBody>
          </p:sp>
        </p:grpSp>
        <p:grpSp>
          <p:nvGrpSpPr>
            <p:cNvPr id="9" name="Group 55"/>
            <p:cNvGrpSpPr/>
            <p:nvPr/>
          </p:nvGrpSpPr>
          <p:grpSpPr>
            <a:xfrm>
              <a:off x="11190138" y="5864558"/>
              <a:ext cx="1999231" cy="1999752"/>
              <a:chOff x="12208441" y="5274469"/>
              <a:chExt cx="1999231" cy="1999752"/>
            </a:xfrm>
          </p:grpSpPr>
          <p:grpSp>
            <p:nvGrpSpPr>
              <p:cNvPr id="36" name="Group 61"/>
              <p:cNvGrpSpPr/>
              <p:nvPr/>
            </p:nvGrpSpPr>
            <p:grpSpPr>
              <a:xfrm rot="21316916">
                <a:off x="12208441" y="5274469"/>
                <a:ext cx="1999231" cy="1999752"/>
                <a:chOff x="5013110" y="5059616"/>
                <a:chExt cx="3378533" cy="3379413"/>
              </a:xfrm>
            </p:grpSpPr>
            <p:sp>
              <p:nvSpPr>
                <p:cNvPr id="38" name="Oval 63"/>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a:cs typeface="+mn-ea"/>
                    <a:sym typeface="+mn-lt"/>
                  </a:endParaRPr>
                </a:p>
              </p:txBody>
            </p:sp>
            <p:sp>
              <p:nvSpPr>
                <p:cNvPr id="39" name="Oval 73"/>
                <p:cNvSpPr/>
                <p:nvPr/>
              </p:nvSpPr>
              <p:spPr>
                <a:xfrm>
                  <a:off x="5286107" y="5332685"/>
                  <a:ext cx="2832537" cy="2833275"/>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a:cs typeface="+mn-ea"/>
                    <a:sym typeface="+mn-lt"/>
                  </a:endParaRPr>
                </a:p>
              </p:txBody>
            </p:sp>
          </p:grpSp>
          <p:sp>
            <p:nvSpPr>
              <p:cNvPr id="37" name="Freeform 101"/>
              <p:cNvSpPr>
                <a:spLocks noChangeArrowheads="1"/>
              </p:cNvSpPr>
              <p:nvPr/>
            </p:nvSpPr>
            <p:spPr bwMode="auto">
              <a:xfrm>
                <a:off x="12885009" y="5933249"/>
                <a:ext cx="804670" cy="619524"/>
              </a:xfrm>
              <a:custGeom>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p:spPr>
            <p:txBody>
              <a:bodyPr wrap="none" anchor="ctr"/>
              <a:lstStyle/>
              <a:p>
                <a:endParaRPr lang="en-US" sz="1050">
                  <a:cs typeface="+mn-ea"/>
                  <a:sym typeface="+mn-lt"/>
                </a:endParaRPr>
              </a:p>
            </p:txBody>
          </p:sp>
        </p:grpSp>
        <p:grpSp>
          <p:nvGrpSpPr>
            <p:cNvPr id="10" name="Group 56"/>
            <p:cNvGrpSpPr/>
            <p:nvPr/>
          </p:nvGrpSpPr>
          <p:grpSpPr>
            <a:xfrm>
              <a:off x="7268591" y="5858634"/>
              <a:ext cx="1999231" cy="1999752"/>
              <a:chOff x="9907711" y="7463571"/>
              <a:chExt cx="1999231" cy="1999752"/>
            </a:xfrm>
          </p:grpSpPr>
          <p:grpSp>
            <p:nvGrpSpPr>
              <p:cNvPr id="32" name="Group 57"/>
              <p:cNvGrpSpPr/>
              <p:nvPr/>
            </p:nvGrpSpPr>
            <p:grpSpPr>
              <a:xfrm rot="21316916">
                <a:off x="9907711" y="7463571"/>
                <a:ext cx="1999231" cy="1999752"/>
                <a:chOff x="5013110" y="5059616"/>
                <a:chExt cx="3378533" cy="3379413"/>
              </a:xfrm>
            </p:grpSpPr>
            <p:sp>
              <p:nvSpPr>
                <p:cNvPr id="11" name="Oval 59"/>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a:cs typeface="+mn-ea"/>
                    <a:sym typeface="+mn-lt"/>
                  </a:endParaRPr>
                </a:p>
              </p:txBody>
            </p:sp>
            <p:sp>
              <p:nvSpPr>
                <p:cNvPr id="35" name="Oval 60"/>
                <p:cNvSpPr/>
                <p:nvPr/>
              </p:nvSpPr>
              <p:spPr>
                <a:xfrm>
                  <a:off x="5289600" y="5290378"/>
                  <a:ext cx="2832536" cy="2833274"/>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a:cs typeface="+mn-ea"/>
                    <a:sym typeface="+mn-lt"/>
                  </a:endParaRPr>
                </a:p>
              </p:txBody>
            </p:sp>
          </p:grpSp>
          <p:sp>
            <p:nvSpPr>
              <p:cNvPr id="33" name="Freeform 104"/>
              <p:cNvSpPr>
                <a:spLocks noChangeArrowheads="1"/>
              </p:cNvSpPr>
              <p:nvPr/>
            </p:nvSpPr>
            <p:spPr bwMode="auto">
              <a:xfrm>
                <a:off x="10528124" y="8136492"/>
                <a:ext cx="804676" cy="541196"/>
              </a:xfrm>
              <a:custGeom>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p:spPr>
            <p:txBody>
              <a:bodyPr wrap="none" anchor="ctr"/>
              <a:lstStyle/>
              <a:p>
                <a:endParaRPr lang="en-US" sz="1050">
                  <a:cs typeface="+mn-ea"/>
                  <a:sym typeface="+mn-lt"/>
                </a:endParaRPr>
              </a:p>
            </p:txBody>
          </p:sp>
        </p:grpSp>
        <p:grpSp>
          <p:nvGrpSpPr>
            <p:cNvPr id="12" name="Group 83"/>
            <p:cNvGrpSpPr/>
            <p:nvPr/>
          </p:nvGrpSpPr>
          <p:grpSpPr>
            <a:xfrm>
              <a:off x="11366502" y="5954884"/>
              <a:ext cx="3580646" cy="1864865"/>
              <a:chOff x="3913901" y="5865040"/>
              <a:chExt cx="3322518" cy="1730427"/>
            </a:xfrm>
          </p:grpSpPr>
          <p:cxnSp>
            <p:nvCxnSpPr>
              <p:cNvPr id="30" name="直接连接符 84"/>
              <p:cNvCxnSpPr/>
              <p:nvPr/>
            </p:nvCxnSpPr>
            <p:spPr>
              <a:xfrm flipV="1">
                <a:off x="5664989" y="6731856"/>
                <a:ext cx="1571430" cy="1"/>
              </a:xfrm>
              <a:prstGeom prst="line">
                <a:avLst/>
              </a:prstGeom>
              <a:noFill/>
              <a:ln w="38100">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1" name="弧形 85"/>
              <p:cNvSpPr/>
              <p:nvPr/>
            </p:nvSpPr>
            <p:spPr>
              <a:xfrm rot="16200000">
                <a:off x="3913901" y="5865040"/>
                <a:ext cx="1730427" cy="1730428"/>
              </a:xfrm>
              <a:prstGeom prst="arc">
                <a:avLst>
                  <a:gd name="adj1" fmla="val 2657162"/>
                  <a:gd name="adj2" fmla="val 817606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lt1"/>
                  </a:solidFill>
                  <a:cs typeface="+mn-ea"/>
                  <a:sym typeface="+mn-lt"/>
                </a:endParaRPr>
              </a:p>
            </p:txBody>
          </p:sp>
        </p:grpSp>
        <p:grpSp>
          <p:nvGrpSpPr>
            <p:cNvPr id="14" name="Group 101"/>
            <p:cNvGrpSpPr/>
            <p:nvPr/>
          </p:nvGrpSpPr>
          <p:grpSpPr>
            <a:xfrm>
              <a:off x="15278212" y="5954884"/>
              <a:ext cx="3580646" cy="1864865"/>
              <a:chOff x="3913901" y="5865040"/>
              <a:chExt cx="3322518" cy="1730427"/>
            </a:xfrm>
          </p:grpSpPr>
          <p:cxnSp>
            <p:nvCxnSpPr>
              <p:cNvPr id="28" name="直接连接符 84"/>
              <p:cNvCxnSpPr/>
              <p:nvPr/>
            </p:nvCxnSpPr>
            <p:spPr>
              <a:xfrm flipV="1">
                <a:off x="5664989" y="6731856"/>
                <a:ext cx="1571430" cy="1"/>
              </a:xfrm>
              <a:prstGeom prst="line">
                <a:avLst/>
              </a:prstGeom>
              <a:noFill/>
              <a:ln w="38100">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9" name="弧形 85"/>
              <p:cNvSpPr/>
              <p:nvPr/>
            </p:nvSpPr>
            <p:spPr>
              <a:xfrm rot="16200000">
                <a:off x="3913901" y="5865040"/>
                <a:ext cx="1730427" cy="1730428"/>
              </a:xfrm>
              <a:prstGeom prst="arc">
                <a:avLst>
                  <a:gd name="adj1" fmla="val 2657162"/>
                  <a:gd name="adj2" fmla="val 817606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lt1"/>
                  </a:solidFill>
                  <a:cs typeface="+mn-ea"/>
                  <a:sym typeface="+mn-lt"/>
                </a:endParaRPr>
              </a:p>
            </p:txBody>
          </p:sp>
        </p:grpSp>
        <p:grpSp>
          <p:nvGrpSpPr>
            <p:cNvPr id="15" name="Group 104"/>
            <p:cNvGrpSpPr/>
            <p:nvPr/>
          </p:nvGrpSpPr>
          <p:grpSpPr>
            <a:xfrm>
              <a:off x="3531985" y="5954884"/>
              <a:ext cx="3580646" cy="1864865"/>
              <a:chOff x="3913901" y="5865040"/>
              <a:chExt cx="3322518" cy="1730427"/>
            </a:xfrm>
          </p:grpSpPr>
          <p:cxnSp>
            <p:nvCxnSpPr>
              <p:cNvPr id="26" name="直接连接符 84"/>
              <p:cNvCxnSpPr/>
              <p:nvPr/>
            </p:nvCxnSpPr>
            <p:spPr>
              <a:xfrm flipV="1">
                <a:off x="5664989" y="6731856"/>
                <a:ext cx="1571430" cy="1"/>
              </a:xfrm>
              <a:prstGeom prst="line">
                <a:avLst/>
              </a:prstGeom>
              <a:noFill/>
              <a:ln w="38100">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7" name="弧形 85"/>
              <p:cNvSpPr/>
              <p:nvPr/>
            </p:nvSpPr>
            <p:spPr>
              <a:xfrm rot="16200000">
                <a:off x="3913901" y="5865040"/>
                <a:ext cx="1730427" cy="1730428"/>
              </a:xfrm>
              <a:prstGeom prst="arc">
                <a:avLst>
                  <a:gd name="adj1" fmla="val 2657162"/>
                  <a:gd name="adj2" fmla="val 817606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lt1"/>
                  </a:solidFill>
                  <a:cs typeface="+mn-ea"/>
                  <a:sym typeface="+mn-lt"/>
                </a:endParaRPr>
              </a:p>
            </p:txBody>
          </p:sp>
        </p:grpSp>
        <p:grpSp>
          <p:nvGrpSpPr>
            <p:cNvPr id="16" name="Group 107"/>
            <p:cNvGrpSpPr/>
            <p:nvPr/>
          </p:nvGrpSpPr>
          <p:grpSpPr>
            <a:xfrm>
              <a:off x="18925698" y="5874540"/>
              <a:ext cx="1999231" cy="1999752"/>
              <a:chOff x="9907711" y="7463571"/>
              <a:chExt cx="1999231" cy="1999752"/>
            </a:xfrm>
          </p:grpSpPr>
          <p:grpSp>
            <p:nvGrpSpPr>
              <p:cNvPr id="22" name="Group 108"/>
              <p:cNvGrpSpPr/>
              <p:nvPr/>
            </p:nvGrpSpPr>
            <p:grpSpPr>
              <a:xfrm rot="21316916">
                <a:off x="9907711" y="7463571"/>
                <a:ext cx="1999231" cy="1999752"/>
                <a:chOff x="5013110" y="5059616"/>
                <a:chExt cx="3378533" cy="3379413"/>
              </a:xfrm>
            </p:grpSpPr>
            <p:sp>
              <p:nvSpPr>
                <p:cNvPr id="24" name="Oval 110"/>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a:cs typeface="+mn-ea"/>
                    <a:sym typeface="+mn-lt"/>
                  </a:endParaRPr>
                </a:p>
              </p:txBody>
            </p:sp>
            <p:sp>
              <p:nvSpPr>
                <p:cNvPr id="25" name="Oval 111"/>
                <p:cNvSpPr/>
                <p:nvPr/>
              </p:nvSpPr>
              <p:spPr>
                <a:xfrm>
                  <a:off x="5286108" y="5332684"/>
                  <a:ext cx="2832536" cy="2833274"/>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050">
                    <a:cs typeface="+mn-ea"/>
                    <a:sym typeface="+mn-lt"/>
                  </a:endParaRPr>
                </a:p>
              </p:txBody>
            </p:sp>
          </p:grpSp>
          <p:sp>
            <p:nvSpPr>
              <p:cNvPr id="23" name="Freeform 104"/>
              <p:cNvSpPr>
                <a:spLocks noChangeArrowheads="1"/>
              </p:cNvSpPr>
              <p:nvPr/>
            </p:nvSpPr>
            <p:spPr bwMode="auto">
              <a:xfrm>
                <a:off x="10528124" y="8136492"/>
                <a:ext cx="804676" cy="541196"/>
              </a:xfrm>
              <a:custGeom>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p:spPr>
            <p:txBody>
              <a:bodyPr wrap="none" anchor="ctr"/>
              <a:lstStyle/>
              <a:p>
                <a:endParaRPr lang="en-US" sz="1050">
                  <a:cs typeface="+mn-ea"/>
                  <a:sym typeface="+mn-lt"/>
                </a:endParaRPr>
              </a:p>
            </p:txBody>
          </p:sp>
        </p:grpSp>
        <p:sp>
          <p:nvSpPr>
            <p:cNvPr id="17" name="TextBox 112"/>
            <p:cNvSpPr txBox="1"/>
            <p:nvPr/>
          </p:nvSpPr>
          <p:spPr>
            <a:xfrm>
              <a:off x="11525281" y="7965484"/>
              <a:ext cx="1279422" cy="1025189"/>
            </a:xfrm>
            <a:prstGeom prst="rect">
              <a:avLst/>
            </a:prstGeom>
            <a:noFill/>
          </p:spPr>
          <p:txBody>
            <a:bodyPr wrap="none" lIns="182843" tIns="91422" rIns="182843" bIns="91422" rtlCol="0">
              <a:spAutoFit/>
            </a:bodyPr>
            <a:lstStyle/>
            <a:p>
              <a:pPr algn="ctr"/>
              <a:r>
                <a:rPr lang="en-US" sz="2000" b="1">
                  <a:solidFill>
                    <a:schemeClr val="tx1">
                      <a:lumMod val="75000"/>
                      <a:lumOff val="25000"/>
                    </a:schemeClr>
                  </a:solidFill>
                  <a:cs typeface="+mn-ea"/>
                  <a:sym typeface="+mn-lt"/>
                </a:rPr>
                <a:t>03</a:t>
              </a:r>
            </a:p>
          </p:txBody>
        </p:sp>
        <p:sp>
          <p:nvSpPr>
            <p:cNvPr id="18" name="TextBox 113"/>
            <p:cNvSpPr txBox="1"/>
            <p:nvPr/>
          </p:nvSpPr>
          <p:spPr>
            <a:xfrm>
              <a:off x="9972429" y="8664435"/>
              <a:ext cx="4369070" cy="2047784"/>
            </a:xfrm>
            <a:prstGeom prst="rect">
              <a:avLst/>
            </a:prstGeom>
            <a:noFill/>
          </p:spPr>
          <p:txBody>
            <a:bodyPr wrap="square" lIns="182843" tIns="91422" rIns="182843" bIns="91422" rtlCol="0">
              <a:spAutoFit/>
            </a:bodyPr>
            <a:lstStyle/>
            <a:p>
              <a:pPr algn="ctr">
                <a:lnSpc>
                  <a:spcPct val="150000"/>
                </a:lnSpc>
                <a:buClr>
                  <a:srgbClr val="CC0099"/>
                </a:buClr>
              </a:pPr>
              <a:r>
                <a:rPr lang="zh-CN" altLang="en-US" sz="1200" kern="0">
                  <a:cs typeface="+mn-ea"/>
                  <a:sym typeface="+mn-lt"/>
                </a:rPr>
                <a:t>点击输入本栏的具体文字，简明扼要的说明分项内容，此为概念图解</a:t>
              </a:r>
              <a:endParaRPr lang="en-US" altLang="zh-CN" sz="1200">
                <a:cs typeface="+mn-ea"/>
                <a:sym typeface="+mn-lt"/>
              </a:endParaRPr>
            </a:p>
          </p:txBody>
        </p:sp>
        <p:sp>
          <p:nvSpPr>
            <p:cNvPr id="19" name="TextBox 114"/>
            <p:cNvSpPr txBox="1"/>
            <p:nvPr/>
          </p:nvSpPr>
          <p:spPr>
            <a:xfrm>
              <a:off x="19302526" y="7965484"/>
              <a:ext cx="1276087" cy="1025189"/>
            </a:xfrm>
            <a:prstGeom prst="rect">
              <a:avLst/>
            </a:prstGeom>
            <a:noFill/>
          </p:spPr>
          <p:txBody>
            <a:bodyPr wrap="none" lIns="182843" tIns="91422" rIns="182843" bIns="91422" rtlCol="0">
              <a:spAutoFit/>
            </a:bodyPr>
            <a:lstStyle/>
            <a:p>
              <a:pPr algn="ctr"/>
              <a:r>
                <a:rPr lang="en-US" sz="2000" b="1">
                  <a:solidFill>
                    <a:schemeClr val="tx1">
                      <a:lumMod val="75000"/>
                      <a:lumOff val="25000"/>
                    </a:schemeClr>
                  </a:solidFill>
                  <a:cs typeface="+mn-ea"/>
                  <a:sym typeface="+mn-lt"/>
                </a:rPr>
                <a:t>05</a:t>
              </a:r>
            </a:p>
          </p:txBody>
        </p:sp>
        <p:sp>
          <p:nvSpPr>
            <p:cNvPr id="20" name="TextBox 115"/>
            <p:cNvSpPr txBox="1"/>
            <p:nvPr/>
          </p:nvSpPr>
          <p:spPr>
            <a:xfrm>
              <a:off x="17748007" y="8664431"/>
              <a:ext cx="4369070" cy="2047784"/>
            </a:xfrm>
            <a:prstGeom prst="rect">
              <a:avLst/>
            </a:prstGeom>
            <a:noFill/>
          </p:spPr>
          <p:txBody>
            <a:bodyPr wrap="square" lIns="182843" tIns="91422" rIns="182843" bIns="91422" rtlCol="0">
              <a:spAutoFit/>
            </a:bodyPr>
            <a:lstStyle/>
            <a:p>
              <a:pPr algn="ctr">
                <a:lnSpc>
                  <a:spcPct val="150000"/>
                </a:lnSpc>
                <a:buClr>
                  <a:srgbClr val="CC0099"/>
                </a:buClr>
              </a:pPr>
              <a:r>
                <a:rPr lang="zh-CN" altLang="en-US" sz="1200" kern="0">
                  <a:cs typeface="+mn-ea"/>
                  <a:sym typeface="+mn-lt"/>
                </a:rPr>
                <a:t>点击输入本栏的具体文字，简明扼要的说明分项内容，此为概念图解</a:t>
              </a:r>
              <a:endParaRPr lang="en-US" altLang="zh-CN" sz="1200">
                <a:cs typeface="+mn-ea"/>
                <a:sym typeface="+mn-lt"/>
              </a:endParaRPr>
            </a:p>
          </p:txBody>
        </p:sp>
        <p:sp>
          <p:nvSpPr>
            <p:cNvPr id="21" name="TextBox 116"/>
            <p:cNvSpPr txBox="1"/>
            <p:nvPr/>
          </p:nvSpPr>
          <p:spPr>
            <a:xfrm>
              <a:off x="15455599" y="4923920"/>
              <a:ext cx="1289437" cy="1025189"/>
            </a:xfrm>
            <a:prstGeom prst="rect">
              <a:avLst/>
            </a:prstGeom>
            <a:noFill/>
          </p:spPr>
          <p:txBody>
            <a:bodyPr wrap="none" lIns="182843" tIns="91422" rIns="182843" bIns="91422" rtlCol="0">
              <a:spAutoFit/>
            </a:bodyPr>
            <a:lstStyle/>
            <a:p>
              <a:pPr algn="ctr"/>
              <a:r>
                <a:rPr lang="en-US" sz="2000" b="1">
                  <a:solidFill>
                    <a:schemeClr val="tx1">
                      <a:lumMod val="75000"/>
                      <a:lumOff val="25000"/>
                    </a:schemeClr>
                  </a:solidFill>
                  <a:cs typeface="+mn-ea"/>
                  <a:sym typeface="+mn-lt"/>
                </a:rPr>
                <a:t>04</a:t>
              </a:r>
            </a:p>
          </p:txBody>
        </p:sp>
        <p:sp>
          <p:nvSpPr>
            <p:cNvPr id="50" name="TextBox 117"/>
            <p:cNvSpPr txBox="1"/>
            <p:nvPr/>
          </p:nvSpPr>
          <p:spPr>
            <a:xfrm>
              <a:off x="13943490" y="2876991"/>
              <a:ext cx="4369070" cy="2047784"/>
            </a:xfrm>
            <a:prstGeom prst="rect">
              <a:avLst/>
            </a:prstGeom>
            <a:noFill/>
          </p:spPr>
          <p:txBody>
            <a:bodyPr wrap="square" lIns="182843" tIns="91422" rIns="182843" bIns="91422" rtlCol="0">
              <a:spAutoFit/>
            </a:bodyPr>
            <a:lstStyle/>
            <a:p>
              <a:pPr algn="ctr">
                <a:lnSpc>
                  <a:spcPct val="150000"/>
                </a:lnSpc>
                <a:buClr>
                  <a:srgbClr val="CC0099"/>
                </a:buClr>
              </a:pPr>
              <a:r>
                <a:rPr lang="zh-CN" altLang="en-US" sz="1200" kern="0">
                  <a:cs typeface="+mn-ea"/>
                  <a:sym typeface="+mn-lt"/>
                </a:rPr>
                <a:t>点击输入本栏的具体文字，简明扼要的说明分项内容，此为概念图解</a:t>
              </a:r>
              <a:endParaRPr lang="en-US" altLang="zh-CN" sz="1200">
                <a:cs typeface="+mn-ea"/>
                <a:sym typeface="+mn-lt"/>
              </a:endParaRPr>
            </a:p>
          </p:txBody>
        </p:sp>
        <p:sp>
          <p:nvSpPr>
            <p:cNvPr id="51" name="TextBox 118"/>
            <p:cNvSpPr txBox="1"/>
            <p:nvPr/>
          </p:nvSpPr>
          <p:spPr>
            <a:xfrm>
              <a:off x="2150991" y="8664431"/>
              <a:ext cx="4369070" cy="2047784"/>
            </a:xfrm>
            <a:prstGeom prst="rect">
              <a:avLst/>
            </a:prstGeom>
            <a:noFill/>
          </p:spPr>
          <p:txBody>
            <a:bodyPr wrap="square" lIns="182843" tIns="91422" rIns="182843" bIns="91422" rtlCol="0">
              <a:spAutoFit/>
            </a:bodyPr>
            <a:lstStyle/>
            <a:p>
              <a:pPr algn="ctr">
                <a:lnSpc>
                  <a:spcPct val="150000"/>
                </a:lnSpc>
                <a:buClr>
                  <a:srgbClr val="CC0099"/>
                </a:buClr>
              </a:pPr>
              <a:r>
                <a:rPr lang="zh-CN" altLang="en-US" sz="1200" kern="0">
                  <a:cs typeface="+mn-ea"/>
                  <a:sym typeface="+mn-lt"/>
                </a:rPr>
                <a:t>点击输入本栏的具体文字，简明扼要的说明分项内容，此为概念图解</a:t>
              </a:r>
              <a:endParaRPr lang="en-US" altLang="zh-CN" sz="1200">
                <a:cs typeface="+mn-ea"/>
                <a:sym typeface="+mn-lt"/>
              </a:endParaRPr>
            </a:p>
          </p:txBody>
        </p:sp>
        <p:sp>
          <p:nvSpPr>
            <p:cNvPr id="52" name="TextBox 119"/>
            <p:cNvSpPr txBox="1"/>
            <p:nvPr/>
          </p:nvSpPr>
          <p:spPr>
            <a:xfrm>
              <a:off x="3718860" y="7965484"/>
              <a:ext cx="1249387" cy="1025189"/>
            </a:xfrm>
            <a:prstGeom prst="rect">
              <a:avLst/>
            </a:prstGeom>
            <a:noFill/>
          </p:spPr>
          <p:txBody>
            <a:bodyPr wrap="none" lIns="182843" tIns="91422" rIns="182843" bIns="91422" rtlCol="0">
              <a:spAutoFit/>
            </a:bodyPr>
            <a:lstStyle/>
            <a:p>
              <a:pPr algn="ctr"/>
              <a:r>
                <a:rPr lang="en-US" sz="2000" b="1">
                  <a:solidFill>
                    <a:schemeClr val="tx1">
                      <a:lumMod val="75000"/>
                      <a:lumOff val="25000"/>
                    </a:schemeClr>
                  </a:solidFill>
                  <a:cs typeface="+mn-ea"/>
                  <a:sym typeface="+mn-lt"/>
                </a:rPr>
                <a:t>01</a:t>
              </a:r>
            </a:p>
          </p:txBody>
        </p:sp>
        <p:sp>
          <p:nvSpPr>
            <p:cNvPr id="53" name="TextBox 120"/>
            <p:cNvSpPr txBox="1"/>
            <p:nvPr/>
          </p:nvSpPr>
          <p:spPr>
            <a:xfrm>
              <a:off x="7617190" y="4923922"/>
              <a:ext cx="1329486" cy="1025189"/>
            </a:xfrm>
            <a:prstGeom prst="rect">
              <a:avLst/>
            </a:prstGeom>
            <a:noFill/>
          </p:spPr>
          <p:txBody>
            <a:bodyPr wrap="none" lIns="182843" tIns="91422" rIns="182843" bIns="91422" rtlCol="0">
              <a:spAutoFit/>
            </a:bodyPr>
            <a:lstStyle/>
            <a:p>
              <a:pPr algn="ctr"/>
              <a:r>
                <a:rPr lang="en-US" sz="2000" b="1">
                  <a:solidFill>
                    <a:schemeClr val="tx1">
                      <a:lumMod val="75000"/>
                      <a:lumOff val="25000"/>
                    </a:schemeClr>
                  </a:solidFill>
                  <a:cs typeface="+mn-ea"/>
                  <a:sym typeface="+mn-lt"/>
                </a:rPr>
                <a:t>02</a:t>
              </a:r>
            </a:p>
          </p:txBody>
        </p:sp>
        <p:sp>
          <p:nvSpPr>
            <p:cNvPr id="54" name="TextBox 121"/>
            <p:cNvSpPr txBox="1"/>
            <p:nvPr/>
          </p:nvSpPr>
          <p:spPr>
            <a:xfrm>
              <a:off x="6083668" y="2837756"/>
              <a:ext cx="4369070" cy="2047784"/>
            </a:xfrm>
            <a:prstGeom prst="rect">
              <a:avLst/>
            </a:prstGeom>
            <a:noFill/>
          </p:spPr>
          <p:txBody>
            <a:bodyPr wrap="square" lIns="182843" tIns="91422" rIns="182843" bIns="91422" rtlCol="0">
              <a:spAutoFit/>
            </a:bodyPr>
            <a:lstStyle/>
            <a:p>
              <a:pPr algn="ctr">
                <a:lnSpc>
                  <a:spcPct val="150000"/>
                </a:lnSpc>
                <a:buClr>
                  <a:srgbClr val="CC0099"/>
                </a:buClr>
              </a:pPr>
              <a:r>
                <a:rPr lang="zh-CN" altLang="en-US" sz="1200" kern="0">
                  <a:cs typeface="+mn-ea"/>
                  <a:sym typeface="+mn-lt"/>
                </a:rPr>
                <a:t>点击输入本栏的具体文字，简明扼要的说明分项内容，此为概念图解</a:t>
              </a:r>
              <a:endParaRPr lang="en-US" altLang="zh-CN" sz="1200">
                <a:cs typeface="+mn-ea"/>
                <a:sym typeface="+mn-lt"/>
              </a:endParaRPr>
            </a:p>
          </p:txBody>
        </p:sp>
      </p:grpSp>
    </p:spTree>
    <p:custDataLst>
      <p:tags r:id="rId3"/>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9"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11" name="直接连接符 10"/>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14" name="图片 13"/>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sp>
        <p:nvSpPr>
          <p:cNvPr id="15" name="矩形 23"/>
          <p:cNvSpPr>
            <a:spLocks noChangeArrowheads="1"/>
          </p:cNvSpPr>
          <p:nvPr/>
        </p:nvSpPr>
        <p:spPr bwMode="auto">
          <a:xfrm>
            <a:off x="1384411" y="3827780"/>
            <a:ext cx="3407879" cy="1408078"/>
          </a:xfrm>
          <a:prstGeom prst="rect">
            <a:avLst/>
          </a:prstGeom>
          <a:noFill/>
          <a:ln>
            <a:noFill/>
          </a:ln>
        </p:spPr>
        <p:txBody>
          <a:bodyPr wrap="square">
            <a:spAutoFit/>
          </a:bodyPr>
          <a:lstStyle/>
          <a:p>
            <a:pPr algn="ctr">
              <a:lnSpc>
                <a:spcPct val="250000"/>
              </a:lnSpc>
            </a:pPr>
            <a:r>
              <a:rPr lang="zh-CN" altLang="en-US" sz="1200" kern="0">
                <a:cs typeface="+mn-ea"/>
                <a:sym typeface="+mn-lt"/>
              </a:rPr>
              <a:t>点击输入本栏的具体文字，简明扼要的说明分项内容，此为概念图解，请根据您的具体内容酌情修改。</a:t>
            </a:r>
            <a:endParaRPr lang="zh-CN" altLang="en-US" sz="1200">
              <a:cs typeface="+mn-ea"/>
              <a:sym typeface="+mn-lt"/>
            </a:endParaRPr>
          </a:p>
        </p:txBody>
      </p:sp>
      <p:sp>
        <p:nvSpPr>
          <p:cNvPr id="16" name="矩形 23"/>
          <p:cNvSpPr>
            <a:spLocks noChangeArrowheads="1"/>
          </p:cNvSpPr>
          <p:nvPr/>
        </p:nvSpPr>
        <p:spPr bwMode="auto">
          <a:xfrm>
            <a:off x="7407522" y="3827779"/>
            <a:ext cx="3407879" cy="1408078"/>
          </a:xfrm>
          <a:prstGeom prst="rect">
            <a:avLst/>
          </a:prstGeom>
          <a:noFill/>
          <a:ln>
            <a:noFill/>
          </a:ln>
        </p:spPr>
        <p:txBody>
          <a:bodyPr wrap="square">
            <a:spAutoFit/>
          </a:bodyPr>
          <a:lstStyle/>
          <a:p>
            <a:pPr algn="ctr">
              <a:lnSpc>
                <a:spcPct val="250000"/>
              </a:lnSpc>
            </a:pPr>
            <a:r>
              <a:rPr lang="zh-CN" altLang="en-US" sz="1200" kern="0">
                <a:cs typeface="+mn-ea"/>
                <a:sym typeface="+mn-lt"/>
              </a:rPr>
              <a:t>点击输入本栏的具体文字，简明扼要的说明分项内容，此为概念图解，请根据您的具体内容酌情修改。</a:t>
            </a:r>
            <a:endParaRPr lang="zh-CN" altLang="en-US" sz="1200">
              <a:cs typeface="+mn-ea"/>
              <a:sym typeface="+mn-lt"/>
            </a:endParaRPr>
          </a:p>
        </p:txBody>
      </p:sp>
      <p:sp>
        <p:nvSpPr>
          <p:cNvPr id="17" name="椭圆 16"/>
          <p:cNvSpPr/>
          <p:nvPr/>
        </p:nvSpPr>
        <p:spPr>
          <a:xfrm>
            <a:off x="2319727" y="2210695"/>
            <a:ext cx="1355765" cy="1355765"/>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cs typeface="+mn-ea"/>
              <a:sym typeface="+mn-lt"/>
            </a:endParaRPr>
          </a:p>
        </p:txBody>
      </p:sp>
      <p:sp>
        <p:nvSpPr>
          <p:cNvPr id="18" name="椭圆 17"/>
          <p:cNvSpPr/>
          <p:nvPr/>
        </p:nvSpPr>
        <p:spPr>
          <a:xfrm>
            <a:off x="8433493" y="2216410"/>
            <a:ext cx="1355765" cy="1355765"/>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cs typeface="+mn-ea"/>
              <a:sym typeface="+mn-lt"/>
            </a:endParaRPr>
          </a:p>
        </p:txBody>
      </p:sp>
      <p:sp>
        <p:nvSpPr>
          <p:cNvPr id="19" name="文本框 18"/>
          <p:cNvSpPr txBox="1"/>
          <p:nvPr/>
        </p:nvSpPr>
        <p:spPr>
          <a:xfrm>
            <a:off x="2613593" y="2601907"/>
            <a:ext cx="768031" cy="584775"/>
          </a:xfrm>
          <a:prstGeom prst="rect">
            <a:avLst/>
          </a:prstGeom>
          <a:noFill/>
        </p:spPr>
        <p:txBody>
          <a:bodyPr wrap="square" rtlCol="0">
            <a:spAutoFit/>
          </a:bodyPr>
          <a:lstStyle/>
          <a:p>
            <a:pPr algn="ctr"/>
            <a:r>
              <a:rPr lang="en-US" altLang="zh-CN" sz="3200" b="1">
                <a:solidFill>
                  <a:schemeClr val="bg1"/>
                </a:solidFill>
                <a:cs typeface="+mn-ea"/>
                <a:sym typeface="+mn-lt"/>
              </a:rPr>
              <a:t>01</a:t>
            </a:r>
          </a:p>
        </p:txBody>
      </p:sp>
      <p:sp>
        <p:nvSpPr>
          <p:cNvPr id="20" name="文本框 19"/>
          <p:cNvSpPr txBox="1"/>
          <p:nvPr/>
        </p:nvSpPr>
        <p:spPr>
          <a:xfrm>
            <a:off x="8721010" y="2601907"/>
            <a:ext cx="768031" cy="584775"/>
          </a:xfrm>
          <a:prstGeom prst="rect">
            <a:avLst/>
          </a:prstGeom>
          <a:noFill/>
        </p:spPr>
        <p:txBody>
          <a:bodyPr wrap="square" rtlCol="0">
            <a:spAutoFit/>
          </a:bodyPr>
          <a:lstStyle/>
          <a:p>
            <a:pPr algn="ctr"/>
            <a:r>
              <a:rPr lang="en-US" altLang="zh-CN" sz="3200" b="1">
                <a:solidFill>
                  <a:schemeClr val="bg1"/>
                </a:solidFill>
                <a:cs typeface="+mn-ea"/>
                <a:sym typeface="+mn-lt"/>
              </a:rPr>
              <a:t>02</a:t>
            </a:r>
          </a:p>
        </p:txBody>
      </p:sp>
      <p:pic>
        <p:nvPicPr>
          <p:cNvPr id="22" name="图片 21" descr="摄图网_40146569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24300" y="1600200"/>
            <a:ext cx="4146550" cy="4146550"/>
          </a:xfrm>
          <a:prstGeom prst="rect">
            <a:avLst/>
          </a:prstGeom>
        </p:spPr>
      </p:pic>
    </p:spTree>
    <p:custDataLst>
      <p:tags r:id="rId4"/>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80">
                                          <p:stCondLst>
                                            <p:cond delay="0"/>
                                          </p:stCondLst>
                                        </p:cTn>
                                        <p:tgtEl>
                                          <p:spTgt spid="18"/>
                                        </p:tgtEl>
                                      </p:cBhvr>
                                    </p:animEffect>
                                    <p:anim calcmode="lin" valueType="num">
                                      <p:cBhvr>
                                        <p:cTn id="24"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9" dur="26">
                                          <p:stCondLst>
                                            <p:cond delay="650"/>
                                          </p:stCondLst>
                                        </p:cTn>
                                        <p:tgtEl>
                                          <p:spTgt spid="18"/>
                                        </p:tgtEl>
                                      </p:cBhvr>
                                      <p:to x="100000" y="60000"/>
                                    </p:animScale>
                                    <p:animScale>
                                      <p:cBhvr>
                                        <p:cTn id="30" dur="166" decel="50000">
                                          <p:stCondLst>
                                            <p:cond delay="676"/>
                                          </p:stCondLst>
                                        </p:cTn>
                                        <p:tgtEl>
                                          <p:spTgt spid="18"/>
                                        </p:tgtEl>
                                      </p:cBhvr>
                                      <p:to x="100000" y="100000"/>
                                    </p:animScale>
                                    <p:animScale>
                                      <p:cBhvr>
                                        <p:cTn id="31" dur="26">
                                          <p:stCondLst>
                                            <p:cond delay="1312"/>
                                          </p:stCondLst>
                                        </p:cTn>
                                        <p:tgtEl>
                                          <p:spTgt spid="18"/>
                                        </p:tgtEl>
                                      </p:cBhvr>
                                      <p:to x="100000" y="80000"/>
                                    </p:animScale>
                                    <p:animScale>
                                      <p:cBhvr>
                                        <p:cTn id="32" dur="166" decel="50000">
                                          <p:stCondLst>
                                            <p:cond delay="1338"/>
                                          </p:stCondLst>
                                        </p:cTn>
                                        <p:tgtEl>
                                          <p:spTgt spid="18"/>
                                        </p:tgtEl>
                                      </p:cBhvr>
                                      <p:to x="100000" y="100000"/>
                                    </p:animScale>
                                    <p:animScale>
                                      <p:cBhvr>
                                        <p:cTn id="33" dur="26">
                                          <p:stCondLst>
                                            <p:cond delay="1642"/>
                                          </p:stCondLst>
                                        </p:cTn>
                                        <p:tgtEl>
                                          <p:spTgt spid="18"/>
                                        </p:tgtEl>
                                      </p:cBhvr>
                                      <p:to x="100000" y="90000"/>
                                    </p:animScale>
                                    <p:animScale>
                                      <p:cBhvr>
                                        <p:cTn id="34" dur="166" decel="50000">
                                          <p:stCondLst>
                                            <p:cond delay="1668"/>
                                          </p:stCondLst>
                                        </p:cTn>
                                        <p:tgtEl>
                                          <p:spTgt spid="18"/>
                                        </p:tgtEl>
                                      </p:cBhvr>
                                      <p:to x="100000" y="100000"/>
                                    </p:animScale>
                                    <p:animScale>
                                      <p:cBhvr>
                                        <p:cTn id="35" dur="26">
                                          <p:stCondLst>
                                            <p:cond delay="1808"/>
                                          </p:stCondLst>
                                        </p:cTn>
                                        <p:tgtEl>
                                          <p:spTgt spid="18"/>
                                        </p:tgtEl>
                                      </p:cBhvr>
                                      <p:to x="100000" y="95000"/>
                                    </p:animScale>
                                    <p:animScale>
                                      <p:cBhvr>
                                        <p:cTn id="36" dur="166" decel="50000">
                                          <p:stCondLst>
                                            <p:cond delay="1834"/>
                                          </p:stCondLst>
                                        </p:cTn>
                                        <p:tgtEl>
                                          <p:spTgt spid="18"/>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80">
                                          <p:stCondLst>
                                            <p:cond delay="0"/>
                                          </p:stCondLst>
                                        </p:cTn>
                                        <p:tgtEl>
                                          <p:spTgt spid="19"/>
                                        </p:tgtEl>
                                      </p:cBhvr>
                                    </p:animEffect>
                                    <p:anim calcmode="lin" valueType="num">
                                      <p:cBhvr>
                                        <p:cTn id="40"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45" dur="26">
                                          <p:stCondLst>
                                            <p:cond delay="650"/>
                                          </p:stCondLst>
                                        </p:cTn>
                                        <p:tgtEl>
                                          <p:spTgt spid="19"/>
                                        </p:tgtEl>
                                      </p:cBhvr>
                                      <p:to x="100000" y="60000"/>
                                    </p:animScale>
                                    <p:animScale>
                                      <p:cBhvr>
                                        <p:cTn id="46" dur="166" decel="50000">
                                          <p:stCondLst>
                                            <p:cond delay="676"/>
                                          </p:stCondLst>
                                        </p:cTn>
                                        <p:tgtEl>
                                          <p:spTgt spid="19"/>
                                        </p:tgtEl>
                                      </p:cBhvr>
                                      <p:to x="100000" y="100000"/>
                                    </p:animScale>
                                    <p:animScale>
                                      <p:cBhvr>
                                        <p:cTn id="47" dur="26">
                                          <p:stCondLst>
                                            <p:cond delay="1312"/>
                                          </p:stCondLst>
                                        </p:cTn>
                                        <p:tgtEl>
                                          <p:spTgt spid="19"/>
                                        </p:tgtEl>
                                      </p:cBhvr>
                                      <p:to x="100000" y="80000"/>
                                    </p:animScale>
                                    <p:animScale>
                                      <p:cBhvr>
                                        <p:cTn id="48" dur="166" decel="50000">
                                          <p:stCondLst>
                                            <p:cond delay="1338"/>
                                          </p:stCondLst>
                                        </p:cTn>
                                        <p:tgtEl>
                                          <p:spTgt spid="19"/>
                                        </p:tgtEl>
                                      </p:cBhvr>
                                      <p:to x="100000" y="100000"/>
                                    </p:animScale>
                                    <p:animScale>
                                      <p:cBhvr>
                                        <p:cTn id="49" dur="26">
                                          <p:stCondLst>
                                            <p:cond delay="1642"/>
                                          </p:stCondLst>
                                        </p:cTn>
                                        <p:tgtEl>
                                          <p:spTgt spid="19"/>
                                        </p:tgtEl>
                                      </p:cBhvr>
                                      <p:to x="100000" y="90000"/>
                                    </p:animScale>
                                    <p:animScale>
                                      <p:cBhvr>
                                        <p:cTn id="50" dur="166" decel="50000">
                                          <p:stCondLst>
                                            <p:cond delay="1668"/>
                                          </p:stCondLst>
                                        </p:cTn>
                                        <p:tgtEl>
                                          <p:spTgt spid="19"/>
                                        </p:tgtEl>
                                      </p:cBhvr>
                                      <p:to x="100000" y="100000"/>
                                    </p:animScale>
                                    <p:animScale>
                                      <p:cBhvr>
                                        <p:cTn id="51" dur="26">
                                          <p:stCondLst>
                                            <p:cond delay="1808"/>
                                          </p:stCondLst>
                                        </p:cTn>
                                        <p:tgtEl>
                                          <p:spTgt spid="19"/>
                                        </p:tgtEl>
                                      </p:cBhvr>
                                      <p:to x="100000" y="95000"/>
                                    </p:animScale>
                                    <p:animScale>
                                      <p:cBhvr>
                                        <p:cTn id="52" dur="166" decel="50000">
                                          <p:stCondLst>
                                            <p:cond delay="1834"/>
                                          </p:stCondLst>
                                        </p:cTn>
                                        <p:tgtEl>
                                          <p:spTgt spid="19"/>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80">
                                          <p:stCondLst>
                                            <p:cond delay="0"/>
                                          </p:stCondLst>
                                        </p:cTn>
                                        <p:tgtEl>
                                          <p:spTgt spid="20"/>
                                        </p:tgtEl>
                                      </p:cBhvr>
                                    </p:animEffect>
                                    <p:anim calcmode="lin" valueType="num">
                                      <p:cBhvr>
                                        <p:cTn id="5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1" dur="26">
                                          <p:stCondLst>
                                            <p:cond delay="650"/>
                                          </p:stCondLst>
                                        </p:cTn>
                                        <p:tgtEl>
                                          <p:spTgt spid="20"/>
                                        </p:tgtEl>
                                      </p:cBhvr>
                                      <p:to x="100000" y="60000"/>
                                    </p:animScale>
                                    <p:animScale>
                                      <p:cBhvr>
                                        <p:cTn id="62" dur="166" decel="50000">
                                          <p:stCondLst>
                                            <p:cond delay="676"/>
                                          </p:stCondLst>
                                        </p:cTn>
                                        <p:tgtEl>
                                          <p:spTgt spid="20"/>
                                        </p:tgtEl>
                                      </p:cBhvr>
                                      <p:to x="100000" y="100000"/>
                                    </p:animScale>
                                    <p:animScale>
                                      <p:cBhvr>
                                        <p:cTn id="63" dur="26">
                                          <p:stCondLst>
                                            <p:cond delay="1312"/>
                                          </p:stCondLst>
                                        </p:cTn>
                                        <p:tgtEl>
                                          <p:spTgt spid="20"/>
                                        </p:tgtEl>
                                      </p:cBhvr>
                                      <p:to x="100000" y="80000"/>
                                    </p:animScale>
                                    <p:animScale>
                                      <p:cBhvr>
                                        <p:cTn id="64" dur="166" decel="50000">
                                          <p:stCondLst>
                                            <p:cond delay="1338"/>
                                          </p:stCondLst>
                                        </p:cTn>
                                        <p:tgtEl>
                                          <p:spTgt spid="20"/>
                                        </p:tgtEl>
                                      </p:cBhvr>
                                      <p:to x="100000" y="100000"/>
                                    </p:animScale>
                                    <p:animScale>
                                      <p:cBhvr>
                                        <p:cTn id="65" dur="26">
                                          <p:stCondLst>
                                            <p:cond delay="1642"/>
                                          </p:stCondLst>
                                        </p:cTn>
                                        <p:tgtEl>
                                          <p:spTgt spid="20"/>
                                        </p:tgtEl>
                                      </p:cBhvr>
                                      <p:to x="100000" y="90000"/>
                                    </p:animScale>
                                    <p:animScale>
                                      <p:cBhvr>
                                        <p:cTn id="66" dur="166" decel="50000">
                                          <p:stCondLst>
                                            <p:cond delay="1668"/>
                                          </p:stCondLst>
                                        </p:cTn>
                                        <p:tgtEl>
                                          <p:spTgt spid="20"/>
                                        </p:tgtEl>
                                      </p:cBhvr>
                                      <p:to x="100000" y="100000"/>
                                    </p:animScale>
                                    <p:animScale>
                                      <p:cBhvr>
                                        <p:cTn id="67" dur="26">
                                          <p:stCondLst>
                                            <p:cond delay="1808"/>
                                          </p:stCondLst>
                                        </p:cTn>
                                        <p:tgtEl>
                                          <p:spTgt spid="20"/>
                                        </p:tgtEl>
                                      </p:cBhvr>
                                      <p:to x="100000" y="95000"/>
                                    </p:animScale>
                                    <p:animScale>
                                      <p:cBhvr>
                                        <p:cTn id="68" dur="166" decel="50000">
                                          <p:stCondLst>
                                            <p:cond delay="1834"/>
                                          </p:stCondLst>
                                        </p:cTn>
                                        <p:tgtEl>
                                          <p:spTgt spid="20"/>
                                        </p:tgtEl>
                                      </p:cBhvr>
                                      <p:to x="100000" y="100000"/>
                                    </p:animScale>
                                  </p:childTnLst>
                                </p:cTn>
                              </p:par>
                            </p:childTnLst>
                          </p:cTn>
                        </p:par>
                        <p:par>
                          <p:cTn id="69" fill="hold" nodeType="afterGroup">
                            <p:stCondLst>
                              <p:cond delay="2000"/>
                            </p:stCondLst>
                            <p:childTnLst>
                              <p:par>
                                <p:cTn id="70" presetID="42"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3000"/>
                            </p:stCondLst>
                            <p:childTnLst>
                              <p:par>
                                <p:cTn id="76" presetID="42" presetClass="entr" presetSubtype="0"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1000"/>
                                        <p:tgtEl>
                                          <p:spTgt spid="16"/>
                                        </p:tgtEl>
                                      </p:cBhvr>
                                    </p:animEffect>
                                    <p:anim calcmode="lin" valueType="num">
                                      <p:cBhvr>
                                        <p:cTn id="79" dur="1000" fill="hold"/>
                                        <p:tgtEl>
                                          <p:spTgt spid="16"/>
                                        </p:tgtEl>
                                        <p:attrNameLst>
                                          <p:attrName>ppt_x</p:attrName>
                                        </p:attrNameLst>
                                      </p:cBhvr>
                                      <p:tavLst>
                                        <p:tav tm="0">
                                          <p:val>
                                            <p:strVal val="#ppt_x"/>
                                          </p:val>
                                        </p:tav>
                                        <p:tav tm="100000">
                                          <p:val>
                                            <p:strVal val="#ppt_x"/>
                                          </p:val>
                                        </p:tav>
                                      </p:tavLst>
                                    </p:anim>
                                    <p:anim calcmode="lin" valueType="num">
                                      <p:cBhvr>
                                        <p:cTn id="8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P spid="2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cxnSp>
        <p:nvCxnSpPr>
          <p:cNvPr id="3" name="直接连接符 2"/>
          <p:cNvCxnSpPr/>
          <p:nvPr/>
        </p:nvCxnSpPr>
        <p:spPr>
          <a:xfrm flipH="1">
            <a:off x="4224655" y="4530725"/>
            <a:ext cx="0" cy="135001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7964805" y="4530725"/>
            <a:ext cx="0" cy="135001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721360" y="4130675"/>
            <a:ext cx="3299460" cy="1654810"/>
            <a:chOff x="10459" y="3413"/>
            <a:chExt cx="5196" cy="2606"/>
          </a:xfrm>
        </p:grpSpPr>
        <p:sp>
          <p:nvSpPr>
            <p:cNvPr id="15" name="文本框 11"/>
            <p:cNvSpPr txBox="1"/>
            <p:nvPr>
              <p:custDataLst>
                <p:tags r:id="rId3"/>
              </p:custDataLst>
            </p:nvPr>
          </p:nvSpPr>
          <p:spPr>
            <a:xfrm>
              <a:off x="10602" y="3413"/>
              <a:ext cx="3839" cy="630"/>
            </a:xfrm>
            <a:prstGeom prst="rect">
              <a:avLst/>
            </a:prstGeom>
            <a:noFill/>
          </p:spPr>
          <p:txBody>
            <a:bodyPr anchor="ctr"/>
            <a:lstStyle/>
            <a:p>
              <a:pPr fontAlgn="auto">
                <a:spcBef>
                  <a:spcPct val="0"/>
                </a:spcBef>
                <a:spcAft>
                  <a:spcPct val="0"/>
                </a:spcAft>
                <a:defRPr/>
              </a:pPr>
              <a:r>
                <a:rPr lang="zh-CN" altLang="en-US" sz="2000">
                  <a:solidFill>
                    <a:schemeClr val="tx1">
                      <a:lumMod val="50000"/>
                      <a:lumOff val="50000"/>
                    </a:schemeClr>
                  </a:solidFill>
                  <a:cs typeface="+mn-ea"/>
                  <a:sym typeface="+mn-lt"/>
                </a:rPr>
                <a:t>添加文字内容</a:t>
              </a:r>
            </a:p>
          </p:txBody>
        </p:sp>
        <p:sp>
          <p:nvSpPr>
            <p:cNvPr id="16" name="文本框 11"/>
            <p:cNvSpPr txBox="1"/>
            <p:nvPr>
              <p:custDataLst>
                <p:tags r:id="rId4"/>
              </p:custDataLst>
            </p:nvPr>
          </p:nvSpPr>
          <p:spPr>
            <a:xfrm>
              <a:off x="10459" y="4412"/>
              <a:ext cx="5196" cy="1607"/>
            </a:xfrm>
            <a:prstGeom prst="rect">
              <a:avLst/>
            </a:prstGeom>
            <a:noFill/>
          </p:spPr>
          <p:txBody>
            <a:bodyPr anchor="ctr">
              <a:noAutofit/>
            </a:bodyPr>
            <a:lstStyle/>
            <a:p>
              <a:pPr marL="171450" indent="-171450" algn="l" fontAlgn="auto">
                <a:lnSpc>
                  <a:spcPct val="220000"/>
                </a:lnSpc>
                <a:spcBef>
                  <a:spcPct val="0"/>
                </a:spcBef>
                <a:spcAft>
                  <a:spcPct val="0"/>
                </a:spcAft>
                <a:buFont typeface="Arial" panose="020b0604020202020204" pitchFamily="34" charset="0"/>
                <a:buChar char="•"/>
                <a:defRPr/>
              </a:pPr>
              <a:r>
                <a:rPr lang="zh-CN" altLang="en-US" sz="1200">
                  <a:solidFill>
                    <a:schemeClr val="tx1">
                      <a:lumMod val="50000"/>
                      <a:lumOff val="50000"/>
                    </a:schemeClr>
                  </a:solidFill>
                  <a:cs typeface="+mn-ea"/>
                  <a:sym typeface="+mn-lt"/>
                </a:rPr>
                <a:t>用户可以在投影仪或者计算机上进行演示也可以将演示文稿打印出来制作成胶片</a:t>
              </a:r>
              <a:endParaRPr lang="en-US" altLang="da-DK" sz="1200">
                <a:solidFill>
                  <a:schemeClr val="tx1">
                    <a:lumMod val="50000"/>
                    <a:lumOff val="50000"/>
                  </a:schemeClr>
                </a:solidFill>
                <a:cs typeface="+mn-ea"/>
                <a:sym typeface="+mn-lt"/>
              </a:endParaRPr>
            </a:p>
            <a:p>
              <a:pPr marL="171450" indent="-171450" algn="l" fontAlgn="auto">
                <a:lnSpc>
                  <a:spcPct val="150000"/>
                </a:lnSpc>
                <a:spcBef>
                  <a:spcPct val="0"/>
                </a:spcBef>
                <a:spcAft>
                  <a:spcPct val="0"/>
                </a:spcAft>
                <a:buFont typeface="Arial" panose="020b0604020202020204" pitchFamily="34" charset="0"/>
                <a:buChar char="•"/>
                <a:defRPr/>
              </a:pPr>
              <a:endParaRPr lang="en-US" altLang="da-DK" sz="1000">
                <a:solidFill>
                  <a:schemeClr val="bg1">
                    <a:lumMod val="65000"/>
                  </a:schemeClr>
                </a:solidFill>
                <a:cs typeface="+mn-ea"/>
                <a:sym typeface="+mn-lt"/>
              </a:endParaRPr>
            </a:p>
            <a:p>
              <a:pPr algn="r" fontAlgn="auto">
                <a:lnSpc>
                  <a:spcPct val="190000"/>
                </a:lnSpc>
                <a:spcBef>
                  <a:spcPct val="0"/>
                </a:spcBef>
                <a:spcAft>
                  <a:spcPct val="0"/>
                </a:spcAft>
                <a:defRPr/>
              </a:pPr>
              <a:endParaRPr lang="en-US" altLang="da-DK" sz="1000">
                <a:solidFill>
                  <a:schemeClr val="bg1">
                    <a:lumMod val="65000"/>
                  </a:schemeClr>
                </a:solidFill>
                <a:cs typeface="+mn-ea"/>
                <a:sym typeface="+mn-lt"/>
              </a:endParaRPr>
            </a:p>
          </p:txBody>
        </p:sp>
      </p:grpSp>
      <p:sp>
        <p:nvSpPr>
          <p:cNvPr id="30" name="文本框 11"/>
          <p:cNvSpPr txBox="1"/>
          <p:nvPr>
            <p:custDataLst>
              <p:tags r:id="rId5"/>
            </p:custDataLst>
          </p:nvPr>
        </p:nvSpPr>
        <p:spPr>
          <a:xfrm>
            <a:off x="4297045" y="4130675"/>
            <a:ext cx="1940560" cy="400050"/>
          </a:xfrm>
          <a:prstGeom prst="rect">
            <a:avLst/>
          </a:prstGeom>
          <a:noFill/>
        </p:spPr>
        <p:txBody>
          <a:bodyPr anchor="ctr"/>
          <a:lstStyle/>
          <a:p>
            <a:pPr fontAlgn="auto">
              <a:spcBef>
                <a:spcPct val="0"/>
              </a:spcBef>
              <a:spcAft>
                <a:spcPct val="0"/>
              </a:spcAft>
              <a:defRPr/>
            </a:pPr>
            <a:r>
              <a:rPr lang="zh-CN" altLang="en-US" sz="2000">
                <a:solidFill>
                  <a:schemeClr val="tx1">
                    <a:lumMod val="50000"/>
                    <a:lumOff val="50000"/>
                  </a:schemeClr>
                </a:solidFill>
                <a:cs typeface="+mn-ea"/>
                <a:sym typeface="+mn-lt"/>
              </a:rPr>
              <a:t>添加文字内容</a:t>
            </a:r>
          </a:p>
        </p:txBody>
      </p:sp>
      <p:sp>
        <p:nvSpPr>
          <p:cNvPr id="17" name="文本框 11"/>
          <p:cNvSpPr txBox="1"/>
          <p:nvPr>
            <p:custDataLst>
              <p:tags r:id="rId6"/>
            </p:custDataLst>
          </p:nvPr>
        </p:nvSpPr>
        <p:spPr>
          <a:xfrm>
            <a:off x="8300085" y="4130675"/>
            <a:ext cx="2035810" cy="400050"/>
          </a:xfrm>
          <a:prstGeom prst="rect">
            <a:avLst/>
          </a:prstGeom>
          <a:noFill/>
        </p:spPr>
        <p:txBody>
          <a:bodyPr anchor="ctr"/>
          <a:lstStyle/>
          <a:p>
            <a:pPr fontAlgn="auto">
              <a:spcBef>
                <a:spcPct val="0"/>
              </a:spcBef>
              <a:spcAft>
                <a:spcPct val="0"/>
              </a:spcAft>
              <a:defRPr/>
            </a:pPr>
            <a:r>
              <a:rPr lang="zh-CN" altLang="en-US" sz="2000">
                <a:solidFill>
                  <a:schemeClr val="tx1">
                    <a:lumMod val="50000"/>
                    <a:lumOff val="50000"/>
                  </a:schemeClr>
                </a:solidFill>
                <a:cs typeface="+mn-ea"/>
                <a:sym typeface="+mn-lt"/>
              </a:rPr>
              <a:t>添加文字内容</a:t>
            </a:r>
          </a:p>
        </p:txBody>
      </p:sp>
      <p:grpSp>
        <p:nvGrpSpPr>
          <p:cNvPr id="18" name="组合 17"/>
          <p:cNvGrpSpPr/>
          <p:nvPr/>
        </p:nvGrpSpPr>
        <p:grpSpPr>
          <a:xfrm>
            <a:off x="831850" y="1911350"/>
            <a:ext cx="2955290" cy="1768475"/>
            <a:chOff x="1384" y="2480"/>
            <a:chExt cx="4654" cy="2785"/>
          </a:xfrm>
        </p:grpSpPr>
        <p:sp>
          <p:nvSpPr>
            <p:cNvPr id="19" name="矩形 18"/>
            <p:cNvSpPr/>
            <p:nvPr/>
          </p:nvSpPr>
          <p:spPr>
            <a:xfrm>
              <a:off x="1384" y="2480"/>
              <a:ext cx="4654" cy="673"/>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ct val="0"/>
                </a:spcBef>
                <a:spcAft>
                  <a:spcPct val="0"/>
                </a:spcAft>
                <a:defRPr/>
              </a:pPr>
              <a:r>
                <a:rPr lang="zh-CN" altLang="en-US">
                  <a:solidFill>
                    <a:schemeClr val="bg1"/>
                  </a:solidFill>
                  <a:cs typeface="+mn-ea"/>
                  <a:sym typeface="+mn-lt"/>
                </a:rPr>
                <a:t>添加文字内容</a:t>
              </a:r>
            </a:p>
          </p:txBody>
        </p:sp>
        <p:cxnSp>
          <p:nvCxnSpPr>
            <p:cNvPr id="24" name="直接连接符 23"/>
            <p:cNvCxnSpPr/>
            <p:nvPr/>
          </p:nvCxnSpPr>
          <p:spPr>
            <a:xfrm>
              <a:off x="1384" y="5265"/>
              <a:ext cx="4615"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5" name="文本框 11"/>
            <p:cNvSpPr txBox="1"/>
            <p:nvPr>
              <p:custDataLst>
                <p:tags r:id="rId7"/>
              </p:custDataLst>
            </p:nvPr>
          </p:nvSpPr>
          <p:spPr>
            <a:xfrm>
              <a:off x="3715" y="3894"/>
              <a:ext cx="2323" cy="630"/>
            </a:xfrm>
            <a:prstGeom prst="rect">
              <a:avLst/>
            </a:prstGeom>
            <a:noFill/>
          </p:spPr>
          <p:txBody>
            <a:bodyPr anchor="ctr"/>
            <a:lstStyle/>
            <a:p>
              <a:pPr fontAlgn="auto">
                <a:spcBef>
                  <a:spcPct val="0"/>
                </a:spcBef>
                <a:spcAft>
                  <a:spcPct val="0"/>
                </a:spcAft>
                <a:defRPr/>
              </a:pPr>
              <a:r>
                <a:rPr lang="zh-CN" altLang="en-US" sz="2000">
                  <a:solidFill>
                    <a:schemeClr val="tx1">
                      <a:lumMod val="50000"/>
                      <a:lumOff val="50000"/>
                    </a:schemeClr>
                  </a:solidFill>
                  <a:cs typeface="+mn-ea"/>
                  <a:sym typeface="+mn-lt"/>
                </a:rPr>
                <a:t>输入文字</a:t>
              </a:r>
            </a:p>
          </p:txBody>
        </p:sp>
      </p:grpSp>
      <p:grpSp>
        <p:nvGrpSpPr>
          <p:cNvPr id="27" name="组合 26"/>
          <p:cNvGrpSpPr/>
          <p:nvPr/>
        </p:nvGrpSpPr>
        <p:grpSpPr>
          <a:xfrm>
            <a:off x="4445000" y="1911350"/>
            <a:ext cx="2955290" cy="1768475"/>
            <a:chOff x="1384" y="2480"/>
            <a:chExt cx="4654" cy="2785"/>
          </a:xfrm>
        </p:grpSpPr>
        <p:sp>
          <p:nvSpPr>
            <p:cNvPr id="28" name="矩形 27"/>
            <p:cNvSpPr/>
            <p:nvPr/>
          </p:nvSpPr>
          <p:spPr>
            <a:xfrm>
              <a:off x="1384" y="2480"/>
              <a:ext cx="4654" cy="673"/>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ct val="0"/>
                </a:spcBef>
                <a:spcAft>
                  <a:spcPct val="0"/>
                </a:spcAft>
                <a:defRPr/>
              </a:pPr>
              <a:r>
                <a:rPr lang="zh-CN" altLang="en-US">
                  <a:solidFill>
                    <a:schemeClr val="bg1"/>
                  </a:solidFill>
                  <a:cs typeface="+mn-ea"/>
                  <a:sym typeface="+mn-lt"/>
                </a:rPr>
                <a:t>添加文字内容</a:t>
              </a:r>
            </a:p>
          </p:txBody>
        </p:sp>
        <p:cxnSp>
          <p:nvCxnSpPr>
            <p:cNvPr id="29" name="直接连接符 28"/>
            <p:cNvCxnSpPr/>
            <p:nvPr/>
          </p:nvCxnSpPr>
          <p:spPr>
            <a:xfrm>
              <a:off x="1384" y="5265"/>
              <a:ext cx="4615"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31" name="文本框 11"/>
            <p:cNvSpPr txBox="1"/>
            <p:nvPr>
              <p:custDataLst>
                <p:tags r:id="rId8"/>
              </p:custDataLst>
            </p:nvPr>
          </p:nvSpPr>
          <p:spPr>
            <a:xfrm>
              <a:off x="3715" y="3894"/>
              <a:ext cx="2323" cy="630"/>
            </a:xfrm>
            <a:prstGeom prst="rect">
              <a:avLst/>
            </a:prstGeom>
            <a:noFill/>
          </p:spPr>
          <p:txBody>
            <a:bodyPr anchor="ctr"/>
            <a:lstStyle/>
            <a:p>
              <a:pPr fontAlgn="auto">
                <a:spcBef>
                  <a:spcPct val="0"/>
                </a:spcBef>
                <a:spcAft>
                  <a:spcPct val="0"/>
                </a:spcAft>
                <a:defRPr/>
              </a:pPr>
              <a:r>
                <a:rPr lang="zh-CN" altLang="en-US" sz="2000">
                  <a:solidFill>
                    <a:schemeClr val="tx1">
                      <a:lumMod val="50000"/>
                      <a:lumOff val="50000"/>
                    </a:schemeClr>
                  </a:solidFill>
                  <a:cs typeface="+mn-ea"/>
                  <a:sym typeface="+mn-lt"/>
                </a:rPr>
                <a:t>输入文字</a:t>
              </a:r>
            </a:p>
          </p:txBody>
        </p:sp>
      </p:grpSp>
      <p:grpSp>
        <p:nvGrpSpPr>
          <p:cNvPr id="32" name="组合 31"/>
          <p:cNvGrpSpPr/>
          <p:nvPr/>
        </p:nvGrpSpPr>
        <p:grpSpPr>
          <a:xfrm>
            <a:off x="8300085" y="1911350"/>
            <a:ext cx="2955290" cy="1768475"/>
            <a:chOff x="1384" y="2480"/>
            <a:chExt cx="4654" cy="2785"/>
          </a:xfrm>
        </p:grpSpPr>
        <p:sp>
          <p:nvSpPr>
            <p:cNvPr id="37" name="矩形 36"/>
            <p:cNvSpPr/>
            <p:nvPr/>
          </p:nvSpPr>
          <p:spPr>
            <a:xfrm>
              <a:off x="1384" y="2480"/>
              <a:ext cx="4654" cy="673"/>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ct val="0"/>
                </a:spcBef>
                <a:spcAft>
                  <a:spcPct val="0"/>
                </a:spcAft>
                <a:defRPr/>
              </a:pPr>
              <a:r>
                <a:rPr lang="zh-CN" altLang="en-US">
                  <a:solidFill>
                    <a:schemeClr val="bg1"/>
                  </a:solidFill>
                  <a:cs typeface="+mn-ea"/>
                  <a:sym typeface="+mn-lt"/>
                </a:rPr>
                <a:t>添加文字内容</a:t>
              </a:r>
            </a:p>
          </p:txBody>
        </p:sp>
        <p:cxnSp>
          <p:nvCxnSpPr>
            <p:cNvPr id="38" name="直接连接符 37"/>
            <p:cNvCxnSpPr/>
            <p:nvPr/>
          </p:nvCxnSpPr>
          <p:spPr>
            <a:xfrm>
              <a:off x="1384" y="5265"/>
              <a:ext cx="4615"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39" name="文本框 11"/>
            <p:cNvSpPr txBox="1"/>
            <p:nvPr>
              <p:custDataLst>
                <p:tags r:id="rId9"/>
              </p:custDataLst>
            </p:nvPr>
          </p:nvSpPr>
          <p:spPr>
            <a:xfrm>
              <a:off x="3715" y="3894"/>
              <a:ext cx="2323" cy="630"/>
            </a:xfrm>
            <a:prstGeom prst="rect">
              <a:avLst/>
            </a:prstGeom>
            <a:noFill/>
          </p:spPr>
          <p:txBody>
            <a:bodyPr anchor="ctr"/>
            <a:lstStyle/>
            <a:p>
              <a:pPr fontAlgn="auto">
                <a:spcBef>
                  <a:spcPct val="0"/>
                </a:spcBef>
                <a:spcAft>
                  <a:spcPct val="0"/>
                </a:spcAft>
                <a:defRPr/>
              </a:pPr>
              <a:r>
                <a:rPr lang="zh-CN" altLang="en-US" sz="2000">
                  <a:solidFill>
                    <a:schemeClr val="tx1">
                      <a:lumMod val="50000"/>
                      <a:lumOff val="50000"/>
                    </a:schemeClr>
                  </a:solidFill>
                  <a:cs typeface="+mn-ea"/>
                  <a:sym typeface="+mn-lt"/>
                </a:rPr>
                <a:t>输入文字</a:t>
              </a:r>
            </a:p>
          </p:txBody>
        </p:sp>
      </p:grpSp>
      <p:sp>
        <p:nvSpPr>
          <p:cNvPr id="33" name="文本框 11"/>
          <p:cNvSpPr txBox="1"/>
          <p:nvPr>
            <p:custDataLst>
              <p:tags r:id="rId10"/>
            </p:custDataLst>
          </p:nvPr>
        </p:nvSpPr>
        <p:spPr>
          <a:xfrm>
            <a:off x="4333875" y="4733290"/>
            <a:ext cx="3299460" cy="1020445"/>
          </a:xfrm>
          <a:prstGeom prst="rect">
            <a:avLst/>
          </a:prstGeom>
          <a:noFill/>
        </p:spPr>
        <p:txBody>
          <a:bodyPr anchor="ctr">
            <a:noAutofit/>
          </a:bodyPr>
          <a:lstStyle/>
          <a:p>
            <a:pPr marL="171450" indent="-171450" algn="l" fontAlgn="auto">
              <a:lnSpc>
                <a:spcPct val="220000"/>
              </a:lnSpc>
              <a:spcBef>
                <a:spcPct val="0"/>
              </a:spcBef>
              <a:spcAft>
                <a:spcPct val="0"/>
              </a:spcAft>
              <a:buFont typeface="Arial" panose="020b0604020202020204" pitchFamily="34" charset="0"/>
              <a:buChar char="•"/>
              <a:defRPr/>
            </a:pPr>
            <a:r>
              <a:rPr lang="zh-CN" altLang="en-US" sz="1200">
                <a:solidFill>
                  <a:schemeClr val="tx1">
                    <a:lumMod val="50000"/>
                    <a:lumOff val="50000"/>
                  </a:schemeClr>
                </a:solidFill>
                <a:cs typeface="+mn-ea"/>
                <a:sym typeface="+mn-lt"/>
              </a:rPr>
              <a:t>用户可以在投影仪或者计算机上进行演示也可以将演示文稿打印出来制作成胶片</a:t>
            </a:r>
            <a:endParaRPr lang="en-US" altLang="da-DK" sz="1200">
              <a:solidFill>
                <a:schemeClr val="tx1">
                  <a:lumMod val="50000"/>
                  <a:lumOff val="50000"/>
                </a:schemeClr>
              </a:solidFill>
              <a:cs typeface="+mn-ea"/>
              <a:sym typeface="+mn-lt"/>
            </a:endParaRPr>
          </a:p>
          <a:p>
            <a:pPr marL="171450" indent="-171450" algn="l" fontAlgn="auto">
              <a:lnSpc>
                <a:spcPct val="150000"/>
              </a:lnSpc>
              <a:spcBef>
                <a:spcPct val="0"/>
              </a:spcBef>
              <a:spcAft>
                <a:spcPct val="0"/>
              </a:spcAft>
              <a:buFont typeface="Arial" panose="020b0604020202020204" pitchFamily="34" charset="0"/>
              <a:buChar char="•"/>
              <a:defRPr/>
            </a:pPr>
            <a:endParaRPr lang="en-US" altLang="da-DK" sz="1000">
              <a:solidFill>
                <a:schemeClr val="bg1">
                  <a:lumMod val="65000"/>
                </a:schemeClr>
              </a:solidFill>
              <a:cs typeface="+mn-ea"/>
              <a:sym typeface="+mn-lt"/>
            </a:endParaRPr>
          </a:p>
          <a:p>
            <a:pPr algn="r" fontAlgn="auto">
              <a:lnSpc>
                <a:spcPct val="190000"/>
              </a:lnSpc>
              <a:spcBef>
                <a:spcPct val="0"/>
              </a:spcBef>
              <a:spcAft>
                <a:spcPct val="0"/>
              </a:spcAft>
              <a:defRPr/>
            </a:pPr>
            <a:endParaRPr lang="en-US" altLang="da-DK" sz="1000">
              <a:solidFill>
                <a:schemeClr val="bg1">
                  <a:lumMod val="65000"/>
                </a:schemeClr>
              </a:solidFill>
              <a:cs typeface="+mn-ea"/>
              <a:sym typeface="+mn-lt"/>
            </a:endParaRPr>
          </a:p>
        </p:txBody>
      </p:sp>
      <p:sp>
        <p:nvSpPr>
          <p:cNvPr id="4" name="文本框 11"/>
          <p:cNvSpPr txBox="1"/>
          <p:nvPr>
            <p:custDataLst>
              <p:tags r:id="rId11"/>
            </p:custDataLst>
          </p:nvPr>
        </p:nvSpPr>
        <p:spPr>
          <a:xfrm>
            <a:off x="8128000" y="4711065"/>
            <a:ext cx="3299460" cy="1020445"/>
          </a:xfrm>
          <a:prstGeom prst="rect">
            <a:avLst/>
          </a:prstGeom>
          <a:noFill/>
        </p:spPr>
        <p:txBody>
          <a:bodyPr anchor="ctr">
            <a:noAutofit/>
          </a:bodyPr>
          <a:lstStyle/>
          <a:p>
            <a:pPr marL="171450" indent="-171450" algn="l" fontAlgn="auto">
              <a:lnSpc>
                <a:spcPct val="220000"/>
              </a:lnSpc>
              <a:spcBef>
                <a:spcPct val="0"/>
              </a:spcBef>
              <a:spcAft>
                <a:spcPct val="0"/>
              </a:spcAft>
              <a:buFont typeface="Arial" panose="020b0604020202020204" pitchFamily="34" charset="0"/>
              <a:buChar char="•"/>
              <a:defRPr/>
            </a:pPr>
            <a:r>
              <a:rPr lang="zh-CN" altLang="en-US" sz="1200">
                <a:solidFill>
                  <a:schemeClr val="tx1">
                    <a:lumMod val="50000"/>
                    <a:lumOff val="50000"/>
                  </a:schemeClr>
                </a:solidFill>
                <a:cs typeface="+mn-ea"/>
                <a:sym typeface="+mn-lt"/>
              </a:rPr>
              <a:t>用户可以在投影仪或者计算机上进行演示也可以将演示文稿打印出来制作成胶片</a:t>
            </a:r>
            <a:endParaRPr lang="en-US" altLang="da-DK" sz="1200">
              <a:solidFill>
                <a:schemeClr val="tx1">
                  <a:lumMod val="50000"/>
                  <a:lumOff val="50000"/>
                </a:schemeClr>
              </a:solidFill>
              <a:cs typeface="+mn-ea"/>
              <a:sym typeface="+mn-lt"/>
            </a:endParaRPr>
          </a:p>
          <a:p>
            <a:pPr marL="171450" indent="-171450" algn="l" fontAlgn="auto">
              <a:lnSpc>
                <a:spcPct val="150000"/>
              </a:lnSpc>
              <a:spcBef>
                <a:spcPct val="0"/>
              </a:spcBef>
              <a:spcAft>
                <a:spcPct val="0"/>
              </a:spcAft>
              <a:buFont typeface="Arial" panose="020b0604020202020204" pitchFamily="34" charset="0"/>
              <a:buChar char="•"/>
              <a:defRPr/>
            </a:pPr>
            <a:endParaRPr lang="en-US" altLang="da-DK" sz="1000">
              <a:solidFill>
                <a:schemeClr val="bg1">
                  <a:lumMod val="65000"/>
                </a:schemeClr>
              </a:solidFill>
              <a:cs typeface="+mn-ea"/>
              <a:sym typeface="+mn-lt"/>
            </a:endParaRPr>
          </a:p>
          <a:p>
            <a:pPr algn="r" fontAlgn="auto">
              <a:lnSpc>
                <a:spcPct val="190000"/>
              </a:lnSpc>
              <a:spcBef>
                <a:spcPct val="0"/>
              </a:spcBef>
              <a:spcAft>
                <a:spcPct val="0"/>
              </a:spcAft>
              <a:defRPr/>
            </a:pPr>
            <a:endParaRPr lang="en-US" altLang="da-DK" sz="1000">
              <a:solidFill>
                <a:schemeClr val="bg1">
                  <a:lumMod val="65000"/>
                </a:schemeClr>
              </a:solidFill>
              <a:cs typeface="+mn-ea"/>
              <a:sym typeface="+mn-lt"/>
            </a:endParaRPr>
          </a:p>
        </p:txBody>
      </p:sp>
      <p:sp>
        <p:nvSpPr>
          <p:cNvPr id="35" name="Shape 13135"/>
          <p:cNvSpPr/>
          <p:nvPr/>
        </p:nvSpPr>
        <p:spPr>
          <a:xfrm>
            <a:off x="1033145" y="2649855"/>
            <a:ext cx="708025" cy="719455"/>
          </a:xfrm>
          <a:custGeom>
            <a:cxnLst>
              <a:cxn ang="0">
                <a:pos x="wd2" y="hd2"/>
              </a:cxn>
              <a:cxn ang="5400000">
                <a:pos x="wd2" y="hd2"/>
              </a:cxn>
              <a:cxn ang="10800000">
                <a:pos x="wd2" y="hd2"/>
              </a:cxn>
              <a:cxn ang="16200000">
                <a:pos x="wd2" y="hd2"/>
              </a:cxn>
            </a:cxnLst>
            <a:rect l="0" t="0" r="r" b="b"/>
            <a:pathLst>
              <a:path w="21429" h="21600" extrusionOk="0">
                <a:moveTo>
                  <a:pt x="13438" y="16200"/>
                </a:moveTo>
                <a:lnTo>
                  <a:pt x="7990" y="16200"/>
                </a:lnTo>
                <a:lnTo>
                  <a:pt x="7990" y="14851"/>
                </a:lnTo>
                <a:lnTo>
                  <a:pt x="13438" y="14851"/>
                </a:lnTo>
                <a:cubicBezTo>
                  <a:pt x="13438" y="14851"/>
                  <a:pt x="13438" y="16200"/>
                  <a:pt x="13438" y="16200"/>
                </a:cubicBezTo>
                <a:close/>
                <a:moveTo>
                  <a:pt x="20930" y="13500"/>
                </a:moveTo>
                <a:lnTo>
                  <a:pt x="499" y="13500"/>
                </a:lnTo>
                <a:cubicBezTo>
                  <a:pt x="124" y="13500"/>
                  <a:pt x="-86" y="13789"/>
                  <a:pt x="33" y="14140"/>
                </a:cubicBezTo>
                <a:lnTo>
                  <a:pt x="2326" y="20960"/>
                </a:lnTo>
                <a:cubicBezTo>
                  <a:pt x="2445" y="21312"/>
                  <a:pt x="2848" y="21600"/>
                  <a:pt x="3222" y="21600"/>
                </a:cubicBezTo>
                <a:lnTo>
                  <a:pt x="18205" y="21600"/>
                </a:lnTo>
                <a:cubicBezTo>
                  <a:pt x="18580" y="21600"/>
                  <a:pt x="18984" y="21312"/>
                  <a:pt x="19102" y="20960"/>
                </a:cubicBezTo>
                <a:lnTo>
                  <a:pt x="21395" y="14140"/>
                </a:lnTo>
                <a:cubicBezTo>
                  <a:pt x="21514" y="13789"/>
                  <a:pt x="21304" y="13500"/>
                  <a:pt x="20930" y="13500"/>
                </a:cubicBezTo>
                <a:cubicBezTo>
                  <a:pt x="20930" y="13500"/>
                  <a:pt x="20930" y="13500"/>
                  <a:pt x="20930" y="13500"/>
                </a:cubicBezTo>
                <a:close/>
                <a:moveTo>
                  <a:pt x="5266" y="10801"/>
                </a:moveTo>
                <a:lnTo>
                  <a:pt x="16162" y="10801"/>
                </a:lnTo>
                <a:lnTo>
                  <a:pt x="16162" y="12150"/>
                </a:lnTo>
                <a:lnTo>
                  <a:pt x="5266" y="12150"/>
                </a:lnTo>
                <a:cubicBezTo>
                  <a:pt x="5266" y="12150"/>
                  <a:pt x="5266" y="10801"/>
                  <a:pt x="5266" y="10801"/>
                </a:cubicBezTo>
                <a:close/>
                <a:moveTo>
                  <a:pt x="5266" y="8100"/>
                </a:moveTo>
                <a:lnTo>
                  <a:pt x="16162" y="8100"/>
                </a:lnTo>
                <a:lnTo>
                  <a:pt x="16162" y="9450"/>
                </a:lnTo>
                <a:lnTo>
                  <a:pt x="5266" y="9450"/>
                </a:lnTo>
                <a:cubicBezTo>
                  <a:pt x="5266" y="9450"/>
                  <a:pt x="5266" y="8100"/>
                  <a:pt x="5266" y="8100"/>
                </a:cubicBezTo>
                <a:close/>
                <a:moveTo>
                  <a:pt x="5266" y="5400"/>
                </a:moveTo>
                <a:lnTo>
                  <a:pt x="16162" y="5400"/>
                </a:lnTo>
                <a:lnTo>
                  <a:pt x="16162" y="6750"/>
                </a:lnTo>
                <a:lnTo>
                  <a:pt x="5266" y="6750"/>
                </a:lnTo>
                <a:cubicBezTo>
                  <a:pt x="5266" y="6750"/>
                  <a:pt x="5266" y="5400"/>
                  <a:pt x="5266" y="5400"/>
                </a:cubicBezTo>
                <a:close/>
                <a:moveTo>
                  <a:pt x="5266" y="2700"/>
                </a:moveTo>
                <a:lnTo>
                  <a:pt x="16162" y="2700"/>
                </a:lnTo>
                <a:lnTo>
                  <a:pt x="16162" y="4050"/>
                </a:lnTo>
                <a:lnTo>
                  <a:pt x="5266" y="4050"/>
                </a:lnTo>
                <a:cubicBezTo>
                  <a:pt x="5266" y="4050"/>
                  <a:pt x="5266" y="2700"/>
                  <a:pt x="5266" y="2700"/>
                </a:cubicBezTo>
                <a:close/>
                <a:moveTo>
                  <a:pt x="18940" y="0"/>
                </a:moveTo>
                <a:lnTo>
                  <a:pt x="20371" y="12056"/>
                </a:lnTo>
                <a:lnTo>
                  <a:pt x="18765" y="12243"/>
                </a:lnTo>
                <a:lnTo>
                  <a:pt x="17486" y="1477"/>
                </a:lnTo>
                <a:lnTo>
                  <a:pt x="3942" y="1477"/>
                </a:lnTo>
                <a:lnTo>
                  <a:pt x="2664" y="12243"/>
                </a:lnTo>
                <a:lnTo>
                  <a:pt x="1057" y="12056"/>
                </a:lnTo>
                <a:lnTo>
                  <a:pt x="2488" y="0"/>
                </a:lnTo>
                <a:cubicBezTo>
                  <a:pt x="2488" y="0"/>
                  <a:pt x="18940" y="0"/>
                  <a:pt x="18940" y="0"/>
                </a:cubicBezTo>
                <a:close/>
              </a:path>
            </a:pathLst>
          </a:custGeom>
          <a:solidFill>
            <a:srgbClr val="8A501B"/>
          </a:solidFill>
          <a:ln w="12700">
            <a:miter lim="400000"/>
          </a:ln>
        </p:spPr>
        <p:txBody>
          <a:bodyPr lIns="14288" tIns="14288" rIns="14288" bIns="14288" anchor="ctr"/>
          <a:lstStyle/>
          <a:p>
            <a:pPr marL="0" marR="0" lvl="0" indent="0" defTabSz="171450" eaLnBrk="1" fontAlgn="auto" latinLnBrk="0" hangingPunct="1">
              <a:lnSpc>
                <a:spcPct val="100000"/>
              </a:lnSpc>
              <a:spcBef>
                <a:spcPct val="0"/>
              </a:spcBef>
              <a:spcAft>
                <a:spcPct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i="0" u="none" strike="noStrike" kern="0" cap="none" spc="0" normalizeH="0" baseline="0" noProof="0">
              <a:ln>
                <a:noFill/>
              </a:ln>
              <a:solidFill>
                <a:srgbClr val="080808">
                  <a:lumMod val="75000"/>
                  <a:lumOff val="25000"/>
                </a:srgbClr>
              </a:solidFill>
              <a:effectLst>
                <a:outerShdw blurRad="38100" dist="12700" dir="5400000" rotWithShape="0">
                  <a:srgbClr val="000000">
                    <a:alpha val="50000"/>
                  </a:srgbClr>
                </a:outerShdw>
              </a:effectLst>
              <a:uLnTx/>
              <a:uFillTx/>
              <a:cs typeface="+mn-ea"/>
              <a:sym typeface="+mn-lt"/>
            </a:endParaRPr>
          </a:p>
        </p:txBody>
      </p:sp>
      <p:sp>
        <p:nvSpPr>
          <p:cNvPr id="36" name="Shape 13135"/>
          <p:cNvSpPr/>
          <p:nvPr/>
        </p:nvSpPr>
        <p:spPr>
          <a:xfrm>
            <a:off x="4669155" y="2649220"/>
            <a:ext cx="708025" cy="719455"/>
          </a:xfrm>
          <a:custGeom>
            <a:cxnLst>
              <a:cxn ang="0">
                <a:pos x="wd2" y="hd2"/>
              </a:cxn>
              <a:cxn ang="5400000">
                <a:pos x="wd2" y="hd2"/>
              </a:cxn>
              <a:cxn ang="10800000">
                <a:pos x="wd2" y="hd2"/>
              </a:cxn>
              <a:cxn ang="16200000">
                <a:pos x="wd2" y="hd2"/>
              </a:cxn>
            </a:cxnLst>
            <a:rect l="0" t="0" r="r" b="b"/>
            <a:pathLst>
              <a:path w="21429" h="21600" extrusionOk="0">
                <a:moveTo>
                  <a:pt x="13438" y="16200"/>
                </a:moveTo>
                <a:lnTo>
                  <a:pt x="7990" y="16200"/>
                </a:lnTo>
                <a:lnTo>
                  <a:pt x="7990" y="14851"/>
                </a:lnTo>
                <a:lnTo>
                  <a:pt x="13438" y="14851"/>
                </a:lnTo>
                <a:cubicBezTo>
                  <a:pt x="13438" y="14851"/>
                  <a:pt x="13438" y="16200"/>
                  <a:pt x="13438" y="16200"/>
                </a:cubicBezTo>
                <a:close/>
                <a:moveTo>
                  <a:pt x="20930" y="13500"/>
                </a:moveTo>
                <a:lnTo>
                  <a:pt x="499" y="13500"/>
                </a:lnTo>
                <a:cubicBezTo>
                  <a:pt x="124" y="13500"/>
                  <a:pt x="-86" y="13789"/>
                  <a:pt x="33" y="14140"/>
                </a:cubicBezTo>
                <a:lnTo>
                  <a:pt x="2326" y="20960"/>
                </a:lnTo>
                <a:cubicBezTo>
                  <a:pt x="2445" y="21312"/>
                  <a:pt x="2848" y="21600"/>
                  <a:pt x="3222" y="21600"/>
                </a:cubicBezTo>
                <a:lnTo>
                  <a:pt x="18205" y="21600"/>
                </a:lnTo>
                <a:cubicBezTo>
                  <a:pt x="18580" y="21600"/>
                  <a:pt x="18984" y="21312"/>
                  <a:pt x="19102" y="20960"/>
                </a:cubicBezTo>
                <a:lnTo>
                  <a:pt x="21395" y="14140"/>
                </a:lnTo>
                <a:cubicBezTo>
                  <a:pt x="21514" y="13789"/>
                  <a:pt x="21304" y="13500"/>
                  <a:pt x="20930" y="13500"/>
                </a:cubicBezTo>
                <a:cubicBezTo>
                  <a:pt x="20930" y="13500"/>
                  <a:pt x="20930" y="13500"/>
                  <a:pt x="20930" y="13500"/>
                </a:cubicBezTo>
                <a:close/>
                <a:moveTo>
                  <a:pt x="5266" y="10801"/>
                </a:moveTo>
                <a:lnTo>
                  <a:pt x="16162" y="10801"/>
                </a:lnTo>
                <a:lnTo>
                  <a:pt x="16162" y="12150"/>
                </a:lnTo>
                <a:lnTo>
                  <a:pt x="5266" y="12150"/>
                </a:lnTo>
                <a:cubicBezTo>
                  <a:pt x="5266" y="12150"/>
                  <a:pt x="5266" y="10801"/>
                  <a:pt x="5266" y="10801"/>
                </a:cubicBezTo>
                <a:close/>
                <a:moveTo>
                  <a:pt x="5266" y="8100"/>
                </a:moveTo>
                <a:lnTo>
                  <a:pt x="16162" y="8100"/>
                </a:lnTo>
                <a:lnTo>
                  <a:pt x="16162" y="9450"/>
                </a:lnTo>
                <a:lnTo>
                  <a:pt x="5266" y="9450"/>
                </a:lnTo>
                <a:cubicBezTo>
                  <a:pt x="5266" y="9450"/>
                  <a:pt x="5266" y="8100"/>
                  <a:pt x="5266" y="8100"/>
                </a:cubicBezTo>
                <a:close/>
                <a:moveTo>
                  <a:pt x="5266" y="5400"/>
                </a:moveTo>
                <a:lnTo>
                  <a:pt x="16162" y="5400"/>
                </a:lnTo>
                <a:lnTo>
                  <a:pt x="16162" y="6750"/>
                </a:lnTo>
                <a:lnTo>
                  <a:pt x="5266" y="6750"/>
                </a:lnTo>
                <a:cubicBezTo>
                  <a:pt x="5266" y="6750"/>
                  <a:pt x="5266" y="5400"/>
                  <a:pt x="5266" y="5400"/>
                </a:cubicBezTo>
                <a:close/>
                <a:moveTo>
                  <a:pt x="5266" y="2700"/>
                </a:moveTo>
                <a:lnTo>
                  <a:pt x="16162" y="2700"/>
                </a:lnTo>
                <a:lnTo>
                  <a:pt x="16162" y="4050"/>
                </a:lnTo>
                <a:lnTo>
                  <a:pt x="5266" y="4050"/>
                </a:lnTo>
                <a:cubicBezTo>
                  <a:pt x="5266" y="4050"/>
                  <a:pt x="5266" y="2700"/>
                  <a:pt x="5266" y="2700"/>
                </a:cubicBezTo>
                <a:close/>
                <a:moveTo>
                  <a:pt x="18940" y="0"/>
                </a:moveTo>
                <a:lnTo>
                  <a:pt x="20371" y="12056"/>
                </a:lnTo>
                <a:lnTo>
                  <a:pt x="18765" y="12243"/>
                </a:lnTo>
                <a:lnTo>
                  <a:pt x="17486" y="1477"/>
                </a:lnTo>
                <a:lnTo>
                  <a:pt x="3942" y="1477"/>
                </a:lnTo>
                <a:lnTo>
                  <a:pt x="2664" y="12243"/>
                </a:lnTo>
                <a:lnTo>
                  <a:pt x="1057" y="12056"/>
                </a:lnTo>
                <a:lnTo>
                  <a:pt x="2488" y="0"/>
                </a:lnTo>
                <a:cubicBezTo>
                  <a:pt x="2488" y="0"/>
                  <a:pt x="18940" y="0"/>
                  <a:pt x="18940" y="0"/>
                </a:cubicBezTo>
                <a:close/>
              </a:path>
            </a:pathLst>
          </a:custGeom>
          <a:solidFill>
            <a:srgbClr val="8A501B"/>
          </a:solidFill>
          <a:ln w="12700">
            <a:miter lim="400000"/>
          </a:ln>
        </p:spPr>
        <p:txBody>
          <a:bodyPr lIns="14288" tIns="14288" rIns="14288" bIns="14288" anchor="ctr"/>
          <a:lstStyle/>
          <a:p>
            <a:pPr marL="0" marR="0" lvl="0" indent="0" defTabSz="171450" eaLnBrk="1" fontAlgn="auto" latinLnBrk="0" hangingPunct="1">
              <a:lnSpc>
                <a:spcPct val="100000"/>
              </a:lnSpc>
              <a:spcBef>
                <a:spcPct val="0"/>
              </a:spcBef>
              <a:spcAft>
                <a:spcPct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i="0" u="none" strike="noStrike" kern="0" cap="none" spc="0" normalizeH="0" baseline="0" noProof="0">
              <a:ln>
                <a:noFill/>
              </a:ln>
              <a:solidFill>
                <a:srgbClr val="080808">
                  <a:lumMod val="75000"/>
                  <a:lumOff val="25000"/>
                </a:srgbClr>
              </a:solidFill>
              <a:effectLst>
                <a:outerShdw blurRad="38100" dist="12700" dir="5400000" rotWithShape="0">
                  <a:srgbClr val="000000">
                    <a:alpha val="50000"/>
                  </a:srgbClr>
                </a:outerShdw>
              </a:effectLst>
              <a:uLnTx/>
              <a:uFillTx/>
              <a:cs typeface="+mn-ea"/>
              <a:sym typeface="+mn-lt"/>
            </a:endParaRPr>
          </a:p>
        </p:txBody>
      </p:sp>
      <p:sp>
        <p:nvSpPr>
          <p:cNvPr id="40" name="Shape 13135"/>
          <p:cNvSpPr/>
          <p:nvPr/>
        </p:nvSpPr>
        <p:spPr>
          <a:xfrm>
            <a:off x="8652510" y="2649855"/>
            <a:ext cx="708025" cy="719455"/>
          </a:xfrm>
          <a:custGeom>
            <a:cxnLst>
              <a:cxn ang="0">
                <a:pos x="wd2" y="hd2"/>
              </a:cxn>
              <a:cxn ang="5400000">
                <a:pos x="wd2" y="hd2"/>
              </a:cxn>
              <a:cxn ang="10800000">
                <a:pos x="wd2" y="hd2"/>
              </a:cxn>
              <a:cxn ang="16200000">
                <a:pos x="wd2" y="hd2"/>
              </a:cxn>
            </a:cxnLst>
            <a:rect l="0" t="0" r="r" b="b"/>
            <a:pathLst>
              <a:path w="21429" h="21600" extrusionOk="0">
                <a:moveTo>
                  <a:pt x="13438" y="16200"/>
                </a:moveTo>
                <a:lnTo>
                  <a:pt x="7990" y="16200"/>
                </a:lnTo>
                <a:lnTo>
                  <a:pt x="7990" y="14851"/>
                </a:lnTo>
                <a:lnTo>
                  <a:pt x="13438" y="14851"/>
                </a:lnTo>
                <a:cubicBezTo>
                  <a:pt x="13438" y="14851"/>
                  <a:pt x="13438" y="16200"/>
                  <a:pt x="13438" y="16200"/>
                </a:cubicBezTo>
                <a:close/>
                <a:moveTo>
                  <a:pt x="20930" y="13500"/>
                </a:moveTo>
                <a:lnTo>
                  <a:pt x="499" y="13500"/>
                </a:lnTo>
                <a:cubicBezTo>
                  <a:pt x="124" y="13500"/>
                  <a:pt x="-86" y="13789"/>
                  <a:pt x="33" y="14140"/>
                </a:cubicBezTo>
                <a:lnTo>
                  <a:pt x="2326" y="20960"/>
                </a:lnTo>
                <a:cubicBezTo>
                  <a:pt x="2445" y="21312"/>
                  <a:pt x="2848" y="21600"/>
                  <a:pt x="3222" y="21600"/>
                </a:cubicBezTo>
                <a:lnTo>
                  <a:pt x="18205" y="21600"/>
                </a:lnTo>
                <a:cubicBezTo>
                  <a:pt x="18580" y="21600"/>
                  <a:pt x="18984" y="21312"/>
                  <a:pt x="19102" y="20960"/>
                </a:cubicBezTo>
                <a:lnTo>
                  <a:pt x="21395" y="14140"/>
                </a:lnTo>
                <a:cubicBezTo>
                  <a:pt x="21514" y="13789"/>
                  <a:pt x="21304" y="13500"/>
                  <a:pt x="20930" y="13500"/>
                </a:cubicBezTo>
                <a:cubicBezTo>
                  <a:pt x="20930" y="13500"/>
                  <a:pt x="20930" y="13500"/>
                  <a:pt x="20930" y="13500"/>
                </a:cubicBezTo>
                <a:close/>
                <a:moveTo>
                  <a:pt x="5266" y="10801"/>
                </a:moveTo>
                <a:lnTo>
                  <a:pt x="16162" y="10801"/>
                </a:lnTo>
                <a:lnTo>
                  <a:pt x="16162" y="12150"/>
                </a:lnTo>
                <a:lnTo>
                  <a:pt x="5266" y="12150"/>
                </a:lnTo>
                <a:cubicBezTo>
                  <a:pt x="5266" y="12150"/>
                  <a:pt x="5266" y="10801"/>
                  <a:pt x="5266" y="10801"/>
                </a:cubicBezTo>
                <a:close/>
                <a:moveTo>
                  <a:pt x="5266" y="8100"/>
                </a:moveTo>
                <a:lnTo>
                  <a:pt x="16162" y="8100"/>
                </a:lnTo>
                <a:lnTo>
                  <a:pt x="16162" y="9450"/>
                </a:lnTo>
                <a:lnTo>
                  <a:pt x="5266" y="9450"/>
                </a:lnTo>
                <a:cubicBezTo>
                  <a:pt x="5266" y="9450"/>
                  <a:pt x="5266" y="8100"/>
                  <a:pt x="5266" y="8100"/>
                </a:cubicBezTo>
                <a:close/>
                <a:moveTo>
                  <a:pt x="5266" y="5400"/>
                </a:moveTo>
                <a:lnTo>
                  <a:pt x="16162" y="5400"/>
                </a:lnTo>
                <a:lnTo>
                  <a:pt x="16162" y="6750"/>
                </a:lnTo>
                <a:lnTo>
                  <a:pt x="5266" y="6750"/>
                </a:lnTo>
                <a:cubicBezTo>
                  <a:pt x="5266" y="6750"/>
                  <a:pt x="5266" y="5400"/>
                  <a:pt x="5266" y="5400"/>
                </a:cubicBezTo>
                <a:close/>
                <a:moveTo>
                  <a:pt x="5266" y="2700"/>
                </a:moveTo>
                <a:lnTo>
                  <a:pt x="16162" y="2700"/>
                </a:lnTo>
                <a:lnTo>
                  <a:pt x="16162" y="4050"/>
                </a:lnTo>
                <a:lnTo>
                  <a:pt x="5266" y="4050"/>
                </a:lnTo>
                <a:cubicBezTo>
                  <a:pt x="5266" y="4050"/>
                  <a:pt x="5266" y="2700"/>
                  <a:pt x="5266" y="2700"/>
                </a:cubicBezTo>
                <a:close/>
                <a:moveTo>
                  <a:pt x="18940" y="0"/>
                </a:moveTo>
                <a:lnTo>
                  <a:pt x="20371" y="12056"/>
                </a:lnTo>
                <a:lnTo>
                  <a:pt x="18765" y="12243"/>
                </a:lnTo>
                <a:lnTo>
                  <a:pt x="17486" y="1477"/>
                </a:lnTo>
                <a:lnTo>
                  <a:pt x="3942" y="1477"/>
                </a:lnTo>
                <a:lnTo>
                  <a:pt x="2664" y="12243"/>
                </a:lnTo>
                <a:lnTo>
                  <a:pt x="1057" y="12056"/>
                </a:lnTo>
                <a:lnTo>
                  <a:pt x="2488" y="0"/>
                </a:lnTo>
                <a:cubicBezTo>
                  <a:pt x="2488" y="0"/>
                  <a:pt x="18940" y="0"/>
                  <a:pt x="18940" y="0"/>
                </a:cubicBezTo>
                <a:close/>
              </a:path>
            </a:pathLst>
          </a:custGeom>
          <a:solidFill>
            <a:srgbClr val="8A501B"/>
          </a:solidFill>
          <a:ln w="12700">
            <a:miter lim="400000"/>
          </a:ln>
        </p:spPr>
        <p:txBody>
          <a:bodyPr lIns="14288" tIns="14288" rIns="14288" bIns="14288" anchor="ctr"/>
          <a:lstStyle/>
          <a:p>
            <a:pPr marL="0" marR="0" lvl="0" indent="0" defTabSz="171450" eaLnBrk="1" fontAlgn="auto" latinLnBrk="0" hangingPunct="1">
              <a:lnSpc>
                <a:spcPct val="100000"/>
              </a:lnSpc>
              <a:spcBef>
                <a:spcPct val="0"/>
              </a:spcBef>
              <a:spcAft>
                <a:spcPct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i="0" u="none" strike="noStrike" kern="0" cap="none" spc="0" normalizeH="0" baseline="0" noProof="0">
              <a:ln>
                <a:noFill/>
              </a:ln>
              <a:solidFill>
                <a:srgbClr val="080808">
                  <a:lumMod val="75000"/>
                  <a:lumOff val="25000"/>
                </a:srgbClr>
              </a:solidFill>
              <a:effectLst>
                <a:outerShdw blurRad="38100" dist="12700" dir="5400000" rotWithShape="0">
                  <a:srgbClr val="000000">
                    <a:alpha val="50000"/>
                  </a:srgbClr>
                </a:outerShdw>
              </a:effectLst>
              <a:uLnTx/>
              <a:uFillTx/>
              <a:cs typeface="+mn-ea"/>
              <a:sym typeface="+mn-lt"/>
            </a:endParaRPr>
          </a:p>
        </p:txBody>
      </p:sp>
    </p:spTree>
    <p:custDataLst>
      <p:tags r:id="rId12"/>
    </p:custDataLst>
  </p:cSld>
  <p:clrMapOvr>
    <a:masterClrMapping/>
  </p:clrMapOvr>
  <p:transition spd="slow" advClick="0" advTm="2000">
    <p:random/>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pic>
        <p:nvPicPr>
          <p:cNvPr id="10" name="图片 9"/>
          <p:cNvPicPr>
            <a:picLocks noChangeAspect="1"/>
          </p:cNvPicPr>
          <p:nvPr/>
        </p:nvPicPr>
        <p:blipFill>
          <a:blip r:embed="rId2"/>
          <a:stretch>
            <a:fillRect/>
          </a:stretch>
        </p:blipFill>
        <p:spPr>
          <a:xfrm>
            <a:off x="-23495" y="-3175"/>
            <a:ext cx="12239625" cy="1285875"/>
          </a:xfrm>
          <a:prstGeom prst="rect">
            <a:avLst/>
          </a:prstGeom>
        </p:spPr>
      </p:pic>
      <p:pic>
        <p:nvPicPr>
          <p:cNvPr id="27" name="图片 26"/>
          <p:cNvPicPr>
            <a:picLocks noChangeAspect="1"/>
          </p:cNvPicPr>
          <p:nvPr/>
        </p:nvPicPr>
        <p:blipFill>
          <a:blip r:embed="rId3"/>
          <a:stretch>
            <a:fillRect/>
          </a:stretch>
        </p:blipFill>
        <p:spPr>
          <a:xfrm>
            <a:off x="-13970" y="4766945"/>
            <a:ext cx="12211050" cy="2124075"/>
          </a:xfrm>
          <a:prstGeom prst="rect">
            <a:avLst/>
          </a:prstGeom>
        </p:spPr>
      </p:pic>
      <p:pic>
        <p:nvPicPr>
          <p:cNvPr id="21" name="图片 20" descr="55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37785" y="1162050"/>
            <a:ext cx="1917065" cy="2406015"/>
          </a:xfrm>
          <a:prstGeom prst="rect">
            <a:avLst/>
          </a:prstGeom>
        </p:spPr>
      </p:pic>
      <p:sp>
        <p:nvSpPr>
          <p:cNvPr id="15" name="文本框 14"/>
          <p:cNvSpPr txBox="1"/>
          <p:nvPr/>
        </p:nvSpPr>
        <p:spPr>
          <a:xfrm>
            <a:off x="2275205" y="3669665"/>
            <a:ext cx="7632700" cy="1245235"/>
          </a:xfrm>
          <a:prstGeom prst="rect">
            <a:avLst/>
          </a:prstGeom>
          <a:noFill/>
        </p:spPr>
        <p:txBody>
          <a:bodyPr wrap="square" rtlCol="0" anchor="t">
            <a:spAutoFit/>
          </a:bodyPr>
          <a:lstStyle/>
          <a:p>
            <a:pPr algn="ctr" eaLnBrk="1" hangingPunct="1">
              <a:lnSpc>
                <a:spcPct val="100000"/>
              </a:lnSpc>
            </a:pPr>
            <a:r>
              <a:rPr lang="zh-CN" altLang="en-US" sz="7500">
                <a:solidFill>
                  <a:srgbClr val="8A501B"/>
                </a:solidFill>
                <a:cs typeface="+mn-ea"/>
                <a:sym typeface="+mn-lt"/>
              </a:rPr>
              <a:t>请在此添标题</a:t>
            </a:r>
          </a:p>
        </p:txBody>
      </p:sp>
      <p:sp>
        <p:nvSpPr>
          <p:cNvPr id="16" name="文本框 15"/>
          <p:cNvSpPr txBox="1"/>
          <p:nvPr/>
        </p:nvSpPr>
        <p:spPr>
          <a:xfrm>
            <a:off x="3375660" y="4907915"/>
            <a:ext cx="5441950" cy="613694"/>
          </a:xfrm>
          <a:prstGeom prst="rect">
            <a:avLst/>
          </a:prstGeom>
          <a:noFill/>
        </p:spPr>
        <p:txBody>
          <a:bodyPr wrap="square" rtlCol="0" anchor="t">
            <a:spAutoFit/>
          </a:bodyPr>
          <a:lstStyle/>
          <a:p>
            <a:pPr algn="ctr">
              <a:lnSpc>
                <a:spcPct val="150000"/>
              </a:lnSpc>
            </a:pPr>
            <a:r>
              <a:rPr lang="zh-CN" altLang="en-US" sz="1200">
                <a:solidFill>
                  <a:schemeClr val="tx1">
                    <a:lumMod val="50000"/>
                    <a:lumOff val="50000"/>
                  </a:schemeClr>
                </a:solidFill>
                <a:cs typeface="+mn-ea"/>
                <a:sym typeface="+mn-lt"/>
              </a:rPr>
              <a:t>Cute cartoon education, teaching, etc., input ocopy text here, shape text can be arbitrarily replaced copy text here, shape text can </a:t>
            </a:r>
          </a:p>
        </p:txBody>
      </p:sp>
    </p:spTree>
    <p:custDataLst>
      <p:tags r:id="rId5"/>
    </p:custDataLst>
  </p:cSld>
  <p:clrMapOvr>
    <a:masterClrMapping/>
  </p:clrMapOvr>
  <p:transition spd="slow" advClick="0" advTm="2000">
    <p:random/>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sp>
        <p:nvSpPr>
          <p:cNvPr id="19" name="椭圆 18"/>
          <p:cNvSpPr/>
          <p:nvPr/>
        </p:nvSpPr>
        <p:spPr>
          <a:xfrm>
            <a:off x="9444990" y="2913380"/>
            <a:ext cx="1447800" cy="1447800"/>
          </a:xfrm>
          <a:prstGeom prst="ellipse">
            <a:avLst/>
          </a:prstGeom>
          <a:solidFill>
            <a:srgbClr val="EDD1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6727190" y="2913380"/>
            <a:ext cx="1447800" cy="1447800"/>
          </a:xfrm>
          <a:prstGeom prst="ellipse">
            <a:avLst/>
          </a:prstGeom>
          <a:solidFill>
            <a:srgbClr val="EDD1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4009390" y="2913380"/>
            <a:ext cx="1447800" cy="1447800"/>
          </a:xfrm>
          <a:prstGeom prst="ellipse">
            <a:avLst/>
          </a:prstGeom>
          <a:solidFill>
            <a:srgbClr val="EDD1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291590" y="2913380"/>
            <a:ext cx="1447800" cy="1447800"/>
          </a:xfrm>
          <a:prstGeom prst="ellipse">
            <a:avLst/>
          </a:prstGeom>
          <a:solidFill>
            <a:srgbClr val="EDD1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 9"/>
          <p:cNvPicPr>
            <a:picLocks noChangeAspect="1"/>
          </p:cNvPicPr>
          <p:nvPr/>
        </p:nvPicPr>
        <p:blipFill>
          <a:blip r:embed="rId2"/>
          <a:stretch>
            <a:fillRect/>
          </a:stretch>
        </p:blipFill>
        <p:spPr>
          <a:xfrm>
            <a:off x="-23495" y="-3175"/>
            <a:ext cx="12239625" cy="1285875"/>
          </a:xfrm>
          <a:prstGeom prst="rect">
            <a:avLst/>
          </a:prstGeom>
        </p:spPr>
      </p:pic>
      <p:pic>
        <p:nvPicPr>
          <p:cNvPr id="27" name="图片 26"/>
          <p:cNvPicPr>
            <a:picLocks noChangeAspect="1"/>
          </p:cNvPicPr>
          <p:nvPr/>
        </p:nvPicPr>
        <p:blipFill>
          <a:blip r:embed="rId3"/>
          <a:stretch>
            <a:fillRect/>
          </a:stretch>
        </p:blipFill>
        <p:spPr>
          <a:xfrm>
            <a:off x="-13970" y="4766945"/>
            <a:ext cx="12211050" cy="2124075"/>
          </a:xfrm>
          <a:prstGeom prst="rect">
            <a:avLst/>
          </a:prstGeom>
        </p:spPr>
      </p:pic>
      <p:sp>
        <p:nvSpPr>
          <p:cNvPr id="11" name="文本框 10"/>
          <p:cNvSpPr txBox="1"/>
          <p:nvPr/>
        </p:nvSpPr>
        <p:spPr>
          <a:xfrm>
            <a:off x="623570" y="4782185"/>
            <a:ext cx="2474595" cy="460375"/>
          </a:xfrm>
          <a:prstGeom prst="rect">
            <a:avLst/>
          </a:prstGeom>
          <a:noFill/>
        </p:spPr>
        <p:txBody>
          <a:bodyPr wrap="square" rtlCol="0" anchor="t">
            <a:spAutoFit/>
          </a:bodyPr>
          <a:lstStyle/>
          <a:p>
            <a:pPr algn="ctr"/>
            <a:r>
              <a:rPr lang="zh-CN" altLang="en-US" sz="2400">
                <a:solidFill>
                  <a:srgbClr val="8A501B"/>
                </a:solidFill>
                <a:cs typeface="+mn-ea"/>
                <a:sym typeface="+mn-lt"/>
              </a:rPr>
              <a:t>在此添大标题</a:t>
            </a:r>
          </a:p>
        </p:txBody>
      </p:sp>
      <p:sp>
        <p:nvSpPr>
          <p:cNvPr id="9" name="文本框 8"/>
          <p:cNvSpPr txBox="1"/>
          <p:nvPr/>
        </p:nvSpPr>
        <p:spPr>
          <a:xfrm>
            <a:off x="3496310" y="4782185"/>
            <a:ext cx="2474595" cy="460375"/>
          </a:xfrm>
          <a:prstGeom prst="rect">
            <a:avLst/>
          </a:prstGeom>
          <a:noFill/>
        </p:spPr>
        <p:txBody>
          <a:bodyPr wrap="square" rtlCol="0" anchor="t">
            <a:spAutoFit/>
          </a:bodyPr>
          <a:lstStyle/>
          <a:p>
            <a:pPr algn="ctr"/>
            <a:r>
              <a:rPr lang="zh-CN" altLang="en-US" sz="2400">
                <a:solidFill>
                  <a:srgbClr val="8A501B"/>
                </a:solidFill>
                <a:cs typeface="+mn-ea"/>
                <a:sym typeface="+mn-lt"/>
              </a:rPr>
              <a:t>在此添大标题</a:t>
            </a:r>
          </a:p>
        </p:txBody>
      </p:sp>
      <p:sp>
        <p:nvSpPr>
          <p:cNvPr id="12" name="文本框 11"/>
          <p:cNvSpPr txBox="1"/>
          <p:nvPr/>
        </p:nvSpPr>
        <p:spPr>
          <a:xfrm>
            <a:off x="6291580" y="4782185"/>
            <a:ext cx="2474595" cy="460375"/>
          </a:xfrm>
          <a:prstGeom prst="rect">
            <a:avLst/>
          </a:prstGeom>
          <a:noFill/>
        </p:spPr>
        <p:txBody>
          <a:bodyPr wrap="square" rtlCol="0" anchor="t">
            <a:spAutoFit/>
          </a:bodyPr>
          <a:lstStyle/>
          <a:p>
            <a:pPr algn="ctr"/>
            <a:r>
              <a:rPr lang="zh-CN" altLang="en-US" sz="2400">
                <a:solidFill>
                  <a:srgbClr val="8A501B"/>
                </a:solidFill>
                <a:cs typeface="+mn-ea"/>
                <a:sym typeface="+mn-lt"/>
              </a:rPr>
              <a:t>在此添大标题</a:t>
            </a:r>
          </a:p>
        </p:txBody>
      </p:sp>
      <p:sp>
        <p:nvSpPr>
          <p:cNvPr id="13" name="文本框 12"/>
          <p:cNvSpPr txBox="1"/>
          <p:nvPr/>
        </p:nvSpPr>
        <p:spPr>
          <a:xfrm>
            <a:off x="9086215" y="4782185"/>
            <a:ext cx="2474595" cy="460375"/>
          </a:xfrm>
          <a:prstGeom prst="rect">
            <a:avLst/>
          </a:prstGeom>
          <a:noFill/>
        </p:spPr>
        <p:txBody>
          <a:bodyPr wrap="square" rtlCol="0" anchor="t">
            <a:spAutoFit/>
          </a:bodyPr>
          <a:lstStyle/>
          <a:p>
            <a:pPr algn="ctr"/>
            <a:r>
              <a:rPr lang="zh-CN" altLang="en-US" sz="2400">
                <a:solidFill>
                  <a:srgbClr val="8A501B"/>
                </a:solidFill>
                <a:cs typeface="+mn-ea"/>
                <a:sym typeface="+mn-lt"/>
              </a:rPr>
              <a:t>在此添大标题</a:t>
            </a:r>
          </a:p>
        </p:txBody>
      </p:sp>
      <p:sp>
        <p:nvSpPr>
          <p:cNvPr id="14" name="文本框 13"/>
          <p:cNvSpPr txBox="1"/>
          <p:nvPr/>
        </p:nvSpPr>
        <p:spPr>
          <a:xfrm>
            <a:off x="3291205" y="1288415"/>
            <a:ext cx="5610225" cy="694806"/>
          </a:xfrm>
          <a:prstGeom prst="rect">
            <a:avLst/>
          </a:prstGeom>
          <a:noFill/>
        </p:spPr>
        <p:txBody>
          <a:bodyPr wrap="square" rtlCol="0" anchor="t">
            <a:spAutoFit/>
          </a:bodyPr>
          <a:lstStyle/>
          <a:p>
            <a:pPr algn="ctr">
              <a:lnSpc>
                <a:spcPct val="70000"/>
              </a:lnSpc>
            </a:pPr>
            <a:r>
              <a:rPr lang="zh-CN" altLang="en-US" sz="5400">
                <a:solidFill>
                  <a:srgbClr val="8A501B"/>
                </a:solidFill>
                <a:cs typeface="+mn-ea"/>
                <a:sym typeface="+mn-lt"/>
              </a:rPr>
              <a:t>目录contents</a:t>
            </a:r>
          </a:p>
        </p:txBody>
      </p:sp>
      <p:cxnSp>
        <p:nvCxnSpPr>
          <p:cNvPr id="15" name="直接连接符 14"/>
          <p:cNvCxnSpPr/>
          <p:nvPr/>
        </p:nvCxnSpPr>
        <p:spPr>
          <a:xfrm>
            <a:off x="5725160" y="2178050"/>
            <a:ext cx="742315"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pic>
        <p:nvPicPr>
          <p:cNvPr id="2" name="图片 1" descr="摄图网_40100420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05645" y="2640330"/>
            <a:ext cx="1885950" cy="1885950"/>
          </a:xfrm>
          <a:prstGeom prst="rect">
            <a:avLst/>
          </a:prstGeom>
        </p:spPr>
      </p:pic>
      <p:pic>
        <p:nvPicPr>
          <p:cNvPr id="3" name="图片 2" descr="摄图网_40155757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833235" y="2887345"/>
            <a:ext cx="1390650" cy="1390650"/>
          </a:xfrm>
          <a:prstGeom prst="rect">
            <a:avLst/>
          </a:prstGeom>
        </p:spPr>
      </p:pic>
      <p:pic>
        <p:nvPicPr>
          <p:cNvPr id="7" name="图片 6" descr="摄图网_401557600"/>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291590" y="2913380"/>
            <a:ext cx="1442720" cy="1442720"/>
          </a:xfrm>
          <a:prstGeom prst="rect">
            <a:avLst/>
          </a:prstGeom>
        </p:spPr>
      </p:pic>
      <p:pic>
        <p:nvPicPr>
          <p:cNvPr id="8" name="图片 7" descr="摄图网_40155758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985260" y="2834640"/>
            <a:ext cx="1496695" cy="1496695"/>
          </a:xfrm>
          <a:prstGeom prst="rect">
            <a:avLst/>
          </a:prstGeom>
        </p:spPr>
      </p:pic>
    </p:spTree>
    <p:custDataLst>
      <p:tags r:id="rId8"/>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anim calcmode="lin" valueType="num">
                                      <p:cBhvr>
                                        <p:cTn id="48" dur="1000" fill="hold"/>
                                        <p:tgtEl>
                                          <p:spTgt spid="2"/>
                                        </p:tgtEl>
                                        <p:attrNameLst>
                                          <p:attrName>ppt_x</p:attrName>
                                        </p:attrNameLst>
                                      </p:cBhvr>
                                      <p:tavLst>
                                        <p:tav tm="0">
                                          <p:val>
                                            <p:strVal val="#ppt_x"/>
                                          </p:val>
                                        </p:tav>
                                        <p:tav tm="100000">
                                          <p:val>
                                            <p:strVal val="#ppt_x"/>
                                          </p:val>
                                        </p:tav>
                                      </p:tavLst>
                                    </p:anim>
                                    <p:anim calcmode="lin" valueType="num">
                                      <p:cBhvr>
                                        <p:cTn id="49" dur="1000" fill="hold"/>
                                        <p:tgtEl>
                                          <p:spTgt spid="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1000"/>
                                        <p:tgtEl>
                                          <p:spTgt spid="3"/>
                                        </p:tgtEl>
                                      </p:cBhvr>
                                    </p:animEffect>
                                    <p:anim calcmode="lin" valueType="num">
                                      <p:cBhvr>
                                        <p:cTn id="53" dur="1000" fill="hold"/>
                                        <p:tgtEl>
                                          <p:spTgt spid="3"/>
                                        </p:tgtEl>
                                        <p:attrNameLst>
                                          <p:attrName>ppt_x</p:attrName>
                                        </p:attrNameLst>
                                      </p:cBhvr>
                                      <p:tavLst>
                                        <p:tav tm="0">
                                          <p:val>
                                            <p:strVal val="#ppt_x"/>
                                          </p:val>
                                        </p:tav>
                                        <p:tav tm="100000">
                                          <p:val>
                                            <p:strVal val="#ppt_x"/>
                                          </p:val>
                                        </p:tav>
                                      </p:tavLst>
                                    </p:anim>
                                    <p:anim calcmode="lin" valueType="num">
                                      <p:cBhvr>
                                        <p:cTn id="54" dur="1000" fill="hold"/>
                                        <p:tgtEl>
                                          <p:spTgt spid="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1000"/>
                                        <p:tgtEl>
                                          <p:spTgt spid="8"/>
                                        </p:tgtEl>
                                      </p:cBhvr>
                                    </p:animEffect>
                                    <p:anim calcmode="lin" valueType="num">
                                      <p:cBhvr>
                                        <p:cTn id="63" dur="1000" fill="hold"/>
                                        <p:tgtEl>
                                          <p:spTgt spid="8"/>
                                        </p:tgtEl>
                                        <p:attrNameLst>
                                          <p:attrName>ppt_x</p:attrName>
                                        </p:attrNameLst>
                                      </p:cBhvr>
                                      <p:tavLst>
                                        <p:tav tm="0">
                                          <p:val>
                                            <p:strVal val="#ppt_x"/>
                                          </p:val>
                                        </p:tav>
                                        <p:tav tm="100000">
                                          <p:val>
                                            <p:strVal val="#ppt_x"/>
                                          </p:val>
                                        </p:tav>
                                      </p:tavLst>
                                    </p:anim>
                                    <p:anim calcmode="lin" valueType="num">
                                      <p:cBhvr>
                                        <p:cTn id="6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17" grpId="0" animBg="1"/>
      <p:bldP spid="16" grpId="0" animBg="1"/>
      <p:bldP spid="11" grpId="0"/>
      <p:bldP spid="9" grpId="0"/>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sp>
        <p:nvSpPr>
          <p:cNvPr id="9" name="矩形 8"/>
          <p:cNvSpPr/>
          <p:nvPr/>
        </p:nvSpPr>
        <p:spPr>
          <a:xfrm>
            <a:off x="6099810" y="1785620"/>
            <a:ext cx="4555490" cy="1830070"/>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250815" y="2039620"/>
            <a:ext cx="1516380" cy="1322070"/>
          </a:xfrm>
          <a:prstGeom prst="rect">
            <a:avLst/>
          </a:prstGeom>
          <a:noFill/>
          <a:effectLst/>
        </p:spPr>
        <p:txBody>
          <a:bodyPr wrap="square" rtlCol="0">
            <a:spAutoFit/>
          </a:bodyPr>
          <a:lstStyle/>
          <a:p>
            <a:pPr algn="dist"/>
            <a:r>
              <a:rPr lang="en-US" altLang="zh-CN" sz="8000">
                <a:solidFill>
                  <a:schemeClr val="tx1"/>
                </a:solidFill>
                <a:cs typeface="+mn-ea"/>
                <a:sym typeface="+mn-lt"/>
              </a:rPr>
              <a:t>0</a:t>
            </a:r>
            <a:r>
              <a:rPr lang="en-US" altLang="zh-CN" sz="8000">
                <a:solidFill>
                  <a:schemeClr val="bg1"/>
                </a:solidFill>
                <a:cs typeface="+mn-ea"/>
                <a:sym typeface="+mn-lt"/>
              </a:rPr>
              <a:t>1</a:t>
            </a:r>
          </a:p>
        </p:txBody>
      </p:sp>
      <p:sp>
        <p:nvSpPr>
          <p:cNvPr id="17" name="矩形 16"/>
          <p:cNvSpPr/>
          <p:nvPr/>
        </p:nvSpPr>
        <p:spPr>
          <a:xfrm>
            <a:off x="6099810" y="4185920"/>
            <a:ext cx="4555490" cy="1830070"/>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1"/>
          <p:nvPr/>
        </p:nvSpPr>
        <p:spPr>
          <a:xfrm>
            <a:off x="5250815" y="4439920"/>
            <a:ext cx="1516380" cy="1322070"/>
          </a:xfrm>
          <a:prstGeom prst="rect">
            <a:avLst/>
          </a:prstGeom>
          <a:noFill/>
          <a:effectLst/>
        </p:spPr>
        <p:txBody>
          <a:bodyPr wrap="square" rtlCol="0">
            <a:spAutoFit/>
          </a:bodyPr>
          <a:lstStyle/>
          <a:p>
            <a:pPr algn="dist"/>
            <a:r>
              <a:rPr lang="en-US" altLang="zh-CN" sz="8000">
                <a:solidFill>
                  <a:schemeClr val="tx1"/>
                </a:solidFill>
                <a:cs typeface="+mn-ea"/>
                <a:sym typeface="+mn-lt"/>
              </a:rPr>
              <a:t>0</a:t>
            </a:r>
            <a:r>
              <a:rPr lang="en-US" altLang="zh-CN" sz="8000">
                <a:solidFill>
                  <a:schemeClr val="bg1"/>
                </a:solidFill>
                <a:cs typeface="+mn-ea"/>
                <a:sym typeface="+mn-lt"/>
              </a:rPr>
              <a:t>2</a:t>
            </a:r>
          </a:p>
        </p:txBody>
      </p:sp>
      <p:sp>
        <p:nvSpPr>
          <p:cNvPr id="19" name="文本框 18"/>
          <p:cNvSpPr txBox="1"/>
          <p:nvPr/>
        </p:nvSpPr>
        <p:spPr>
          <a:xfrm>
            <a:off x="6983730" y="2073910"/>
            <a:ext cx="1469390" cy="398780"/>
          </a:xfrm>
          <a:prstGeom prst="rect">
            <a:avLst/>
          </a:prstGeom>
          <a:noFill/>
        </p:spPr>
        <p:txBody>
          <a:bodyPr wrap="square" rtlCol="0">
            <a:spAutoFit/>
          </a:bodyPr>
          <a:lstStyle/>
          <a:p>
            <a:pPr algn="dist"/>
            <a:r>
              <a:rPr lang="zh-CN" altLang="en-US" sz="2000">
                <a:solidFill>
                  <a:schemeClr val="bg1"/>
                </a:solidFill>
                <a:cs typeface="+mn-ea"/>
                <a:sym typeface="+mn-lt"/>
              </a:rPr>
              <a:t>输入标题</a:t>
            </a:r>
          </a:p>
        </p:txBody>
      </p:sp>
      <p:sp>
        <p:nvSpPr>
          <p:cNvPr id="20" name="文本框 19"/>
          <p:cNvSpPr txBox="1"/>
          <p:nvPr/>
        </p:nvSpPr>
        <p:spPr>
          <a:xfrm>
            <a:off x="6983730" y="2439035"/>
            <a:ext cx="3190240" cy="1383665"/>
          </a:xfrm>
          <a:prstGeom prst="rect">
            <a:avLst/>
          </a:prstGeom>
          <a:noFill/>
        </p:spPr>
        <p:txBody>
          <a:bodyPr wrap="square" rtlCol="0">
            <a:spAutoFit/>
          </a:bodyPr>
          <a:lstStyle/>
          <a:p>
            <a:pPr algn="l">
              <a:lnSpc>
                <a:spcPct val="150000"/>
              </a:lnSpc>
              <a:spcBef>
                <a:spcPct val="0"/>
              </a:spcBef>
              <a:spcAft>
                <a:spcPct val="0"/>
              </a:spcAft>
            </a:pPr>
            <a:r>
              <a:rPr lang="zh-CN" altLang="en-US" sz="1200">
                <a:solidFill>
                  <a:schemeClr val="bg1"/>
                </a:solidFill>
                <a:cs typeface="+mn-ea"/>
                <a:sym typeface="+mn-lt"/>
              </a:rPr>
              <a:t>请在此处点击，更换你需要的内容。请在此处点击，更换你需要的内容。请在此处点击，更换你需要的内容。</a:t>
            </a:r>
          </a:p>
          <a:p>
            <a:pPr algn="l">
              <a:lnSpc>
                <a:spcPct val="150000"/>
              </a:lnSpc>
              <a:spcBef>
                <a:spcPct val="0"/>
              </a:spcBef>
              <a:spcAft>
                <a:spcPct val="0"/>
              </a:spcAft>
            </a:pPr>
            <a:endParaRPr lang="zh-CN" altLang="en-US" sz="1200">
              <a:solidFill>
                <a:schemeClr val="bg1"/>
              </a:solidFill>
              <a:cs typeface="+mn-ea"/>
              <a:sym typeface="+mn-lt"/>
            </a:endParaRPr>
          </a:p>
          <a:p>
            <a:pPr algn="l"/>
            <a:endParaRPr lang="zh-CN" altLang="en-US" sz="1200">
              <a:solidFill>
                <a:schemeClr val="bg1"/>
              </a:solidFill>
              <a:cs typeface="+mn-ea"/>
              <a:sym typeface="+mn-lt"/>
            </a:endParaRPr>
          </a:p>
        </p:txBody>
      </p:sp>
      <p:sp>
        <p:nvSpPr>
          <p:cNvPr id="21" name="文本框 20"/>
          <p:cNvSpPr txBox="1"/>
          <p:nvPr/>
        </p:nvSpPr>
        <p:spPr>
          <a:xfrm>
            <a:off x="6983730" y="4490085"/>
            <a:ext cx="1469390" cy="398780"/>
          </a:xfrm>
          <a:prstGeom prst="rect">
            <a:avLst/>
          </a:prstGeom>
          <a:noFill/>
        </p:spPr>
        <p:txBody>
          <a:bodyPr wrap="square" rtlCol="0">
            <a:spAutoFit/>
          </a:bodyPr>
          <a:lstStyle/>
          <a:p>
            <a:pPr algn="dist"/>
            <a:r>
              <a:rPr lang="zh-CN" altLang="en-US" sz="2000">
                <a:solidFill>
                  <a:schemeClr val="bg1"/>
                </a:solidFill>
                <a:cs typeface="+mn-ea"/>
                <a:sym typeface="+mn-lt"/>
              </a:rPr>
              <a:t>输入标题</a:t>
            </a:r>
          </a:p>
        </p:txBody>
      </p:sp>
      <p:sp>
        <p:nvSpPr>
          <p:cNvPr id="22" name="文本框 21"/>
          <p:cNvSpPr txBox="1"/>
          <p:nvPr/>
        </p:nvSpPr>
        <p:spPr>
          <a:xfrm>
            <a:off x="6983730" y="4855210"/>
            <a:ext cx="3190240" cy="1383665"/>
          </a:xfrm>
          <a:prstGeom prst="rect">
            <a:avLst/>
          </a:prstGeom>
          <a:noFill/>
        </p:spPr>
        <p:txBody>
          <a:bodyPr wrap="square" rtlCol="0">
            <a:spAutoFit/>
          </a:bodyPr>
          <a:lstStyle/>
          <a:p>
            <a:pPr algn="l">
              <a:lnSpc>
                <a:spcPct val="150000"/>
              </a:lnSpc>
              <a:spcBef>
                <a:spcPct val="0"/>
              </a:spcBef>
              <a:spcAft>
                <a:spcPct val="0"/>
              </a:spcAft>
            </a:pPr>
            <a:r>
              <a:rPr lang="zh-CN" altLang="en-US" sz="1200">
                <a:solidFill>
                  <a:schemeClr val="bg1"/>
                </a:solidFill>
                <a:cs typeface="+mn-ea"/>
                <a:sym typeface="+mn-lt"/>
              </a:rPr>
              <a:t>请在此处点击，更换你需要的内容。请在此处点击，更换你需要的内容。请在此处点击，更换你需要的内容。</a:t>
            </a:r>
          </a:p>
          <a:p>
            <a:pPr algn="l">
              <a:lnSpc>
                <a:spcPct val="150000"/>
              </a:lnSpc>
              <a:spcBef>
                <a:spcPct val="0"/>
              </a:spcBef>
              <a:spcAft>
                <a:spcPct val="0"/>
              </a:spcAft>
            </a:pPr>
            <a:endParaRPr lang="zh-CN" altLang="en-US" sz="1200">
              <a:solidFill>
                <a:schemeClr val="bg1"/>
              </a:solidFill>
              <a:cs typeface="+mn-ea"/>
              <a:sym typeface="+mn-lt"/>
            </a:endParaRPr>
          </a:p>
          <a:p>
            <a:pPr algn="l"/>
            <a:endParaRPr lang="zh-CN" altLang="en-US" sz="1200">
              <a:solidFill>
                <a:schemeClr val="bg1"/>
              </a:solidFill>
              <a:cs typeface="+mn-ea"/>
              <a:sym typeface="+mn-lt"/>
            </a:endParaRPr>
          </a:p>
        </p:txBody>
      </p:sp>
      <p:pic>
        <p:nvPicPr>
          <p:cNvPr id="4" name="图片 3" descr="摄图网_4013152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5050" y="1924050"/>
            <a:ext cx="4091940" cy="4091940"/>
          </a:xfrm>
          <a:prstGeom prst="rect">
            <a:avLst/>
          </a:prstGeom>
        </p:spPr>
      </p:pic>
    </p:spTree>
    <p:custDataLst>
      <p:tags r:id="rId4"/>
    </p:custDataLst>
  </p:cSld>
  <p:clrMapOvr>
    <a:masterClrMapping/>
  </p:clrMapOvr>
  <p:transition spd="slow" advClick="0" advTm="2000">
    <p:random/>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pic>
        <p:nvPicPr>
          <p:cNvPr id="45" name="图片 44" descr="C:\Users\HUDEYU\Desktop\网站图片\摄图网_400424828.jpg摄图网_40042482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58240" y="1624965"/>
            <a:ext cx="9671050" cy="2296795"/>
          </a:xfrm>
          <a:prstGeom prst="rect">
            <a:avLst/>
          </a:prstGeom>
        </p:spPr>
      </p:pic>
      <p:grpSp>
        <p:nvGrpSpPr>
          <p:cNvPr id="4" name="组合 3"/>
          <p:cNvGrpSpPr/>
          <p:nvPr/>
        </p:nvGrpSpPr>
        <p:grpSpPr>
          <a:xfrm>
            <a:off x="1948180" y="3610610"/>
            <a:ext cx="683895" cy="683895"/>
            <a:chOff x="6594378" y="1886102"/>
            <a:chExt cx="684000" cy="684000"/>
          </a:xfrm>
        </p:grpSpPr>
        <p:sp>
          <p:nvSpPr>
            <p:cNvPr id="3" name="矩形: 圆角 11"/>
            <p:cNvSpPr/>
            <p:nvPr/>
          </p:nvSpPr>
          <p:spPr>
            <a:xfrm>
              <a:off x="6594378" y="1886102"/>
              <a:ext cx="684000" cy="684000"/>
            </a:xfrm>
            <a:prstGeom prst="roundRect">
              <a:avLst>
                <a:gd name="adj" fmla="val 3736"/>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0" name="文本框 19"/>
            <p:cNvSpPr txBox="1"/>
            <p:nvPr/>
          </p:nvSpPr>
          <p:spPr>
            <a:xfrm>
              <a:off x="6594378" y="1966492"/>
              <a:ext cx="684000" cy="523220"/>
            </a:xfrm>
            <a:prstGeom prst="rect">
              <a:avLst/>
            </a:prstGeom>
            <a:noFill/>
          </p:spPr>
          <p:txBody>
            <a:bodyPr wrap="square" rtlCol="0">
              <a:spAutoFit/>
            </a:bodyPr>
            <a:lstStyle/>
            <a:p>
              <a:pPr algn="ctr"/>
              <a:r>
                <a:rPr lang="en-US" altLang="zh-CN" sz="2800">
                  <a:solidFill>
                    <a:schemeClr val="bg1"/>
                  </a:solidFill>
                  <a:cs typeface="+mn-ea"/>
                  <a:sym typeface="+mn-lt"/>
                </a:rPr>
                <a:t>01</a:t>
              </a:r>
            </a:p>
          </p:txBody>
        </p:sp>
      </p:grpSp>
      <p:grpSp>
        <p:nvGrpSpPr>
          <p:cNvPr id="21" name="组合 20"/>
          <p:cNvGrpSpPr/>
          <p:nvPr/>
        </p:nvGrpSpPr>
        <p:grpSpPr>
          <a:xfrm>
            <a:off x="5225415" y="3610610"/>
            <a:ext cx="683895" cy="683895"/>
            <a:chOff x="6594378" y="3469886"/>
            <a:chExt cx="684000" cy="684000"/>
          </a:xfrm>
          <a:solidFill>
            <a:srgbClr val="8A501B"/>
          </a:solidFill>
        </p:grpSpPr>
        <p:sp>
          <p:nvSpPr>
            <p:cNvPr id="22" name="矩形: 圆角 14"/>
            <p:cNvSpPr/>
            <p:nvPr/>
          </p:nvSpPr>
          <p:spPr>
            <a:xfrm>
              <a:off x="6594378" y="3469886"/>
              <a:ext cx="684000" cy="684000"/>
            </a:xfrm>
            <a:prstGeom prst="roundRect">
              <a:avLst>
                <a:gd name="adj" fmla="val 37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 name="文本框 4"/>
            <p:cNvSpPr txBox="1"/>
            <p:nvPr/>
          </p:nvSpPr>
          <p:spPr>
            <a:xfrm>
              <a:off x="6594378" y="3550276"/>
              <a:ext cx="684000" cy="523220"/>
            </a:xfrm>
            <a:prstGeom prst="rect">
              <a:avLst/>
            </a:prstGeom>
            <a:grpFill/>
          </p:spPr>
          <p:txBody>
            <a:bodyPr wrap="square" rtlCol="0">
              <a:spAutoFit/>
            </a:bodyPr>
            <a:lstStyle/>
            <a:p>
              <a:pPr algn="ctr"/>
              <a:r>
                <a:rPr lang="en-US" altLang="zh-CN" sz="2800">
                  <a:solidFill>
                    <a:schemeClr val="bg1"/>
                  </a:solidFill>
                  <a:cs typeface="+mn-ea"/>
                  <a:sym typeface="+mn-lt"/>
                </a:rPr>
                <a:t>02</a:t>
              </a:r>
            </a:p>
          </p:txBody>
        </p:sp>
      </p:grpSp>
      <p:grpSp>
        <p:nvGrpSpPr>
          <p:cNvPr id="24" name="组合 23"/>
          <p:cNvGrpSpPr/>
          <p:nvPr/>
        </p:nvGrpSpPr>
        <p:grpSpPr>
          <a:xfrm>
            <a:off x="8488680" y="3610610"/>
            <a:ext cx="683895" cy="683895"/>
            <a:chOff x="6594378" y="5053670"/>
            <a:chExt cx="684001" cy="684000"/>
          </a:xfrm>
          <a:solidFill>
            <a:srgbClr val="8A501B"/>
          </a:solidFill>
        </p:grpSpPr>
        <p:sp>
          <p:nvSpPr>
            <p:cNvPr id="43" name="矩形: 圆角 17"/>
            <p:cNvSpPr/>
            <p:nvPr/>
          </p:nvSpPr>
          <p:spPr>
            <a:xfrm>
              <a:off x="6594378" y="5053670"/>
              <a:ext cx="684000" cy="684000"/>
            </a:xfrm>
            <a:prstGeom prst="roundRect">
              <a:avLst>
                <a:gd name="adj" fmla="val 37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4" name="文本框 43"/>
            <p:cNvSpPr txBox="1"/>
            <p:nvPr/>
          </p:nvSpPr>
          <p:spPr>
            <a:xfrm>
              <a:off x="6594379" y="5134060"/>
              <a:ext cx="684000" cy="523220"/>
            </a:xfrm>
            <a:prstGeom prst="rect">
              <a:avLst/>
            </a:prstGeom>
            <a:grpFill/>
          </p:spPr>
          <p:txBody>
            <a:bodyPr wrap="square" rtlCol="0">
              <a:spAutoFit/>
            </a:bodyPr>
            <a:lstStyle/>
            <a:p>
              <a:pPr algn="ctr"/>
              <a:r>
                <a:rPr lang="en-US" altLang="zh-CN" sz="2800">
                  <a:solidFill>
                    <a:schemeClr val="bg1"/>
                  </a:solidFill>
                  <a:cs typeface="+mn-ea"/>
                  <a:sym typeface="+mn-lt"/>
                </a:rPr>
                <a:t>03</a:t>
              </a:r>
            </a:p>
          </p:txBody>
        </p:sp>
      </p:grpSp>
      <p:sp>
        <p:nvSpPr>
          <p:cNvPr id="46" name="矩形 45"/>
          <p:cNvSpPr/>
          <p:nvPr/>
        </p:nvSpPr>
        <p:spPr>
          <a:xfrm>
            <a:off x="1000532" y="4603887"/>
            <a:ext cx="2767524" cy="1045210"/>
          </a:xfrm>
          <a:prstGeom prst="rect">
            <a:avLst/>
          </a:prstGeom>
        </p:spPr>
        <p:txBody>
          <a:bodyPr wrap="square">
            <a:spAutoFit/>
          </a:bodyPr>
          <a:lstStyle/>
          <a:p>
            <a:pPr marL="0" lvl="1"/>
            <a:r>
              <a:rPr lang="en-US" altLang="zh-CN" sz="2800">
                <a:solidFill>
                  <a:schemeClr val="tx1">
                    <a:lumMod val="75000"/>
                    <a:lumOff val="25000"/>
                  </a:schemeClr>
                </a:solidFill>
                <a:cs typeface="+mn-ea"/>
                <a:sym typeface="+mn-lt"/>
              </a:rPr>
              <a:t>        </a:t>
            </a:r>
            <a:r>
              <a:rPr lang="zh-CN" altLang="en-US" sz="2200">
                <a:solidFill>
                  <a:schemeClr val="tx1">
                    <a:lumMod val="75000"/>
                    <a:lumOff val="25000"/>
                  </a:schemeClr>
                </a:solidFill>
                <a:cs typeface="+mn-ea"/>
                <a:sym typeface="+mn-lt"/>
              </a:rPr>
              <a:t>输入标题</a:t>
            </a:r>
          </a:p>
          <a:p>
            <a:pPr algn="ctr" defTabSz="913765">
              <a:lnSpc>
                <a:spcPct val="170000"/>
              </a:lnSpc>
              <a:spcAft>
                <a:spcPts val="600"/>
              </a:spcAft>
            </a:pPr>
            <a:r>
              <a:rPr lang="zh-CN" altLang="en-US" sz="1000">
                <a:solidFill>
                  <a:schemeClr val="tx1">
                    <a:lumMod val="75000"/>
                    <a:lumOff val="25000"/>
                  </a:schemeClr>
                </a:solidFill>
                <a:cs typeface="+mn-ea"/>
                <a:sym typeface="+mn-lt"/>
              </a:rPr>
              <a:t>单击输入标题内容，单击输入标题内容，单击输入标题内容，单击输入标题内容</a:t>
            </a:r>
          </a:p>
        </p:txBody>
      </p:sp>
      <p:sp>
        <p:nvSpPr>
          <p:cNvPr id="47" name="矩形 46"/>
          <p:cNvSpPr/>
          <p:nvPr/>
        </p:nvSpPr>
        <p:spPr>
          <a:xfrm>
            <a:off x="4183787" y="4589282"/>
            <a:ext cx="2767524" cy="1045210"/>
          </a:xfrm>
          <a:prstGeom prst="rect">
            <a:avLst/>
          </a:prstGeom>
        </p:spPr>
        <p:txBody>
          <a:bodyPr wrap="square">
            <a:spAutoFit/>
          </a:bodyPr>
          <a:lstStyle/>
          <a:p>
            <a:pPr marL="0" lvl="1"/>
            <a:r>
              <a:rPr lang="en-US" altLang="zh-CN" sz="2800">
                <a:solidFill>
                  <a:schemeClr val="tx1">
                    <a:lumMod val="75000"/>
                    <a:lumOff val="25000"/>
                  </a:schemeClr>
                </a:solidFill>
                <a:cs typeface="+mn-ea"/>
                <a:sym typeface="+mn-lt"/>
              </a:rPr>
              <a:t>        </a:t>
            </a:r>
            <a:r>
              <a:rPr lang="zh-CN" altLang="en-US" sz="2200">
                <a:solidFill>
                  <a:schemeClr val="tx1">
                    <a:lumMod val="75000"/>
                    <a:lumOff val="25000"/>
                  </a:schemeClr>
                </a:solidFill>
                <a:cs typeface="+mn-ea"/>
                <a:sym typeface="+mn-lt"/>
              </a:rPr>
              <a:t>输入标题</a:t>
            </a:r>
          </a:p>
          <a:p>
            <a:pPr algn="ctr" defTabSz="913765">
              <a:lnSpc>
                <a:spcPct val="170000"/>
              </a:lnSpc>
              <a:spcAft>
                <a:spcPts val="600"/>
              </a:spcAft>
            </a:pPr>
            <a:r>
              <a:rPr lang="zh-CN" altLang="en-US" sz="1000">
                <a:solidFill>
                  <a:schemeClr val="tx1">
                    <a:lumMod val="75000"/>
                    <a:lumOff val="25000"/>
                  </a:schemeClr>
                </a:solidFill>
                <a:cs typeface="+mn-ea"/>
                <a:sym typeface="+mn-lt"/>
              </a:rPr>
              <a:t>单击输入标题内容，单击输入标题内容，单击输入标题内容，单击输入标题内容</a:t>
            </a:r>
          </a:p>
        </p:txBody>
      </p:sp>
      <p:sp>
        <p:nvSpPr>
          <p:cNvPr id="48" name="矩形 47"/>
          <p:cNvSpPr/>
          <p:nvPr/>
        </p:nvSpPr>
        <p:spPr>
          <a:xfrm>
            <a:off x="7502932" y="4545467"/>
            <a:ext cx="2767524" cy="1045210"/>
          </a:xfrm>
          <a:prstGeom prst="rect">
            <a:avLst/>
          </a:prstGeom>
        </p:spPr>
        <p:txBody>
          <a:bodyPr wrap="square">
            <a:spAutoFit/>
          </a:bodyPr>
          <a:lstStyle/>
          <a:p>
            <a:pPr marL="0" lvl="1"/>
            <a:r>
              <a:rPr lang="en-US" altLang="zh-CN" sz="2800">
                <a:solidFill>
                  <a:schemeClr val="tx1">
                    <a:lumMod val="75000"/>
                    <a:lumOff val="25000"/>
                  </a:schemeClr>
                </a:solidFill>
                <a:cs typeface="+mn-ea"/>
                <a:sym typeface="+mn-lt"/>
              </a:rPr>
              <a:t>        </a:t>
            </a:r>
            <a:r>
              <a:rPr lang="zh-CN" altLang="en-US" sz="2200">
                <a:solidFill>
                  <a:schemeClr val="tx1">
                    <a:lumMod val="75000"/>
                    <a:lumOff val="25000"/>
                  </a:schemeClr>
                </a:solidFill>
                <a:cs typeface="+mn-ea"/>
                <a:sym typeface="+mn-lt"/>
              </a:rPr>
              <a:t>输入标题</a:t>
            </a:r>
          </a:p>
          <a:p>
            <a:pPr algn="ctr" defTabSz="913765">
              <a:lnSpc>
                <a:spcPct val="170000"/>
              </a:lnSpc>
              <a:spcAft>
                <a:spcPts val="600"/>
              </a:spcAft>
            </a:pPr>
            <a:r>
              <a:rPr lang="zh-CN" altLang="en-US" sz="1000">
                <a:solidFill>
                  <a:schemeClr val="tx1">
                    <a:lumMod val="75000"/>
                    <a:lumOff val="25000"/>
                  </a:schemeClr>
                </a:solidFill>
                <a:cs typeface="+mn-ea"/>
                <a:sym typeface="+mn-lt"/>
              </a:rPr>
              <a:t>单击输入标题内容，单击输入标题内容，单击输入标题内容，单击输入标题内容</a:t>
            </a:r>
          </a:p>
        </p:txBody>
      </p:sp>
    </p:spTree>
    <p:custDataLst>
      <p:tags r:id="rId4"/>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cxnSp>
        <p:nvCxnSpPr>
          <p:cNvPr id="45" name="直接连接符 44"/>
          <p:cNvCxnSpPr/>
          <p:nvPr/>
        </p:nvCxnSpPr>
        <p:spPr>
          <a:xfrm>
            <a:off x="701198" y="4277540"/>
            <a:ext cx="10850563" cy="0"/>
          </a:xfrm>
          <a:prstGeom prst="line">
            <a:avLst/>
          </a:prstGeom>
          <a:ln w="3175" cap="rnd">
            <a:solidFill>
              <a:srgbClr val="F6B63A"/>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87450" y="2266950"/>
            <a:ext cx="1426210" cy="2205990"/>
            <a:chOff x="2510" y="2996"/>
            <a:chExt cx="2246" cy="3474"/>
          </a:xfrm>
          <a:solidFill>
            <a:srgbClr val="8A501B"/>
          </a:solidFill>
        </p:grpSpPr>
        <p:grpSp>
          <p:nvGrpSpPr>
            <p:cNvPr id="16" name="组合 15"/>
            <p:cNvGrpSpPr/>
            <p:nvPr/>
          </p:nvGrpSpPr>
          <p:grpSpPr>
            <a:xfrm>
              <a:off x="3123" y="5408"/>
              <a:ext cx="1063" cy="1063"/>
              <a:chOff x="2700691" y="3549398"/>
              <a:chExt cx="675000" cy="675005"/>
            </a:xfrm>
            <a:grpFill/>
          </p:grpSpPr>
          <p:sp>
            <p:nvSpPr>
              <p:cNvPr id="51" name="ï$liḓe"/>
              <p:cNvSpPr/>
              <p:nvPr/>
            </p:nvSpPr>
            <p:spPr>
              <a:xfrm>
                <a:off x="2700691" y="3549398"/>
                <a:ext cx="675000" cy="675005"/>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a:cs typeface="+mn-ea"/>
                  <a:sym typeface="+mn-lt"/>
                </a:endParaRPr>
              </a:p>
            </p:txBody>
          </p:sp>
          <p:sp>
            <p:nvSpPr>
              <p:cNvPr id="17" name="矩形 16"/>
              <p:cNvSpPr/>
              <p:nvPr/>
            </p:nvSpPr>
            <p:spPr>
              <a:xfrm>
                <a:off x="2774336" y="3669437"/>
                <a:ext cx="466791" cy="461665"/>
              </a:xfrm>
              <a:prstGeom prst="rect">
                <a:avLst/>
              </a:prstGeom>
              <a:noFill/>
              <a:extLst>
                <a:ext uri="{909E8E84-426E-40DD-AFC4-6F175D3DCCD1}">
                  <a14:hiddenFill xmlns:a14="http://schemas.microsoft.com/office/drawing/2010/main">
                    <a:grpFill/>
                  </a14:hiddenFill>
                </a:ext>
              </a:extLst>
            </p:spPr>
            <p:txBody>
              <a:bodyPr wrap="none">
                <a:spAutoFit/>
              </a:bodyPr>
              <a:lstStyle/>
              <a:p>
                <a:r>
                  <a:rPr lang="en-US" altLang="zh-CN" sz="2400" b="1">
                    <a:solidFill>
                      <a:schemeClr val="bg1"/>
                    </a:solidFill>
                    <a:cs typeface="+mn-ea"/>
                    <a:sym typeface="+mn-lt"/>
                  </a:rPr>
                  <a:t>01</a:t>
                </a:r>
              </a:p>
            </p:txBody>
          </p:sp>
        </p:grpSp>
        <p:sp>
          <p:nvSpPr>
            <p:cNvPr id="29" name="心形 28"/>
            <p:cNvSpPr/>
            <p:nvPr/>
          </p:nvSpPr>
          <p:spPr>
            <a:xfrm rot="19500000">
              <a:off x="2510" y="2996"/>
              <a:ext cx="2247" cy="1944"/>
            </a:xfrm>
            <a:prstGeom prst="hear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6781800" y="2266950"/>
            <a:ext cx="1426210" cy="2336800"/>
            <a:chOff x="14779" y="2790"/>
            <a:chExt cx="2246" cy="3680"/>
          </a:xfrm>
          <a:solidFill>
            <a:srgbClr val="8A501B"/>
          </a:solidFill>
        </p:grpSpPr>
        <p:grpSp>
          <p:nvGrpSpPr>
            <p:cNvPr id="49" name="组合 48"/>
            <p:cNvGrpSpPr/>
            <p:nvPr/>
          </p:nvGrpSpPr>
          <p:grpSpPr>
            <a:xfrm>
              <a:off x="15784" y="5408"/>
              <a:ext cx="1063" cy="1063"/>
              <a:chOff x="2700691" y="3549398"/>
              <a:chExt cx="675000" cy="675005"/>
            </a:xfrm>
            <a:grpFill/>
          </p:grpSpPr>
          <p:sp>
            <p:nvSpPr>
              <p:cNvPr id="50" name="ï$liḓe"/>
              <p:cNvSpPr/>
              <p:nvPr/>
            </p:nvSpPr>
            <p:spPr>
              <a:xfrm>
                <a:off x="2700691" y="3549398"/>
                <a:ext cx="675000" cy="675005"/>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a:cs typeface="+mn-ea"/>
                  <a:sym typeface="+mn-lt"/>
                </a:endParaRPr>
              </a:p>
            </p:txBody>
          </p:sp>
          <p:sp>
            <p:nvSpPr>
              <p:cNvPr id="53" name="矩形 52"/>
              <p:cNvSpPr/>
              <p:nvPr/>
            </p:nvSpPr>
            <p:spPr>
              <a:xfrm>
                <a:off x="2774336" y="3669437"/>
                <a:ext cx="481218" cy="461665"/>
              </a:xfrm>
              <a:prstGeom prst="rect">
                <a:avLst/>
              </a:prstGeom>
              <a:noFill/>
              <a:extLst>
                <a:ext uri="{909E8E84-426E-40DD-AFC4-6F175D3DCCD1}">
                  <a14:hiddenFill xmlns:a14="http://schemas.microsoft.com/office/drawing/2010/main">
                    <a:grpFill/>
                  </a14:hiddenFill>
                </a:ext>
              </a:extLst>
            </p:spPr>
            <p:txBody>
              <a:bodyPr wrap="none">
                <a:spAutoFit/>
              </a:bodyPr>
              <a:lstStyle/>
              <a:p>
                <a:r>
                  <a:rPr lang="en-US" altLang="zh-CN" sz="2400" b="1">
                    <a:solidFill>
                      <a:schemeClr val="bg1"/>
                    </a:solidFill>
                    <a:cs typeface="+mn-ea"/>
                    <a:sym typeface="+mn-lt"/>
                  </a:rPr>
                  <a:t>03</a:t>
                </a:r>
              </a:p>
            </p:txBody>
          </p:sp>
        </p:grpSp>
        <p:sp>
          <p:nvSpPr>
            <p:cNvPr id="42" name="心形 41"/>
            <p:cNvSpPr/>
            <p:nvPr/>
          </p:nvSpPr>
          <p:spPr>
            <a:xfrm rot="19500000">
              <a:off x="14779" y="2790"/>
              <a:ext cx="2247" cy="1944"/>
            </a:xfrm>
            <a:prstGeom prst="hear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p:cNvGrpSpPr/>
          <p:nvPr/>
        </p:nvGrpSpPr>
        <p:grpSpPr>
          <a:xfrm>
            <a:off x="3984625" y="2266950"/>
            <a:ext cx="1426210" cy="2336800"/>
            <a:chOff x="8695" y="2790"/>
            <a:chExt cx="2246" cy="3680"/>
          </a:xfrm>
          <a:solidFill>
            <a:srgbClr val="8A501B"/>
          </a:solidFill>
        </p:grpSpPr>
        <p:grpSp>
          <p:nvGrpSpPr>
            <p:cNvPr id="39" name="组合 38"/>
            <p:cNvGrpSpPr/>
            <p:nvPr/>
          </p:nvGrpSpPr>
          <p:grpSpPr>
            <a:xfrm>
              <a:off x="9454" y="5408"/>
              <a:ext cx="1063" cy="1063"/>
              <a:chOff x="2700691" y="3549398"/>
              <a:chExt cx="675000" cy="675005"/>
            </a:xfrm>
            <a:grpFill/>
          </p:grpSpPr>
          <p:sp>
            <p:nvSpPr>
              <p:cNvPr id="8" name="ï$liḓe"/>
              <p:cNvSpPr/>
              <p:nvPr/>
            </p:nvSpPr>
            <p:spPr>
              <a:xfrm>
                <a:off x="2700691" y="3549398"/>
                <a:ext cx="675000" cy="675005"/>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a:cs typeface="+mn-ea"/>
                  <a:sym typeface="+mn-lt"/>
                </a:endParaRPr>
              </a:p>
            </p:txBody>
          </p:sp>
          <p:sp>
            <p:nvSpPr>
              <p:cNvPr id="41" name="矩形 40"/>
              <p:cNvSpPr/>
              <p:nvPr/>
            </p:nvSpPr>
            <p:spPr>
              <a:xfrm>
                <a:off x="2774336" y="3669437"/>
                <a:ext cx="484424" cy="461665"/>
              </a:xfrm>
              <a:prstGeom prst="rect">
                <a:avLst/>
              </a:prstGeom>
              <a:noFill/>
              <a:extLst>
                <a:ext uri="{909E8E84-426E-40DD-AFC4-6F175D3DCCD1}">
                  <a14:hiddenFill xmlns:a14="http://schemas.microsoft.com/office/drawing/2010/main">
                    <a:grpFill/>
                  </a14:hiddenFill>
                </a:ext>
              </a:extLst>
            </p:spPr>
            <p:txBody>
              <a:bodyPr wrap="none">
                <a:spAutoFit/>
              </a:bodyPr>
              <a:lstStyle/>
              <a:p>
                <a:r>
                  <a:rPr lang="en-US" altLang="zh-CN" sz="2400" b="1">
                    <a:solidFill>
                      <a:schemeClr val="bg1"/>
                    </a:solidFill>
                    <a:cs typeface="+mn-ea"/>
                    <a:sym typeface="+mn-lt"/>
                  </a:rPr>
                  <a:t>02</a:t>
                </a:r>
              </a:p>
            </p:txBody>
          </p:sp>
        </p:grpSp>
        <p:sp>
          <p:nvSpPr>
            <p:cNvPr id="43" name="心形 42"/>
            <p:cNvSpPr/>
            <p:nvPr/>
          </p:nvSpPr>
          <p:spPr>
            <a:xfrm rot="19500000">
              <a:off x="8695" y="2790"/>
              <a:ext cx="2247" cy="1944"/>
            </a:xfrm>
            <a:prstGeom prst="hear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组合 8"/>
          <p:cNvGrpSpPr/>
          <p:nvPr/>
        </p:nvGrpSpPr>
        <p:grpSpPr>
          <a:xfrm>
            <a:off x="9578975" y="2266950"/>
            <a:ext cx="1426210" cy="2336800"/>
            <a:chOff x="14779" y="2790"/>
            <a:chExt cx="2246" cy="3680"/>
          </a:xfrm>
          <a:solidFill>
            <a:srgbClr val="8A501B"/>
          </a:solidFill>
        </p:grpSpPr>
        <p:grpSp>
          <p:nvGrpSpPr>
            <p:cNvPr id="13" name="组合 12"/>
            <p:cNvGrpSpPr/>
            <p:nvPr/>
          </p:nvGrpSpPr>
          <p:grpSpPr>
            <a:xfrm>
              <a:off x="15784" y="5408"/>
              <a:ext cx="1063" cy="1063"/>
              <a:chOff x="2700691" y="3549398"/>
              <a:chExt cx="675000" cy="675005"/>
            </a:xfrm>
            <a:grpFill/>
          </p:grpSpPr>
          <p:sp>
            <p:nvSpPr>
              <p:cNvPr id="14" name="ï$liḓe"/>
              <p:cNvSpPr/>
              <p:nvPr/>
            </p:nvSpPr>
            <p:spPr>
              <a:xfrm>
                <a:off x="2700691" y="3549398"/>
                <a:ext cx="675000" cy="675005"/>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a:cs typeface="+mn-ea"/>
                  <a:sym typeface="+mn-lt"/>
                </a:endParaRPr>
              </a:p>
            </p:txBody>
          </p:sp>
          <p:sp>
            <p:nvSpPr>
              <p:cNvPr id="15" name="矩形 14"/>
              <p:cNvSpPr/>
              <p:nvPr/>
            </p:nvSpPr>
            <p:spPr>
              <a:xfrm>
                <a:off x="2774336" y="3669437"/>
                <a:ext cx="481218" cy="461665"/>
              </a:xfrm>
              <a:prstGeom prst="rect">
                <a:avLst/>
              </a:prstGeom>
              <a:noFill/>
              <a:extLst>
                <a:ext uri="{909E8E84-426E-40DD-AFC4-6F175D3DCCD1}">
                  <a14:hiddenFill xmlns:a14="http://schemas.microsoft.com/office/drawing/2010/main">
                    <a:grpFill/>
                  </a14:hiddenFill>
                </a:ext>
              </a:extLst>
            </p:spPr>
            <p:txBody>
              <a:bodyPr wrap="none">
                <a:spAutoFit/>
              </a:bodyPr>
              <a:lstStyle/>
              <a:p>
                <a:r>
                  <a:rPr lang="en-US" altLang="zh-CN" sz="2400" b="1">
                    <a:solidFill>
                      <a:schemeClr val="bg1"/>
                    </a:solidFill>
                    <a:cs typeface="+mn-ea"/>
                    <a:sym typeface="+mn-lt"/>
                  </a:rPr>
                  <a:t>03</a:t>
                </a:r>
              </a:p>
            </p:txBody>
          </p:sp>
        </p:grpSp>
        <p:sp>
          <p:nvSpPr>
            <p:cNvPr id="23" name="心形 22"/>
            <p:cNvSpPr/>
            <p:nvPr/>
          </p:nvSpPr>
          <p:spPr>
            <a:xfrm rot="19500000">
              <a:off x="14779" y="2790"/>
              <a:ext cx="2247" cy="1944"/>
            </a:xfrm>
            <a:prstGeom prst="hear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1" name="文本框 8"/>
          <p:cNvSpPr txBox="1"/>
          <p:nvPr/>
        </p:nvSpPr>
        <p:spPr>
          <a:xfrm>
            <a:off x="782955" y="4838700"/>
            <a:ext cx="2263140" cy="9296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a:solidFill>
                  <a:schemeClr val="tx1">
                    <a:lumMod val="50000"/>
                    <a:lumOff val="50000"/>
                  </a:schemeClr>
                </a:solidFill>
                <a:cs typeface="+mn-ea"/>
                <a:sym typeface="+mn-lt"/>
              </a:rPr>
              <a:t>您的内容打在这里，或者通过复制您的文本后，并选择只保留文字。</a:t>
            </a:r>
          </a:p>
        </p:txBody>
      </p:sp>
      <p:sp>
        <p:nvSpPr>
          <p:cNvPr id="32" name="文本框 8"/>
          <p:cNvSpPr txBox="1"/>
          <p:nvPr/>
        </p:nvSpPr>
        <p:spPr>
          <a:xfrm>
            <a:off x="3668395" y="4838700"/>
            <a:ext cx="2263140" cy="9296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a:solidFill>
                  <a:schemeClr val="tx1">
                    <a:lumMod val="50000"/>
                    <a:lumOff val="50000"/>
                  </a:schemeClr>
                </a:solidFill>
                <a:cs typeface="+mn-ea"/>
                <a:sym typeface="+mn-lt"/>
              </a:rPr>
              <a:t>您的内容打在这里，或者通过复制您的文本后，并选择只保留文字。</a:t>
            </a:r>
          </a:p>
        </p:txBody>
      </p:sp>
      <p:sp>
        <p:nvSpPr>
          <p:cNvPr id="33" name="文本框 8"/>
          <p:cNvSpPr txBox="1"/>
          <p:nvPr/>
        </p:nvSpPr>
        <p:spPr>
          <a:xfrm>
            <a:off x="6557010" y="4838700"/>
            <a:ext cx="2263140" cy="9296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a:solidFill>
                  <a:schemeClr val="tx1">
                    <a:lumMod val="50000"/>
                    <a:lumOff val="50000"/>
                  </a:schemeClr>
                </a:solidFill>
                <a:cs typeface="+mn-ea"/>
                <a:sym typeface="+mn-lt"/>
              </a:rPr>
              <a:t>您的内容打在这里，或者通过复制您的文本后，并选择只保留文字。</a:t>
            </a:r>
          </a:p>
        </p:txBody>
      </p:sp>
      <p:sp>
        <p:nvSpPr>
          <p:cNvPr id="18" name="文本框 8"/>
          <p:cNvSpPr txBox="1"/>
          <p:nvPr/>
        </p:nvSpPr>
        <p:spPr>
          <a:xfrm>
            <a:off x="9423400" y="4838700"/>
            <a:ext cx="2263140" cy="9296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a:solidFill>
                  <a:schemeClr val="tx1">
                    <a:lumMod val="50000"/>
                    <a:lumOff val="50000"/>
                  </a:schemeClr>
                </a:solidFill>
                <a:cs typeface="+mn-ea"/>
                <a:sym typeface="+mn-lt"/>
              </a:rPr>
              <a:t>您的内容打在这里，或者通过复制您的文本后，并选择只保留文字。</a:t>
            </a:r>
          </a:p>
        </p:txBody>
      </p:sp>
      <p:grpSp>
        <p:nvGrpSpPr>
          <p:cNvPr id="3" name="组合 2"/>
          <p:cNvGrpSpPr/>
          <p:nvPr/>
        </p:nvGrpSpPr>
        <p:grpSpPr>
          <a:xfrm>
            <a:off x="-13970" y="-30480"/>
            <a:ext cx="5805805" cy="1343025"/>
            <a:chOff x="-22" y="-48"/>
            <a:chExt cx="9143" cy="2115"/>
          </a:xfrm>
        </p:grpSpPr>
        <p:sp>
          <p:nvSpPr>
            <p:cNvPr id="11"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12" name="直接连接符 11"/>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20" name="图片 19"/>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spTree>
    <p:custDataLst>
      <p:tags r:id="rId3"/>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sp>
        <p:nvSpPr>
          <p:cNvPr id="3" name="矩形 2"/>
          <p:cNvSpPr/>
          <p:nvPr/>
        </p:nvSpPr>
        <p:spPr>
          <a:xfrm>
            <a:off x="-13970" y="1891170"/>
            <a:ext cx="6692202" cy="3878663"/>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6447120" y="1891170"/>
            <a:ext cx="231112" cy="3878663"/>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 name="矩形 4"/>
          <p:cNvSpPr/>
          <p:nvPr/>
        </p:nvSpPr>
        <p:spPr>
          <a:xfrm>
            <a:off x="6980766" y="2733223"/>
            <a:ext cx="609600" cy="291353"/>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cs typeface="+mn-ea"/>
                <a:sym typeface="+mn-lt"/>
              </a:rPr>
              <a:t>01</a:t>
            </a:r>
          </a:p>
        </p:txBody>
      </p:sp>
      <p:sp>
        <p:nvSpPr>
          <p:cNvPr id="8" name="文本框 9"/>
          <p:cNvSpPr txBox="1"/>
          <p:nvPr/>
        </p:nvSpPr>
        <p:spPr>
          <a:xfrm>
            <a:off x="7655714" y="2579380"/>
            <a:ext cx="2483572" cy="515526"/>
          </a:xfrm>
          <a:prstGeom prst="rect">
            <a:avLst/>
          </a:prstGeom>
          <a:noFill/>
        </p:spPr>
        <p:txBody>
          <a:bodyPr wrap="square" rtlCol="0">
            <a:spAutoFit/>
          </a:bodyPr>
          <a:lstStyle/>
          <a:p>
            <a:pPr algn="dist">
              <a:lnSpc>
                <a:spcPct val="150000"/>
              </a:lnSpc>
            </a:pPr>
            <a:r>
              <a:rPr lang="zh-CN" altLang="en-US" sz="2000">
                <a:solidFill>
                  <a:schemeClr val="tx1">
                    <a:lumMod val="75000"/>
                    <a:lumOff val="25000"/>
                  </a:schemeClr>
                </a:solidFill>
                <a:cs typeface="+mn-ea"/>
                <a:sym typeface="+mn-lt"/>
              </a:rPr>
              <a:t>输入标题内容</a:t>
            </a:r>
          </a:p>
        </p:txBody>
      </p:sp>
      <p:sp>
        <p:nvSpPr>
          <p:cNvPr id="9" name="Rectangle 5"/>
          <p:cNvSpPr/>
          <p:nvPr/>
        </p:nvSpPr>
        <p:spPr bwMode="auto">
          <a:xfrm>
            <a:off x="7760478" y="3105572"/>
            <a:ext cx="3509851"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a:solidFill>
                  <a:schemeClr val="tx1">
                    <a:lumMod val="75000"/>
                    <a:lumOff val="25000"/>
                  </a:schemeClr>
                </a:solidFill>
                <a:cs typeface="+mn-ea"/>
                <a:sym typeface="+mn-lt"/>
              </a:rPr>
              <a:t>此处添加详细文本描述，建议与标题相关并符合整体语言风格，语言描述尽量简洁生动。尽量将每页幻灯片的字数控制在</a:t>
            </a:r>
            <a:r>
              <a:rPr lang="en-US" altLang="zh-CN" sz="1050">
                <a:solidFill>
                  <a:schemeClr val="tx1">
                    <a:lumMod val="75000"/>
                    <a:lumOff val="25000"/>
                  </a:schemeClr>
                </a:solidFill>
                <a:cs typeface="+mn-ea"/>
                <a:sym typeface="+mn-lt"/>
              </a:rPr>
              <a:t>200</a:t>
            </a:r>
            <a:r>
              <a:rPr lang="zh-CN" altLang="en-US" sz="1050">
                <a:solidFill>
                  <a:schemeClr val="tx1">
                    <a:lumMod val="75000"/>
                    <a:lumOff val="25000"/>
                  </a:schemeClr>
                </a:solidFill>
                <a:cs typeface="+mn-ea"/>
                <a:sym typeface="+mn-lt"/>
              </a:rPr>
              <a:t>字以内，</a:t>
            </a:r>
          </a:p>
        </p:txBody>
      </p:sp>
      <p:sp>
        <p:nvSpPr>
          <p:cNvPr id="10" name="矩形 9"/>
          <p:cNvSpPr/>
          <p:nvPr/>
        </p:nvSpPr>
        <p:spPr>
          <a:xfrm>
            <a:off x="6980766" y="4351520"/>
            <a:ext cx="609600" cy="291353"/>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cs typeface="+mn-ea"/>
                <a:sym typeface="+mn-lt"/>
              </a:rPr>
              <a:t>02</a:t>
            </a:r>
          </a:p>
        </p:txBody>
      </p:sp>
      <p:sp>
        <p:nvSpPr>
          <p:cNvPr id="11" name="文本框 10"/>
          <p:cNvSpPr txBox="1"/>
          <p:nvPr/>
        </p:nvSpPr>
        <p:spPr>
          <a:xfrm>
            <a:off x="7655714" y="4238952"/>
            <a:ext cx="2483572" cy="515526"/>
          </a:xfrm>
          <a:prstGeom prst="rect">
            <a:avLst/>
          </a:prstGeom>
          <a:noFill/>
        </p:spPr>
        <p:txBody>
          <a:bodyPr wrap="square" rtlCol="0">
            <a:spAutoFit/>
          </a:bodyPr>
          <a:lstStyle/>
          <a:p>
            <a:pPr algn="dist">
              <a:lnSpc>
                <a:spcPct val="150000"/>
              </a:lnSpc>
            </a:pPr>
            <a:r>
              <a:rPr lang="zh-CN" altLang="en-US" sz="2000">
                <a:solidFill>
                  <a:schemeClr val="tx1">
                    <a:lumMod val="75000"/>
                    <a:lumOff val="25000"/>
                  </a:schemeClr>
                </a:solidFill>
                <a:cs typeface="+mn-ea"/>
                <a:sym typeface="+mn-lt"/>
              </a:rPr>
              <a:t>输入标题内容</a:t>
            </a:r>
          </a:p>
        </p:txBody>
      </p:sp>
      <p:sp>
        <p:nvSpPr>
          <p:cNvPr id="12" name="Rectangle 5"/>
          <p:cNvSpPr/>
          <p:nvPr/>
        </p:nvSpPr>
        <p:spPr bwMode="auto">
          <a:xfrm>
            <a:off x="7760478" y="4765144"/>
            <a:ext cx="3509851"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a:solidFill>
                  <a:schemeClr val="tx1">
                    <a:lumMod val="75000"/>
                    <a:lumOff val="25000"/>
                  </a:schemeClr>
                </a:solidFill>
                <a:cs typeface="+mn-ea"/>
                <a:sym typeface="+mn-lt"/>
              </a:rPr>
              <a:t>此处添加详细文本描述，建议与标题相关并符合整体语言风格，语言描述尽量简洁生动。尽量将每页幻灯片的字数控制在</a:t>
            </a:r>
            <a:r>
              <a:rPr lang="en-US" altLang="zh-CN" sz="1050">
                <a:solidFill>
                  <a:schemeClr val="tx1">
                    <a:lumMod val="75000"/>
                    <a:lumOff val="25000"/>
                  </a:schemeClr>
                </a:solidFill>
                <a:cs typeface="+mn-ea"/>
                <a:sym typeface="+mn-lt"/>
              </a:rPr>
              <a:t>200</a:t>
            </a:r>
            <a:r>
              <a:rPr lang="zh-CN" altLang="en-US" sz="1050">
                <a:solidFill>
                  <a:schemeClr val="tx1">
                    <a:lumMod val="75000"/>
                    <a:lumOff val="25000"/>
                  </a:schemeClr>
                </a:solidFill>
                <a:cs typeface="+mn-ea"/>
                <a:sym typeface="+mn-lt"/>
              </a:rPr>
              <a:t>字以内，</a:t>
            </a:r>
          </a:p>
        </p:txBody>
      </p:sp>
    </p:spTree>
    <p:custDataLst>
      <p:tags r:id="rId4"/>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2" presetClass="entr" presetSubtype="8" fill="hold" grpId="0" nodeType="withEffect">
                                  <p:stCondLst>
                                    <p:cond delay="225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10" presetClass="entr" presetSubtype="0" fill="hold" grpId="0" nodeType="withEffect">
                                  <p:stCondLst>
                                    <p:cond delay="125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22" presetClass="entr" presetSubtype="8" fill="hold" grpId="0" nodeType="withEffect">
                                  <p:stCondLst>
                                    <p:cond delay="2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pic>
        <p:nvPicPr>
          <p:cNvPr id="8" name="图片 7" descr="摄图网_401222662"/>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V="1">
            <a:off x="755650" y="1282700"/>
            <a:ext cx="4373880" cy="4373880"/>
          </a:xfrm>
          <a:prstGeom prst="rect">
            <a:avLst/>
          </a:prstGeom>
        </p:spPr>
      </p:pic>
      <p:pic>
        <p:nvPicPr>
          <p:cNvPr id="6" name="图片 5"/>
          <p:cNvPicPr>
            <a:picLocks noChangeAspect="1"/>
          </p:cNvPicPr>
          <p:nvPr/>
        </p:nvPicPr>
        <p:blipFill>
          <a:blip r:embed="rId3"/>
          <a:stretch>
            <a:fillRect/>
          </a:stretch>
        </p:blipFill>
        <p:spPr>
          <a:xfrm>
            <a:off x="-13970" y="4766945"/>
            <a:ext cx="12211050" cy="2124075"/>
          </a:xfrm>
          <a:prstGeom prst="rect">
            <a:avLst/>
          </a:prstGeom>
        </p:spPr>
      </p:pic>
      <p:pic>
        <p:nvPicPr>
          <p:cNvPr id="10" name="图片 9"/>
          <p:cNvPicPr>
            <a:picLocks noChangeAspect="1"/>
          </p:cNvPicPr>
          <p:nvPr/>
        </p:nvPicPr>
        <p:blipFill>
          <a:blip r:embed="rId4"/>
          <a:stretch>
            <a:fillRect/>
          </a:stretch>
        </p:blipFill>
        <p:spPr>
          <a:xfrm>
            <a:off x="-12065" y="-3175"/>
            <a:ext cx="12239625" cy="1285875"/>
          </a:xfrm>
          <a:prstGeom prst="rect">
            <a:avLst/>
          </a:prstGeom>
        </p:spPr>
      </p:pic>
      <p:sp>
        <p:nvSpPr>
          <p:cNvPr id="3" name="矩形 2"/>
          <p:cNvSpPr/>
          <p:nvPr/>
        </p:nvSpPr>
        <p:spPr>
          <a:xfrm>
            <a:off x="4801870" y="1889125"/>
            <a:ext cx="1457325" cy="1334770"/>
          </a:xfrm>
          <a:prstGeom prst="rect">
            <a:avLst/>
          </a:prstGeom>
          <a:solidFill>
            <a:srgbClr val="8A501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6671945" y="1889125"/>
            <a:ext cx="1457325" cy="1334770"/>
          </a:xfrm>
          <a:prstGeom prst="rect">
            <a:avLst/>
          </a:prstGeom>
          <a:solidFill>
            <a:srgbClr val="8A501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8543290" y="1889125"/>
            <a:ext cx="1457325" cy="1334770"/>
          </a:xfrm>
          <a:prstGeom prst="rect">
            <a:avLst/>
          </a:prstGeom>
          <a:solidFill>
            <a:srgbClr val="8A501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4928870" y="2016125"/>
            <a:ext cx="1457325" cy="1334770"/>
          </a:xfrm>
          <a:prstGeom prst="rect">
            <a:avLst/>
          </a:prstGeom>
          <a:solidFill>
            <a:srgbClr val="EDD17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a:solidFill>
                  <a:srgbClr val="603813"/>
                </a:solidFill>
                <a:effectLst/>
                <a:cs typeface="+mn-ea"/>
                <a:sym typeface="+mn-lt"/>
              </a:rPr>
              <a:t>谢</a:t>
            </a:r>
          </a:p>
        </p:txBody>
      </p:sp>
      <p:sp>
        <p:nvSpPr>
          <p:cNvPr id="13" name="矩形 12"/>
          <p:cNvSpPr/>
          <p:nvPr/>
        </p:nvSpPr>
        <p:spPr>
          <a:xfrm>
            <a:off x="6798945" y="2016125"/>
            <a:ext cx="1457325" cy="1334770"/>
          </a:xfrm>
          <a:prstGeom prst="rect">
            <a:avLst/>
          </a:prstGeom>
          <a:solidFill>
            <a:srgbClr val="EDD17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a:solidFill>
                  <a:srgbClr val="603813"/>
                </a:solidFill>
                <a:effectLst/>
                <a:cs typeface="+mn-ea"/>
                <a:sym typeface="+mn-lt"/>
              </a:rPr>
              <a:t>谢</a:t>
            </a:r>
          </a:p>
        </p:txBody>
      </p:sp>
      <p:sp>
        <p:nvSpPr>
          <p:cNvPr id="14" name="矩形 13"/>
          <p:cNvSpPr/>
          <p:nvPr/>
        </p:nvSpPr>
        <p:spPr>
          <a:xfrm>
            <a:off x="8669020" y="2016125"/>
            <a:ext cx="1457325" cy="1334770"/>
          </a:xfrm>
          <a:prstGeom prst="rect">
            <a:avLst/>
          </a:prstGeom>
          <a:solidFill>
            <a:srgbClr val="EDD17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a:solidFill>
                  <a:srgbClr val="603813"/>
                </a:solidFill>
                <a:effectLst/>
                <a:cs typeface="+mn-ea"/>
                <a:sym typeface="+mn-lt"/>
              </a:rPr>
              <a:t>观</a:t>
            </a:r>
          </a:p>
        </p:txBody>
      </p:sp>
      <p:sp>
        <p:nvSpPr>
          <p:cNvPr id="32" name="文本框 31"/>
          <p:cNvSpPr txBox="1"/>
          <p:nvPr/>
        </p:nvSpPr>
        <p:spPr>
          <a:xfrm>
            <a:off x="6386195" y="3640455"/>
            <a:ext cx="5436870" cy="660400"/>
          </a:xfrm>
          <a:prstGeom prst="rect">
            <a:avLst/>
          </a:prstGeom>
          <a:noFill/>
        </p:spPr>
        <p:txBody>
          <a:bodyPr wrap="square" rtlCol="0">
            <a:spAutoFit/>
          </a:bodyPr>
          <a:lstStyle/>
          <a:p>
            <a:pPr algn="r"/>
            <a:r>
              <a:rPr lang="zh-CN" altLang="en-US" sz="3700">
                <a:solidFill>
                  <a:schemeClr val="bg2">
                    <a:lumMod val="25000"/>
                  </a:schemeClr>
                </a:solidFill>
                <a:cs typeface="+mn-ea"/>
                <a:sym typeface="+mn-lt"/>
              </a:rPr>
              <a:t>卡通手绘可爱课件模板</a:t>
            </a:r>
            <a:endParaRPr lang="zh-CN" altLang="en-US" sz="3700">
              <a:ln>
                <a:solidFill>
                  <a:srgbClr val="DA5252"/>
                </a:solidFill>
              </a:ln>
              <a:solidFill>
                <a:schemeClr val="bg2">
                  <a:lumMod val="25000"/>
                </a:schemeClr>
              </a:solidFill>
              <a:cs typeface="+mn-ea"/>
              <a:sym typeface="+mn-lt"/>
            </a:endParaRPr>
          </a:p>
        </p:txBody>
      </p:sp>
      <p:sp>
        <p:nvSpPr>
          <p:cNvPr id="26" name="矩形 25"/>
          <p:cNvSpPr>
            <a:spLocks noChangeArrowheads="1"/>
          </p:cNvSpPr>
          <p:nvPr/>
        </p:nvSpPr>
        <p:spPr bwMode="auto">
          <a:xfrm>
            <a:off x="6462395" y="4593590"/>
            <a:ext cx="5197475" cy="613694"/>
          </a:xfrm>
          <a:prstGeom prst="rect">
            <a:avLst/>
          </a:prstGeom>
          <a:noFill/>
          <a:ln>
            <a:noFill/>
          </a:ln>
        </p:spPr>
        <p:txBody>
          <a:bodyPr wrap="square">
            <a:spAutoFit/>
          </a:bodyPr>
          <a:lstStyle/>
          <a:p>
            <a:pPr algn="r">
              <a:lnSpc>
                <a:spcPct val="150000"/>
              </a:lnSpc>
            </a:pPr>
            <a:r>
              <a:rPr lang="zh-CN" altLang="en-US" sz="1200">
                <a:solidFill>
                  <a:schemeClr val="bg2">
                    <a:lumMod val="50000"/>
                  </a:schemeClr>
                </a:solidFill>
                <a:cs typeface="+mn-ea"/>
                <a:sym typeface="+mn-lt"/>
              </a:rPr>
              <a:t>您的内容打在这里，或者通过复制您的文本后，在此框中选择粘贴，并选择只保留文字您的内容打在这里。</a:t>
            </a:r>
          </a:p>
        </p:txBody>
      </p:sp>
      <p:sp>
        <p:nvSpPr>
          <p:cNvPr id="27" name="矩形 26"/>
          <p:cNvSpPr>
            <a:spLocks noChangeArrowheads="1"/>
          </p:cNvSpPr>
          <p:nvPr/>
        </p:nvSpPr>
        <p:spPr bwMode="auto">
          <a:xfrm>
            <a:off x="6757670" y="4318000"/>
            <a:ext cx="5029200" cy="255263"/>
          </a:xfrm>
          <a:prstGeom prst="rect">
            <a:avLst/>
          </a:prstGeom>
          <a:noFill/>
          <a:ln>
            <a:noFill/>
          </a:ln>
        </p:spPr>
        <p:txBody>
          <a:bodyPr wrap="square">
            <a:spAutoFit/>
          </a:bodyPr>
          <a:lstStyle/>
          <a:p>
            <a:pPr algn="dist">
              <a:lnSpc>
                <a:spcPct val="150000"/>
              </a:lnSpc>
            </a:pPr>
            <a:r>
              <a:rPr lang="zh-CN" altLang="en-US" sz="800">
                <a:solidFill>
                  <a:schemeClr val="bg2">
                    <a:lumMod val="50000"/>
                  </a:schemeClr>
                </a:solidFill>
                <a:cs typeface="+mn-ea"/>
                <a:sym typeface="+mn-lt"/>
              </a:rPr>
              <a:t>演讲培训</a:t>
            </a:r>
            <a:r>
              <a:rPr lang="en-US" altLang="zh-CN" sz="800">
                <a:solidFill>
                  <a:schemeClr val="bg2">
                    <a:lumMod val="50000"/>
                  </a:schemeClr>
                </a:solidFill>
                <a:cs typeface="+mn-ea"/>
                <a:sym typeface="+mn-lt"/>
              </a:rPr>
              <a:t>/</a:t>
            </a:r>
            <a:r>
              <a:rPr lang="zh-CN" altLang="en-US" sz="800">
                <a:solidFill>
                  <a:schemeClr val="bg2">
                    <a:lumMod val="50000"/>
                  </a:schemeClr>
                </a:solidFill>
                <a:cs typeface="+mn-ea"/>
                <a:sym typeface="+mn-lt"/>
              </a:rPr>
              <a:t>课件</a:t>
            </a:r>
            <a:r>
              <a:rPr lang="en-US" altLang="zh-CN" sz="800">
                <a:solidFill>
                  <a:schemeClr val="bg2">
                    <a:lumMod val="50000"/>
                  </a:schemeClr>
                </a:solidFill>
                <a:cs typeface="+mn-ea"/>
                <a:sym typeface="+mn-lt"/>
              </a:rPr>
              <a:t>PPT/</a:t>
            </a:r>
            <a:r>
              <a:rPr lang="zh-CN" altLang="en-US" sz="800">
                <a:solidFill>
                  <a:schemeClr val="bg2">
                    <a:lumMod val="50000"/>
                  </a:schemeClr>
                </a:solidFill>
                <a:cs typeface="+mn-ea"/>
                <a:sym typeface="+mn-lt"/>
              </a:rPr>
              <a:t>教育通用</a:t>
            </a:r>
            <a:r>
              <a:rPr lang="en-US" altLang="zh-CN" sz="800">
                <a:solidFill>
                  <a:schemeClr val="bg2">
                    <a:lumMod val="50000"/>
                  </a:schemeClr>
                </a:solidFill>
                <a:cs typeface="+mn-ea"/>
                <a:sym typeface="+mn-lt"/>
              </a:rPr>
              <a:t>/</a:t>
            </a:r>
            <a:r>
              <a:rPr lang="zh-CN" altLang="en-US" sz="800">
                <a:solidFill>
                  <a:schemeClr val="bg2">
                    <a:lumMod val="50000"/>
                  </a:schemeClr>
                </a:solidFill>
                <a:cs typeface="+mn-ea"/>
                <a:sym typeface="+mn-lt"/>
              </a:rPr>
              <a:t>家长会</a:t>
            </a:r>
          </a:p>
        </p:txBody>
      </p:sp>
      <p:grpSp>
        <p:nvGrpSpPr>
          <p:cNvPr id="28" name="组合 27"/>
          <p:cNvGrpSpPr/>
          <p:nvPr/>
        </p:nvGrpSpPr>
        <p:grpSpPr>
          <a:xfrm>
            <a:off x="7846695" y="4971415"/>
            <a:ext cx="1259192" cy="204470"/>
            <a:chOff x="11013" y="8951"/>
            <a:chExt cx="2023" cy="664"/>
          </a:xfrm>
          <a:effectLst>
            <a:outerShdw blurRad="12700" dist="12700" dir="8100000" algn="tr" rotWithShape="0">
              <a:prstClr val="black">
                <a:alpha val="40000"/>
              </a:prstClr>
            </a:outerShdw>
          </a:effectLst>
        </p:grpSpPr>
        <p:sp>
          <p:nvSpPr>
            <p:cNvPr id="29" name="圆角矩形 28"/>
            <p:cNvSpPr/>
            <p:nvPr/>
          </p:nvSpPr>
          <p:spPr>
            <a:xfrm>
              <a:off x="11013" y="9033"/>
              <a:ext cx="1981" cy="582"/>
            </a:xfrm>
            <a:prstGeom prst="roundRect">
              <a:avLst>
                <a:gd name="adj" fmla="val 31790"/>
              </a:avLst>
            </a:prstGeom>
            <a:solidFill>
              <a:srgbClr val="6B2851"/>
            </a:solidFill>
            <a:ln w="9525" cmpd="sng">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1400">
                <a:effectLst>
                  <a:outerShdw blurRad="38100" dist="38100" dir="2700000" algn="tl">
                    <a:srgbClr val="000000">
                      <a:alpha val="43137"/>
                    </a:srgbClr>
                  </a:outerShdw>
                </a:effectLst>
                <a:cs typeface="+mn-ea"/>
                <a:sym typeface="+mn-lt"/>
              </a:endParaRPr>
            </a:p>
          </p:txBody>
        </p:sp>
        <p:sp>
          <p:nvSpPr>
            <p:cNvPr id="30" name="圆角矩形 29"/>
            <p:cNvSpPr/>
            <p:nvPr/>
          </p:nvSpPr>
          <p:spPr>
            <a:xfrm>
              <a:off x="11055" y="8951"/>
              <a:ext cx="1981" cy="582"/>
            </a:xfrm>
            <a:prstGeom prst="roundRect">
              <a:avLst>
                <a:gd name="adj" fmla="val 31790"/>
              </a:avLst>
            </a:prstGeom>
            <a:solidFill>
              <a:srgbClr val="EDD172"/>
            </a:solidFill>
            <a:ln w="12700" cmpd="sng">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a:effectLst>
                    <a:outerShdw blurRad="38100" dist="38100" dir="2700000" algn="tl">
                      <a:srgbClr val="000000">
                        <a:alpha val="43137"/>
                      </a:srgbClr>
                    </a:outerShdw>
                  </a:effectLst>
                  <a:cs typeface="+mn-ea"/>
                  <a:sym typeface="+mn-lt"/>
                </a:rPr>
                <a:t>D A L I</a:t>
              </a:r>
            </a:p>
          </p:txBody>
        </p:sp>
        <p:sp>
          <p:nvSpPr>
            <p:cNvPr id="31" name="圆角矩形 30"/>
            <p:cNvSpPr/>
            <p:nvPr/>
          </p:nvSpPr>
          <p:spPr>
            <a:xfrm>
              <a:off x="11113" y="9031"/>
              <a:ext cx="1881" cy="495"/>
            </a:xfrm>
            <a:prstGeom prst="roundRect">
              <a:avLst>
                <a:gd name="adj" fmla="val 31790"/>
              </a:avLst>
            </a:prstGeom>
            <a:noFill/>
            <a:ln w="9525" cmpd="sng">
              <a:solidFill>
                <a:schemeClr val="bg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1400">
                <a:effectLst>
                  <a:outerShdw blurRad="38100" dist="38100" dir="2700000" algn="tl">
                    <a:srgbClr val="000000">
                      <a:alpha val="43137"/>
                    </a:srgbClr>
                  </a:outerShdw>
                </a:effectLst>
                <a:cs typeface="+mn-ea"/>
                <a:sym typeface="+mn-lt"/>
              </a:endParaRPr>
            </a:p>
          </p:txBody>
        </p:sp>
      </p:grpSp>
      <p:sp>
        <p:nvSpPr>
          <p:cNvPr id="15" name="矩形 14"/>
          <p:cNvSpPr/>
          <p:nvPr/>
        </p:nvSpPr>
        <p:spPr>
          <a:xfrm>
            <a:off x="10420350" y="1889125"/>
            <a:ext cx="1457325" cy="1334770"/>
          </a:xfrm>
          <a:prstGeom prst="rect">
            <a:avLst/>
          </a:prstGeom>
          <a:solidFill>
            <a:srgbClr val="8A501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10547350" y="2016125"/>
            <a:ext cx="1457325" cy="1334770"/>
          </a:xfrm>
          <a:prstGeom prst="rect">
            <a:avLst/>
          </a:prstGeom>
          <a:solidFill>
            <a:srgbClr val="EDD17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a:solidFill>
                  <a:srgbClr val="603813"/>
                </a:solidFill>
                <a:effectLst/>
                <a:cs typeface="+mn-ea"/>
                <a:sym typeface="+mn-lt"/>
              </a:rPr>
              <a:t>看</a:t>
            </a:r>
          </a:p>
        </p:txBody>
      </p:sp>
    </p:spTree>
    <p:custDataLst>
      <p:tags r:id="rId5"/>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500"/>
                                        <p:tgtEl>
                                          <p:spTgt spid="27"/>
                                        </p:tgtEl>
                                      </p:cBhvr>
                                    </p:animEffect>
                                  </p:childTnLst>
                                </p:cTn>
                              </p:par>
                              <p:par>
                                <p:cTn id="16" presetID="22" presetClass="entr" presetSubtype="4"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down)">
                                      <p:cBhvr>
                                        <p:cTn id="18" dur="500"/>
                                        <p:tgtEl>
                                          <p:spTgt spid="28"/>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Left)">
                                      <p:cBhvr>
                                        <p:cTn id="23" dur="500"/>
                                        <p:tgtEl>
                                          <p:spTgt spid="3"/>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trips(downLeft)">
                                      <p:cBhvr>
                                        <p:cTn id="26" dur="500"/>
                                        <p:tgtEl>
                                          <p:spTgt spid="4"/>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strips(downLeft)">
                                      <p:cBhvr>
                                        <p:cTn id="32" dur="500"/>
                                        <p:tgtEl>
                                          <p:spTgt spid="12"/>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strips(downLeft)">
                                      <p:cBhvr>
                                        <p:cTn id="35" dur="500"/>
                                        <p:tgtEl>
                                          <p:spTgt spid="13"/>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strips(downLeft)">
                                      <p:cBhvr>
                                        <p:cTn id="38" dur="500"/>
                                        <p:tgtEl>
                                          <p:spTgt spid="14"/>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strips(downLeft)">
                                      <p:cBhvr>
                                        <p:cTn id="41" dur="500"/>
                                        <p:tgtEl>
                                          <p:spTgt spid="15"/>
                                        </p:tgtEl>
                                      </p:cBhvr>
                                    </p:animEffect>
                                  </p:childTnLst>
                                </p:cTn>
                              </p:par>
                              <p:par>
                                <p:cTn id="42" presetID="18" presetClass="entr" presetSubtype="12"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strips(downLeft)">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2" grpId="0" animBg="1"/>
      <p:bldP spid="13" grpId="0" animBg="1"/>
      <p:bldP spid="14" grpId="0" animBg="1"/>
      <p:bldP spid="32" grpId="0"/>
      <p:bldP spid="26" grpId="0"/>
      <p:bldP spid="27" grpId="0"/>
      <p:bldP spid="15" grpId="0" animBg="1"/>
      <p:bldP spid="16"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pic>
        <p:nvPicPr>
          <p:cNvPr id="10" name="图片 9"/>
          <p:cNvPicPr>
            <a:picLocks noChangeAspect="1"/>
          </p:cNvPicPr>
          <p:nvPr/>
        </p:nvPicPr>
        <p:blipFill>
          <a:blip r:embed="rId2"/>
          <a:stretch>
            <a:fillRect/>
          </a:stretch>
        </p:blipFill>
        <p:spPr>
          <a:xfrm>
            <a:off x="-23495" y="-3175"/>
            <a:ext cx="12239625" cy="1285875"/>
          </a:xfrm>
          <a:prstGeom prst="rect">
            <a:avLst/>
          </a:prstGeom>
        </p:spPr>
      </p:pic>
      <p:pic>
        <p:nvPicPr>
          <p:cNvPr id="27" name="图片 26"/>
          <p:cNvPicPr>
            <a:picLocks noChangeAspect="1"/>
          </p:cNvPicPr>
          <p:nvPr/>
        </p:nvPicPr>
        <p:blipFill>
          <a:blip r:embed="rId3"/>
          <a:stretch>
            <a:fillRect/>
          </a:stretch>
        </p:blipFill>
        <p:spPr>
          <a:xfrm>
            <a:off x="-13970" y="4766945"/>
            <a:ext cx="12211050" cy="2124075"/>
          </a:xfrm>
          <a:prstGeom prst="rect">
            <a:avLst/>
          </a:prstGeom>
        </p:spPr>
      </p:pic>
      <p:pic>
        <p:nvPicPr>
          <p:cNvPr id="21" name="图片 20" descr="55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37785" y="1162050"/>
            <a:ext cx="1917065" cy="2406015"/>
          </a:xfrm>
          <a:prstGeom prst="rect">
            <a:avLst/>
          </a:prstGeom>
        </p:spPr>
      </p:pic>
      <p:sp>
        <p:nvSpPr>
          <p:cNvPr id="15" name="文本框 14"/>
          <p:cNvSpPr txBox="1"/>
          <p:nvPr/>
        </p:nvSpPr>
        <p:spPr>
          <a:xfrm>
            <a:off x="2275205" y="3669665"/>
            <a:ext cx="7632700" cy="1245235"/>
          </a:xfrm>
          <a:prstGeom prst="rect">
            <a:avLst/>
          </a:prstGeom>
          <a:noFill/>
        </p:spPr>
        <p:txBody>
          <a:bodyPr wrap="square" rtlCol="0" anchor="t">
            <a:spAutoFit/>
          </a:bodyPr>
          <a:lstStyle/>
          <a:p>
            <a:pPr algn="ctr" eaLnBrk="1" hangingPunct="1">
              <a:lnSpc>
                <a:spcPct val="100000"/>
              </a:lnSpc>
            </a:pPr>
            <a:r>
              <a:rPr lang="zh-CN" altLang="en-US" sz="7500">
                <a:solidFill>
                  <a:srgbClr val="8A501B"/>
                </a:solidFill>
                <a:cs typeface="+mn-ea"/>
                <a:sym typeface="+mn-lt"/>
              </a:rPr>
              <a:t>请在此添标题</a:t>
            </a:r>
          </a:p>
        </p:txBody>
      </p:sp>
      <p:sp>
        <p:nvSpPr>
          <p:cNvPr id="16" name="文本框 15"/>
          <p:cNvSpPr txBox="1"/>
          <p:nvPr/>
        </p:nvSpPr>
        <p:spPr>
          <a:xfrm>
            <a:off x="3375660" y="4907915"/>
            <a:ext cx="5441950" cy="613694"/>
          </a:xfrm>
          <a:prstGeom prst="rect">
            <a:avLst/>
          </a:prstGeom>
          <a:noFill/>
        </p:spPr>
        <p:txBody>
          <a:bodyPr wrap="square" rtlCol="0" anchor="t">
            <a:spAutoFit/>
          </a:bodyPr>
          <a:lstStyle/>
          <a:p>
            <a:pPr algn="ctr">
              <a:lnSpc>
                <a:spcPct val="150000"/>
              </a:lnSpc>
            </a:pPr>
            <a:r>
              <a:rPr lang="zh-CN" altLang="en-US" sz="1200">
                <a:solidFill>
                  <a:schemeClr val="tx1">
                    <a:lumMod val="50000"/>
                    <a:lumOff val="50000"/>
                  </a:schemeClr>
                </a:solidFill>
                <a:cs typeface="+mn-ea"/>
                <a:sym typeface="+mn-lt"/>
              </a:rPr>
              <a:t>Cute cartoon education, teaching, etc., input ocopy text here, shape text can be arbitrarily replaced copy text here, shape text can </a:t>
            </a:r>
          </a:p>
        </p:txBody>
      </p:sp>
    </p:spTree>
    <p:custDataLst>
      <p:tags r:id="rId5"/>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sp>
        <p:nvSpPr>
          <p:cNvPr id="32" name="任意多边形: 形状 10"/>
          <p:cNvSpPr/>
          <p:nvPr/>
        </p:nvSpPr>
        <p:spPr>
          <a:xfrm>
            <a:off x="965200" y="2929922"/>
            <a:ext cx="10078357" cy="1206907"/>
          </a:xfrm>
          <a:custGeom>
            <a:gdLst>
              <a:gd name="connsiteX0" fmla="*/ 0 w 7569200"/>
              <a:gd name="connsiteY0" fmla="*/ 1714500 h 1740936"/>
              <a:gd name="connsiteX1" fmla="*/ 990600 w 7569200"/>
              <a:gd name="connsiteY1" fmla="*/ 749300 h 1740936"/>
              <a:gd name="connsiteX2" fmla="*/ 2730500 w 7569200"/>
              <a:gd name="connsiteY2" fmla="*/ 1739900 h 1740936"/>
              <a:gd name="connsiteX3" fmla="*/ 3975100 w 7569200"/>
              <a:gd name="connsiteY3" fmla="*/ 520700 h 1740936"/>
              <a:gd name="connsiteX4" fmla="*/ 5689600 w 7569200"/>
              <a:gd name="connsiteY4" fmla="*/ 1574800 h 1740936"/>
              <a:gd name="connsiteX5" fmla="*/ 7569200 w 7569200"/>
              <a:gd name="connsiteY5" fmla="*/ 0 h 1740936"/>
              <a:gd name="connsiteX0-1" fmla="*/ 0 w 7569200"/>
              <a:gd name="connsiteY0-2" fmla="*/ 1714500 h 1740601"/>
              <a:gd name="connsiteX1-3" fmla="*/ 1320800 w 7569200"/>
              <a:gd name="connsiteY1-4" fmla="*/ 711200 h 1740601"/>
              <a:gd name="connsiteX2-5" fmla="*/ 2730500 w 7569200"/>
              <a:gd name="connsiteY2-6" fmla="*/ 1739900 h 1740601"/>
              <a:gd name="connsiteX3-7" fmla="*/ 3975100 w 7569200"/>
              <a:gd name="connsiteY3-8" fmla="*/ 520700 h 1740601"/>
              <a:gd name="connsiteX4-9" fmla="*/ 5689600 w 7569200"/>
              <a:gd name="connsiteY4-10" fmla="*/ 1574800 h 1740601"/>
              <a:gd name="connsiteX5-11" fmla="*/ 7569200 w 7569200"/>
              <a:gd name="connsiteY5-12" fmla="*/ 0 h 1740601"/>
              <a:gd name="connsiteX0-13" fmla="*/ 0 w 7569200"/>
              <a:gd name="connsiteY0-14" fmla="*/ 1714500 h 1727908"/>
              <a:gd name="connsiteX1-15" fmla="*/ 1320800 w 7569200"/>
              <a:gd name="connsiteY1-16" fmla="*/ 711200 h 1727908"/>
              <a:gd name="connsiteX2-17" fmla="*/ 4203700 w 7569200"/>
              <a:gd name="connsiteY2-18" fmla="*/ 1727200 h 1727908"/>
              <a:gd name="connsiteX3-19" fmla="*/ 3975100 w 7569200"/>
              <a:gd name="connsiteY3-20" fmla="*/ 520700 h 1727908"/>
              <a:gd name="connsiteX4-21" fmla="*/ 5689600 w 7569200"/>
              <a:gd name="connsiteY4-22" fmla="*/ 1574800 h 1727908"/>
              <a:gd name="connsiteX5-23" fmla="*/ 7569200 w 7569200"/>
              <a:gd name="connsiteY5-24" fmla="*/ 0 h 1727908"/>
              <a:gd name="connsiteX0-25" fmla="*/ 0 w 7569200"/>
              <a:gd name="connsiteY0-26" fmla="*/ 1714500 h 1727658"/>
              <a:gd name="connsiteX1-27" fmla="*/ 1320800 w 7569200"/>
              <a:gd name="connsiteY1-28" fmla="*/ 711200 h 1727658"/>
              <a:gd name="connsiteX2-29" fmla="*/ 4203700 w 7569200"/>
              <a:gd name="connsiteY2-30" fmla="*/ 1727200 h 1727658"/>
              <a:gd name="connsiteX3-31" fmla="*/ 6438900 w 7569200"/>
              <a:gd name="connsiteY3-32" fmla="*/ 558800 h 1727658"/>
              <a:gd name="connsiteX4-33" fmla="*/ 5689600 w 7569200"/>
              <a:gd name="connsiteY4-34" fmla="*/ 1574800 h 1727658"/>
              <a:gd name="connsiteX5-35" fmla="*/ 7569200 w 7569200"/>
              <a:gd name="connsiteY5-36" fmla="*/ 0 h 1727658"/>
              <a:gd name="connsiteX0-37" fmla="*/ 0 w 8724949"/>
              <a:gd name="connsiteY0-38" fmla="*/ 1714500 h 1727658"/>
              <a:gd name="connsiteX1-39" fmla="*/ 1320800 w 8724949"/>
              <a:gd name="connsiteY1-40" fmla="*/ 711200 h 1727658"/>
              <a:gd name="connsiteX2-41" fmla="*/ 4203700 w 8724949"/>
              <a:gd name="connsiteY2-42" fmla="*/ 1727200 h 1727658"/>
              <a:gd name="connsiteX3-43" fmla="*/ 6438900 w 8724949"/>
              <a:gd name="connsiteY3-44" fmla="*/ 558800 h 1727658"/>
              <a:gd name="connsiteX4-45" fmla="*/ 8712200 w 8724949"/>
              <a:gd name="connsiteY4-46" fmla="*/ 1346200 h 1727658"/>
              <a:gd name="connsiteX5-47" fmla="*/ 7569200 w 8724949"/>
              <a:gd name="connsiteY5-48" fmla="*/ 0 h 1727658"/>
              <a:gd name="connsiteX0-49" fmla="*/ 0 w 10452100"/>
              <a:gd name="connsiteY0-50" fmla="*/ 1714500 h 1727658"/>
              <a:gd name="connsiteX1-51" fmla="*/ 1320800 w 10452100"/>
              <a:gd name="connsiteY1-52" fmla="*/ 711200 h 1727658"/>
              <a:gd name="connsiteX2-53" fmla="*/ 4203700 w 10452100"/>
              <a:gd name="connsiteY2-54" fmla="*/ 1727200 h 1727658"/>
              <a:gd name="connsiteX3-55" fmla="*/ 6438900 w 10452100"/>
              <a:gd name="connsiteY3-56" fmla="*/ 558800 h 1727658"/>
              <a:gd name="connsiteX4-57" fmla="*/ 8712200 w 10452100"/>
              <a:gd name="connsiteY4-58" fmla="*/ 1346200 h 1727658"/>
              <a:gd name="connsiteX5-59" fmla="*/ 10452100 w 10452100"/>
              <a:gd name="connsiteY5-60" fmla="*/ 0 h 1727658"/>
              <a:gd name="connsiteX0-61" fmla="*/ 0 w 11658600"/>
              <a:gd name="connsiteY0-62" fmla="*/ 1625600 h 1727664"/>
              <a:gd name="connsiteX1-63" fmla="*/ 2527300 w 11658600"/>
              <a:gd name="connsiteY1-64" fmla="*/ 711200 h 1727664"/>
              <a:gd name="connsiteX2-65" fmla="*/ 5410200 w 11658600"/>
              <a:gd name="connsiteY2-66" fmla="*/ 1727200 h 1727664"/>
              <a:gd name="connsiteX3-67" fmla="*/ 7645400 w 11658600"/>
              <a:gd name="connsiteY3-68" fmla="*/ 558800 h 1727664"/>
              <a:gd name="connsiteX4-69" fmla="*/ 9918700 w 11658600"/>
              <a:gd name="connsiteY4-70" fmla="*/ 1346200 h 1727664"/>
              <a:gd name="connsiteX5-71" fmla="*/ 11658600 w 11658600"/>
              <a:gd name="connsiteY5-72" fmla="*/ 0 h 1727664"/>
              <a:gd name="connsiteX0-73" fmla="*/ 0 w 11290300"/>
              <a:gd name="connsiteY0-74" fmla="*/ 1739900 h 1739900"/>
              <a:gd name="connsiteX1-75" fmla="*/ 2159000 w 11290300"/>
              <a:gd name="connsiteY1-76" fmla="*/ 711200 h 1739900"/>
              <a:gd name="connsiteX2-77" fmla="*/ 5041900 w 11290300"/>
              <a:gd name="connsiteY2-78" fmla="*/ 1727200 h 1739900"/>
              <a:gd name="connsiteX3-79" fmla="*/ 7277100 w 11290300"/>
              <a:gd name="connsiteY3-80" fmla="*/ 558800 h 1739900"/>
              <a:gd name="connsiteX4-81" fmla="*/ 9550400 w 11290300"/>
              <a:gd name="connsiteY4-82" fmla="*/ 1346200 h 1739900"/>
              <a:gd name="connsiteX5-83" fmla="*/ 11290300 w 11290300"/>
              <a:gd name="connsiteY5-84" fmla="*/ 0 h 1739900"/>
              <a:gd name="connsiteX0-85" fmla="*/ 0 w 11290300"/>
              <a:gd name="connsiteY0-86" fmla="*/ 1739900 h 1739900"/>
              <a:gd name="connsiteX1-87" fmla="*/ 1879600 w 11290300"/>
              <a:gd name="connsiteY1-88" fmla="*/ 723900 h 1739900"/>
              <a:gd name="connsiteX2-89" fmla="*/ 5041900 w 11290300"/>
              <a:gd name="connsiteY2-90" fmla="*/ 1727200 h 1739900"/>
              <a:gd name="connsiteX3-91" fmla="*/ 7277100 w 11290300"/>
              <a:gd name="connsiteY3-92" fmla="*/ 558800 h 1739900"/>
              <a:gd name="connsiteX4-93" fmla="*/ 9550400 w 11290300"/>
              <a:gd name="connsiteY4-94" fmla="*/ 1346200 h 1739900"/>
              <a:gd name="connsiteX5-95" fmla="*/ 11290300 w 11290300"/>
              <a:gd name="connsiteY5-96" fmla="*/ 0 h 1739900"/>
              <a:gd name="connsiteX0-97" fmla="*/ 0 w 11290300"/>
              <a:gd name="connsiteY0-98" fmla="*/ 1739900 h 1753129"/>
              <a:gd name="connsiteX1-99" fmla="*/ 1879600 w 11290300"/>
              <a:gd name="connsiteY1-100" fmla="*/ 723900 h 1753129"/>
              <a:gd name="connsiteX2-101" fmla="*/ 4648200 w 11290300"/>
              <a:gd name="connsiteY2-102" fmla="*/ 1752600 h 1753129"/>
              <a:gd name="connsiteX3-103" fmla="*/ 7277100 w 11290300"/>
              <a:gd name="connsiteY3-104" fmla="*/ 558800 h 1753129"/>
              <a:gd name="connsiteX4-105" fmla="*/ 9550400 w 11290300"/>
              <a:gd name="connsiteY4-106" fmla="*/ 1346200 h 1753129"/>
              <a:gd name="connsiteX5-107" fmla="*/ 11290300 w 11290300"/>
              <a:gd name="connsiteY5-108" fmla="*/ 0 h 1753129"/>
              <a:gd name="connsiteX0-109" fmla="*/ 0 w 11290300"/>
              <a:gd name="connsiteY0-110" fmla="*/ 1739900 h 1752981"/>
              <a:gd name="connsiteX1-111" fmla="*/ 1879600 w 11290300"/>
              <a:gd name="connsiteY1-112" fmla="*/ 723900 h 1752981"/>
              <a:gd name="connsiteX2-113" fmla="*/ 4648200 w 11290300"/>
              <a:gd name="connsiteY2-114" fmla="*/ 1752600 h 1752981"/>
              <a:gd name="connsiteX3-115" fmla="*/ 7048500 w 11290300"/>
              <a:gd name="connsiteY3-116" fmla="*/ 584200 h 1752981"/>
              <a:gd name="connsiteX4-117" fmla="*/ 9550400 w 11290300"/>
              <a:gd name="connsiteY4-118" fmla="*/ 1346200 h 1752981"/>
              <a:gd name="connsiteX5-119" fmla="*/ 11290300 w 11290300"/>
              <a:gd name="connsiteY5-120" fmla="*/ 0 h 1752981"/>
              <a:gd name="connsiteX0-121" fmla="*/ 0 w 9550400"/>
              <a:gd name="connsiteY0-122" fmla="*/ 1159243 h 1172324"/>
              <a:gd name="connsiteX1-123" fmla="*/ 1879600 w 9550400"/>
              <a:gd name="connsiteY1-124" fmla="*/ 143243 h 1172324"/>
              <a:gd name="connsiteX2-125" fmla="*/ 4648200 w 9550400"/>
              <a:gd name="connsiteY2-126" fmla="*/ 1171943 h 1172324"/>
              <a:gd name="connsiteX3-127" fmla="*/ 7048500 w 9550400"/>
              <a:gd name="connsiteY3-128" fmla="*/ 3543 h 1172324"/>
              <a:gd name="connsiteX4-129" fmla="*/ 9550400 w 9550400"/>
              <a:gd name="connsiteY4-130" fmla="*/ 765543 h 1172324"/>
              <a:gd name="connsiteX0-131" fmla="*/ 0 w 9550400"/>
              <a:gd name="connsiteY0-132" fmla="*/ 1163670 h 1176751"/>
              <a:gd name="connsiteX1-133" fmla="*/ 1879600 w 9550400"/>
              <a:gd name="connsiteY1-134" fmla="*/ 147670 h 1176751"/>
              <a:gd name="connsiteX2-135" fmla="*/ 4648200 w 9550400"/>
              <a:gd name="connsiteY2-136" fmla="*/ 1176370 h 1176751"/>
              <a:gd name="connsiteX3-137" fmla="*/ 7048500 w 9550400"/>
              <a:gd name="connsiteY3-138" fmla="*/ 7970 h 1176751"/>
              <a:gd name="connsiteX4-139" fmla="*/ 8922657 w 9550400"/>
              <a:gd name="connsiteY4-140" fmla="*/ 667437 h 1176751"/>
              <a:gd name="connsiteX5-141" fmla="*/ 9550400 w 9550400"/>
              <a:gd name="connsiteY5-142" fmla="*/ 769970 h 1176751"/>
              <a:gd name="connsiteX0-143" fmla="*/ 0 w 11252200"/>
              <a:gd name="connsiteY0-144" fmla="*/ 1803549 h 1816630"/>
              <a:gd name="connsiteX1-145" fmla="*/ 1879600 w 11252200"/>
              <a:gd name="connsiteY1-146" fmla="*/ 787549 h 1816630"/>
              <a:gd name="connsiteX2-147" fmla="*/ 4648200 w 11252200"/>
              <a:gd name="connsiteY2-148" fmla="*/ 1816249 h 1816630"/>
              <a:gd name="connsiteX3-149" fmla="*/ 7048500 w 11252200"/>
              <a:gd name="connsiteY3-150" fmla="*/ 647849 h 1816630"/>
              <a:gd name="connsiteX4-151" fmla="*/ 8922657 w 11252200"/>
              <a:gd name="connsiteY4-152" fmla="*/ 1307316 h 1816630"/>
              <a:gd name="connsiteX5-153" fmla="*/ 11252200 w 11252200"/>
              <a:gd name="connsiteY5-154" fmla="*/ 149 h 1816630"/>
              <a:gd name="connsiteX0-155" fmla="*/ 0 w 11252200"/>
              <a:gd name="connsiteY0-156" fmla="*/ 1803516 h 1816597"/>
              <a:gd name="connsiteX1-157" fmla="*/ 1879600 w 11252200"/>
              <a:gd name="connsiteY1-158" fmla="*/ 787516 h 1816597"/>
              <a:gd name="connsiteX2-159" fmla="*/ 4648200 w 11252200"/>
              <a:gd name="connsiteY2-160" fmla="*/ 1816216 h 1816597"/>
              <a:gd name="connsiteX3-161" fmla="*/ 7048500 w 11252200"/>
              <a:gd name="connsiteY3-162" fmla="*/ 647816 h 1816597"/>
              <a:gd name="connsiteX4-163" fmla="*/ 9430657 w 11252200"/>
              <a:gd name="connsiteY4-164" fmla="*/ 1739083 h 1816597"/>
              <a:gd name="connsiteX5-165" fmla="*/ 11252200 w 11252200"/>
              <a:gd name="connsiteY5-166" fmla="*/ 116 h 1816597"/>
              <a:gd name="connsiteX0-167" fmla="*/ 0 w 11252200"/>
              <a:gd name="connsiteY0-168" fmla="*/ 1803516 h 1816597"/>
              <a:gd name="connsiteX1-169" fmla="*/ 1879600 w 11252200"/>
              <a:gd name="connsiteY1-170" fmla="*/ 787516 h 1816597"/>
              <a:gd name="connsiteX2-171" fmla="*/ 4648200 w 11252200"/>
              <a:gd name="connsiteY2-172" fmla="*/ 1816216 h 1816597"/>
              <a:gd name="connsiteX3-173" fmla="*/ 7048500 w 11252200"/>
              <a:gd name="connsiteY3-174" fmla="*/ 647816 h 1816597"/>
              <a:gd name="connsiteX4-175" fmla="*/ 9430657 w 11252200"/>
              <a:gd name="connsiteY4-176" fmla="*/ 1739083 h 1816597"/>
              <a:gd name="connsiteX5-177" fmla="*/ 11252200 w 11252200"/>
              <a:gd name="connsiteY5-178" fmla="*/ 116 h 1816597"/>
              <a:gd name="connsiteX0-179" fmla="*/ 0 w 10668000"/>
              <a:gd name="connsiteY0-180" fmla="*/ 1155806 h 1168887"/>
              <a:gd name="connsiteX1-181" fmla="*/ 1879600 w 10668000"/>
              <a:gd name="connsiteY1-182" fmla="*/ 139806 h 1168887"/>
              <a:gd name="connsiteX2-183" fmla="*/ 4648200 w 10668000"/>
              <a:gd name="connsiteY2-184" fmla="*/ 1168506 h 1168887"/>
              <a:gd name="connsiteX3-185" fmla="*/ 7048500 w 10668000"/>
              <a:gd name="connsiteY3-186" fmla="*/ 106 h 1168887"/>
              <a:gd name="connsiteX4-187" fmla="*/ 9430657 w 10668000"/>
              <a:gd name="connsiteY4-188" fmla="*/ 1091373 h 1168887"/>
              <a:gd name="connsiteX5-189" fmla="*/ 10668000 w 10668000"/>
              <a:gd name="connsiteY5-190" fmla="*/ 76306 h 1168887"/>
              <a:gd name="connsiteX0-191" fmla="*/ 0 w 10668000"/>
              <a:gd name="connsiteY0-192" fmla="*/ 1155986 h 1219853"/>
              <a:gd name="connsiteX1-193" fmla="*/ 1879600 w 10668000"/>
              <a:gd name="connsiteY1-194" fmla="*/ 139986 h 1219853"/>
              <a:gd name="connsiteX2-195" fmla="*/ 4097036 w 10668000"/>
              <a:gd name="connsiteY2-196" fmla="*/ 1219486 h 1219853"/>
              <a:gd name="connsiteX3-197" fmla="*/ 7048500 w 10668000"/>
              <a:gd name="connsiteY3-198" fmla="*/ 286 h 1219853"/>
              <a:gd name="connsiteX4-199" fmla="*/ 9430657 w 10668000"/>
              <a:gd name="connsiteY4-200" fmla="*/ 1091553 h 1219853"/>
              <a:gd name="connsiteX5-201" fmla="*/ 10668000 w 10668000"/>
              <a:gd name="connsiteY5-202" fmla="*/ 76486 h 1219853"/>
              <a:gd name="connsiteX0-203" fmla="*/ 0 w 10668000"/>
              <a:gd name="connsiteY0-204" fmla="*/ 1143290 h 1207094"/>
              <a:gd name="connsiteX1-205" fmla="*/ 1879600 w 10668000"/>
              <a:gd name="connsiteY1-206" fmla="*/ 127290 h 1207094"/>
              <a:gd name="connsiteX2-207" fmla="*/ 4097036 w 10668000"/>
              <a:gd name="connsiteY2-208" fmla="*/ 1206790 h 1207094"/>
              <a:gd name="connsiteX3-209" fmla="*/ 6457008 w 10668000"/>
              <a:gd name="connsiteY3-210" fmla="*/ 290 h 1207094"/>
              <a:gd name="connsiteX4-211" fmla="*/ 9430657 w 10668000"/>
              <a:gd name="connsiteY4-212" fmla="*/ 1078857 h 1207094"/>
              <a:gd name="connsiteX5-213" fmla="*/ 10668000 w 10668000"/>
              <a:gd name="connsiteY5-214" fmla="*/ 63790 h 1207094"/>
              <a:gd name="connsiteX0-215" fmla="*/ 0 w 10668000"/>
              <a:gd name="connsiteY0-216" fmla="*/ 1143103 h 1206907"/>
              <a:gd name="connsiteX1-217" fmla="*/ 1879600 w 10668000"/>
              <a:gd name="connsiteY1-218" fmla="*/ 127103 h 1206907"/>
              <a:gd name="connsiteX2-219" fmla="*/ 4097036 w 10668000"/>
              <a:gd name="connsiteY2-220" fmla="*/ 1206603 h 1206907"/>
              <a:gd name="connsiteX3-221" fmla="*/ 6457008 w 10668000"/>
              <a:gd name="connsiteY3-222" fmla="*/ 103 h 1206907"/>
              <a:gd name="connsiteX4-223" fmla="*/ 9000481 w 10668000"/>
              <a:gd name="connsiteY4-224" fmla="*/ 1129470 h 1206907"/>
              <a:gd name="connsiteX5-225" fmla="*/ 10668000 w 10668000"/>
              <a:gd name="connsiteY5-226" fmla="*/ 63603 h 1206907"/>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668000" h="1206907">
                <a:moveTo>
                  <a:pt x="0" y="1143103"/>
                </a:moveTo>
                <a:cubicBezTo>
                  <a:pt x="267758" y="658386"/>
                  <a:pt x="1196761" y="116520"/>
                  <a:pt x="1879600" y="127103"/>
                </a:cubicBezTo>
                <a:cubicBezTo>
                  <a:pt x="2562439" y="137686"/>
                  <a:pt x="3334135" y="1227770"/>
                  <a:pt x="4097036" y="1206603"/>
                </a:cubicBezTo>
                <a:cubicBezTo>
                  <a:pt x="4859937" y="1185436"/>
                  <a:pt x="5639767" y="12958"/>
                  <a:pt x="6457008" y="103"/>
                </a:cubicBezTo>
                <a:cubicBezTo>
                  <a:pt x="7274249" y="-12752"/>
                  <a:pt x="8265998" y="1192970"/>
                  <a:pt x="9000481" y="1129470"/>
                </a:cubicBezTo>
                <a:cubicBezTo>
                  <a:pt x="9417464" y="1256470"/>
                  <a:pt x="10563376" y="46514"/>
                  <a:pt x="10668000" y="63603"/>
                </a:cubicBezTo>
              </a:path>
            </a:pathLst>
          </a:custGeom>
          <a:noFill/>
          <a:ln>
            <a:solidFill>
              <a:srgbClr val="8A50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3" name="组合 32"/>
          <p:cNvGrpSpPr/>
          <p:nvPr/>
        </p:nvGrpSpPr>
        <p:grpSpPr>
          <a:xfrm>
            <a:off x="8204271" y="2105102"/>
            <a:ext cx="2325276" cy="1233441"/>
            <a:chOff x="7644124" y="1543843"/>
            <a:chExt cx="3100368" cy="1644588"/>
          </a:xfrm>
        </p:grpSpPr>
        <p:sp>
          <p:nvSpPr>
            <p:cNvPr id="14" name="文本框 13"/>
            <p:cNvSpPr txBox="1"/>
            <p:nvPr/>
          </p:nvSpPr>
          <p:spPr>
            <a:xfrm>
              <a:off x="7827935" y="1543843"/>
              <a:ext cx="2744968" cy="492443"/>
            </a:xfrm>
            <a:prstGeom prst="rect">
              <a:avLst/>
            </a:prstGeom>
            <a:noFill/>
          </p:spPr>
          <p:txBody>
            <a:bodyPr wrap="square" rtlCol="0">
              <a:spAutoFit/>
            </a:bodyPr>
            <a:lstStyle>
              <a:defPPr>
                <a:defRPr lang="zh-CN"/>
              </a:defPPr>
              <a:lvl1pPr algn="r">
                <a:defRPr>
                  <a:latin typeface="汉仪小隶书简" panose="02010609000101010101" pitchFamily="49" charset="-122"/>
                  <a:ea typeface="汉仪小隶书简" panose="02010609000101010101" pitchFamily="49" charset="-122"/>
                  <a:cs typeface="+mn-ea"/>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mn-lt"/>
                  <a:ea typeface="+mn-ea"/>
                  <a:sym typeface="+mn-lt"/>
                </a:rPr>
                <a:t>文字内容</a:t>
              </a:r>
            </a:p>
          </p:txBody>
        </p:sp>
        <p:sp>
          <p:nvSpPr>
            <p:cNvPr id="35" name="文本框 34"/>
            <p:cNvSpPr txBox="1"/>
            <p:nvPr/>
          </p:nvSpPr>
          <p:spPr>
            <a:xfrm>
              <a:off x="7644124" y="1980835"/>
              <a:ext cx="3100368" cy="1207596"/>
            </a:xfrm>
            <a:prstGeom prst="rect">
              <a:avLst/>
            </a:prstGeom>
            <a:noFill/>
          </p:spPr>
          <p:txBody>
            <a:bodyPr wrap="square" rtlCol="0">
              <a:spAutoFit/>
            </a:bodyPr>
            <a:lstStyle>
              <a:defPPr>
                <a:defRPr lang="zh-CN"/>
              </a:defPPr>
              <a:lvl1pPr algn="r">
                <a:lnSpc>
                  <a:spcPts val="1800"/>
                </a:lnSpc>
                <a:defRPr sz="1200">
                  <a:solidFill>
                    <a:schemeClr val="tx2">
                      <a:lumMod val="75000"/>
                    </a:schemeClr>
                  </a:solidFill>
                  <a:latin typeface="汉仪小隶书简" panose="02010609000101010101" pitchFamily="49" charset="-122"/>
                  <a:ea typeface="汉仪小隶书简" panose="02010609000101010101" pitchFamily="49" charset="-122"/>
                </a:defRPr>
              </a:lvl1pPr>
            </a:lstStyle>
            <a:p>
              <a:pPr lvl="0" algn="l">
                <a:lnSpc>
                  <a:spcPts val="2200"/>
                </a:lnSpc>
                <a:spcBef>
                  <a:spcPct val="0"/>
                </a:spcBef>
                <a:defRPr/>
              </a:pPr>
              <a:r>
                <a:rPr lang="zh-CN" altLang="en-US">
                  <a:solidFill>
                    <a:prstClr val="black">
                      <a:lumMod val="95000"/>
                      <a:lumOff val="5000"/>
                    </a:prstClr>
                  </a:solidFill>
                  <a:latin typeface="+mn-lt"/>
                  <a:ea typeface="+mn-ea"/>
                  <a:cs typeface="+mn-ea"/>
                  <a:sym typeface="+mn-lt"/>
                </a:rPr>
                <a:t>请在此处添加具体内容，文字尽量言简意赅，简单说明即可，不必过于繁琐，注意版面美观度。</a:t>
              </a:r>
              <a:endParaRPr lang="en-US" altLang="zh-CN">
                <a:solidFill>
                  <a:prstClr val="black">
                    <a:lumMod val="95000"/>
                    <a:lumOff val="5000"/>
                  </a:prstClr>
                </a:solidFill>
                <a:latin typeface="+mn-lt"/>
                <a:ea typeface="+mn-ea"/>
                <a:cs typeface="+mn-ea"/>
                <a:sym typeface="+mn-lt"/>
              </a:endParaRPr>
            </a:p>
          </p:txBody>
        </p:sp>
      </p:grpSp>
      <p:grpSp>
        <p:nvGrpSpPr>
          <p:cNvPr id="36" name="组合 35"/>
          <p:cNvGrpSpPr/>
          <p:nvPr/>
        </p:nvGrpSpPr>
        <p:grpSpPr>
          <a:xfrm>
            <a:off x="3629352" y="1995839"/>
            <a:ext cx="2382600" cy="1222245"/>
            <a:chOff x="8267256" y="1633275"/>
            <a:chExt cx="3176801" cy="1629660"/>
          </a:xfrm>
        </p:grpSpPr>
        <p:sp>
          <p:nvSpPr>
            <p:cNvPr id="37" name="文本框 36"/>
            <p:cNvSpPr txBox="1"/>
            <p:nvPr/>
          </p:nvSpPr>
          <p:spPr>
            <a:xfrm>
              <a:off x="8384023" y="1633275"/>
              <a:ext cx="2928105" cy="492443"/>
            </a:xfrm>
            <a:prstGeom prst="rect">
              <a:avLst/>
            </a:prstGeom>
            <a:noFill/>
          </p:spPr>
          <p:txBody>
            <a:bodyPr wrap="square" rtlCol="0">
              <a:spAutoFit/>
            </a:bodyPr>
            <a:lstStyle>
              <a:defPPr>
                <a:defRPr lang="zh-CN"/>
              </a:defPPr>
              <a:lvl1pPr algn="r">
                <a:defRPr>
                  <a:latin typeface="汉仪小隶书简" panose="02010609000101010101" pitchFamily="49" charset="-122"/>
                  <a:ea typeface="汉仪小隶书简" panose="02010609000101010101" pitchFamily="49" charset="-122"/>
                  <a:cs typeface="+mn-ea"/>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mn-lt"/>
                  <a:ea typeface="+mn-ea"/>
                  <a:sym typeface="+mn-lt"/>
                </a:rPr>
                <a:t>文字内容</a:t>
              </a:r>
            </a:p>
          </p:txBody>
        </p:sp>
        <p:sp>
          <p:nvSpPr>
            <p:cNvPr id="38" name="文本框 37"/>
            <p:cNvSpPr txBox="1"/>
            <p:nvPr/>
          </p:nvSpPr>
          <p:spPr>
            <a:xfrm>
              <a:off x="8267256" y="2055339"/>
              <a:ext cx="3176801" cy="1207596"/>
            </a:xfrm>
            <a:prstGeom prst="rect">
              <a:avLst/>
            </a:prstGeom>
            <a:noFill/>
          </p:spPr>
          <p:txBody>
            <a:bodyPr wrap="square" rtlCol="0">
              <a:spAutoFit/>
            </a:bodyPr>
            <a:lstStyle>
              <a:defPPr>
                <a:defRPr lang="zh-CN"/>
              </a:defPPr>
              <a:lvl1pPr lvl="0">
                <a:lnSpc>
                  <a:spcPts val="2200"/>
                </a:lnSpc>
                <a:spcBef>
                  <a:spcPct val="0"/>
                </a:spcBef>
                <a:defRPr sz="1200">
                  <a:solidFill>
                    <a:prstClr val="black">
                      <a:lumMod val="95000"/>
                      <a:lumOff val="5000"/>
                    </a:prstClr>
                  </a:solidFill>
                  <a:latin typeface="印品天逸黑" panose="02000500000000000000" pitchFamily="2" charset="-122"/>
                  <a:ea typeface="印品天逸黑" panose="02000500000000000000" pitchFamily="2" charset="-122"/>
                </a:defRPr>
              </a:lvl1pPr>
            </a:lstStyle>
            <a:p>
              <a:r>
                <a:rPr lang="zh-CN" altLang="en-US">
                  <a:latin typeface="+mn-lt"/>
                  <a:ea typeface="+mn-ea"/>
                  <a:cs typeface="+mn-ea"/>
                  <a:sym typeface="+mn-lt"/>
                </a:rPr>
                <a:t>请在此处添加具体内容，文字尽量言简意赅，简单说明即可，不必过于繁琐，注意版面美观度。</a:t>
              </a:r>
              <a:endParaRPr lang="en-US" altLang="zh-CN">
                <a:latin typeface="+mn-lt"/>
                <a:ea typeface="+mn-ea"/>
                <a:cs typeface="+mn-ea"/>
                <a:sym typeface="+mn-lt"/>
              </a:endParaRPr>
            </a:p>
          </p:txBody>
        </p:sp>
      </p:grpSp>
      <p:grpSp>
        <p:nvGrpSpPr>
          <p:cNvPr id="39" name="组合 38"/>
          <p:cNvGrpSpPr/>
          <p:nvPr/>
        </p:nvGrpSpPr>
        <p:grpSpPr>
          <a:xfrm>
            <a:off x="1513871" y="3907414"/>
            <a:ext cx="2444817" cy="1217393"/>
            <a:chOff x="1245137" y="4695643"/>
            <a:chExt cx="3259757" cy="1623191"/>
          </a:xfrm>
        </p:grpSpPr>
        <p:sp>
          <p:nvSpPr>
            <p:cNvPr id="40" name="文本框 39"/>
            <p:cNvSpPr txBox="1"/>
            <p:nvPr/>
          </p:nvSpPr>
          <p:spPr>
            <a:xfrm>
              <a:off x="1414988" y="4695643"/>
              <a:ext cx="2864979" cy="492443"/>
            </a:xfrm>
            <a:prstGeom prst="rect">
              <a:avLst/>
            </a:prstGeom>
            <a:noFill/>
          </p:spPr>
          <p:txBody>
            <a:bodyPr wrap="square" rtlCol="0">
              <a:spAutoFit/>
            </a:bodyPr>
            <a:lstStyle>
              <a:defPPr>
                <a:defRPr lang="zh-CN"/>
              </a:defPPr>
              <a:lvl1pPr algn="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itchFamily="2" charset="-122"/>
                  <a:ea typeface="方正清刻本悦宋简体" pitchFamily="2" charset="-122"/>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mn-lt"/>
                  <a:ea typeface="+mn-ea"/>
                  <a:cs typeface="+mn-ea"/>
                  <a:sym typeface="+mn-lt"/>
                </a:rPr>
                <a:t>文字内容</a:t>
              </a:r>
            </a:p>
          </p:txBody>
        </p:sp>
        <p:sp>
          <p:nvSpPr>
            <p:cNvPr id="41" name="文本框 40"/>
            <p:cNvSpPr txBox="1"/>
            <p:nvPr/>
          </p:nvSpPr>
          <p:spPr>
            <a:xfrm>
              <a:off x="1245137" y="5111237"/>
              <a:ext cx="3259757" cy="1207597"/>
            </a:xfrm>
            <a:prstGeom prst="rect">
              <a:avLst/>
            </a:prstGeom>
            <a:noFill/>
          </p:spPr>
          <p:txBody>
            <a:bodyPr wrap="square" rtlCol="0">
              <a:spAutoFit/>
            </a:bodyPr>
            <a:lstStyle/>
            <a:p>
              <a:pPr lvl="0">
                <a:lnSpc>
                  <a:spcPts val="2200"/>
                </a:lnSpc>
                <a:spcBef>
                  <a:spcPct val="0"/>
                </a:spcBef>
                <a:defRPr/>
              </a:pPr>
              <a:r>
                <a:rPr lang="zh-CN" altLang="en-US" sz="1200">
                  <a:solidFill>
                    <a:prstClr val="black">
                      <a:lumMod val="95000"/>
                      <a:lumOff val="5000"/>
                    </a:prstClr>
                  </a:solidFill>
                  <a:cs typeface="+mn-ea"/>
                  <a:sym typeface="+mn-lt"/>
                </a:rPr>
                <a:t>请在此处添加具体内容，文字尽量言简意赅，简单说明即可，不必过于繁琐，注意版面美观度。</a:t>
              </a:r>
              <a:endParaRPr lang="en-US" altLang="zh-CN" sz="1200">
                <a:solidFill>
                  <a:prstClr val="black">
                    <a:lumMod val="95000"/>
                    <a:lumOff val="5000"/>
                  </a:prstClr>
                </a:solidFill>
                <a:cs typeface="+mn-ea"/>
                <a:sym typeface="+mn-lt"/>
              </a:endParaRPr>
            </a:p>
          </p:txBody>
        </p:sp>
      </p:grpSp>
      <p:grpSp>
        <p:nvGrpSpPr>
          <p:cNvPr id="42" name="组合 41"/>
          <p:cNvGrpSpPr/>
          <p:nvPr/>
        </p:nvGrpSpPr>
        <p:grpSpPr>
          <a:xfrm>
            <a:off x="5949863" y="3626988"/>
            <a:ext cx="2317431" cy="1221526"/>
            <a:chOff x="394091" y="4638109"/>
            <a:chExt cx="3089908" cy="1628701"/>
          </a:xfrm>
        </p:grpSpPr>
        <p:sp>
          <p:nvSpPr>
            <p:cNvPr id="43" name="文本框 42"/>
            <p:cNvSpPr txBox="1"/>
            <p:nvPr/>
          </p:nvSpPr>
          <p:spPr>
            <a:xfrm>
              <a:off x="539939" y="4638109"/>
              <a:ext cx="2798215" cy="492443"/>
            </a:xfrm>
            <a:prstGeom prst="rect">
              <a:avLst/>
            </a:prstGeom>
            <a:noFill/>
          </p:spPr>
          <p:txBody>
            <a:bodyPr wrap="square" rtlCol="0">
              <a:spAutoFit/>
            </a:bodyPr>
            <a:lstStyle>
              <a:defPPr>
                <a:defRPr lang="zh-CN"/>
              </a:defPPr>
              <a:lvl1pPr algn="r">
                <a:defRPr>
                  <a:latin typeface="汉仪小隶书简" panose="02010609000101010101" pitchFamily="49" charset="-122"/>
                  <a:ea typeface="汉仪小隶书简" panose="02010609000101010101" pitchFamily="49" charset="-122"/>
                  <a:cs typeface="+mn-ea"/>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mn-lt"/>
                  <a:ea typeface="+mn-ea"/>
                  <a:sym typeface="+mn-lt"/>
                </a:rPr>
                <a:t>文字内容</a:t>
              </a:r>
            </a:p>
          </p:txBody>
        </p:sp>
        <p:sp>
          <p:nvSpPr>
            <p:cNvPr id="44" name="文本框 43"/>
            <p:cNvSpPr txBox="1"/>
            <p:nvPr/>
          </p:nvSpPr>
          <p:spPr>
            <a:xfrm>
              <a:off x="394091" y="5059214"/>
              <a:ext cx="3089908" cy="1207596"/>
            </a:xfrm>
            <a:prstGeom prst="rect">
              <a:avLst/>
            </a:prstGeom>
            <a:noFill/>
          </p:spPr>
          <p:txBody>
            <a:bodyPr wrap="square" rtlCol="0">
              <a:spAutoFit/>
            </a:bodyPr>
            <a:lstStyle>
              <a:defPPr>
                <a:defRPr lang="zh-CN"/>
              </a:defPPr>
              <a:lvl1pPr>
                <a:lnSpc>
                  <a:spcPts val="1800"/>
                </a:lnSpc>
                <a:defRPr sz="1200">
                  <a:solidFill>
                    <a:schemeClr val="tx2">
                      <a:lumMod val="75000"/>
                    </a:schemeClr>
                  </a:solidFill>
                  <a:latin typeface="汉仪小隶书简" panose="02010609000101010101" pitchFamily="49" charset="-122"/>
                  <a:ea typeface="汉仪小隶书简" panose="02010609000101010101" pitchFamily="49" charset="-122"/>
                </a:defRPr>
              </a:lvl1pPr>
            </a:lstStyle>
            <a:p>
              <a:pPr lvl="0">
                <a:lnSpc>
                  <a:spcPts val="2200"/>
                </a:lnSpc>
                <a:spcBef>
                  <a:spcPct val="0"/>
                </a:spcBef>
                <a:defRPr/>
              </a:pPr>
              <a:r>
                <a:rPr lang="zh-CN" altLang="en-US">
                  <a:solidFill>
                    <a:prstClr val="black">
                      <a:lumMod val="95000"/>
                      <a:lumOff val="5000"/>
                    </a:prstClr>
                  </a:solidFill>
                  <a:latin typeface="+mn-lt"/>
                  <a:ea typeface="+mn-ea"/>
                  <a:cs typeface="+mn-ea"/>
                  <a:sym typeface="+mn-lt"/>
                </a:rPr>
                <a:t>请在此处添加具体内容，文字尽量言简意赅，简单说明即可，不必过于繁琐，注意版面美观度。</a:t>
              </a:r>
              <a:endParaRPr lang="en-US" altLang="zh-CN">
                <a:solidFill>
                  <a:prstClr val="black">
                    <a:lumMod val="95000"/>
                    <a:lumOff val="5000"/>
                  </a:prstClr>
                </a:solidFill>
                <a:latin typeface="+mn-lt"/>
                <a:ea typeface="+mn-ea"/>
                <a:cs typeface="+mn-ea"/>
                <a:sym typeface="+mn-lt"/>
              </a:endParaRPr>
            </a:p>
          </p:txBody>
        </p:sp>
      </p:grpSp>
      <p:pic>
        <p:nvPicPr>
          <p:cNvPr id="15" name="图片 14" descr="摄图网_40042685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44345" y="2258695"/>
            <a:ext cx="1648460" cy="1648460"/>
          </a:xfrm>
          <a:prstGeom prst="rect">
            <a:avLst/>
          </a:prstGeom>
        </p:spPr>
      </p:pic>
      <p:pic>
        <p:nvPicPr>
          <p:cNvPr id="16" name="图片 15" descr="摄图网_40042685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24300" y="3338195"/>
            <a:ext cx="1648460" cy="1648460"/>
          </a:xfrm>
          <a:prstGeom prst="rect">
            <a:avLst/>
          </a:prstGeom>
        </p:spPr>
      </p:pic>
      <p:pic>
        <p:nvPicPr>
          <p:cNvPr id="24" name="图片 23" descr="摄图网_40042685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12180" y="2061210"/>
            <a:ext cx="1648460" cy="1648460"/>
          </a:xfrm>
          <a:prstGeom prst="rect">
            <a:avLst/>
          </a:prstGeom>
        </p:spPr>
      </p:pic>
      <p:pic>
        <p:nvPicPr>
          <p:cNvPr id="25" name="图片 24" descr="摄图网_40042685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47100" y="3338195"/>
            <a:ext cx="1648460" cy="1648460"/>
          </a:xfrm>
          <a:prstGeom prst="rect">
            <a:avLst/>
          </a:prstGeom>
        </p:spPr>
      </p:pic>
    </p:spTree>
    <p:custDataLst>
      <p:tags r:id="rId4"/>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ppt_x"/>
                                          </p:val>
                                        </p:tav>
                                        <p:tav tm="100000">
                                          <p:val>
                                            <p:strVal val="#ppt_x"/>
                                          </p:val>
                                        </p:tav>
                                      </p:tavLst>
                                    </p:anim>
                                    <p:anim calcmode="lin" valueType="num">
                                      <p:cBhvr additive="base">
                                        <p:cTn id="8" dur="750" fill="hold"/>
                                        <p:tgtEl>
                                          <p:spTgt spid="32"/>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750" fill="hold"/>
                                        <p:tgtEl>
                                          <p:spTgt spid="36"/>
                                        </p:tgtEl>
                                        <p:attrNameLst>
                                          <p:attrName>ppt_w</p:attrName>
                                        </p:attrNameLst>
                                      </p:cBhvr>
                                      <p:tavLst>
                                        <p:tav tm="0">
                                          <p:val>
                                            <p:fltVal val="0"/>
                                          </p:val>
                                        </p:tav>
                                        <p:tav tm="100000">
                                          <p:val>
                                            <p:strVal val="#ppt_w"/>
                                          </p:val>
                                        </p:tav>
                                      </p:tavLst>
                                    </p:anim>
                                    <p:anim calcmode="lin" valueType="num">
                                      <p:cBhvr>
                                        <p:cTn id="12" dur="750" fill="hold"/>
                                        <p:tgtEl>
                                          <p:spTgt spid="36"/>
                                        </p:tgtEl>
                                        <p:attrNameLst>
                                          <p:attrName>ppt_h</p:attrName>
                                        </p:attrNameLst>
                                      </p:cBhvr>
                                      <p:tavLst>
                                        <p:tav tm="0">
                                          <p:val>
                                            <p:fltVal val="0"/>
                                          </p:val>
                                        </p:tav>
                                        <p:tav tm="100000">
                                          <p:val>
                                            <p:strVal val="#ppt_h"/>
                                          </p:val>
                                        </p:tav>
                                      </p:tavLst>
                                    </p:anim>
                                    <p:animEffect transition="in" filter="fade">
                                      <p:cBhvr>
                                        <p:cTn id="13" dur="750"/>
                                        <p:tgtEl>
                                          <p:spTgt spid="36"/>
                                        </p:tgtEl>
                                      </p:cBhvr>
                                    </p:animEffect>
                                  </p:childTnLst>
                                </p:cTn>
                              </p:par>
                              <p:par>
                                <p:cTn id="14" presetID="53" presetClass="entr" presetSubtype="16"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750" fill="hold"/>
                                        <p:tgtEl>
                                          <p:spTgt spid="39"/>
                                        </p:tgtEl>
                                        <p:attrNameLst>
                                          <p:attrName>ppt_w</p:attrName>
                                        </p:attrNameLst>
                                      </p:cBhvr>
                                      <p:tavLst>
                                        <p:tav tm="0">
                                          <p:val>
                                            <p:fltVal val="0"/>
                                          </p:val>
                                        </p:tav>
                                        <p:tav tm="100000">
                                          <p:val>
                                            <p:strVal val="#ppt_w"/>
                                          </p:val>
                                        </p:tav>
                                      </p:tavLst>
                                    </p:anim>
                                    <p:anim calcmode="lin" valueType="num">
                                      <p:cBhvr>
                                        <p:cTn id="17" dur="750" fill="hold"/>
                                        <p:tgtEl>
                                          <p:spTgt spid="39"/>
                                        </p:tgtEl>
                                        <p:attrNameLst>
                                          <p:attrName>ppt_h</p:attrName>
                                        </p:attrNameLst>
                                      </p:cBhvr>
                                      <p:tavLst>
                                        <p:tav tm="0">
                                          <p:val>
                                            <p:fltVal val="0"/>
                                          </p:val>
                                        </p:tav>
                                        <p:tav tm="100000">
                                          <p:val>
                                            <p:strVal val="#ppt_h"/>
                                          </p:val>
                                        </p:tav>
                                      </p:tavLst>
                                    </p:anim>
                                    <p:animEffect transition="in" filter="fade">
                                      <p:cBhvr>
                                        <p:cTn id="18" dur="750"/>
                                        <p:tgtEl>
                                          <p:spTgt spid="39"/>
                                        </p:tgtEl>
                                      </p:cBhvr>
                                    </p:animEffect>
                                  </p:childTnLst>
                                </p:cTn>
                              </p:par>
                              <p:par>
                                <p:cTn id="19" presetID="53" presetClass="entr" presetSubtype="16"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750" fill="hold"/>
                                        <p:tgtEl>
                                          <p:spTgt spid="42"/>
                                        </p:tgtEl>
                                        <p:attrNameLst>
                                          <p:attrName>ppt_w</p:attrName>
                                        </p:attrNameLst>
                                      </p:cBhvr>
                                      <p:tavLst>
                                        <p:tav tm="0">
                                          <p:val>
                                            <p:fltVal val="0"/>
                                          </p:val>
                                        </p:tav>
                                        <p:tav tm="100000">
                                          <p:val>
                                            <p:strVal val="#ppt_w"/>
                                          </p:val>
                                        </p:tav>
                                      </p:tavLst>
                                    </p:anim>
                                    <p:anim calcmode="lin" valueType="num">
                                      <p:cBhvr>
                                        <p:cTn id="22" dur="750" fill="hold"/>
                                        <p:tgtEl>
                                          <p:spTgt spid="42"/>
                                        </p:tgtEl>
                                        <p:attrNameLst>
                                          <p:attrName>ppt_h</p:attrName>
                                        </p:attrNameLst>
                                      </p:cBhvr>
                                      <p:tavLst>
                                        <p:tav tm="0">
                                          <p:val>
                                            <p:fltVal val="0"/>
                                          </p:val>
                                        </p:tav>
                                        <p:tav tm="100000">
                                          <p:val>
                                            <p:strVal val="#ppt_h"/>
                                          </p:val>
                                        </p:tav>
                                      </p:tavLst>
                                    </p:anim>
                                    <p:animEffect transition="in" filter="fade">
                                      <p:cBhvr>
                                        <p:cTn id="23" dur="750"/>
                                        <p:tgtEl>
                                          <p:spTgt spid="42"/>
                                        </p:tgtEl>
                                      </p:cBhvr>
                                    </p:animEffect>
                                  </p:childTnLst>
                                </p:cTn>
                              </p:par>
                              <p:par>
                                <p:cTn id="24" presetID="53" presetClass="entr" presetSubtype="16"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750" fill="hold"/>
                                        <p:tgtEl>
                                          <p:spTgt spid="33"/>
                                        </p:tgtEl>
                                        <p:attrNameLst>
                                          <p:attrName>ppt_w</p:attrName>
                                        </p:attrNameLst>
                                      </p:cBhvr>
                                      <p:tavLst>
                                        <p:tav tm="0">
                                          <p:val>
                                            <p:fltVal val="0"/>
                                          </p:val>
                                        </p:tav>
                                        <p:tav tm="100000">
                                          <p:val>
                                            <p:strVal val="#ppt_w"/>
                                          </p:val>
                                        </p:tav>
                                      </p:tavLst>
                                    </p:anim>
                                    <p:anim calcmode="lin" valueType="num">
                                      <p:cBhvr>
                                        <p:cTn id="27" dur="750" fill="hold"/>
                                        <p:tgtEl>
                                          <p:spTgt spid="33"/>
                                        </p:tgtEl>
                                        <p:attrNameLst>
                                          <p:attrName>ppt_h</p:attrName>
                                        </p:attrNameLst>
                                      </p:cBhvr>
                                      <p:tavLst>
                                        <p:tav tm="0">
                                          <p:val>
                                            <p:fltVal val="0"/>
                                          </p:val>
                                        </p:tav>
                                        <p:tav tm="100000">
                                          <p:val>
                                            <p:strVal val="#ppt_h"/>
                                          </p:val>
                                        </p:tav>
                                      </p:tavLst>
                                    </p:anim>
                                    <p:animEffect transition="in" filter="fade">
                                      <p:cBhvr>
                                        <p:cTn id="28"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grpSp>
        <p:nvGrpSpPr>
          <p:cNvPr id="3" name="组合 2"/>
          <p:cNvGrpSpPr/>
          <p:nvPr/>
        </p:nvGrpSpPr>
        <p:grpSpPr>
          <a:xfrm>
            <a:off x="1159453" y="2005054"/>
            <a:ext cx="5385492" cy="2847574"/>
            <a:chOff x="-6354073" y="1293737"/>
            <a:chExt cx="2581758" cy="1921478"/>
          </a:xfrm>
        </p:grpSpPr>
        <p:grpSp>
          <p:nvGrpSpPr>
            <p:cNvPr id="4" name="组合 3"/>
            <p:cNvGrpSpPr/>
            <p:nvPr/>
          </p:nvGrpSpPr>
          <p:grpSpPr>
            <a:xfrm>
              <a:off x="-6143007" y="1395751"/>
              <a:ext cx="2367382" cy="1485900"/>
              <a:chOff x="1027800" y="1595438"/>
              <a:chExt cx="2367382" cy="1485900"/>
            </a:xfrm>
          </p:grpSpPr>
          <p:cxnSp>
            <p:nvCxnSpPr>
              <p:cNvPr id="25" name="直接连接符 24"/>
              <p:cNvCxnSpPr/>
              <p:nvPr/>
            </p:nvCxnSpPr>
            <p:spPr>
              <a:xfrm flipH="1">
                <a:off x="1032562" y="3081338"/>
                <a:ext cx="2362620" cy="0"/>
              </a:xfrm>
              <a:prstGeom prst="line">
                <a:avLst/>
              </a:prstGeom>
              <a:noFill/>
              <a:ln w="6350" cap="flat" cmpd="sng" algn="ctr">
                <a:solidFill>
                  <a:srgbClr val="32373B">
                    <a:lumMod val="40000"/>
                    <a:lumOff val="60000"/>
                  </a:srgbClr>
                </a:solidFill>
                <a:prstDash val="solid"/>
                <a:miter lim="800000"/>
              </a:ln>
              <a:effectLst/>
            </p:spPr>
          </p:cxnSp>
          <p:cxnSp>
            <p:nvCxnSpPr>
              <p:cNvPr id="26" name="直接连接符 25"/>
              <p:cNvCxnSpPr/>
              <p:nvPr/>
            </p:nvCxnSpPr>
            <p:spPr>
              <a:xfrm flipH="1" flipV="1">
                <a:off x="1027800" y="1595438"/>
                <a:ext cx="0" cy="1485899"/>
              </a:xfrm>
              <a:prstGeom prst="line">
                <a:avLst/>
              </a:prstGeom>
              <a:noFill/>
              <a:ln w="6350" cap="flat" cmpd="sng" algn="ctr">
                <a:solidFill>
                  <a:srgbClr val="32373B">
                    <a:lumMod val="40000"/>
                    <a:lumOff val="60000"/>
                  </a:srgbClr>
                </a:solidFill>
                <a:prstDash val="solid"/>
                <a:miter lim="800000"/>
              </a:ln>
              <a:effectLst/>
            </p:spPr>
          </p:cxnSp>
          <p:cxnSp>
            <p:nvCxnSpPr>
              <p:cNvPr id="27" name="直接连接符 26"/>
              <p:cNvCxnSpPr/>
              <p:nvPr/>
            </p:nvCxnSpPr>
            <p:spPr>
              <a:xfrm>
                <a:off x="1027800" y="1595438"/>
                <a:ext cx="36000" cy="0"/>
              </a:xfrm>
              <a:prstGeom prst="line">
                <a:avLst/>
              </a:prstGeom>
              <a:noFill/>
              <a:ln w="6350" cap="flat" cmpd="sng" algn="ctr">
                <a:solidFill>
                  <a:srgbClr val="32373B">
                    <a:lumMod val="40000"/>
                    <a:lumOff val="60000"/>
                  </a:srgbClr>
                </a:solidFill>
                <a:prstDash val="solid"/>
                <a:miter lim="800000"/>
              </a:ln>
              <a:effectLst/>
            </p:spPr>
          </p:cxnSp>
          <p:cxnSp>
            <p:nvCxnSpPr>
              <p:cNvPr id="28" name="直接连接符 27"/>
              <p:cNvCxnSpPr/>
              <p:nvPr/>
            </p:nvCxnSpPr>
            <p:spPr>
              <a:xfrm>
                <a:off x="1027800" y="1892618"/>
                <a:ext cx="36000" cy="0"/>
              </a:xfrm>
              <a:prstGeom prst="line">
                <a:avLst/>
              </a:prstGeom>
              <a:noFill/>
              <a:ln w="6350" cap="flat" cmpd="sng" algn="ctr">
                <a:solidFill>
                  <a:srgbClr val="32373B">
                    <a:lumMod val="40000"/>
                    <a:lumOff val="60000"/>
                  </a:srgbClr>
                </a:solidFill>
                <a:prstDash val="solid"/>
                <a:miter lim="800000"/>
              </a:ln>
              <a:effectLst/>
            </p:spPr>
          </p:cxnSp>
          <p:cxnSp>
            <p:nvCxnSpPr>
              <p:cNvPr id="29" name="直接连接符 28"/>
              <p:cNvCxnSpPr/>
              <p:nvPr/>
            </p:nvCxnSpPr>
            <p:spPr>
              <a:xfrm>
                <a:off x="1027800" y="2189798"/>
                <a:ext cx="36000" cy="0"/>
              </a:xfrm>
              <a:prstGeom prst="line">
                <a:avLst/>
              </a:prstGeom>
              <a:noFill/>
              <a:ln w="6350" cap="flat" cmpd="sng" algn="ctr">
                <a:solidFill>
                  <a:srgbClr val="32373B">
                    <a:lumMod val="40000"/>
                    <a:lumOff val="60000"/>
                  </a:srgbClr>
                </a:solidFill>
                <a:prstDash val="solid"/>
                <a:miter lim="800000"/>
              </a:ln>
              <a:effectLst/>
            </p:spPr>
          </p:cxnSp>
          <p:cxnSp>
            <p:nvCxnSpPr>
              <p:cNvPr id="30" name="直接连接符 29"/>
              <p:cNvCxnSpPr/>
              <p:nvPr/>
            </p:nvCxnSpPr>
            <p:spPr>
              <a:xfrm>
                <a:off x="1027800" y="2486978"/>
                <a:ext cx="36000" cy="0"/>
              </a:xfrm>
              <a:prstGeom prst="line">
                <a:avLst/>
              </a:prstGeom>
              <a:noFill/>
              <a:ln w="6350" cap="flat" cmpd="sng" algn="ctr">
                <a:solidFill>
                  <a:srgbClr val="32373B">
                    <a:lumMod val="40000"/>
                    <a:lumOff val="60000"/>
                  </a:srgbClr>
                </a:solidFill>
                <a:prstDash val="solid"/>
                <a:miter lim="800000"/>
              </a:ln>
              <a:effectLst/>
            </p:spPr>
          </p:cxnSp>
          <p:cxnSp>
            <p:nvCxnSpPr>
              <p:cNvPr id="31" name="直接连接符 30"/>
              <p:cNvCxnSpPr/>
              <p:nvPr/>
            </p:nvCxnSpPr>
            <p:spPr>
              <a:xfrm>
                <a:off x="1027800" y="2784158"/>
                <a:ext cx="36000" cy="0"/>
              </a:xfrm>
              <a:prstGeom prst="line">
                <a:avLst/>
              </a:prstGeom>
              <a:noFill/>
              <a:ln w="6350" cap="flat" cmpd="sng" algn="ctr">
                <a:solidFill>
                  <a:srgbClr val="32373B">
                    <a:lumMod val="40000"/>
                    <a:lumOff val="60000"/>
                  </a:srgbClr>
                </a:solidFill>
                <a:prstDash val="solid"/>
                <a:miter lim="800000"/>
              </a:ln>
              <a:effectLst/>
            </p:spPr>
          </p:cxnSp>
        </p:grpSp>
        <p:sp>
          <p:nvSpPr>
            <p:cNvPr id="8" name="矩形 7"/>
            <p:cNvSpPr/>
            <p:nvPr/>
          </p:nvSpPr>
          <p:spPr>
            <a:xfrm>
              <a:off x="-6354073" y="1293737"/>
              <a:ext cx="227302" cy="1921478"/>
            </a:xfrm>
            <a:prstGeom prst="rect">
              <a:avLst/>
            </a:prstGeom>
          </p:spPr>
          <p:txBody>
            <a:bodyPr wrap="square">
              <a:spAutoFit/>
            </a:bodyPr>
            <a:lstStyle/>
            <a:p>
              <a:pPr marL="0" marR="0" lvl="0" indent="0" algn="r" defTabSz="913765" eaLnBrk="1" fontAlgn="auto" latinLnBrk="0" hangingPunct="1">
                <a:lnSpc>
                  <a:spcPct val="165000"/>
                </a:lnSpc>
                <a:spcBef>
                  <a:spcPct val="0"/>
                </a:spcBef>
                <a:spcAft>
                  <a:spcPct val="0"/>
                </a:spcAft>
                <a:buClrTx/>
                <a:buSzTx/>
                <a:buFontTx/>
                <a:buNone/>
                <a:defRPr/>
              </a:pPr>
              <a:r>
                <a:rPr kumimoji="0" lang="en-US" altLang="zh-CN" sz="1000" i="0" u="none" strike="noStrike" kern="0" cap="none" spc="0" normalizeH="0" baseline="0" noProof="0">
                  <a:ln>
                    <a:noFill/>
                  </a:ln>
                  <a:solidFill>
                    <a:schemeClr val="tx1">
                      <a:lumMod val="85000"/>
                      <a:lumOff val="15000"/>
                    </a:schemeClr>
                  </a:solidFill>
                  <a:effectLst/>
                  <a:uLnTx/>
                  <a:uFillTx/>
                  <a:cs typeface="+mn-ea"/>
                  <a:sym typeface="+mn-lt"/>
                </a:rPr>
                <a:t>50%</a:t>
              </a:r>
            </a:p>
            <a:p>
              <a:pPr marL="0" marR="0" lvl="0" indent="0" algn="r" defTabSz="913765" eaLnBrk="1" fontAlgn="auto" latinLnBrk="0" hangingPunct="1">
                <a:lnSpc>
                  <a:spcPct val="165000"/>
                </a:lnSpc>
                <a:spcBef>
                  <a:spcPct val="0"/>
                </a:spcBef>
                <a:spcAft>
                  <a:spcPct val="0"/>
                </a:spcAft>
                <a:buClrTx/>
                <a:buSzTx/>
                <a:buFontTx/>
                <a:buNone/>
                <a:defRPr/>
              </a:pPr>
              <a:endParaRPr kumimoji="0" lang="en-US" altLang="zh-CN" sz="1000" i="0" u="none" strike="noStrike" kern="0" cap="none" spc="0" normalizeH="0" baseline="0" noProof="0">
                <a:ln>
                  <a:noFill/>
                </a:ln>
                <a:solidFill>
                  <a:schemeClr val="tx1">
                    <a:lumMod val="85000"/>
                    <a:lumOff val="15000"/>
                  </a:schemeClr>
                </a:solidFill>
                <a:effectLst/>
                <a:uLnTx/>
                <a:uFillTx/>
                <a:cs typeface="+mn-ea"/>
                <a:sym typeface="+mn-lt"/>
              </a:endParaRPr>
            </a:p>
            <a:p>
              <a:pPr marL="0" marR="0" lvl="0" indent="0" algn="r" defTabSz="913765" eaLnBrk="1" fontAlgn="auto" latinLnBrk="0" hangingPunct="1">
                <a:lnSpc>
                  <a:spcPct val="165000"/>
                </a:lnSpc>
                <a:spcBef>
                  <a:spcPct val="0"/>
                </a:spcBef>
                <a:spcAft>
                  <a:spcPct val="0"/>
                </a:spcAft>
                <a:buClrTx/>
                <a:buSzTx/>
                <a:buFontTx/>
                <a:buNone/>
                <a:defRPr/>
              </a:pPr>
              <a:r>
                <a:rPr kumimoji="0" lang="en-US" altLang="zh-CN" sz="1000" i="0" u="none" strike="noStrike" kern="0" cap="none" spc="0" normalizeH="0" baseline="0" noProof="0">
                  <a:ln>
                    <a:noFill/>
                  </a:ln>
                  <a:solidFill>
                    <a:schemeClr val="tx1">
                      <a:lumMod val="85000"/>
                      <a:lumOff val="15000"/>
                    </a:schemeClr>
                  </a:solidFill>
                  <a:effectLst/>
                  <a:uLnTx/>
                  <a:uFillTx/>
                  <a:cs typeface="+mn-ea"/>
                  <a:sym typeface="+mn-lt"/>
                </a:rPr>
                <a:t>40%</a:t>
              </a:r>
            </a:p>
            <a:p>
              <a:pPr marL="0" marR="0" lvl="0" indent="0" algn="r" defTabSz="913765" eaLnBrk="1" fontAlgn="auto" latinLnBrk="0" hangingPunct="1">
                <a:lnSpc>
                  <a:spcPct val="165000"/>
                </a:lnSpc>
                <a:spcBef>
                  <a:spcPct val="0"/>
                </a:spcBef>
                <a:spcAft>
                  <a:spcPct val="0"/>
                </a:spcAft>
                <a:buClrTx/>
                <a:buSzTx/>
                <a:buFontTx/>
                <a:buNone/>
                <a:defRPr/>
              </a:pPr>
              <a:endParaRPr kumimoji="0" lang="en-US" altLang="zh-CN" sz="1000" i="0" u="none" strike="noStrike" kern="0" cap="none" spc="0" normalizeH="0" baseline="0" noProof="0">
                <a:ln>
                  <a:noFill/>
                </a:ln>
                <a:solidFill>
                  <a:schemeClr val="tx1">
                    <a:lumMod val="85000"/>
                    <a:lumOff val="15000"/>
                  </a:schemeClr>
                </a:solidFill>
                <a:effectLst/>
                <a:uLnTx/>
                <a:uFillTx/>
                <a:cs typeface="+mn-ea"/>
                <a:sym typeface="+mn-lt"/>
              </a:endParaRPr>
            </a:p>
            <a:p>
              <a:pPr marL="0" marR="0" lvl="0" indent="0" algn="r" defTabSz="913765" eaLnBrk="1" fontAlgn="auto" latinLnBrk="0" hangingPunct="1">
                <a:lnSpc>
                  <a:spcPct val="165000"/>
                </a:lnSpc>
                <a:spcBef>
                  <a:spcPct val="0"/>
                </a:spcBef>
                <a:spcAft>
                  <a:spcPct val="0"/>
                </a:spcAft>
                <a:buClrTx/>
                <a:buSzTx/>
                <a:buFontTx/>
                <a:buNone/>
                <a:defRPr/>
              </a:pPr>
              <a:r>
                <a:rPr kumimoji="0" lang="en-US" altLang="zh-CN" sz="1000" i="0" u="none" strike="noStrike" kern="0" cap="none" spc="0" normalizeH="0" baseline="0" noProof="0">
                  <a:ln>
                    <a:noFill/>
                  </a:ln>
                  <a:solidFill>
                    <a:schemeClr val="tx1">
                      <a:lumMod val="85000"/>
                      <a:lumOff val="15000"/>
                    </a:schemeClr>
                  </a:solidFill>
                  <a:effectLst/>
                  <a:uLnTx/>
                  <a:uFillTx/>
                  <a:cs typeface="+mn-ea"/>
                  <a:sym typeface="+mn-lt"/>
                </a:rPr>
                <a:t>30%</a:t>
              </a:r>
            </a:p>
            <a:p>
              <a:pPr marL="0" marR="0" lvl="0" indent="0" algn="r" defTabSz="913765" eaLnBrk="1" fontAlgn="auto" latinLnBrk="0" hangingPunct="1">
                <a:lnSpc>
                  <a:spcPct val="165000"/>
                </a:lnSpc>
                <a:spcBef>
                  <a:spcPct val="0"/>
                </a:spcBef>
                <a:spcAft>
                  <a:spcPct val="0"/>
                </a:spcAft>
                <a:buClrTx/>
                <a:buSzTx/>
                <a:buFontTx/>
                <a:buNone/>
                <a:defRPr/>
              </a:pPr>
              <a:endParaRPr kumimoji="0" lang="en-US" altLang="zh-CN" sz="1000" i="0" u="none" strike="noStrike" kern="0" cap="none" spc="0" normalizeH="0" baseline="0" noProof="0">
                <a:ln>
                  <a:noFill/>
                </a:ln>
                <a:solidFill>
                  <a:schemeClr val="tx1">
                    <a:lumMod val="85000"/>
                    <a:lumOff val="15000"/>
                  </a:schemeClr>
                </a:solidFill>
                <a:effectLst/>
                <a:uLnTx/>
                <a:uFillTx/>
                <a:cs typeface="+mn-ea"/>
                <a:sym typeface="+mn-lt"/>
              </a:endParaRPr>
            </a:p>
            <a:p>
              <a:pPr marL="0" marR="0" lvl="0" indent="0" algn="r" defTabSz="913765" eaLnBrk="1" fontAlgn="auto" latinLnBrk="0" hangingPunct="1">
                <a:lnSpc>
                  <a:spcPct val="165000"/>
                </a:lnSpc>
                <a:spcBef>
                  <a:spcPct val="0"/>
                </a:spcBef>
                <a:spcAft>
                  <a:spcPct val="0"/>
                </a:spcAft>
                <a:buClrTx/>
                <a:buSzTx/>
                <a:buFontTx/>
                <a:buNone/>
                <a:defRPr/>
              </a:pPr>
              <a:r>
                <a:rPr kumimoji="0" lang="en-US" altLang="zh-CN" sz="1000" i="0" u="none" strike="noStrike" kern="0" cap="none" spc="0" normalizeH="0" baseline="0" noProof="0">
                  <a:ln>
                    <a:noFill/>
                  </a:ln>
                  <a:solidFill>
                    <a:schemeClr val="tx1">
                      <a:lumMod val="85000"/>
                      <a:lumOff val="15000"/>
                    </a:schemeClr>
                  </a:solidFill>
                  <a:effectLst/>
                  <a:uLnTx/>
                  <a:uFillTx/>
                  <a:cs typeface="+mn-ea"/>
                  <a:sym typeface="+mn-lt"/>
                </a:rPr>
                <a:t>20%</a:t>
              </a:r>
            </a:p>
            <a:p>
              <a:pPr marL="0" marR="0" lvl="0" indent="0" algn="r" defTabSz="913765" eaLnBrk="1" fontAlgn="auto" latinLnBrk="0" hangingPunct="1">
                <a:lnSpc>
                  <a:spcPct val="165000"/>
                </a:lnSpc>
                <a:spcBef>
                  <a:spcPct val="0"/>
                </a:spcBef>
                <a:spcAft>
                  <a:spcPct val="0"/>
                </a:spcAft>
                <a:buClrTx/>
                <a:buSzTx/>
                <a:buFontTx/>
                <a:buNone/>
                <a:defRPr/>
              </a:pPr>
              <a:endParaRPr kumimoji="0" lang="en-US" altLang="zh-CN" sz="1000" i="0" u="none" strike="noStrike" kern="0" cap="none" spc="0" normalizeH="0" baseline="0" noProof="0">
                <a:ln>
                  <a:noFill/>
                </a:ln>
                <a:solidFill>
                  <a:schemeClr val="tx1">
                    <a:lumMod val="85000"/>
                    <a:lumOff val="15000"/>
                  </a:schemeClr>
                </a:solidFill>
                <a:effectLst/>
                <a:uLnTx/>
                <a:uFillTx/>
                <a:cs typeface="+mn-ea"/>
                <a:sym typeface="+mn-lt"/>
              </a:endParaRPr>
            </a:p>
            <a:p>
              <a:pPr marL="0" marR="0" lvl="0" indent="0" algn="r" defTabSz="913765" eaLnBrk="1" fontAlgn="auto" latinLnBrk="0" hangingPunct="1">
                <a:lnSpc>
                  <a:spcPct val="165000"/>
                </a:lnSpc>
                <a:spcBef>
                  <a:spcPct val="0"/>
                </a:spcBef>
                <a:spcAft>
                  <a:spcPct val="0"/>
                </a:spcAft>
                <a:buClrTx/>
                <a:buSzTx/>
                <a:buFontTx/>
                <a:buNone/>
                <a:defRPr/>
              </a:pPr>
              <a:r>
                <a:rPr kumimoji="0" lang="en-US" altLang="zh-CN" sz="1000" i="0" u="none" strike="noStrike" kern="0" cap="none" spc="0" normalizeH="0" baseline="0" noProof="0">
                  <a:ln>
                    <a:noFill/>
                  </a:ln>
                  <a:solidFill>
                    <a:schemeClr val="tx1">
                      <a:lumMod val="85000"/>
                      <a:lumOff val="15000"/>
                    </a:schemeClr>
                  </a:solidFill>
                  <a:effectLst/>
                  <a:uLnTx/>
                  <a:uFillTx/>
                  <a:cs typeface="+mn-ea"/>
                  <a:sym typeface="+mn-lt"/>
                </a:rPr>
                <a:t>10%</a:t>
              </a:r>
            </a:p>
            <a:p>
              <a:pPr marL="0" marR="0" lvl="0" indent="0" algn="r" defTabSz="913765" eaLnBrk="1" fontAlgn="auto" latinLnBrk="0" hangingPunct="1">
                <a:lnSpc>
                  <a:spcPct val="165000"/>
                </a:lnSpc>
                <a:spcBef>
                  <a:spcPct val="0"/>
                </a:spcBef>
                <a:spcAft>
                  <a:spcPct val="0"/>
                </a:spcAft>
                <a:buClrTx/>
                <a:buSzTx/>
                <a:buFontTx/>
                <a:buNone/>
                <a:defRPr/>
              </a:pPr>
              <a:endParaRPr kumimoji="0" lang="en-US" altLang="zh-CN" sz="1000" i="0" u="none" strike="noStrike" kern="0" cap="none" spc="0" normalizeH="0" baseline="0" noProof="0">
                <a:ln>
                  <a:noFill/>
                </a:ln>
                <a:solidFill>
                  <a:schemeClr val="tx1">
                    <a:lumMod val="85000"/>
                    <a:lumOff val="15000"/>
                  </a:schemeClr>
                </a:solidFill>
                <a:effectLst/>
                <a:uLnTx/>
                <a:uFillTx/>
                <a:cs typeface="+mn-ea"/>
                <a:sym typeface="+mn-lt"/>
              </a:endParaRPr>
            </a:p>
            <a:p>
              <a:pPr marL="0" marR="0" lvl="0" indent="0" algn="r" defTabSz="913765" eaLnBrk="1" fontAlgn="auto" latinLnBrk="0" hangingPunct="1">
                <a:lnSpc>
                  <a:spcPct val="165000"/>
                </a:lnSpc>
                <a:spcBef>
                  <a:spcPct val="0"/>
                </a:spcBef>
                <a:spcAft>
                  <a:spcPct val="0"/>
                </a:spcAft>
                <a:buClrTx/>
                <a:buSzTx/>
                <a:buFontTx/>
                <a:buNone/>
                <a:defRPr/>
              </a:pPr>
              <a:r>
                <a:rPr kumimoji="0" lang="en-US" altLang="zh-CN" sz="1000" i="0" u="none" strike="noStrike" kern="0" cap="none" spc="0" normalizeH="0" baseline="0" noProof="0">
                  <a:ln>
                    <a:noFill/>
                  </a:ln>
                  <a:solidFill>
                    <a:schemeClr val="tx1">
                      <a:lumMod val="85000"/>
                      <a:lumOff val="15000"/>
                    </a:schemeClr>
                  </a:solidFill>
                  <a:effectLst/>
                  <a:uLnTx/>
                  <a:uFillTx/>
                  <a:cs typeface="+mn-ea"/>
                  <a:sym typeface="+mn-lt"/>
                </a:rPr>
                <a:t>0%</a:t>
              </a:r>
            </a:p>
          </p:txBody>
        </p:sp>
        <p:grpSp>
          <p:nvGrpSpPr>
            <p:cNvPr id="9" name="组合 8"/>
            <p:cNvGrpSpPr/>
            <p:nvPr/>
          </p:nvGrpSpPr>
          <p:grpSpPr>
            <a:xfrm>
              <a:off x="-6132478" y="1418619"/>
              <a:ext cx="2360163" cy="1733016"/>
              <a:chOff x="-6132478" y="1418619"/>
              <a:chExt cx="2360163" cy="1733016"/>
            </a:xfrm>
          </p:grpSpPr>
          <p:sp>
            <p:nvSpPr>
              <p:cNvPr id="10" name="矩形 9"/>
              <p:cNvSpPr/>
              <p:nvPr/>
            </p:nvSpPr>
            <p:spPr>
              <a:xfrm>
                <a:off x="-4154517" y="1621966"/>
                <a:ext cx="312564" cy="1259685"/>
              </a:xfrm>
              <a:prstGeom prst="rect">
                <a:avLst/>
              </a:prstGeom>
              <a:solidFill>
                <a:srgbClr val="8A501B"/>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11" name="矩形 10"/>
              <p:cNvSpPr/>
              <p:nvPr/>
            </p:nvSpPr>
            <p:spPr>
              <a:xfrm>
                <a:off x="-4630903" y="2229188"/>
                <a:ext cx="312564" cy="652463"/>
              </a:xfrm>
              <a:prstGeom prst="rect">
                <a:avLst/>
              </a:prstGeom>
              <a:solidFill>
                <a:srgbClr val="8A501B"/>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12" name="矩形 11"/>
              <p:cNvSpPr/>
              <p:nvPr/>
            </p:nvSpPr>
            <p:spPr>
              <a:xfrm>
                <a:off x="-5107289" y="2355394"/>
                <a:ext cx="312564" cy="526257"/>
              </a:xfrm>
              <a:prstGeom prst="rect">
                <a:avLst/>
              </a:prstGeom>
              <a:solidFill>
                <a:srgbClr val="5FAA8A"/>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5" name="矩形 4"/>
              <p:cNvSpPr/>
              <p:nvPr/>
            </p:nvSpPr>
            <p:spPr>
              <a:xfrm>
                <a:off x="-5583675" y="2503032"/>
                <a:ext cx="312564" cy="378619"/>
              </a:xfrm>
              <a:prstGeom prst="rect">
                <a:avLst/>
              </a:prstGeom>
              <a:solidFill>
                <a:srgbClr val="5FAA8A"/>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14" name="矩形 13"/>
              <p:cNvSpPr/>
              <p:nvPr/>
            </p:nvSpPr>
            <p:spPr>
              <a:xfrm>
                <a:off x="-6060061" y="2605426"/>
                <a:ext cx="312564" cy="276225"/>
              </a:xfrm>
              <a:prstGeom prst="rect">
                <a:avLst/>
              </a:prstGeom>
              <a:solidFill>
                <a:srgbClr val="8A501B"/>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15" name="矩形 14"/>
              <p:cNvSpPr/>
              <p:nvPr/>
            </p:nvSpPr>
            <p:spPr>
              <a:xfrm>
                <a:off x="-6132478" y="2881650"/>
                <a:ext cx="457391" cy="269985"/>
              </a:xfrm>
              <a:prstGeom prst="rect">
                <a:avLst/>
              </a:prstGeom>
            </p:spPr>
            <p:txBody>
              <a:bodyPr wrap="none">
                <a:spAutoFit/>
              </a:bodyPr>
              <a:lstStyle/>
              <a:p>
                <a:pPr marL="0" marR="0" lvl="0" indent="0" algn="ctr" defTabSz="913765" eaLnBrk="1" fontAlgn="auto" latinLnBrk="0" hangingPunct="1">
                  <a:lnSpc>
                    <a:spcPct val="100000"/>
                  </a:lnSpc>
                  <a:spcBef>
                    <a:spcPct val="0"/>
                  </a:spcBef>
                  <a:spcAft>
                    <a:spcPct val="0"/>
                  </a:spcAft>
                  <a:buClrTx/>
                  <a:buSzTx/>
                  <a:buFontTx/>
                  <a:buNone/>
                  <a:defRPr/>
                </a:pPr>
                <a:r>
                  <a:rPr lang="zh-CN" altLang="en-US" sz="2000" kern="0">
                    <a:solidFill>
                      <a:schemeClr val="tx1">
                        <a:lumMod val="85000"/>
                        <a:lumOff val="15000"/>
                      </a:schemeClr>
                    </a:solidFill>
                    <a:cs typeface="+mn-ea"/>
                    <a:sym typeface="+mn-lt"/>
                  </a:rPr>
                  <a:t>关键字</a:t>
                </a:r>
                <a:endParaRPr kumimoji="0" lang="zh-CN" altLang="en-US" sz="200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16" name="矩形 15"/>
              <p:cNvSpPr/>
              <p:nvPr/>
            </p:nvSpPr>
            <p:spPr>
              <a:xfrm>
                <a:off x="-5656781" y="2881650"/>
                <a:ext cx="457391" cy="269985"/>
              </a:xfrm>
              <a:prstGeom prst="rect">
                <a:avLst/>
              </a:prstGeom>
            </p:spPr>
            <p:txBody>
              <a:bodyPr wrap="none">
                <a:spAutoFit/>
              </a:bodyPr>
              <a:lstStyle/>
              <a:p>
                <a:pPr lvl="0" algn="ctr" defTabSz="913765">
                  <a:defRPr/>
                </a:pPr>
                <a:r>
                  <a:rPr lang="zh-CN" altLang="en-US" sz="2000" kern="0">
                    <a:solidFill>
                      <a:schemeClr val="tx1">
                        <a:lumMod val="85000"/>
                        <a:lumOff val="15000"/>
                      </a:schemeClr>
                    </a:solidFill>
                    <a:cs typeface="+mn-ea"/>
                    <a:sym typeface="+mn-lt"/>
                  </a:rPr>
                  <a:t>关键字</a:t>
                </a:r>
              </a:p>
            </p:txBody>
          </p:sp>
          <p:sp>
            <p:nvSpPr>
              <p:cNvPr id="17" name="矩形 16"/>
              <p:cNvSpPr/>
              <p:nvPr/>
            </p:nvSpPr>
            <p:spPr>
              <a:xfrm>
                <a:off x="-5181090" y="2881650"/>
                <a:ext cx="457391" cy="269985"/>
              </a:xfrm>
              <a:prstGeom prst="rect">
                <a:avLst/>
              </a:prstGeom>
            </p:spPr>
            <p:txBody>
              <a:bodyPr wrap="none">
                <a:spAutoFit/>
              </a:bodyPr>
              <a:lstStyle/>
              <a:p>
                <a:pPr lvl="0" algn="ctr" defTabSz="913765">
                  <a:defRPr/>
                </a:pPr>
                <a:r>
                  <a:rPr lang="zh-CN" altLang="en-US" sz="2000" kern="0">
                    <a:solidFill>
                      <a:schemeClr val="tx1">
                        <a:lumMod val="85000"/>
                        <a:lumOff val="15000"/>
                      </a:schemeClr>
                    </a:solidFill>
                    <a:cs typeface="+mn-ea"/>
                    <a:sym typeface="+mn-lt"/>
                  </a:rPr>
                  <a:t>关键字</a:t>
                </a:r>
              </a:p>
            </p:txBody>
          </p:sp>
          <p:sp>
            <p:nvSpPr>
              <p:cNvPr id="18" name="矩形 17"/>
              <p:cNvSpPr/>
              <p:nvPr/>
            </p:nvSpPr>
            <p:spPr>
              <a:xfrm>
                <a:off x="-4705396" y="2881650"/>
                <a:ext cx="457391" cy="269985"/>
              </a:xfrm>
              <a:prstGeom prst="rect">
                <a:avLst/>
              </a:prstGeom>
            </p:spPr>
            <p:txBody>
              <a:bodyPr wrap="none">
                <a:spAutoFit/>
              </a:bodyPr>
              <a:lstStyle/>
              <a:p>
                <a:pPr lvl="0" algn="ctr" defTabSz="913765">
                  <a:defRPr/>
                </a:pPr>
                <a:r>
                  <a:rPr lang="zh-CN" altLang="en-US" sz="2000" kern="0">
                    <a:solidFill>
                      <a:schemeClr val="tx1">
                        <a:lumMod val="85000"/>
                        <a:lumOff val="15000"/>
                      </a:schemeClr>
                    </a:solidFill>
                    <a:cs typeface="+mn-ea"/>
                    <a:sym typeface="+mn-lt"/>
                  </a:rPr>
                  <a:t>关键字</a:t>
                </a:r>
              </a:p>
            </p:txBody>
          </p:sp>
          <p:sp>
            <p:nvSpPr>
              <p:cNvPr id="19" name="矩形 18"/>
              <p:cNvSpPr/>
              <p:nvPr/>
            </p:nvSpPr>
            <p:spPr>
              <a:xfrm>
                <a:off x="-4229706" y="2881650"/>
                <a:ext cx="457391" cy="269985"/>
              </a:xfrm>
              <a:prstGeom prst="rect">
                <a:avLst/>
              </a:prstGeom>
            </p:spPr>
            <p:txBody>
              <a:bodyPr wrap="none">
                <a:spAutoFit/>
              </a:bodyPr>
              <a:lstStyle/>
              <a:p>
                <a:pPr lvl="0" algn="ctr" defTabSz="913765">
                  <a:defRPr/>
                </a:pPr>
                <a:r>
                  <a:rPr lang="zh-CN" altLang="en-US" sz="2000" kern="0">
                    <a:solidFill>
                      <a:schemeClr val="tx1">
                        <a:lumMod val="85000"/>
                        <a:lumOff val="15000"/>
                      </a:schemeClr>
                    </a:solidFill>
                    <a:cs typeface="+mn-ea"/>
                    <a:sym typeface="+mn-lt"/>
                  </a:rPr>
                  <a:t>关键字</a:t>
                </a:r>
              </a:p>
            </p:txBody>
          </p:sp>
          <p:sp>
            <p:nvSpPr>
              <p:cNvPr id="20" name="矩形 19"/>
              <p:cNvSpPr/>
              <p:nvPr/>
            </p:nvSpPr>
            <p:spPr>
              <a:xfrm>
                <a:off x="-5988005" y="2387219"/>
                <a:ext cx="168448" cy="186913"/>
              </a:xfrm>
              <a:prstGeom prst="rect">
                <a:avLst/>
              </a:prstGeom>
            </p:spPr>
            <p:txBody>
              <a:bodyPr wrap="none">
                <a:spAutoFit/>
              </a:bodyPr>
              <a:lstStyle/>
              <a:p>
                <a:pPr marL="0" marR="0" lvl="0" indent="0" algn="ctr" defTabSz="913765" eaLnBrk="1" fontAlgn="auto" latinLnBrk="0" hangingPunct="1">
                  <a:lnSpc>
                    <a:spcPct val="100000"/>
                  </a:lnSpc>
                  <a:spcBef>
                    <a:spcPct val="0"/>
                  </a:spcBef>
                  <a:spcAft>
                    <a:spcPct val="0"/>
                  </a:spcAft>
                  <a:buClrTx/>
                  <a:buSzTx/>
                  <a:buFontTx/>
                  <a:buNone/>
                  <a:defRPr/>
                </a:pPr>
                <a:r>
                  <a:rPr kumimoji="0" lang="en-US" altLang="zh-CN" sz="1200" i="0" u="none" strike="noStrike" kern="0" cap="none" spc="0" normalizeH="0" baseline="0" noProof="0">
                    <a:ln>
                      <a:noFill/>
                    </a:ln>
                    <a:solidFill>
                      <a:schemeClr val="tx1">
                        <a:lumMod val="85000"/>
                        <a:lumOff val="15000"/>
                      </a:schemeClr>
                    </a:solidFill>
                    <a:effectLst/>
                    <a:uLnTx/>
                    <a:uFillTx/>
                    <a:cs typeface="+mn-ea"/>
                    <a:sym typeface="+mn-lt"/>
                  </a:rPr>
                  <a:t>9%</a:t>
                </a:r>
              </a:p>
            </p:txBody>
          </p:sp>
          <p:sp>
            <p:nvSpPr>
              <p:cNvPr id="21" name="矩形 20"/>
              <p:cNvSpPr/>
              <p:nvPr/>
            </p:nvSpPr>
            <p:spPr>
              <a:xfrm>
                <a:off x="-5523453" y="2278928"/>
                <a:ext cx="190733" cy="186913"/>
              </a:xfrm>
              <a:prstGeom prst="rect">
                <a:avLst/>
              </a:prstGeom>
            </p:spPr>
            <p:txBody>
              <a:bodyPr wrap="none">
                <a:spAutoFit/>
              </a:bodyPr>
              <a:lstStyle/>
              <a:p>
                <a:pPr marL="0" marR="0" lvl="0" indent="0" algn="ctr" defTabSz="913765" eaLnBrk="1" fontAlgn="auto" latinLnBrk="0" hangingPunct="1">
                  <a:lnSpc>
                    <a:spcPct val="100000"/>
                  </a:lnSpc>
                  <a:spcBef>
                    <a:spcPct val="0"/>
                  </a:spcBef>
                  <a:spcAft>
                    <a:spcPct val="0"/>
                  </a:spcAft>
                  <a:buClrTx/>
                  <a:buSzTx/>
                  <a:buFontTx/>
                  <a:buNone/>
                  <a:defRPr/>
                </a:pPr>
                <a:r>
                  <a:rPr kumimoji="0" lang="en-US" altLang="zh-CN" sz="1200" i="0" u="none" strike="noStrike" kern="0" cap="none" spc="0" normalizeH="0" baseline="0" noProof="0">
                    <a:ln>
                      <a:noFill/>
                    </a:ln>
                    <a:solidFill>
                      <a:schemeClr val="tx1">
                        <a:lumMod val="85000"/>
                        <a:lumOff val="15000"/>
                      </a:schemeClr>
                    </a:solidFill>
                    <a:effectLst/>
                    <a:uLnTx/>
                    <a:uFillTx/>
                    <a:cs typeface="+mn-ea"/>
                    <a:sym typeface="+mn-lt"/>
                  </a:rPr>
                  <a:t>12%</a:t>
                </a:r>
              </a:p>
            </p:txBody>
          </p:sp>
          <p:sp>
            <p:nvSpPr>
              <p:cNvPr id="22" name="矩形 21"/>
              <p:cNvSpPr/>
              <p:nvPr/>
            </p:nvSpPr>
            <p:spPr>
              <a:xfrm>
                <a:off x="-5051219" y="2130992"/>
                <a:ext cx="197649" cy="186913"/>
              </a:xfrm>
              <a:prstGeom prst="rect">
                <a:avLst/>
              </a:prstGeom>
            </p:spPr>
            <p:txBody>
              <a:bodyPr wrap="none">
                <a:spAutoFit/>
              </a:bodyPr>
              <a:lstStyle/>
              <a:p>
                <a:pPr marL="0" marR="0" lvl="0" indent="0" algn="ctr" defTabSz="913765" eaLnBrk="1" fontAlgn="auto" latinLnBrk="0" hangingPunct="1">
                  <a:lnSpc>
                    <a:spcPct val="100000"/>
                  </a:lnSpc>
                  <a:spcBef>
                    <a:spcPct val="0"/>
                  </a:spcBef>
                  <a:spcAft>
                    <a:spcPct val="0"/>
                  </a:spcAft>
                  <a:buClrTx/>
                  <a:buSzTx/>
                  <a:buFontTx/>
                  <a:buNone/>
                  <a:defRPr/>
                </a:pPr>
                <a:r>
                  <a:rPr kumimoji="0" lang="en-US" altLang="zh-CN" sz="1200" i="0" u="none" strike="noStrike" kern="0" cap="none" spc="0" normalizeH="0" baseline="0" noProof="0">
                    <a:ln>
                      <a:noFill/>
                    </a:ln>
                    <a:solidFill>
                      <a:schemeClr val="tx1">
                        <a:lumMod val="85000"/>
                        <a:lumOff val="15000"/>
                      </a:schemeClr>
                    </a:solidFill>
                    <a:effectLst/>
                    <a:uLnTx/>
                    <a:uFillTx/>
                    <a:cs typeface="+mn-ea"/>
                    <a:sym typeface="+mn-lt"/>
                  </a:rPr>
                  <a:t>18%</a:t>
                </a:r>
              </a:p>
            </p:txBody>
          </p:sp>
          <p:sp>
            <p:nvSpPr>
              <p:cNvPr id="23" name="矩形 22"/>
              <p:cNvSpPr/>
              <p:nvPr/>
            </p:nvSpPr>
            <p:spPr>
              <a:xfrm>
                <a:off x="-4575141" y="2016690"/>
                <a:ext cx="196881" cy="186913"/>
              </a:xfrm>
              <a:prstGeom prst="rect">
                <a:avLst/>
              </a:prstGeom>
            </p:spPr>
            <p:txBody>
              <a:bodyPr wrap="none">
                <a:spAutoFit/>
              </a:bodyPr>
              <a:lstStyle/>
              <a:p>
                <a:pPr marL="0" marR="0" lvl="0" indent="0" algn="ctr" defTabSz="913765" eaLnBrk="1" fontAlgn="auto" latinLnBrk="0" hangingPunct="1">
                  <a:lnSpc>
                    <a:spcPct val="100000"/>
                  </a:lnSpc>
                  <a:spcBef>
                    <a:spcPct val="0"/>
                  </a:spcBef>
                  <a:spcAft>
                    <a:spcPct val="0"/>
                  </a:spcAft>
                  <a:buClrTx/>
                  <a:buSzTx/>
                  <a:buFontTx/>
                  <a:buNone/>
                  <a:defRPr/>
                </a:pPr>
                <a:r>
                  <a:rPr kumimoji="0" lang="en-US" altLang="zh-CN" sz="1200" i="0" u="none" strike="noStrike" kern="0" cap="none" spc="0" normalizeH="0" baseline="0" noProof="0">
                    <a:ln>
                      <a:noFill/>
                    </a:ln>
                    <a:solidFill>
                      <a:schemeClr val="tx1">
                        <a:lumMod val="85000"/>
                        <a:lumOff val="15000"/>
                      </a:schemeClr>
                    </a:solidFill>
                    <a:effectLst/>
                    <a:uLnTx/>
                    <a:uFillTx/>
                    <a:cs typeface="+mn-ea"/>
                    <a:sym typeface="+mn-lt"/>
                  </a:rPr>
                  <a:t>23%</a:t>
                </a:r>
              </a:p>
            </p:txBody>
          </p:sp>
          <p:sp>
            <p:nvSpPr>
              <p:cNvPr id="24" name="矩形 23"/>
              <p:cNvSpPr/>
              <p:nvPr/>
            </p:nvSpPr>
            <p:spPr>
              <a:xfrm>
                <a:off x="-4215169" y="1418619"/>
                <a:ext cx="426001" cy="186913"/>
              </a:xfrm>
              <a:prstGeom prst="rect">
                <a:avLst/>
              </a:prstGeom>
            </p:spPr>
            <p:txBody>
              <a:bodyPr wrap="square">
                <a:spAutoFit/>
              </a:bodyPr>
              <a:lstStyle/>
              <a:p>
                <a:pPr marL="0" marR="0" lvl="0" indent="0" algn="ctr" defTabSz="913765" eaLnBrk="1" fontAlgn="auto" latinLnBrk="0" hangingPunct="1">
                  <a:lnSpc>
                    <a:spcPct val="100000"/>
                  </a:lnSpc>
                  <a:spcBef>
                    <a:spcPct val="0"/>
                  </a:spcBef>
                  <a:spcAft>
                    <a:spcPct val="0"/>
                  </a:spcAft>
                  <a:buClrTx/>
                  <a:buSzTx/>
                  <a:buFontTx/>
                  <a:buNone/>
                  <a:defRPr/>
                </a:pPr>
                <a:r>
                  <a:rPr kumimoji="0" lang="en-US" altLang="zh-CN" sz="1200" i="0" u="none" strike="noStrike" kern="0" cap="none" spc="0" normalizeH="0" baseline="0" noProof="0">
                    <a:ln>
                      <a:noFill/>
                    </a:ln>
                    <a:solidFill>
                      <a:schemeClr val="tx1">
                        <a:lumMod val="85000"/>
                        <a:lumOff val="15000"/>
                      </a:schemeClr>
                    </a:solidFill>
                    <a:effectLst/>
                    <a:uLnTx/>
                    <a:uFillTx/>
                    <a:cs typeface="+mn-ea"/>
                    <a:sym typeface="+mn-lt"/>
                  </a:rPr>
                  <a:t>45%</a:t>
                </a:r>
              </a:p>
            </p:txBody>
          </p:sp>
          <p:sp>
            <p:nvSpPr>
              <p:cNvPr id="33" name="矩形 32"/>
              <p:cNvSpPr/>
              <p:nvPr/>
            </p:nvSpPr>
            <p:spPr>
              <a:xfrm>
                <a:off x="-5108811" y="2355822"/>
                <a:ext cx="312564" cy="526257"/>
              </a:xfrm>
              <a:prstGeom prst="rect">
                <a:avLst/>
              </a:prstGeom>
              <a:solidFill>
                <a:srgbClr val="8A501B"/>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35" name="矩形 34"/>
              <p:cNvSpPr/>
              <p:nvPr/>
            </p:nvSpPr>
            <p:spPr>
              <a:xfrm>
                <a:off x="-5585197" y="2503460"/>
                <a:ext cx="312564" cy="378619"/>
              </a:xfrm>
              <a:prstGeom prst="rect">
                <a:avLst/>
              </a:prstGeom>
              <a:solidFill>
                <a:srgbClr val="8A501B"/>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ct val="0"/>
                  </a:spcBef>
                  <a:spcAft>
                    <a:spcPct val="0"/>
                  </a:spcAft>
                  <a:buClrTx/>
                  <a:buSzTx/>
                  <a:buFontTx/>
                  <a:buNone/>
                  <a:defRPr/>
                </a:pPr>
                <a:endParaRPr kumimoji="0" lang="zh-CN" altLang="en-US" sz="3200" i="0" u="none" strike="noStrike" kern="0" cap="none" spc="0" normalizeH="0" baseline="0" noProof="0">
                  <a:ln>
                    <a:noFill/>
                  </a:ln>
                  <a:solidFill>
                    <a:schemeClr val="tx1">
                      <a:lumMod val="85000"/>
                      <a:lumOff val="15000"/>
                    </a:schemeClr>
                  </a:solidFill>
                  <a:effectLst/>
                  <a:uLnTx/>
                  <a:uFillTx/>
                  <a:cs typeface="+mn-ea"/>
                  <a:sym typeface="+mn-lt"/>
                </a:endParaRPr>
              </a:p>
            </p:txBody>
          </p:sp>
        </p:grpSp>
      </p:grpSp>
      <p:sp>
        <p:nvSpPr>
          <p:cNvPr id="32" name="矩形 31"/>
          <p:cNvSpPr/>
          <p:nvPr/>
        </p:nvSpPr>
        <p:spPr>
          <a:xfrm>
            <a:off x="1235075" y="5041265"/>
            <a:ext cx="5536565" cy="852805"/>
          </a:xfrm>
          <a:prstGeom prst="rect">
            <a:avLst/>
          </a:prstGeom>
        </p:spPr>
        <p:txBody>
          <a:bodyPr wrap="square">
            <a:spAutoFit/>
          </a:bodyPr>
          <a:lstStyle/>
          <a:p>
            <a:pPr algn="ctr">
              <a:lnSpc>
                <a:spcPct val="150000"/>
              </a:lnSpc>
            </a:pPr>
            <a:r>
              <a:rPr lang="zh-CN" altLang="en-US" sz="1100">
                <a:solidFill>
                  <a:schemeClr val="tx1">
                    <a:lumMod val="85000"/>
                    <a:lumOff val="15000"/>
                  </a:schemeClr>
                </a:solidFill>
                <a:cs typeface="+mn-ea"/>
                <a:sym typeface="+mn-lt"/>
              </a:rPr>
              <a:t>单击此处添加段落文本单击此处添加段落文本单击此处添加段落文本单击此处添加段落文本 单击此处添加段落文本单击此处添加段落文本单击此处添加段落文本单击此处添加段落文本 单击此处添加段落文本单击此处添加段落文本</a:t>
            </a:r>
          </a:p>
        </p:txBody>
      </p:sp>
      <p:pic>
        <p:nvPicPr>
          <p:cNvPr id="36" name="图片 35" descr="摄图网_4013152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83400" y="1601470"/>
            <a:ext cx="4546600" cy="4546600"/>
          </a:xfrm>
          <a:prstGeom prst="rect">
            <a:avLst/>
          </a:prstGeom>
        </p:spPr>
      </p:pic>
    </p:spTree>
    <p:custDataLst>
      <p:tags r:id="rId4"/>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
                                        </p:tgtEl>
                                        <p:attrNameLst>
                                          <p:attrName>style.visibility</p:attrName>
                                        </p:attrNameLst>
                                      </p:cBhvr>
                                      <p:to>
                                        <p:strVal val="visible"/>
                                      </p:to>
                                    </p:set>
                                    <p:anim calcmode="lin" valueType="num">
                                      <p:cBhvr>
                                        <p:cTn id="14" dur="25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5" dur="250" fill="hold"/>
                                        <p:tgtEl>
                                          <p:spTgt spid="32"/>
                                        </p:tgtEl>
                                        <p:attrNameLst>
                                          <p:attrName>ppt_y</p:attrName>
                                        </p:attrNameLst>
                                      </p:cBhvr>
                                      <p:tavLst>
                                        <p:tav tm="0">
                                          <p:val>
                                            <p:strVal val="#ppt_y"/>
                                          </p:val>
                                        </p:tav>
                                        <p:tav tm="100000">
                                          <p:val>
                                            <p:strVal val="#ppt_y"/>
                                          </p:val>
                                        </p:tav>
                                      </p:tavLst>
                                    </p:anim>
                                    <p:anim calcmode="lin" valueType="num">
                                      <p:cBhvr>
                                        <p:cTn id="16" dur="25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7" dur="25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5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8" name="组合 7"/>
          <p:cNvGrpSpPr/>
          <p:nvPr/>
        </p:nvGrpSpPr>
        <p:grpSpPr>
          <a:xfrm>
            <a:off x="5868670" y="2210435"/>
            <a:ext cx="5379085" cy="3578225"/>
            <a:chOff x="1625" y="3468"/>
            <a:chExt cx="7516" cy="5000"/>
          </a:xfrm>
        </p:grpSpPr>
        <p:sp>
          <p:nvSpPr>
            <p:cNvPr id="3" name="MH_SubTitle_2"/>
            <p:cNvSpPr/>
            <p:nvPr>
              <p:custDataLst>
                <p:tags r:id="rId2"/>
              </p:custDataLst>
            </p:nvPr>
          </p:nvSpPr>
          <p:spPr>
            <a:xfrm>
              <a:off x="2935" y="3468"/>
              <a:ext cx="2408" cy="2408"/>
            </a:xfrm>
            <a:prstGeom prst="diamond">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a:solidFill>
                  <a:srgbClr val="FFFFFF"/>
                </a:solidFill>
                <a:cs typeface="+mn-ea"/>
                <a:sym typeface="+mn-lt"/>
              </a:endParaRPr>
            </a:p>
          </p:txBody>
        </p:sp>
        <p:sp>
          <p:nvSpPr>
            <p:cNvPr id="4" name="MH_SubTitle_4"/>
            <p:cNvSpPr/>
            <p:nvPr>
              <p:custDataLst>
                <p:tags r:id="rId3"/>
              </p:custDataLst>
            </p:nvPr>
          </p:nvSpPr>
          <p:spPr>
            <a:xfrm>
              <a:off x="2935" y="6058"/>
              <a:ext cx="2408" cy="2410"/>
            </a:xfrm>
            <a:prstGeom prst="diamond">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a:solidFill>
                  <a:srgbClr val="FFFFFF"/>
                </a:solidFill>
                <a:cs typeface="+mn-ea"/>
                <a:sym typeface="+mn-lt"/>
              </a:endParaRPr>
            </a:p>
          </p:txBody>
        </p:sp>
        <p:sp>
          <p:nvSpPr>
            <p:cNvPr id="18" name="MH_SubTitle_3"/>
            <p:cNvSpPr/>
            <p:nvPr>
              <p:custDataLst>
                <p:tags r:id="rId4"/>
              </p:custDataLst>
            </p:nvPr>
          </p:nvSpPr>
          <p:spPr>
            <a:xfrm>
              <a:off x="1625" y="4763"/>
              <a:ext cx="2410" cy="2410"/>
            </a:xfrm>
            <a:prstGeom prst="diamond">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a:solidFill>
                  <a:srgbClr val="FFFFFF"/>
                </a:solidFill>
                <a:cs typeface="+mn-ea"/>
                <a:sym typeface="+mn-lt"/>
              </a:endParaRPr>
            </a:p>
          </p:txBody>
        </p:sp>
        <p:sp>
          <p:nvSpPr>
            <p:cNvPr id="5" name="椭圆 3"/>
            <p:cNvSpPr/>
            <p:nvPr/>
          </p:nvSpPr>
          <p:spPr>
            <a:xfrm>
              <a:off x="3775" y="4267"/>
              <a:ext cx="728" cy="810"/>
            </a:xfrm>
            <a:custGeom>
              <a:gdLst>
                <a:gd name="connsiteX0" fmla="*/ 86207 w 298037"/>
                <a:gd name="connsiteY0" fmla="*/ 92304 h 331788"/>
                <a:gd name="connsiteX1" fmla="*/ 39991 w 298037"/>
                <a:gd name="connsiteY1" fmla="*/ 112040 h 331788"/>
                <a:gd name="connsiteX2" fmla="*/ 39991 w 298037"/>
                <a:gd name="connsiteY2" fmla="*/ 205460 h 331788"/>
                <a:gd name="connsiteX3" fmla="*/ 133410 w 298037"/>
                <a:gd name="connsiteY3" fmla="*/ 205460 h 331788"/>
                <a:gd name="connsiteX4" fmla="*/ 133410 w 298037"/>
                <a:gd name="connsiteY4" fmla="*/ 112040 h 331788"/>
                <a:gd name="connsiteX5" fmla="*/ 86207 w 298037"/>
                <a:gd name="connsiteY5" fmla="*/ 92304 h 331788"/>
                <a:gd name="connsiteX6" fmla="*/ 86141 w 298037"/>
                <a:gd name="connsiteY6" fmla="*/ 71760 h 331788"/>
                <a:gd name="connsiteX7" fmla="*/ 146637 w 298037"/>
                <a:gd name="connsiteY7" fmla="*/ 96541 h 331788"/>
                <a:gd name="connsiteX8" fmla="*/ 155843 w 298037"/>
                <a:gd name="connsiteY8" fmla="*/ 207556 h 331788"/>
                <a:gd name="connsiteX9" fmla="*/ 171625 w 298037"/>
                <a:gd name="connsiteY9" fmla="*/ 223416 h 331788"/>
                <a:gd name="connsiteX10" fmla="*/ 182146 w 298037"/>
                <a:gd name="connsiteY10" fmla="*/ 216808 h 331788"/>
                <a:gd name="connsiteX11" fmla="*/ 259739 w 298037"/>
                <a:gd name="connsiteY11" fmla="*/ 294783 h 331788"/>
                <a:gd name="connsiteX12" fmla="*/ 249218 w 298037"/>
                <a:gd name="connsiteY12" fmla="*/ 319894 h 331788"/>
                <a:gd name="connsiteX13" fmla="*/ 222915 w 298037"/>
                <a:gd name="connsiteY13" fmla="*/ 331788 h 331788"/>
                <a:gd name="connsiteX14" fmla="*/ 145322 w 298037"/>
                <a:gd name="connsiteY14" fmla="*/ 253813 h 331788"/>
                <a:gd name="connsiteX15" fmla="*/ 150582 w 298037"/>
                <a:gd name="connsiteY15" fmla="*/ 241918 h 331788"/>
                <a:gd name="connsiteX16" fmla="*/ 136116 w 298037"/>
                <a:gd name="connsiteY16" fmla="*/ 228702 h 331788"/>
                <a:gd name="connsiteX17" fmla="*/ 25644 w 298037"/>
                <a:gd name="connsiteY17" fmla="*/ 219451 h 331788"/>
                <a:gd name="connsiteX18" fmla="*/ 25644 w 298037"/>
                <a:gd name="connsiteY18" fmla="*/ 96541 h 331788"/>
                <a:gd name="connsiteX19" fmla="*/ 86141 w 298037"/>
                <a:gd name="connsiteY19" fmla="*/ 71760 h 331788"/>
                <a:gd name="connsiteX20" fmla="*/ 237007 w 298037"/>
                <a:gd name="connsiteY20" fmla="*/ 0 h 331788"/>
                <a:gd name="connsiteX21" fmla="*/ 247545 w 298037"/>
                <a:gd name="connsiteY21" fmla="*/ 0 h 331788"/>
                <a:gd name="connsiteX22" fmla="*/ 247545 w 298037"/>
                <a:gd name="connsiteY22" fmla="*/ 9274 h 331788"/>
                <a:gd name="connsiteX23" fmla="*/ 271256 w 298037"/>
                <a:gd name="connsiteY23" fmla="*/ 35770 h 331788"/>
                <a:gd name="connsiteX24" fmla="*/ 294967 w 298037"/>
                <a:gd name="connsiteY24" fmla="*/ 60942 h 331788"/>
                <a:gd name="connsiteX25" fmla="*/ 289698 w 298037"/>
                <a:gd name="connsiteY25" fmla="*/ 92738 h 331788"/>
                <a:gd name="connsiteX26" fmla="*/ 276525 w 298037"/>
                <a:gd name="connsiteY26" fmla="*/ 67566 h 331788"/>
                <a:gd name="connsiteX27" fmla="*/ 247545 w 298037"/>
                <a:gd name="connsiteY27" fmla="*/ 54318 h 331788"/>
                <a:gd name="connsiteX28" fmla="*/ 247545 w 298037"/>
                <a:gd name="connsiteY28" fmla="*/ 135132 h 331788"/>
                <a:gd name="connsiteX29" fmla="*/ 234372 w 298037"/>
                <a:gd name="connsiteY29" fmla="*/ 166927 h 331788"/>
                <a:gd name="connsiteX30" fmla="*/ 189584 w 298037"/>
                <a:gd name="connsiteY30" fmla="*/ 174876 h 331788"/>
                <a:gd name="connsiteX31" fmla="*/ 198805 w 298037"/>
                <a:gd name="connsiteY31" fmla="*/ 131157 h 331788"/>
                <a:gd name="connsiteX32" fmla="*/ 237007 w 298037"/>
                <a:gd name="connsiteY32" fmla="*/ 119234 h 331788"/>
                <a:gd name="connsiteX33" fmla="*/ 237007 w 298037"/>
                <a:gd name="connsiteY33" fmla="*/ 0 h 3317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8037" h="331788">
                  <a:moveTo>
                    <a:pt x="86207" y="92304"/>
                  </a:moveTo>
                  <a:cubicBezTo>
                    <a:pt x="69267" y="92304"/>
                    <a:pt x="52491" y="98883"/>
                    <a:pt x="39991" y="112040"/>
                  </a:cubicBezTo>
                  <a:cubicBezTo>
                    <a:pt x="13676" y="138356"/>
                    <a:pt x="13676" y="180460"/>
                    <a:pt x="39991" y="205460"/>
                  </a:cubicBezTo>
                  <a:cubicBezTo>
                    <a:pt x="64991" y="231775"/>
                    <a:pt x="107095" y="231775"/>
                    <a:pt x="133410" y="205460"/>
                  </a:cubicBezTo>
                  <a:cubicBezTo>
                    <a:pt x="159726" y="180460"/>
                    <a:pt x="159726" y="138356"/>
                    <a:pt x="133410" y="112040"/>
                  </a:cubicBezTo>
                  <a:cubicBezTo>
                    <a:pt x="120253" y="98883"/>
                    <a:pt x="103148" y="92304"/>
                    <a:pt x="86207" y="92304"/>
                  </a:cubicBezTo>
                  <a:close/>
                  <a:moveTo>
                    <a:pt x="86141" y="71760"/>
                  </a:moveTo>
                  <a:cubicBezTo>
                    <a:pt x="108169" y="71760"/>
                    <a:pt x="130198" y="80020"/>
                    <a:pt x="146637" y="96541"/>
                  </a:cubicBezTo>
                  <a:cubicBezTo>
                    <a:pt x="176885" y="126938"/>
                    <a:pt x="180831" y="174516"/>
                    <a:pt x="155843" y="207556"/>
                  </a:cubicBezTo>
                  <a:cubicBezTo>
                    <a:pt x="155843" y="207556"/>
                    <a:pt x="155843" y="207556"/>
                    <a:pt x="171625" y="223416"/>
                  </a:cubicBezTo>
                  <a:cubicBezTo>
                    <a:pt x="171625" y="223416"/>
                    <a:pt x="171625" y="223416"/>
                    <a:pt x="182146" y="216808"/>
                  </a:cubicBezTo>
                  <a:lnTo>
                    <a:pt x="259739" y="294783"/>
                  </a:lnTo>
                  <a:cubicBezTo>
                    <a:pt x="259739" y="294783"/>
                    <a:pt x="259739" y="309321"/>
                    <a:pt x="249218" y="319894"/>
                  </a:cubicBezTo>
                  <a:cubicBezTo>
                    <a:pt x="240012" y="331788"/>
                    <a:pt x="222915" y="331788"/>
                    <a:pt x="222915" y="331788"/>
                  </a:cubicBezTo>
                  <a:cubicBezTo>
                    <a:pt x="222915" y="331788"/>
                    <a:pt x="222915" y="331788"/>
                    <a:pt x="145322" y="253813"/>
                  </a:cubicBezTo>
                  <a:cubicBezTo>
                    <a:pt x="145322" y="253813"/>
                    <a:pt x="145322" y="253813"/>
                    <a:pt x="150582" y="241918"/>
                  </a:cubicBezTo>
                  <a:cubicBezTo>
                    <a:pt x="150582" y="241918"/>
                    <a:pt x="150582" y="241918"/>
                    <a:pt x="136116" y="228702"/>
                  </a:cubicBezTo>
                  <a:cubicBezTo>
                    <a:pt x="103237" y="252491"/>
                    <a:pt x="55892" y="249848"/>
                    <a:pt x="25644" y="219451"/>
                  </a:cubicBezTo>
                  <a:cubicBezTo>
                    <a:pt x="-8549" y="185089"/>
                    <a:pt x="-8549" y="130903"/>
                    <a:pt x="25644" y="96541"/>
                  </a:cubicBezTo>
                  <a:cubicBezTo>
                    <a:pt x="42084" y="80020"/>
                    <a:pt x="64112" y="71760"/>
                    <a:pt x="86141" y="71760"/>
                  </a:cubicBezTo>
                  <a:close/>
                  <a:moveTo>
                    <a:pt x="237007" y="0"/>
                  </a:moveTo>
                  <a:cubicBezTo>
                    <a:pt x="237007" y="0"/>
                    <a:pt x="237007" y="0"/>
                    <a:pt x="247545" y="0"/>
                  </a:cubicBezTo>
                  <a:cubicBezTo>
                    <a:pt x="247545" y="0"/>
                    <a:pt x="247545" y="0"/>
                    <a:pt x="247545" y="9274"/>
                  </a:cubicBezTo>
                  <a:cubicBezTo>
                    <a:pt x="252814" y="17223"/>
                    <a:pt x="260718" y="30471"/>
                    <a:pt x="271256" y="35770"/>
                  </a:cubicBezTo>
                  <a:cubicBezTo>
                    <a:pt x="288381" y="46369"/>
                    <a:pt x="291015" y="51668"/>
                    <a:pt x="294967" y="60942"/>
                  </a:cubicBezTo>
                  <a:cubicBezTo>
                    <a:pt x="304188" y="79489"/>
                    <a:pt x="289698" y="92738"/>
                    <a:pt x="289698" y="92738"/>
                  </a:cubicBezTo>
                  <a:cubicBezTo>
                    <a:pt x="289698" y="92738"/>
                    <a:pt x="289698" y="78165"/>
                    <a:pt x="276525" y="67566"/>
                  </a:cubicBezTo>
                  <a:cubicBezTo>
                    <a:pt x="265987" y="59617"/>
                    <a:pt x="254131" y="55643"/>
                    <a:pt x="247545" y="54318"/>
                  </a:cubicBezTo>
                  <a:cubicBezTo>
                    <a:pt x="247545" y="54318"/>
                    <a:pt x="247545" y="54318"/>
                    <a:pt x="247545" y="135132"/>
                  </a:cubicBezTo>
                  <a:cubicBezTo>
                    <a:pt x="248862" y="144406"/>
                    <a:pt x="243593" y="156329"/>
                    <a:pt x="234372" y="166927"/>
                  </a:cubicBezTo>
                  <a:cubicBezTo>
                    <a:pt x="219882" y="181500"/>
                    <a:pt x="200123" y="184150"/>
                    <a:pt x="189584" y="174876"/>
                  </a:cubicBezTo>
                  <a:cubicBezTo>
                    <a:pt x="180363" y="165603"/>
                    <a:pt x="184315" y="145730"/>
                    <a:pt x="198805" y="131157"/>
                  </a:cubicBezTo>
                  <a:cubicBezTo>
                    <a:pt x="210661" y="119234"/>
                    <a:pt x="226468" y="113935"/>
                    <a:pt x="237007" y="119234"/>
                  </a:cubicBezTo>
                  <a:cubicBezTo>
                    <a:pt x="237007" y="119234"/>
                    <a:pt x="237007" y="119234"/>
                    <a:pt x="2370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椭圆 16"/>
            <p:cNvSpPr/>
            <p:nvPr/>
          </p:nvSpPr>
          <p:spPr>
            <a:xfrm>
              <a:off x="3733" y="6901"/>
              <a:ext cx="810" cy="806"/>
            </a:xfrm>
            <a:custGeom>
              <a:gdLst>
                <a:gd name="connsiteX0" fmla="*/ 284163 w 338138"/>
                <a:gd name="connsiteY0" fmla="*/ 0 h 336550"/>
                <a:gd name="connsiteX1" fmla="*/ 338138 w 338138"/>
                <a:gd name="connsiteY1" fmla="*/ 0 h 336550"/>
                <a:gd name="connsiteX2" fmla="*/ 338138 w 338138"/>
                <a:gd name="connsiteY2" fmla="*/ 336550 h 336550"/>
                <a:gd name="connsiteX3" fmla="*/ 263525 w 338138"/>
                <a:gd name="connsiteY3" fmla="*/ 336550 h 336550"/>
                <a:gd name="connsiteX4" fmla="*/ 263525 w 338138"/>
                <a:gd name="connsiteY4" fmla="*/ 168275 h 336550"/>
                <a:gd name="connsiteX5" fmla="*/ 284163 w 338138"/>
                <a:gd name="connsiteY5" fmla="*/ 168275 h 336550"/>
                <a:gd name="connsiteX6" fmla="*/ 194282 w 338138"/>
                <a:gd name="connsiteY6" fmla="*/ 0 h 336550"/>
                <a:gd name="connsiteX7" fmla="*/ 224819 w 338138"/>
                <a:gd name="connsiteY7" fmla="*/ 0 h 336550"/>
                <a:gd name="connsiteX8" fmla="*/ 224819 w 338138"/>
                <a:gd name="connsiteY8" fmla="*/ 168275 h 336550"/>
                <a:gd name="connsiteX9" fmla="*/ 246063 w 338138"/>
                <a:gd name="connsiteY9" fmla="*/ 168275 h 336550"/>
                <a:gd name="connsiteX10" fmla="*/ 246063 w 338138"/>
                <a:gd name="connsiteY10" fmla="*/ 336550 h 336550"/>
                <a:gd name="connsiteX11" fmla="*/ 173038 w 338138"/>
                <a:gd name="connsiteY11" fmla="*/ 336550 h 336550"/>
                <a:gd name="connsiteX12" fmla="*/ 173038 w 338138"/>
                <a:gd name="connsiteY12" fmla="*/ 335236 h 336550"/>
                <a:gd name="connsiteX13" fmla="*/ 173038 w 338138"/>
                <a:gd name="connsiteY13" fmla="*/ 168275 h 336550"/>
                <a:gd name="connsiteX14" fmla="*/ 194282 w 338138"/>
                <a:gd name="connsiteY14" fmla="*/ 168275 h 336550"/>
                <a:gd name="connsiteX15" fmla="*/ 194282 w 338138"/>
                <a:gd name="connsiteY15" fmla="*/ 0 h 336550"/>
                <a:gd name="connsiteX16" fmla="*/ 105305 w 338138"/>
                <a:gd name="connsiteY16" fmla="*/ 0 h 336550"/>
                <a:gd name="connsiteX17" fmla="*/ 134409 w 338138"/>
                <a:gd name="connsiteY17" fmla="*/ 0 h 336550"/>
                <a:gd name="connsiteX18" fmla="*/ 134409 w 338138"/>
                <a:gd name="connsiteY18" fmla="*/ 168275 h 336550"/>
                <a:gd name="connsiteX19" fmla="*/ 155576 w 338138"/>
                <a:gd name="connsiteY19" fmla="*/ 168275 h 336550"/>
                <a:gd name="connsiteX20" fmla="*/ 155576 w 338138"/>
                <a:gd name="connsiteY20" fmla="*/ 335236 h 336550"/>
                <a:gd name="connsiteX21" fmla="*/ 155576 w 338138"/>
                <a:gd name="connsiteY21" fmla="*/ 336550 h 336550"/>
                <a:gd name="connsiteX22" fmla="*/ 84138 w 338138"/>
                <a:gd name="connsiteY22" fmla="*/ 336550 h 336550"/>
                <a:gd name="connsiteX23" fmla="*/ 84138 w 338138"/>
                <a:gd name="connsiteY23" fmla="*/ 335236 h 336550"/>
                <a:gd name="connsiteX24" fmla="*/ 84138 w 338138"/>
                <a:gd name="connsiteY24" fmla="*/ 168275 h 336550"/>
                <a:gd name="connsiteX25" fmla="*/ 105305 w 338138"/>
                <a:gd name="connsiteY25" fmla="*/ 168275 h 336550"/>
                <a:gd name="connsiteX26" fmla="*/ 105305 w 338138"/>
                <a:gd name="connsiteY26" fmla="*/ 0 h 336550"/>
                <a:gd name="connsiteX27" fmla="*/ 0 w 338138"/>
                <a:gd name="connsiteY27" fmla="*/ 0 h 336550"/>
                <a:gd name="connsiteX28" fmla="*/ 46847 w 338138"/>
                <a:gd name="connsiteY28" fmla="*/ 0 h 336550"/>
                <a:gd name="connsiteX29" fmla="*/ 46847 w 338138"/>
                <a:gd name="connsiteY29" fmla="*/ 168275 h 336550"/>
                <a:gd name="connsiteX30" fmla="*/ 68263 w 338138"/>
                <a:gd name="connsiteY30" fmla="*/ 168275 h 336550"/>
                <a:gd name="connsiteX31" fmla="*/ 68263 w 338138"/>
                <a:gd name="connsiteY31" fmla="*/ 335236 h 336550"/>
                <a:gd name="connsiteX32" fmla="*/ 68263 w 338138"/>
                <a:gd name="connsiteY32" fmla="*/ 336550 h 336550"/>
                <a:gd name="connsiteX33" fmla="*/ 0 w 338138"/>
                <a:gd name="connsiteY33" fmla="*/ 33655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8138" h="336550">
                  <a:moveTo>
                    <a:pt x="284163" y="0"/>
                  </a:moveTo>
                  <a:lnTo>
                    <a:pt x="338138" y="0"/>
                  </a:lnTo>
                  <a:lnTo>
                    <a:pt x="338138" y="336550"/>
                  </a:lnTo>
                  <a:lnTo>
                    <a:pt x="263525" y="336550"/>
                  </a:lnTo>
                  <a:lnTo>
                    <a:pt x="263525" y="168275"/>
                  </a:lnTo>
                  <a:lnTo>
                    <a:pt x="284163" y="168275"/>
                  </a:lnTo>
                  <a:close/>
                  <a:moveTo>
                    <a:pt x="194282" y="0"/>
                  </a:moveTo>
                  <a:cubicBezTo>
                    <a:pt x="224819" y="0"/>
                    <a:pt x="224819" y="0"/>
                    <a:pt x="224819" y="0"/>
                  </a:cubicBezTo>
                  <a:cubicBezTo>
                    <a:pt x="224819" y="168275"/>
                    <a:pt x="224819" y="168275"/>
                    <a:pt x="224819" y="168275"/>
                  </a:cubicBezTo>
                  <a:lnTo>
                    <a:pt x="246063" y="168275"/>
                  </a:lnTo>
                  <a:cubicBezTo>
                    <a:pt x="246063" y="336550"/>
                    <a:pt x="246063" y="336550"/>
                    <a:pt x="246063" y="336550"/>
                  </a:cubicBezTo>
                  <a:cubicBezTo>
                    <a:pt x="173038" y="336550"/>
                    <a:pt x="173038" y="336550"/>
                    <a:pt x="173038" y="336550"/>
                  </a:cubicBezTo>
                  <a:cubicBezTo>
                    <a:pt x="173038" y="336550"/>
                    <a:pt x="173038" y="336550"/>
                    <a:pt x="173038" y="335236"/>
                  </a:cubicBezTo>
                  <a:cubicBezTo>
                    <a:pt x="173038" y="168275"/>
                    <a:pt x="173038" y="168275"/>
                    <a:pt x="173038" y="168275"/>
                  </a:cubicBezTo>
                  <a:cubicBezTo>
                    <a:pt x="194282" y="168275"/>
                    <a:pt x="194282" y="168275"/>
                    <a:pt x="194282" y="168275"/>
                  </a:cubicBezTo>
                  <a:cubicBezTo>
                    <a:pt x="194282" y="0"/>
                    <a:pt x="194282" y="0"/>
                    <a:pt x="194282" y="0"/>
                  </a:cubicBezTo>
                  <a:close/>
                  <a:moveTo>
                    <a:pt x="105305" y="0"/>
                  </a:moveTo>
                  <a:cubicBezTo>
                    <a:pt x="134409" y="0"/>
                    <a:pt x="134409" y="0"/>
                    <a:pt x="134409" y="0"/>
                  </a:cubicBezTo>
                  <a:cubicBezTo>
                    <a:pt x="134409" y="168275"/>
                    <a:pt x="134409" y="168275"/>
                    <a:pt x="134409" y="168275"/>
                  </a:cubicBezTo>
                  <a:cubicBezTo>
                    <a:pt x="155576" y="168275"/>
                    <a:pt x="155576" y="168275"/>
                    <a:pt x="155576" y="168275"/>
                  </a:cubicBezTo>
                  <a:cubicBezTo>
                    <a:pt x="155576" y="335236"/>
                    <a:pt x="155576" y="335236"/>
                    <a:pt x="155576" y="335236"/>
                  </a:cubicBezTo>
                  <a:cubicBezTo>
                    <a:pt x="155576" y="336550"/>
                    <a:pt x="155576" y="336550"/>
                    <a:pt x="155576" y="336550"/>
                  </a:cubicBezTo>
                  <a:cubicBezTo>
                    <a:pt x="84138" y="336550"/>
                    <a:pt x="84138" y="336550"/>
                    <a:pt x="84138" y="336550"/>
                  </a:cubicBezTo>
                  <a:cubicBezTo>
                    <a:pt x="84138" y="336550"/>
                    <a:pt x="84138" y="336550"/>
                    <a:pt x="84138" y="335236"/>
                  </a:cubicBezTo>
                  <a:lnTo>
                    <a:pt x="84138" y="168275"/>
                  </a:lnTo>
                  <a:cubicBezTo>
                    <a:pt x="105305" y="168275"/>
                    <a:pt x="105305" y="168275"/>
                    <a:pt x="105305" y="168275"/>
                  </a:cubicBezTo>
                  <a:cubicBezTo>
                    <a:pt x="105305" y="0"/>
                    <a:pt x="105305" y="0"/>
                    <a:pt x="105305" y="0"/>
                  </a:cubicBezTo>
                  <a:close/>
                  <a:moveTo>
                    <a:pt x="0" y="0"/>
                  </a:moveTo>
                  <a:cubicBezTo>
                    <a:pt x="46847" y="0"/>
                    <a:pt x="46847" y="0"/>
                    <a:pt x="46847" y="0"/>
                  </a:cubicBezTo>
                  <a:cubicBezTo>
                    <a:pt x="46847" y="168275"/>
                    <a:pt x="46847" y="168275"/>
                    <a:pt x="46847" y="168275"/>
                  </a:cubicBezTo>
                  <a:cubicBezTo>
                    <a:pt x="68263" y="168275"/>
                    <a:pt x="68263" y="168275"/>
                    <a:pt x="68263" y="168275"/>
                  </a:cubicBezTo>
                  <a:cubicBezTo>
                    <a:pt x="68263" y="335236"/>
                    <a:pt x="68263" y="335236"/>
                    <a:pt x="68263" y="335236"/>
                  </a:cubicBezTo>
                  <a:cubicBezTo>
                    <a:pt x="68263" y="336550"/>
                    <a:pt x="68263" y="336550"/>
                    <a:pt x="68263" y="336550"/>
                  </a:cubicBezTo>
                  <a:cubicBezTo>
                    <a:pt x="0" y="336550"/>
                    <a:pt x="0" y="336550"/>
                    <a:pt x="0" y="3365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18"/>
            <p:cNvSpPr/>
            <p:nvPr/>
          </p:nvSpPr>
          <p:spPr>
            <a:xfrm>
              <a:off x="2413" y="5566"/>
              <a:ext cx="810" cy="802"/>
            </a:xfrm>
            <a:custGeom>
              <a:gdLst>
                <a:gd name="connsiteX0" fmla="*/ 215106 w 338138"/>
                <a:gd name="connsiteY0" fmla="*/ 195263 h 334963"/>
                <a:gd name="connsiteX1" fmla="*/ 198437 w 338138"/>
                <a:gd name="connsiteY1" fmla="*/ 211932 h 334963"/>
                <a:gd name="connsiteX2" fmla="*/ 215106 w 338138"/>
                <a:gd name="connsiteY2" fmla="*/ 228601 h 334963"/>
                <a:gd name="connsiteX3" fmla="*/ 231775 w 338138"/>
                <a:gd name="connsiteY3" fmla="*/ 211932 h 334963"/>
                <a:gd name="connsiteX4" fmla="*/ 215106 w 338138"/>
                <a:gd name="connsiteY4" fmla="*/ 195263 h 334963"/>
                <a:gd name="connsiteX5" fmla="*/ 215106 w 338138"/>
                <a:gd name="connsiteY5" fmla="*/ 173038 h 334963"/>
                <a:gd name="connsiteX6" fmla="*/ 254000 w 338138"/>
                <a:gd name="connsiteY6" fmla="*/ 211932 h 334963"/>
                <a:gd name="connsiteX7" fmla="*/ 215106 w 338138"/>
                <a:gd name="connsiteY7" fmla="*/ 250826 h 334963"/>
                <a:gd name="connsiteX8" fmla="*/ 176212 w 338138"/>
                <a:gd name="connsiteY8" fmla="*/ 211932 h 334963"/>
                <a:gd name="connsiteX9" fmla="*/ 215106 w 338138"/>
                <a:gd name="connsiteY9" fmla="*/ 173038 h 334963"/>
                <a:gd name="connsiteX10" fmla="*/ 215107 w 338138"/>
                <a:gd name="connsiteY10" fmla="*/ 111125 h 334963"/>
                <a:gd name="connsiteX11" fmla="*/ 114300 w 338138"/>
                <a:gd name="connsiteY11" fmla="*/ 211932 h 334963"/>
                <a:gd name="connsiteX12" fmla="*/ 215107 w 338138"/>
                <a:gd name="connsiteY12" fmla="*/ 312739 h 334963"/>
                <a:gd name="connsiteX13" fmla="*/ 315914 w 338138"/>
                <a:gd name="connsiteY13" fmla="*/ 211932 h 334963"/>
                <a:gd name="connsiteX14" fmla="*/ 215107 w 338138"/>
                <a:gd name="connsiteY14" fmla="*/ 111125 h 334963"/>
                <a:gd name="connsiteX15" fmla="*/ 123687 w 338138"/>
                <a:gd name="connsiteY15" fmla="*/ 106363 h 334963"/>
                <a:gd name="connsiteX16" fmla="*/ 107950 w 338138"/>
                <a:gd name="connsiteY16" fmla="*/ 123561 h 334963"/>
                <a:gd name="connsiteX17" fmla="*/ 117130 w 338138"/>
                <a:gd name="connsiteY17" fmla="*/ 138113 h 334963"/>
                <a:gd name="connsiteX18" fmla="*/ 138113 w 338138"/>
                <a:gd name="connsiteY18" fmla="*/ 115623 h 334963"/>
                <a:gd name="connsiteX19" fmla="*/ 123687 w 338138"/>
                <a:gd name="connsiteY19" fmla="*/ 106363 h 334963"/>
                <a:gd name="connsiteX20" fmla="*/ 122495 w 338138"/>
                <a:gd name="connsiteY20" fmla="*/ 22225 h 334963"/>
                <a:gd name="connsiteX21" fmla="*/ 22225 w 338138"/>
                <a:gd name="connsiteY21" fmla="*/ 123953 h 334963"/>
                <a:gd name="connsiteX22" fmla="*/ 92150 w 338138"/>
                <a:gd name="connsiteY22" fmla="*/ 219075 h 334963"/>
                <a:gd name="connsiteX23" fmla="*/ 90831 w 338138"/>
                <a:gd name="connsiteY23" fmla="*/ 211148 h 334963"/>
                <a:gd name="connsiteX24" fmla="*/ 104024 w 338138"/>
                <a:gd name="connsiteY24" fmla="*/ 158302 h 334963"/>
                <a:gd name="connsiteX25" fmla="*/ 84234 w 338138"/>
                <a:gd name="connsiteY25" fmla="*/ 123953 h 334963"/>
                <a:gd name="connsiteX26" fmla="*/ 122495 w 338138"/>
                <a:gd name="connsiteY26" fmla="*/ 84319 h 334963"/>
                <a:gd name="connsiteX27" fmla="*/ 156798 w 338138"/>
                <a:gd name="connsiteY27" fmla="*/ 102815 h 334963"/>
                <a:gd name="connsiteX28" fmla="*/ 214850 w 338138"/>
                <a:gd name="connsiteY28" fmla="*/ 88282 h 334963"/>
                <a:gd name="connsiteX29" fmla="*/ 217488 w 338138"/>
                <a:gd name="connsiteY29" fmla="*/ 88282 h 334963"/>
                <a:gd name="connsiteX30" fmla="*/ 122495 w 338138"/>
                <a:gd name="connsiteY30" fmla="*/ 22225 h 334963"/>
                <a:gd name="connsiteX31" fmla="*/ 122839 w 338138"/>
                <a:gd name="connsiteY31" fmla="*/ 0 h 334963"/>
                <a:gd name="connsiteX32" fmla="*/ 241716 w 338138"/>
                <a:gd name="connsiteY32" fmla="*/ 90994 h 334963"/>
                <a:gd name="connsiteX33" fmla="*/ 338138 w 338138"/>
                <a:gd name="connsiteY33" fmla="*/ 211000 h 334963"/>
                <a:gd name="connsiteX34" fmla="*/ 215299 w 338138"/>
                <a:gd name="connsiteY34" fmla="*/ 334963 h 334963"/>
                <a:gd name="connsiteX35" fmla="*/ 96422 w 338138"/>
                <a:gd name="connsiteY35" fmla="*/ 243969 h 334963"/>
                <a:gd name="connsiteX36" fmla="*/ 0 w 338138"/>
                <a:gd name="connsiteY36" fmla="*/ 123963 h 334963"/>
                <a:gd name="connsiteX37" fmla="*/ 122839 w 338138"/>
                <a:gd name="connsiteY37" fmla="*/ 0 h 33496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8138" h="334963">
                  <a:moveTo>
                    <a:pt x="215106" y="195263"/>
                  </a:moveTo>
                  <a:cubicBezTo>
                    <a:pt x="205900" y="195263"/>
                    <a:pt x="198437" y="202726"/>
                    <a:pt x="198437" y="211932"/>
                  </a:cubicBezTo>
                  <a:cubicBezTo>
                    <a:pt x="198437" y="221138"/>
                    <a:pt x="205900" y="228601"/>
                    <a:pt x="215106" y="228601"/>
                  </a:cubicBezTo>
                  <a:cubicBezTo>
                    <a:pt x="224312" y="228601"/>
                    <a:pt x="231775" y="221138"/>
                    <a:pt x="231775" y="211932"/>
                  </a:cubicBezTo>
                  <a:cubicBezTo>
                    <a:pt x="231775" y="202726"/>
                    <a:pt x="224312" y="195263"/>
                    <a:pt x="215106" y="195263"/>
                  </a:cubicBezTo>
                  <a:close/>
                  <a:moveTo>
                    <a:pt x="215106" y="173038"/>
                  </a:moveTo>
                  <a:cubicBezTo>
                    <a:pt x="236587" y="173038"/>
                    <a:pt x="254000" y="190451"/>
                    <a:pt x="254000" y="211932"/>
                  </a:cubicBezTo>
                  <a:cubicBezTo>
                    <a:pt x="254000" y="233413"/>
                    <a:pt x="236587" y="250826"/>
                    <a:pt x="215106" y="250826"/>
                  </a:cubicBezTo>
                  <a:cubicBezTo>
                    <a:pt x="193625" y="250826"/>
                    <a:pt x="176212" y="233413"/>
                    <a:pt x="176212" y="211932"/>
                  </a:cubicBezTo>
                  <a:cubicBezTo>
                    <a:pt x="176212" y="190451"/>
                    <a:pt x="193625" y="173038"/>
                    <a:pt x="215106" y="173038"/>
                  </a:cubicBezTo>
                  <a:close/>
                  <a:moveTo>
                    <a:pt x="215107" y="111125"/>
                  </a:moveTo>
                  <a:cubicBezTo>
                    <a:pt x="159433" y="111125"/>
                    <a:pt x="114300" y="156258"/>
                    <a:pt x="114300" y="211932"/>
                  </a:cubicBezTo>
                  <a:cubicBezTo>
                    <a:pt x="114300" y="267606"/>
                    <a:pt x="159433" y="312739"/>
                    <a:pt x="215107" y="312739"/>
                  </a:cubicBezTo>
                  <a:cubicBezTo>
                    <a:pt x="270781" y="312739"/>
                    <a:pt x="315914" y="267606"/>
                    <a:pt x="315914" y="211932"/>
                  </a:cubicBezTo>
                  <a:cubicBezTo>
                    <a:pt x="315914" y="156258"/>
                    <a:pt x="270781" y="111125"/>
                    <a:pt x="215107" y="111125"/>
                  </a:cubicBezTo>
                  <a:close/>
                  <a:moveTo>
                    <a:pt x="123687" y="106363"/>
                  </a:moveTo>
                  <a:cubicBezTo>
                    <a:pt x="114507" y="106363"/>
                    <a:pt x="107950" y="114300"/>
                    <a:pt x="107950" y="123561"/>
                  </a:cubicBezTo>
                  <a:cubicBezTo>
                    <a:pt x="107950" y="130175"/>
                    <a:pt x="111884" y="135467"/>
                    <a:pt x="117130" y="138113"/>
                  </a:cubicBezTo>
                  <a:cubicBezTo>
                    <a:pt x="122376" y="128853"/>
                    <a:pt x="130244" y="122238"/>
                    <a:pt x="138113" y="115623"/>
                  </a:cubicBezTo>
                  <a:cubicBezTo>
                    <a:pt x="135490" y="110332"/>
                    <a:pt x="130244" y="106363"/>
                    <a:pt x="123687" y="106363"/>
                  </a:cubicBezTo>
                  <a:close/>
                  <a:moveTo>
                    <a:pt x="122495" y="22225"/>
                  </a:moveTo>
                  <a:cubicBezTo>
                    <a:pt x="67082" y="22225"/>
                    <a:pt x="22225" y="68465"/>
                    <a:pt x="22225" y="123953"/>
                  </a:cubicBezTo>
                  <a:cubicBezTo>
                    <a:pt x="22225" y="167550"/>
                    <a:pt x="51250" y="205864"/>
                    <a:pt x="92150" y="219075"/>
                  </a:cubicBezTo>
                  <a:cubicBezTo>
                    <a:pt x="90831" y="216433"/>
                    <a:pt x="90831" y="213790"/>
                    <a:pt x="90831" y="211148"/>
                  </a:cubicBezTo>
                  <a:cubicBezTo>
                    <a:pt x="90831" y="192652"/>
                    <a:pt x="96108" y="174156"/>
                    <a:pt x="104024" y="158302"/>
                  </a:cubicBezTo>
                  <a:cubicBezTo>
                    <a:pt x="92150" y="150376"/>
                    <a:pt x="84234" y="138485"/>
                    <a:pt x="84234" y="123953"/>
                  </a:cubicBezTo>
                  <a:cubicBezTo>
                    <a:pt x="84234" y="101493"/>
                    <a:pt x="101385" y="84319"/>
                    <a:pt x="122495" y="84319"/>
                  </a:cubicBezTo>
                  <a:cubicBezTo>
                    <a:pt x="137008" y="84319"/>
                    <a:pt x="148882" y="92245"/>
                    <a:pt x="156798" y="102815"/>
                  </a:cubicBezTo>
                  <a:cubicBezTo>
                    <a:pt x="173949" y="93567"/>
                    <a:pt x="193740" y="88282"/>
                    <a:pt x="214850" y="88282"/>
                  </a:cubicBezTo>
                  <a:cubicBezTo>
                    <a:pt x="214850" y="88282"/>
                    <a:pt x="216169" y="88282"/>
                    <a:pt x="217488" y="88282"/>
                  </a:cubicBezTo>
                  <a:cubicBezTo>
                    <a:pt x="202975" y="49969"/>
                    <a:pt x="166033" y="22225"/>
                    <a:pt x="122495" y="22225"/>
                  </a:cubicBezTo>
                  <a:close/>
                  <a:moveTo>
                    <a:pt x="122839" y="0"/>
                  </a:moveTo>
                  <a:cubicBezTo>
                    <a:pt x="179636" y="0"/>
                    <a:pt x="228508" y="39563"/>
                    <a:pt x="241716" y="90994"/>
                  </a:cubicBezTo>
                  <a:cubicBezTo>
                    <a:pt x="297192" y="104181"/>
                    <a:pt x="338138" y="152975"/>
                    <a:pt x="338138" y="211000"/>
                  </a:cubicBezTo>
                  <a:cubicBezTo>
                    <a:pt x="338138" y="279575"/>
                    <a:pt x="282662" y="334963"/>
                    <a:pt x="215299" y="334963"/>
                  </a:cubicBezTo>
                  <a:cubicBezTo>
                    <a:pt x="158502" y="334963"/>
                    <a:pt x="109630" y="295400"/>
                    <a:pt x="96422" y="243969"/>
                  </a:cubicBezTo>
                  <a:cubicBezTo>
                    <a:pt x="40946" y="230782"/>
                    <a:pt x="0" y="181988"/>
                    <a:pt x="0" y="123963"/>
                  </a:cubicBezTo>
                  <a:cubicBezTo>
                    <a:pt x="0" y="55388"/>
                    <a:pt x="55476" y="0"/>
                    <a:pt x="12283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3" name="MH_SubTitle_3"/>
            <p:cNvSpPr/>
            <p:nvPr>
              <p:custDataLst>
                <p:tags r:id="rId5"/>
              </p:custDataLst>
            </p:nvPr>
          </p:nvSpPr>
          <p:spPr>
            <a:xfrm>
              <a:off x="4267" y="3531"/>
              <a:ext cx="4874" cy="4874"/>
            </a:xfrm>
            <a:prstGeom prst="diamond">
              <a:avLst/>
            </a:prstGeom>
            <a:solidFill>
              <a:srgbClr val="EDD17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a:solidFill>
                  <a:srgbClr val="FFFFFF"/>
                </a:solidFill>
                <a:cs typeface="+mn-ea"/>
                <a:sym typeface="+mn-lt"/>
              </a:endParaRPr>
            </a:p>
          </p:txBody>
        </p:sp>
      </p:grpSp>
      <p:sp>
        <p:nvSpPr>
          <p:cNvPr id="127" name="文本框 126"/>
          <p:cNvSpPr txBox="1"/>
          <p:nvPr/>
        </p:nvSpPr>
        <p:spPr>
          <a:xfrm>
            <a:off x="1065530" y="3004185"/>
            <a:ext cx="4671695" cy="810260"/>
          </a:xfrm>
          <a:prstGeom prst="rect">
            <a:avLst/>
          </a:prstGeom>
          <a:noFill/>
        </p:spPr>
        <p:txBody>
          <a:bodyPr wrap="square" rtlCol="0">
            <a:spAutoFit/>
            <a:scene3d>
              <a:camera prst="orthographicFront"/>
              <a:lightRig rig="threePt" dir="t"/>
            </a:scene3d>
            <a:sp3d contourW="12700"/>
          </a:bodyPr>
          <a:lstStyle/>
          <a:p>
            <a:pPr lvl="0" algn="l" defTabSz="913765">
              <a:lnSpc>
                <a:spcPct val="130000"/>
              </a:lnSpc>
              <a:spcBef>
                <a:spcPct val="0"/>
              </a:spcBef>
              <a:spcAft>
                <a:spcPct val="0"/>
              </a:spcAft>
              <a:buClrTx/>
              <a:buSzTx/>
              <a:defRPr/>
            </a:pPr>
            <a:r>
              <a:rPr lang="zh-CN" altLang="en-US" sz="1200">
                <a:solidFill>
                  <a:schemeClr val="tx1">
                    <a:lumMod val="75000"/>
                    <a:lumOff val="25000"/>
                  </a:schemeClr>
                </a:solidFill>
                <a:cs typeface="+mn-ea"/>
                <a:sym typeface="+mn-lt"/>
              </a:rPr>
              <a:t>点击添加相关标题文字，点击添加相点击添加相关标题文字点击添加相点击添加相关标题文字点击添加相点击添加相关标题文字点击添加相点击添加相关标题文字</a:t>
            </a:r>
          </a:p>
        </p:txBody>
      </p:sp>
      <p:sp>
        <p:nvSpPr>
          <p:cNvPr id="14" name="文本框 13"/>
          <p:cNvSpPr txBox="1"/>
          <p:nvPr/>
        </p:nvSpPr>
        <p:spPr>
          <a:xfrm>
            <a:off x="1065530" y="4688205"/>
            <a:ext cx="4671695" cy="810260"/>
          </a:xfrm>
          <a:prstGeom prst="rect">
            <a:avLst/>
          </a:prstGeom>
          <a:noFill/>
        </p:spPr>
        <p:txBody>
          <a:bodyPr wrap="square" rtlCol="0">
            <a:spAutoFit/>
            <a:scene3d>
              <a:camera prst="orthographicFront"/>
              <a:lightRig rig="threePt" dir="t"/>
            </a:scene3d>
            <a:sp3d contourW="12700"/>
          </a:bodyPr>
          <a:lstStyle/>
          <a:p>
            <a:pPr lvl="0" algn="l" defTabSz="913765">
              <a:lnSpc>
                <a:spcPct val="130000"/>
              </a:lnSpc>
              <a:spcBef>
                <a:spcPct val="0"/>
              </a:spcBef>
              <a:spcAft>
                <a:spcPct val="0"/>
              </a:spcAft>
              <a:buClrTx/>
              <a:buSzTx/>
              <a:defRPr/>
            </a:pPr>
            <a:r>
              <a:rPr lang="zh-CN" altLang="en-US" sz="1200">
                <a:solidFill>
                  <a:schemeClr val="tx1">
                    <a:lumMod val="75000"/>
                    <a:lumOff val="25000"/>
                  </a:schemeClr>
                </a:solidFill>
                <a:cs typeface="+mn-ea"/>
                <a:sym typeface="+mn-lt"/>
              </a:rPr>
              <a:t>点击添加相关标题文字，点击添加相点击添加相关标题文字点击添加相点击添加相关标题文字点击添加相点击添加相关标题文字点击添加相点击添加相关标题文字</a:t>
            </a:r>
          </a:p>
        </p:txBody>
      </p:sp>
      <p:sp>
        <p:nvSpPr>
          <p:cNvPr id="11" name="文本框 10"/>
          <p:cNvSpPr txBox="1"/>
          <p:nvPr/>
        </p:nvSpPr>
        <p:spPr>
          <a:xfrm>
            <a:off x="1164590" y="2569210"/>
            <a:ext cx="2087245" cy="398780"/>
          </a:xfrm>
          <a:prstGeom prst="rect">
            <a:avLst/>
          </a:prstGeom>
          <a:solidFill>
            <a:srgbClr val="8A501B"/>
          </a:solidFill>
        </p:spPr>
        <p:txBody>
          <a:bodyPr wrap="square" rtlCol="0">
            <a:spAutoFit/>
            <a:scene3d>
              <a:camera prst="orthographicFront"/>
              <a:lightRig rig="threePt" dir="t"/>
            </a:scene3d>
            <a:sp3d contourW="12700"/>
          </a:bodyPr>
          <a:lstStyle/>
          <a:p>
            <a:pPr algn="dist"/>
            <a:r>
              <a:rPr lang="zh-CN" altLang="en-US" sz="2000">
                <a:solidFill>
                  <a:schemeClr val="bg1"/>
                </a:solidFill>
                <a:cs typeface="+mn-ea"/>
                <a:sym typeface="+mn-lt"/>
              </a:rPr>
              <a:t>请标题内容</a:t>
            </a:r>
          </a:p>
        </p:txBody>
      </p:sp>
      <p:sp>
        <p:nvSpPr>
          <p:cNvPr id="17" name="文本框 16"/>
          <p:cNvSpPr txBox="1"/>
          <p:nvPr/>
        </p:nvSpPr>
        <p:spPr>
          <a:xfrm>
            <a:off x="1164590" y="4241165"/>
            <a:ext cx="2087245" cy="398780"/>
          </a:xfrm>
          <a:prstGeom prst="rect">
            <a:avLst/>
          </a:prstGeom>
          <a:solidFill>
            <a:srgbClr val="8A501B"/>
          </a:solidFill>
        </p:spPr>
        <p:txBody>
          <a:bodyPr wrap="square" rtlCol="0">
            <a:spAutoFit/>
            <a:scene3d>
              <a:camera prst="orthographicFront"/>
              <a:lightRig rig="threePt" dir="t"/>
            </a:scene3d>
            <a:sp3d contourW="12700"/>
          </a:bodyPr>
          <a:lstStyle/>
          <a:p>
            <a:pPr algn="dist"/>
            <a:r>
              <a:rPr lang="zh-CN" altLang="en-US" sz="2000">
                <a:solidFill>
                  <a:schemeClr val="bg1"/>
                </a:solidFill>
                <a:cs typeface="+mn-ea"/>
                <a:sym typeface="+mn-lt"/>
              </a:rPr>
              <a:t>请标题内容</a:t>
            </a:r>
          </a:p>
        </p:txBody>
      </p:sp>
      <p:grpSp>
        <p:nvGrpSpPr>
          <p:cNvPr id="15" name="组合 14"/>
          <p:cNvGrpSpPr/>
          <p:nvPr/>
        </p:nvGrpSpPr>
        <p:grpSpPr>
          <a:xfrm>
            <a:off x="-13970" y="-30480"/>
            <a:ext cx="5805805" cy="1343025"/>
            <a:chOff x="-22" y="-48"/>
            <a:chExt cx="9143" cy="2115"/>
          </a:xfrm>
        </p:grpSpPr>
        <p:sp>
          <p:nvSpPr>
            <p:cNvPr id="16"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19" name="直接连接符 18"/>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21" name="图片 20"/>
            <p:cNvPicPr>
              <a:picLocks noChangeAspect="1"/>
            </p:cNvPicPr>
            <p:nvPr/>
          </p:nvPicPr>
          <p:blipFill>
            <a:blip r:embed="rId6">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pic>
        <p:nvPicPr>
          <p:cNvPr id="22" name="图片 21" descr="摄图网_401004164"/>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317865" y="2021205"/>
            <a:ext cx="3348990" cy="3348990"/>
          </a:xfrm>
          <a:prstGeom prst="rect">
            <a:avLst/>
          </a:prstGeom>
        </p:spPr>
      </p:pic>
    </p:spTree>
    <p:custDataLst>
      <p:tags r:id="rId8"/>
    </p:custDataLst>
  </p:cSld>
  <p:clrMapOvr>
    <a:masterClrMapping/>
  </p:clrMapOvr>
  <p:transition spd="slow" advClick="0" advTm="2000">
    <p:random/>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grpSp>
        <p:nvGrpSpPr>
          <p:cNvPr id="3" name="组合 2"/>
          <p:cNvGrpSpPr/>
          <p:nvPr/>
        </p:nvGrpSpPr>
        <p:grpSpPr>
          <a:xfrm>
            <a:off x="1287145" y="1938655"/>
            <a:ext cx="2324100" cy="2324100"/>
            <a:chOff x="1710" y="1491"/>
            <a:chExt cx="4420" cy="4420"/>
          </a:xfrm>
        </p:grpSpPr>
        <p:sp>
          <p:nvSpPr>
            <p:cNvPr id="4" name="椭圆 3"/>
            <p:cNvSpPr/>
            <p:nvPr/>
          </p:nvSpPr>
          <p:spPr>
            <a:xfrm>
              <a:off x="1710" y="1491"/>
              <a:ext cx="4420" cy="4420"/>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pic>
          <p:nvPicPr>
            <p:cNvPr id="5" name="图片 4" descr="C:\Users\HUDEYU\Desktop\网站图片2\摄图网_401217344.jpg摄图网_401217344"/>
            <p:cNvPicPr>
              <a:picLocks noChangeAspect="1"/>
            </p:cNvPicPr>
            <p:nvPr/>
          </p:nvPicPr>
          <p:blipFill>
            <a:blip r:embed="rId3"/>
            <a:stretch>
              <a:fillRect/>
            </a:stretch>
          </p:blipFill>
          <p:spPr>
            <a:xfrm>
              <a:off x="2081" y="1894"/>
              <a:ext cx="3677" cy="3611"/>
            </a:xfrm>
            <a:prstGeom prst="ellipse">
              <a:avLst/>
            </a:prstGeom>
          </p:spPr>
        </p:pic>
      </p:grpSp>
      <p:sp>
        <p:nvSpPr>
          <p:cNvPr id="8" name="任意多边形 7"/>
          <p:cNvSpPr/>
          <p:nvPr/>
        </p:nvSpPr>
        <p:spPr>
          <a:xfrm>
            <a:off x="1482090" y="4561840"/>
            <a:ext cx="2128520" cy="553085"/>
          </a:xfrm>
          <a:custGeom>
            <a:gdLst>
              <a:gd name="connsiteX0" fmla="*/ 524 w 4623"/>
              <a:gd name="connsiteY0" fmla="*/ 31 h 870"/>
              <a:gd name="connsiteX1" fmla="*/ 1674 w 4623"/>
              <a:gd name="connsiteY1" fmla="*/ 1 h 870"/>
              <a:gd name="connsiteX2" fmla="*/ 3154 w 4623"/>
              <a:gd name="connsiteY2" fmla="*/ 41 h 870"/>
              <a:gd name="connsiteX3" fmla="*/ 4134 w 4623"/>
              <a:gd name="connsiteY3" fmla="*/ 91 h 870"/>
              <a:gd name="connsiteX4" fmla="*/ 4604 w 4623"/>
              <a:gd name="connsiteY4" fmla="*/ 481 h 870"/>
              <a:gd name="connsiteX5" fmla="*/ 3654 w 4623"/>
              <a:gd name="connsiteY5" fmla="*/ 811 h 870"/>
              <a:gd name="connsiteX6" fmla="*/ 1344 w 4623"/>
              <a:gd name="connsiteY6" fmla="*/ 852 h 870"/>
              <a:gd name="connsiteX7" fmla="*/ 84 w 4623"/>
              <a:gd name="connsiteY7" fmla="*/ 681 h 870"/>
              <a:gd name="connsiteX8" fmla="*/ 234 w 4623"/>
              <a:gd name="connsiteY8" fmla="*/ 91 h 870"/>
              <a:gd name="connsiteX9" fmla="*/ 544 w 4623"/>
              <a:gd name="connsiteY9" fmla="*/ 31 h 8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23" h="871">
                <a:moveTo>
                  <a:pt x="524" y="31"/>
                </a:moveTo>
                <a:cubicBezTo>
                  <a:pt x="738" y="14"/>
                  <a:pt x="1134" y="9"/>
                  <a:pt x="1674" y="1"/>
                </a:cubicBezTo>
                <a:cubicBezTo>
                  <a:pt x="2214" y="-7"/>
                  <a:pt x="2662" y="23"/>
                  <a:pt x="3154" y="41"/>
                </a:cubicBezTo>
                <a:cubicBezTo>
                  <a:pt x="3646" y="59"/>
                  <a:pt x="3844" y="3"/>
                  <a:pt x="4134" y="91"/>
                </a:cubicBezTo>
                <a:cubicBezTo>
                  <a:pt x="4424" y="179"/>
                  <a:pt x="4700" y="337"/>
                  <a:pt x="4604" y="481"/>
                </a:cubicBezTo>
                <a:cubicBezTo>
                  <a:pt x="4508" y="625"/>
                  <a:pt x="4306" y="737"/>
                  <a:pt x="3654" y="811"/>
                </a:cubicBezTo>
                <a:cubicBezTo>
                  <a:pt x="3002" y="886"/>
                  <a:pt x="2058" y="878"/>
                  <a:pt x="1344" y="852"/>
                </a:cubicBezTo>
                <a:cubicBezTo>
                  <a:pt x="630" y="825"/>
                  <a:pt x="306" y="833"/>
                  <a:pt x="84" y="681"/>
                </a:cubicBezTo>
                <a:cubicBezTo>
                  <a:pt x="-138" y="529"/>
                  <a:pt x="142" y="221"/>
                  <a:pt x="234" y="91"/>
                </a:cubicBezTo>
                <a:cubicBezTo>
                  <a:pt x="326" y="-39"/>
                  <a:pt x="485" y="31"/>
                  <a:pt x="544" y="31"/>
                </a:cubicBezTo>
              </a:path>
            </a:pathLst>
          </a:custGeom>
          <a:solidFill>
            <a:srgbClr val="FBE3B8"/>
          </a:solidFill>
          <a:ln>
            <a:solidFill>
              <a:srgbClr val="8A50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24" name="文本框 23"/>
          <p:cNvSpPr txBox="1"/>
          <p:nvPr/>
        </p:nvSpPr>
        <p:spPr>
          <a:xfrm>
            <a:off x="1394143" y="4669790"/>
            <a:ext cx="2304415" cy="337185"/>
          </a:xfrm>
          <a:prstGeom prst="rect">
            <a:avLst/>
          </a:prstGeom>
          <a:noFill/>
        </p:spPr>
        <p:txBody>
          <a:bodyPr wrap="square" rtlCol="0">
            <a:spAutoFit/>
          </a:bodyPr>
          <a:lstStyle/>
          <a:p>
            <a:pPr algn="ctr" fontAlgn="t">
              <a:spcBef>
                <a:spcPct val="0"/>
              </a:spcBef>
              <a:spcAft>
                <a:spcPct val="0"/>
              </a:spcAft>
              <a:buClrTx/>
              <a:buSzTx/>
              <a:buFontTx/>
              <a:defRPr/>
            </a:pPr>
            <a:r>
              <a:rPr lang="zh-CN" altLang="en-US" sz="1600" kern="0" noProof="0">
                <a:ln>
                  <a:noFill/>
                </a:ln>
                <a:solidFill>
                  <a:schemeClr val="tx1">
                    <a:lumMod val="75000"/>
                    <a:lumOff val="25000"/>
                  </a:schemeClr>
                </a:solidFill>
                <a:uLnTx/>
                <a:uFillTx/>
                <a:cs typeface="+mn-ea"/>
                <a:sym typeface="+mn-lt"/>
              </a:rPr>
              <a:t>输入标题内容</a:t>
            </a:r>
          </a:p>
        </p:txBody>
      </p:sp>
      <p:sp>
        <p:nvSpPr>
          <p:cNvPr id="25" name="文本框 24"/>
          <p:cNvSpPr txBox="1"/>
          <p:nvPr/>
        </p:nvSpPr>
        <p:spPr>
          <a:xfrm>
            <a:off x="1285875" y="5308600"/>
            <a:ext cx="2473325" cy="618631"/>
          </a:xfrm>
          <a:prstGeom prst="rect">
            <a:avLst/>
          </a:prstGeom>
          <a:noFill/>
        </p:spPr>
        <p:txBody>
          <a:bodyPr wrap="square" rtlCol="0">
            <a:spAutoFit/>
          </a:bodyPr>
          <a:lstStyle/>
          <a:p>
            <a:pPr indent="0" algn="ctr" fontAlgn="auto">
              <a:lnSpc>
                <a:spcPct val="200000"/>
              </a:lnSpc>
            </a:pPr>
            <a:r>
              <a:rPr lang="zh-CN" altLang="en-US" sz="600">
                <a:solidFill>
                  <a:schemeClr val="tx1">
                    <a:lumMod val="75000"/>
                    <a:lumOff val="25000"/>
                  </a:schemeClr>
                </a:solidFill>
                <a:cs typeface="+mn-ea"/>
                <a:sym typeface="+mn-lt"/>
              </a:rPr>
              <a:t>输入标题内容，在此处添加文字说明，简要说明即可，在此处添加文字说明，简要说明即可，在此处添加文字说明。输入标题内容标题内容</a:t>
            </a:r>
          </a:p>
        </p:txBody>
      </p:sp>
      <p:sp>
        <p:nvSpPr>
          <p:cNvPr id="26" name="椭圆 25"/>
          <p:cNvSpPr/>
          <p:nvPr/>
        </p:nvSpPr>
        <p:spPr>
          <a:xfrm>
            <a:off x="4970780" y="1939290"/>
            <a:ext cx="2324100" cy="2324100"/>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27" name="任意多边形 26"/>
          <p:cNvSpPr/>
          <p:nvPr/>
        </p:nvSpPr>
        <p:spPr>
          <a:xfrm>
            <a:off x="5166995" y="4562475"/>
            <a:ext cx="2128520" cy="553085"/>
          </a:xfrm>
          <a:custGeom>
            <a:gdLst>
              <a:gd name="connsiteX0" fmla="*/ 524 w 4623"/>
              <a:gd name="connsiteY0" fmla="*/ 31 h 870"/>
              <a:gd name="connsiteX1" fmla="*/ 1674 w 4623"/>
              <a:gd name="connsiteY1" fmla="*/ 1 h 870"/>
              <a:gd name="connsiteX2" fmla="*/ 3154 w 4623"/>
              <a:gd name="connsiteY2" fmla="*/ 41 h 870"/>
              <a:gd name="connsiteX3" fmla="*/ 4134 w 4623"/>
              <a:gd name="connsiteY3" fmla="*/ 91 h 870"/>
              <a:gd name="connsiteX4" fmla="*/ 4604 w 4623"/>
              <a:gd name="connsiteY4" fmla="*/ 481 h 870"/>
              <a:gd name="connsiteX5" fmla="*/ 3654 w 4623"/>
              <a:gd name="connsiteY5" fmla="*/ 811 h 870"/>
              <a:gd name="connsiteX6" fmla="*/ 1344 w 4623"/>
              <a:gd name="connsiteY6" fmla="*/ 852 h 870"/>
              <a:gd name="connsiteX7" fmla="*/ 84 w 4623"/>
              <a:gd name="connsiteY7" fmla="*/ 681 h 870"/>
              <a:gd name="connsiteX8" fmla="*/ 234 w 4623"/>
              <a:gd name="connsiteY8" fmla="*/ 91 h 870"/>
              <a:gd name="connsiteX9" fmla="*/ 544 w 4623"/>
              <a:gd name="connsiteY9" fmla="*/ 31 h 8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23" h="871">
                <a:moveTo>
                  <a:pt x="524" y="31"/>
                </a:moveTo>
                <a:cubicBezTo>
                  <a:pt x="738" y="14"/>
                  <a:pt x="1134" y="9"/>
                  <a:pt x="1674" y="1"/>
                </a:cubicBezTo>
                <a:cubicBezTo>
                  <a:pt x="2214" y="-7"/>
                  <a:pt x="2662" y="23"/>
                  <a:pt x="3154" y="41"/>
                </a:cubicBezTo>
                <a:cubicBezTo>
                  <a:pt x="3646" y="59"/>
                  <a:pt x="3844" y="3"/>
                  <a:pt x="4134" y="91"/>
                </a:cubicBezTo>
                <a:cubicBezTo>
                  <a:pt x="4424" y="179"/>
                  <a:pt x="4700" y="337"/>
                  <a:pt x="4604" y="481"/>
                </a:cubicBezTo>
                <a:cubicBezTo>
                  <a:pt x="4508" y="625"/>
                  <a:pt x="4306" y="737"/>
                  <a:pt x="3654" y="811"/>
                </a:cubicBezTo>
                <a:cubicBezTo>
                  <a:pt x="3002" y="886"/>
                  <a:pt x="2058" y="878"/>
                  <a:pt x="1344" y="852"/>
                </a:cubicBezTo>
                <a:cubicBezTo>
                  <a:pt x="630" y="825"/>
                  <a:pt x="306" y="833"/>
                  <a:pt x="84" y="681"/>
                </a:cubicBezTo>
                <a:cubicBezTo>
                  <a:pt x="-138" y="529"/>
                  <a:pt x="142" y="221"/>
                  <a:pt x="234" y="91"/>
                </a:cubicBezTo>
                <a:cubicBezTo>
                  <a:pt x="326" y="-39"/>
                  <a:pt x="485" y="31"/>
                  <a:pt x="544" y="31"/>
                </a:cubicBezTo>
              </a:path>
            </a:pathLst>
          </a:custGeom>
          <a:solidFill>
            <a:srgbClr val="FBE3B8"/>
          </a:solidFill>
          <a:ln>
            <a:solidFill>
              <a:srgbClr val="8A50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28" name="文本框 27"/>
          <p:cNvSpPr txBox="1"/>
          <p:nvPr/>
        </p:nvSpPr>
        <p:spPr>
          <a:xfrm>
            <a:off x="5079048" y="4670425"/>
            <a:ext cx="2304415" cy="337185"/>
          </a:xfrm>
          <a:prstGeom prst="rect">
            <a:avLst/>
          </a:prstGeom>
          <a:noFill/>
        </p:spPr>
        <p:txBody>
          <a:bodyPr wrap="square" rtlCol="0">
            <a:spAutoFit/>
          </a:bodyPr>
          <a:lstStyle/>
          <a:p>
            <a:pPr algn="ctr" fontAlgn="t">
              <a:spcBef>
                <a:spcPct val="0"/>
              </a:spcBef>
              <a:spcAft>
                <a:spcPct val="0"/>
              </a:spcAft>
              <a:buClrTx/>
              <a:buSzTx/>
              <a:buFontTx/>
              <a:defRPr/>
            </a:pPr>
            <a:r>
              <a:rPr lang="zh-CN" altLang="en-US" sz="1600" kern="0" noProof="0">
                <a:ln>
                  <a:noFill/>
                </a:ln>
                <a:solidFill>
                  <a:schemeClr val="tx1">
                    <a:lumMod val="75000"/>
                    <a:lumOff val="25000"/>
                  </a:schemeClr>
                </a:solidFill>
                <a:uLnTx/>
                <a:uFillTx/>
                <a:cs typeface="+mn-ea"/>
                <a:sym typeface="+mn-lt"/>
              </a:rPr>
              <a:t>输入标题内容</a:t>
            </a:r>
          </a:p>
        </p:txBody>
      </p:sp>
      <p:sp>
        <p:nvSpPr>
          <p:cNvPr id="29" name="文本框 28"/>
          <p:cNvSpPr txBox="1"/>
          <p:nvPr/>
        </p:nvSpPr>
        <p:spPr>
          <a:xfrm>
            <a:off x="4970780" y="5309235"/>
            <a:ext cx="2473325" cy="437492"/>
          </a:xfrm>
          <a:prstGeom prst="rect">
            <a:avLst/>
          </a:prstGeom>
          <a:noFill/>
        </p:spPr>
        <p:txBody>
          <a:bodyPr wrap="square" rtlCol="0">
            <a:spAutoFit/>
          </a:bodyPr>
          <a:lstStyle/>
          <a:p>
            <a:pPr indent="0" algn="ctr" fontAlgn="auto">
              <a:lnSpc>
                <a:spcPct val="200000"/>
              </a:lnSpc>
            </a:pPr>
            <a:r>
              <a:rPr lang="zh-CN" altLang="en-US" sz="600">
                <a:solidFill>
                  <a:schemeClr val="tx1">
                    <a:lumMod val="75000"/>
                    <a:lumOff val="25000"/>
                  </a:schemeClr>
                </a:solidFill>
                <a:cs typeface="+mn-ea"/>
                <a:sym typeface="+mn-lt"/>
              </a:rPr>
              <a:t>输入标题内容，在此处添加文字说明，简要说明即可，在此处添加文字说明，简要说明即可，在此处添加文字说明。输入标题内容</a:t>
            </a:r>
          </a:p>
        </p:txBody>
      </p:sp>
      <p:sp>
        <p:nvSpPr>
          <p:cNvPr id="30" name="椭圆 29"/>
          <p:cNvSpPr/>
          <p:nvPr/>
        </p:nvSpPr>
        <p:spPr>
          <a:xfrm>
            <a:off x="8622030" y="1938020"/>
            <a:ext cx="2324100" cy="2324100"/>
          </a:xfrm>
          <a:prstGeom prst="ellipse">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31" name="任意多边形 30"/>
          <p:cNvSpPr/>
          <p:nvPr/>
        </p:nvSpPr>
        <p:spPr>
          <a:xfrm>
            <a:off x="8818880" y="4561840"/>
            <a:ext cx="2128520" cy="553085"/>
          </a:xfrm>
          <a:custGeom>
            <a:gdLst>
              <a:gd name="connsiteX0" fmla="*/ 524 w 4623"/>
              <a:gd name="connsiteY0" fmla="*/ 31 h 870"/>
              <a:gd name="connsiteX1" fmla="*/ 1674 w 4623"/>
              <a:gd name="connsiteY1" fmla="*/ 1 h 870"/>
              <a:gd name="connsiteX2" fmla="*/ 3154 w 4623"/>
              <a:gd name="connsiteY2" fmla="*/ 41 h 870"/>
              <a:gd name="connsiteX3" fmla="*/ 4134 w 4623"/>
              <a:gd name="connsiteY3" fmla="*/ 91 h 870"/>
              <a:gd name="connsiteX4" fmla="*/ 4604 w 4623"/>
              <a:gd name="connsiteY4" fmla="*/ 481 h 870"/>
              <a:gd name="connsiteX5" fmla="*/ 3654 w 4623"/>
              <a:gd name="connsiteY5" fmla="*/ 811 h 870"/>
              <a:gd name="connsiteX6" fmla="*/ 1344 w 4623"/>
              <a:gd name="connsiteY6" fmla="*/ 852 h 870"/>
              <a:gd name="connsiteX7" fmla="*/ 84 w 4623"/>
              <a:gd name="connsiteY7" fmla="*/ 681 h 870"/>
              <a:gd name="connsiteX8" fmla="*/ 234 w 4623"/>
              <a:gd name="connsiteY8" fmla="*/ 91 h 870"/>
              <a:gd name="connsiteX9" fmla="*/ 544 w 4623"/>
              <a:gd name="connsiteY9" fmla="*/ 31 h 8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23" h="871">
                <a:moveTo>
                  <a:pt x="524" y="31"/>
                </a:moveTo>
                <a:cubicBezTo>
                  <a:pt x="738" y="14"/>
                  <a:pt x="1134" y="9"/>
                  <a:pt x="1674" y="1"/>
                </a:cubicBezTo>
                <a:cubicBezTo>
                  <a:pt x="2214" y="-7"/>
                  <a:pt x="2662" y="23"/>
                  <a:pt x="3154" y="41"/>
                </a:cubicBezTo>
                <a:cubicBezTo>
                  <a:pt x="3646" y="59"/>
                  <a:pt x="3844" y="3"/>
                  <a:pt x="4134" y="91"/>
                </a:cubicBezTo>
                <a:cubicBezTo>
                  <a:pt x="4424" y="179"/>
                  <a:pt x="4700" y="337"/>
                  <a:pt x="4604" y="481"/>
                </a:cubicBezTo>
                <a:cubicBezTo>
                  <a:pt x="4508" y="625"/>
                  <a:pt x="4306" y="737"/>
                  <a:pt x="3654" y="811"/>
                </a:cubicBezTo>
                <a:cubicBezTo>
                  <a:pt x="3002" y="886"/>
                  <a:pt x="2058" y="878"/>
                  <a:pt x="1344" y="852"/>
                </a:cubicBezTo>
                <a:cubicBezTo>
                  <a:pt x="630" y="825"/>
                  <a:pt x="306" y="833"/>
                  <a:pt x="84" y="681"/>
                </a:cubicBezTo>
                <a:cubicBezTo>
                  <a:pt x="-138" y="529"/>
                  <a:pt x="142" y="221"/>
                  <a:pt x="234" y="91"/>
                </a:cubicBezTo>
                <a:cubicBezTo>
                  <a:pt x="326" y="-39"/>
                  <a:pt x="485" y="31"/>
                  <a:pt x="544" y="31"/>
                </a:cubicBezTo>
              </a:path>
            </a:pathLst>
          </a:custGeom>
          <a:solidFill>
            <a:srgbClr val="FBE3B8"/>
          </a:solidFill>
          <a:ln>
            <a:solidFill>
              <a:srgbClr val="8A50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32" name="文本框 31"/>
          <p:cNvSpPr txBox="1"/>
          <p:nvPr/>
        </p:nvSpPr>
        <p:spPr>
          <a:xfrm>
            <a:off x="8730933" y="4669790"/>
            <a:ext cx="2304415" cy="337185"/>
          </a:xfrm>
          <a:prstGeom prst="rect">
            <a:avLst/>
          </a:prstGeom>
          <a:noFill/>
        </p:spPr>
        <p:txBody>
          <a:bodyPr wrap="square" rtlCol="0">
            <a:spAutoFit/>
          </a:bodyPr>
          <a:lstStyle/>
          <a:p>
            <a:pPr algn="ctr" fontAlgn="t">
              <a:spcBef>
                <a:spcPct val="0"/>
              </a:spcBef>
              <a:spcAft>
                <a:spcPct val="0"/>
              </a:spcAft>
              <a:buClrTx/>
              <a:buSzTx/>
              <a:buFontTx/>
              <a:defRPr/>
            </a:pPr>
            <a:r>
              <a:rPr lang="zh-CN" altLang="en-US" sz="1600" kern="0" noProof="0">
                <a:ln>
                  <a:noFill/>
                </a:ln>
                <a:solidFill>
                  <a:schemeClr val="tx1">
                    <a:lumMod val="75000"/>
                    <a:lumOff val="25000"/>
                  </a:schemeClr>
                </a:solidFill>
                <a:uLnTx/>
                <a:uFillTx/>
                <a:cs typeface="+mn-ea"/>
                <a:sym typeface="+mn-lt"/>
              </a:rPr>
              <a:t>输入标题内容</a:t>
            </a:r>
          </a:p>
        </p:txBody>
      </p:sp>
      <p:sp>
        <p:nvSpPr>
          <p:cNvPr id="33" name="文本框 32"/>
          <p:cNvSpPr txBox="1"/>
          <p:nvPr/>
        </p:nvSpPr>
        <p:spPr>
          <a:xfrm>
            <a:off x="8622665" y="5308600"/>
            <a:ext cx="2473325" cy="437492"/>
          </a:xfrm>
          <a:prstGeom prst="rect">
            <a:avLst/>
          </a:prstGeom>
          <a:noFill/>
        </p:spPr>
        <p:txBody>
          <a:bodyPr wrap="square" rtlCol="0">
            <a:spAutoFit/>
          </a:bodyPr>
          <a:lstStyle/>
          <a:p>
            <a:pPr indent="0" algn="ctr" fontAlgn="auto">
              <a:lnSpc>
                <a:spcPct val="200000"/>
              </a:lnSpc>
            </a:pPr>
            <a:r>
              <a:rPr lang="zh-CN" altLang="en-US" sz="600">
                <a:solidFill>
                  <a:schemeClr val="tx1">
                    <a:lumMod val="75000"/>
                    <a:lumOff val="25000"/>
                  </a:schemeClr>
                </a:solidFill>
                <a:cs typeface="+mn-ea"/>
                <a:sym typeface="+mn-lt"/>
              </a:rPr>
              <a:t>输入标题内容，在此处添加文字说明，简要说明即可，在此处添加文字说明，简要说明即可，在此处添加文字说明。输入标题内容</a:t>
            </a:r>
          </a:p>
        </p:txBody>
      </p:sp>
      <p:pic>
        <p:nvPicPr>
          <p:cNvPr id="9" name="图片 8" descr="C:\Users\HUDEYU\Desktop\网站图片\摄图网_400061404.jpg摄图网_40006140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89525" y="2152015"/>
            <a:ext cx="2012315" cy="1898650"/>
          </a:xfrm>
          <a:prstGeom prst="ellipse">
            <a:avLst/>
          </a:prstGeom>
        </p:spPr>
      </p:pic>
      <p:pic>
        <p:nvPicPr>
          <p:cNvPr id="35" name="图片 34" descr="C:\Users\HUDEYU\Desktop\网站图片2\摄图网_401212693.jpg摄图网_401212693"/>
          <p:cNvPicPr>
            <a:picLocks noChangeAspect="1"/>
          </p:cNvPicPr>
          <p:nvPr/>
        </p:nvPicPr>
        <p:blipFill>
          <a:blip r:embed="rId5"/>
          <a:stretch>
            <a:fillRect/>
          </a:stretch>
        </p:blipFill>
        <p:spPr>
          <a:xfrm>
            <a:off x="8817742" y="2150558"/>
            <a:ext cx="1933420" cy="1898716"/>
          </a:xfrm>
          <a:prstGeom prst="ellipse">
            <a:avLst/>
          </a:prstGeom>
        </p:spPr>
      </p:pic>
    </p:spTree>
    <p:custDataLst>
      <p:tags r:id="rId6"/>
    </p:custDataLst>
  </p:cSld>
  <p:clrMapOvr>
    <a:masterClrMapping/>
  </p:clrMapOvr>
  <p:transition spd="slow" advClick="0" advTm="2000">
    <p:random/>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grpSp>
        <p:nvGrpSpPr>
          <p:cNvPr id="13" name="组合 12"/>
          <p:cNvGrpSpPr/>
          <p:nvPr/>
        </p:nvGrpSpPr>
        <p:grpSpPr>
          <a:xfrm>
            <a:off x="-13970" y="-30480"/>
            <a:ext cx="5805805" cy="1343025"/>
            <a:chOff x="-22" y="-48"/>
            <a:chExt cx="9143" cy="2115"/>
          </a:xfrm>
        </p:grpSpPr>
        <p:sp>
          <p:nvSpPr>
            <p:cNvPr id="34" name="标题 3"/>
            <p:cNvSpPr>
              <a:spLocks noGrp="1"/>
            </p:cNvSpPr>
            <p:nvPr/>
          </p:nvSpPr>
          <p:spPr>
            <a:xfrm>
              <a:off x="1032" y="1078"/>
              <a:ext cx="5148" cy="835"/>
            </a:xfrm>
            <a:prstGeom prst="rect">
              <a:avLst/>
            </a:prstGeom>
            <a:noFill/>
            <a:ln>
              <a:noFill/>
            </a:ln>
          </p:spPr>
          <p:txBody>
            <a:bodyPr vert="horz" wrap="square" lIns="91440" tIns="45720" rIns="91440" bIns="45720" numCol="1" anchor="ctr" anchorCtr="0" compatLnSpc="1"/>
            <a:lst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a:ea typeface="等线 Light"/>
                </a:defRPr>
              </a:lvl2pPr>
              <a:lvl3pPr algn="l" rtl="0" eaLnBrk="1" fontAlgn="base" hangingPunct="1">
                <a:lnSpc>
                  <a:spcPct val="90000"/>
                </a:lnSpc>
                <a:spcBef>
                  <a:spcPct val="0"/>
                </a:spcBef>
                <a:spcAft>
                  <a:spcPct val="0"/>
                </a:spcAft>
                <a:defRPr sz="3200">
                  <a:solidFill>
                    <a:schemeClr val="accent1"/>
                  </a:solidFill>
                  <a:latin typeface="等线 Light"/>
                  <a:ea typeface="等线 Light"/>
                </a:defRPr>
              </a:lvl3pPr>
              <a:lvl4pPr algn="l" rtl="0" eaLnBrk="1" fontAlgn="base" hangingPunct="1">
                <a:lnSpc>
                  <a:spcPct val="90000"/>
                </a:lnSpc>
                <a:spcBef>
                  <a:spcPct val="0"/>
                </a:spcBef>
                <a:spcAft>
                  <a:spcPct val="0"/>
                </a:spcAft>
                <a:defRPr sz="3200">
                  <a:solidFill>
                    <a:schemeClr val="accent1"/>
                  </a:solidFill>
                  <a:latin typeface="等线 Light"/>
                  <a:ea typeface="等线 Light"/>
                </a:defRPr>
              </a:lvl4pPr>
              <a:lvl5pPr algn="l" rtl="0" eaLnBrk="1" fontAlgn="base" hangingPunct="1">
                <a:lnSpc>
                  <a:spcPct val="90000"/>
                </a:lnSpc>
                <a:spcBef>
                  <a:spcPct val="0"/>
                </a:spcBef>
                <a:spcAft>
                  <a:spcPct val="0"/>
                </a:spcAft>
                <a:defRPr sz="3200">
                  <a:solidFill>
                    <a:schemeClr val="accent1"/>
                  </a:solidFill>
                  <a:latin typeface="等线 Light"/>
                  <a:ea typeface="等线 Light"/>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charset="-122"/>
                </a:defRPr>
              </a:lvl9pPr>
            </a:lstStyle>
            <a:p>
              <a:pPr algn="l" eaLnBrk="1" hangingPunct="1">
                <a:lnSpc>
                  <a:spcPct val="110000"/>
                </a:lnSpc>
              </a:pPr>
              <a:r>
                <a:rPr lang="zh-CN" altLang="en-US" sz="2800">
                  <a:solidFill>
                    <a:srgbClr val="8A501B"/>
                  </a:solidFill>
                  <a:latin typeface="+mn-lt"/>
                  <a:ea typeface="+mn-ea"/>
                  <a:cs typeface="+mn-ea"/>
                  <a:sym typeface="+mn-lt"/>
                </a:rPr>
                <a:t>在此添大标题</a:t>
              </a:r>
            </a:p>
          </p:txBody>
        </p:sp>
        <p:cxnSp>
          <p:nvCxnSpPr>
            <p:cNvPr id="7" name="直接连接符 6"/>
            <p:cNvCxnSpPr/>
            <p:nvPr/>
          </p:nvCxnSpPr>
          <p:spPr>
            <a:xfrm>
              <a:off x="1310" y="2067"/>
              <a:ext cx="880" cy="0"/>
            </a:xfrm>
            <a:prstGeom prst="line">
              <a:avLst/>
            </a:prstGeom>
            <a:ln w="38100">
              <a:solidFill>
                <a:srgbClr val="8A501B"/>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25" y="1349"/>
              <a:ext cx="4497" cy="483"/>
            </a:xfrm>
            <a:prstGeom prst="rect">
              <a:avLst/>
            </a:prstGeom>
            <a:noFill/>
          </p:spPr>
          <p:txBody>
            <a:bodyPr wrap="square" rtlCol="0" anchor="t">
              <a:spAutoFit/>
            </a:bodyPr>
            <a:lstStyle/>
            <a:p>
              <a:pPr algn="l"/>
              <a:r>
                <a:rPr lang="zh-CN" altLang="en-US" sz="1400">
                  <a:solidFill>
                    <a:schemeClr val="tx1">
                      <a:lumMod val="50000"/>
                      <a:lumOff val="50000"/>
                    </a:schemeClr>
                  </a:solidFill>
                  <a:cs typeface="+mn-ea"/>
                  <a:sym typeface="+mn-lt"/>
                </a:rPr>
                <a:t>Please add a headline here.</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10800000" flipH="1">
              <a:off x="-22" y="-48"/>
              <a:ext cx="4280" cy="1976"/>
            </a:xfrm>
            <a:prstGeom prst="rect">
              <a:avLst/>
            </a:prstGeom>
          </p:spPr>
        </p:pic>
      </p:grpSp>
      <p:sp>
        <p:nvSpPr>
          <p:cNvPr id="3" name="矩形 2"/>
          <p:cNvSpPr/>
          <p:nvPr/>
        </p:nvSpPr>
        <p:spPr>
          <a:xfrm>
            <a:off x="5271452" y="1983625"/>
            <a:ext cx="1403497" cy="350874"/>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cs typeface="+mn-ea"/>
                <a:sym typeface="+mn-lt"/>
              </a:rPr>
              <a:t>第一章</a:t>
            </a:r>
          </a:p>
        </p:txBody>
      </p:sp>
      <p:sp>
        <p:nvSpPr>
          <p:cNvPr id="45" name="Text Box 7"/>
          <p:cNvSpPr txBox="1">
            <a:spLocks noChangeArrowheads="1"/>
          </p:cNvSpPr>
          <p:nvPr/>
        </p:nvSpPr>
        <p:spPr bwMode="gray">
          <a:xfrm>
            <a:off x="7001168" y="1764171"/>
            <a:ext cx="1944216"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a:solidFill>
                  <a:schemeClr val="tx1">
                    <a:lumMod val="75000"/>
                    <a:lumOff val="25000"/>
                  </a:schemeClr>
                </a:solidFill>
                <a:latin typeface="+mn-lt"/>
                <a:ea typeface="+mn-ea"/>
                <a:cs typeface="+mn-ea"/>
                <a:sym typeface="+mn-lt"/>
              </a:rPr>
              <a:t>添加标题内容</a:t>
            </a:r>
            <a:endParaRPr lang="en-US" altLang="zh-CN" sz="1400">
              <a:solidFill>
                <a:schemeClr val="tx1">
                  <a:lumMod val="75000"/>
                  <a:lumOff val="25000"/>
                </a:schemeClr>
              </a:solidFill>
              <a:latin typeface="+mn-lt"/>
              <a:ea typeface="+mn-ea"/>
              <a:cs typeface="+mn-ea"/>
              <a:sym typeface="+mn-lt"/>
            </a:endParaRPr>
          </a:p>
        </p:txBody>
      </p:sp>
      <p:sp>
        <p:nvSpPr>
          <p:cNvPr id="46" name="Rectangle 5"/>
          <p:cNvSpPr/>
          <p:nvPr/>
        </p:nvSpPr>
        <p:spPr bwMode="auto">
          <a:xfrm>
            <a:off x="7117208" y="2153649"/>
            <a:ext cx="3982604" cy="57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00">
                <a:solidFill>
                  <a:schemeClr val="tx1">
                    <a:lumMod val="75000"/>
                    <a:lumOff val="25000"/>
                  </a:schemeClr>
                </a:solidFill>
                <a:cs typeface="+mn-ea"/>
                <a:sym typeface="+mn-lt"/>
              </a:rPr>
              <a:t>此处添加详细文本描述，建议与标题相关并符合整体语言风格，语言描述尽量简洁生动。尽量将每页幻灯片的字数控制在。</a:t>
            </a:r>
          </a:p>
        </p:txBody>
      </p:sp>
      <p:sp>
        <p:nvSpPr>
          <p:cNvPr id="47" name="矩形 46"/>
          <p:cNvSpPr/>
          <p:nvPr/>
        </p:nvSpPr>
        <p:spPr>
          <a:xfrm>
            <a:off x="5287824" y="3427632"/>
            <a:ext cx="1403497" cy="350874"/>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cs typeface="+mn-ea"/>
                <a:sym typeface="+mn-lt"/>
              </a:rPr>
              <a:t>第二章</a:t>
            </a:r>
          </a:p>
        </p:txBody>
      </p:sp>
      <p:sp>
        <p:nvSpPr>
          <p:cNvPr id="58" name="Text Box 7"/>
          <p:cNvSpPr txBox="1">
            <a:spLocks noChangeArrowheads="1"/>
          </p:cNvSpPr>
          <p:nvPr/>
        </p:nvSpPr>
        <p:spPr bwMode="gray">
          <a:xfrm>
            <a:off x="7017540" y="3208178"/>
            <a:ext cx="1944216"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a:solidFill>
                  <a:schemeClr val="tx1">
                    <a:lumMod val="75000"/>
                    <a:lumOff val="25000"/>
                  </a:schemeClr>
                </a:solidFill>
                <a:latin typeface="+mn-lt"/>
                <a:ea typeface="+mn-ea"/>
                <a:cs typeface="+mn-ea"/>
                <a:sym typeface="+mn-lt"/>
              </a:rPr>
              <a:t>添加标题内容</a:t>
            </a:r>
            <a:endParaRPr lang="en-US" altLang="zh-CN" sz="1400">
              <a:solidFill>
                <a:schemeClr val="tx1">
                  <a:lumMod val="75000"/>
                  <a:lumOff val="25000"/>
                </a:schemeClr>
              </a:solidFill>
              <a:latin typeface="+mn-lt"/>
              <a:ea typeface="+mn-ea"/>
              <a:cs typeface="+mn-ea"/>
              <a:sym typeface="+mn-lt"/>
            </a:endParaRPr>
          </a:p>
        </p:txBody>
      </p:sp>
      <p:sp>
        <p:nvSpPr>
          <p:cNvPr id="59" name="Rectangle 5"/>
          <p:cNvSpPr/>
          <p:nvPr/>
        </p:nvSpPr>
        <p:spPr bwMode="auto">
          <a:xfrm>
            <a:off x="7133580" y="3597656"/>
            <a:ext cx="3982604" cy="57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00">
                <a:solidFill>
                  <a:schemeClr val="tx1">
                    <a:lumMod val="75000"/>
                    <a:lumOff val="25000"/>
                  </a:schemeClr>
                </a:solidFill>
                <a:cs typeface="+mn-ea"/>
                <a:sym typeface="+mn-lt"/>
              </a:rPr>
              <a:t>此处添加详细文本描述，建议与标题相关并符合整体语言风格，语言描述尽量简洁生动。尽量将每页幻灯片的字数控制在。</a:t>
            </a:r>
          </a:p>
        </p:txBody>
      </p:sp>
      <p:sp>
        <p:nvSpPr>
          <p:cNvPr id="60" name="矩形 59"/>
          <p:cNvSpPr/>
          <p:nvPr/>
        </p:nvSpPr>
        <p:spPr>
          <a:xfrm>
            <a:off x="5287824" y="4918265"/>
            <a:ext cx="1403497" cy="350874"/>
          </a:xfrm>
          <a:prstGeom prst="rect">
            <a:avLst/>
          </a:prstGeom>
          <a:solidFill>
            <a:srgbClr val="8A5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cs typeface="+mn-ea"/>
                <a:sym typeface="+mn-lt"/>
              </a:rPr>
              <a:t>第三章</a:t>
            </a:r>
          </a:p>
        </p:txBody>
      </p:sp>
      <p:sp>
        <p:nvSpPr>
          <p:cNvPr id="61" name="Text Box 7"/>
          <p:cNvSpPr txBox="1">
            <a:spLocks noChangeArrowheads="1"/>
          </p:cNvSpPr>
          <p:nvPr/>
        </p:nvSpPr>
        <p:spPr bwMode="gray">
          <a:xfrm>
            <a:off x="7017540" y="4698811"/>
            <a:ext cx="1944216"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a:solidFill>
                  <a:schemeClr val="tx1">
                    <a:lumMod val="75000"/>
                    <a:lumOff val="25000"/>
                  </a:schemeClr>
                </a:solidFill>
                <a:latin typeface="+mn-lt"/>
                <a:ea typeface="+mn-ea"/>
                <a:cs typeface="+mn-ea"/>
                <a:sym typeface="+mn-lt"/>
              </a:rPr>
              <a:t>添加标题内容</a:t>
            </a:r>
            <a:endParaRPr lang="en-US" altLang="zh-CN" sz="1400">
              <a:solidFill>
                <a:schemeClr val="tx1">
                  <a:lumMod val="75000"/>
                  <a:lumOff val="25000"/>
                </a:schemeClr>
              </a:solidFill>
              <a:latin typeface="+mn-lt"/>
              <a:ea typeface="+mn-ea"/>
              <a:cs typeface="+mn-ea"/>
              <a:sym typeface="+mn-lt"/>
            </a:endParaRPr>
          </a:p>
        </p:txBody>
      </p:sp>
      <p:sp>
        <p:nvSpPr>
          <p:cNvPr id="62" name="Rectangle 5"/>
          <p:cNvSpPr/>
          <p:nvPr/>
        </p:nvSpPr>
        <p:spPr bwMode="auto">
          <a:xfrm>
            <a:off x="7133580" y="5088289"/>
            <a:ext cx="3982604" cy="57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00">
                <a:solidFill>
                  <a:schemeClr val="tx1">
                    <a:lumMod val="75000"/>
                    <a:lumOff val="25000"/>
                  </a:schemeClr>
                </a:solidFill>
                <a:cs typeface="+mn-ea"/>
                <a:sym typeface="+mn-lt"/>
              </a:rPr>
              <a:t>此处添加详细文本描述，建议与标题相关并符合整体语言风格，语言描述尽量简洁生动。尽量将每页幻灯片的字数控制在。</a:t>
            </a:r>
          </a:p>
        </p:txBody>
      </p:sp>
      <p:pic>
        <p:nvPicPr>
          <p:cNvPr id="4" name="图片 3" descr="摄图网_40100418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4060" y="1802130"/>
            <a:ext cx="4164330" cy="4164330"/>
          </a:xfrm>
          <a:prstGeom prst="rect">
            <a:avLst/>
          </a:prstGeom>
        </p:spPr>
      </p:pic>
    </p:spTree>
    <p:custDataLst>
      <p:tags r:id="rId4"/>
    </p:custDataLst>
  </p:cSld>
  <p:clrMapOvr>
    <a:masterClrMapping/>
  </p:clrMapOvr>
  <p:transition spd="slow" advClick="0" advTm="2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46"/>
                                        </p:tgtEl>
                                        <p:attrNameLst>
                                          <p:attrName>style.visibility</p:attrName>
                                        </p:attrNameLst>
                                      </p:cBhvr>
                                      <p:to>
                                        <p:strVal val="visible"/>
                                      </p:to>
                                    </p:set>
                                    <p:animEffect transition="in" filter="wipe(left)">
                                      <p:cBhvr>
                                        <p:cTn id="10" dur="500"/>
                                        <p:tgtEl>
                                          <p:spTgt spid="46"/>
                                        </p:tgtEl>
                                      </p:cBhvr>
                                    </p:animEffect>
                                  </p:childTnLst>
                                </p:cTn>
                              </p:par>
                            </p:childTnLst>
                          </p:cTn>
                        </p:par>
                        <p:par>
                          <p:cTn id="11" fill="hold" nodeType="afterGroup">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left)">
                                      <p:cBhvr>
                                        <p:cTn id="14" dur="500"/>
                                        <p:tgtEl>
                                          <p:spTgt spid="58"/>
                                        </p:tgtEl>
                                      </p:cBhvr>
                                    </p:animEffect>
                                  </p:childTnLst>
                                </p:cTn>
                              </p:par>
                              <p:par>
                                <p:cTn id="15" presetID="22" presetClass="entr" presetSubtype="8" fill="hold" grpId="0" nodeType="withEffect">
                                  <p:stCondLst>
                                    <p:cond delay="50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500"/>
                                        <p:tgtEl>
                                          <p:spTgt spid="59"/>
                                        </p:tgtEl>
                                      </p:cBhvr>
                                    </p:animEffect>
                                  </p:childTnLst>
                                </p:cTn>
                              </p:par>
                            </p:childTnLst>
                          </p:cTn>
                        </p:par>
                        <p:par>
                          <p:cTn id="18" fill="hold" nodeType="afterGroup">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wipe(left)">
                                      <p:cBhvr>
                                        <p:cTn id="21" dur="500"/>
                                        <p:tgtEl>
                                          <p:spTgt spid="61"/>
                                        </p:tgtEl>
                                      </p:cBhvr>
                                    </p:animEffect>
                                  </p:childTnLst>
                                </p:cTn>
                              </p:par>
                              <p:par>
                                <p:cTn id="22" presetID="22" presetClass="entr" presetSubtype="8" fill="hold" grpId="0" nodeType="withEffect">
                                  <p:stCondLst>
                                    <p:cond delay="500"/>
                                  </p:stCondLst>
                                  <p:childTnLst>
                                    <p:set>
                                      <p:cBhvr>
                                        <p:cTn id="23" dur="1" fill="hold">
                                          <p:stCondLst>
                                            <p:cond delay="0"/>
                                          </p:stCondLst>
                                        </p:cTn>
                                        <p:tgtEl>
                                          <p:spTgt spid="62"/>
                                        </p:tgtEl>
                                        <p:attrNameLst>
                                          <p:attrName>style.visibility</p:attrName>
                                        </p:attrNameLst>
                                      </p:cBhvr>
                                      <p:to>
                                        <p:strVal val="visible"/>
                                      </p:to>
                                    </p:set>
                                    <p:animEffect transition="in" filter="wipe(left)">
                                      <p:cBhvr>
                                        <p:cTn id="2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8" grpId="0"/>
      <p:bldP spid="59" grpId="0"/>
      <p:bldP spid="61" grpId="0"/>
      <p:bldP spid="6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BE3B8"/>
        </a:solidFill>
        <a:effectLst/>
      </p:bgPr>
    </p:bg>
    <p:spTree>
      <p:nvGrpSpPr>
        <p:cNvPr id="1" name=""/>
        <p:cNvGrpSpPr/>
        <p:nvPr/>
      </p:nvGrpSpPr>
      <p:grpSpPr>
        <a:xfrm>
          <a:off x="0" y="0"/>
          <a:ext cx="0" cy="0"/>
        </a:xfrm>
      </p:grpSpPr>
      <p:pic>
        <p:nvPicPr>
          <p:cNvPr id="10" name="图片 9"/>
          <p:cNvPicPr>
            <a:picLocks noChangeAspect="1"/>
          </p:cNvPicPr>
          <p:nvPr/>
        </p:nvPicPr>
        <p:blipFill>
          <a:blip r:embed="rId2"/>
          <a:stretch>
            <a:fillRect/>
          </a:stretch>
        </p:blipFill>
        <p:spPr>
          <a:xfrm>
            <a:off x="-23495" y="-3175"/>
            <a:ext cx="12239625" cy="1285875"/>
          </a:xfrm>
          <a:prstGeom prst="rect">
            <a:avLst/>
          </a:prstGeom>
        </p:spPr>
      </p:pic>
      <p:pic>
        <p:nvPicPr>
          <p:cNvPr id="27" name="图片 26"/>
          <p:cNvPicPr>
            <a:picLocks noChangeAspect="1"/>
          </p:cNvPicPr>
          <p:nvPr/>
        </p:nvPicPr>
        <p:blipFill>
          <a:blip r:embed="rId3"/>
          <a:stretch>
            <a:fillRect/>
          </a:stretch>
        </p:blipFill>
        <p:spPr>
          <a:xfrm>
            <a:off x="-13970" y="4766945"/>
            <a:ext cx="12211050" cy="2124075"/>
          </a:xfrm>
          <a:prstGeom prst="rect">
            <a:avLst/>
          </a:prstGeom>
        </p:spPr>
      </p:pic>
      <p:pic>
        <p:nvPicPr>
          <p:cNvPr id="21" name="图片 20" descr="55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37785" y="1162050"/>
            <a:ext cx="1917065" cy="2406015"/>
          </a:xfrm>
          <a:prstGeom prst="rect">
            <a:avLst/>
          </a:prstGeom>
        </p:spPr>
      </p:pic>
      <p:sp>
        <p:nvSpPr>
          <p:cNvPr id="15" name="文本框 14"/>
          <p:cNvSpPr txBox="1"/>
          <p:nvPr/>
        </p:nvSpPr>
        <p:spPr>
          <a:xfrm>
            <a:off x="2275205" y="3669665"/>
            <a:ext cx="7632700" cy="1245235"/>
          </a:xfrm>
          <a:prstGeom prst="rect">
            <a:avLst/>
          </a:prstGeom>
          <a:noFill/>
        </p:spPr>
        <p:txBody>
          <a:bodyPr wrap="square" rtlCol="0" anchor="t">
            <a:spAutoFit/>
          </a:bodyPr>
          <a:lstStyle/>
          <a:p>
            <a:pPr algn="ctr" eaLnBrk="1" hangingPunct="1">
              <a:lnSpc>
                <a:spcPct val="100000"/>
              </a:lnSpc>
            </a:pPr>
            <a:r>
              <a:rPr lang="zh-CN" altLang="en-US" sz="7500">
                <a:solidFill>
                  <a:srgbClr val="8A501B"/>
                </a:solidFill>
                <a:cs typeface="+mn-ea"/>
                <a:sym typeface="+mn-lt"/>
              </a:rPr>
              <a:t>请在此添标题</a:t>
            </a:r>
          </a:p>
        </p:txBody>
      </p:sp>
      <p:sp>
        <p:nvSpPr>
          <p:cNvPr id="16" name="文本框 15"/>
          <p:cNvSpPr txBox="1"/>
          <p:nvPr/>
        </p:nvSpPr>
        <p:spPr>
          <a:xfrm>
            <a:off x="3375660" y="4907915"/>
            <a:ext cx="5441950" cy="613694"/>
          </a:xfrm>
          <a:prstGeom prst="rect">
            <a:avLst/>
          </a:prstGeom>
          <a:noFill/>
        </p:spPr>
        <p:txBody>
          <a:bodyPr wrap="square" rtlCol="0" anchor="t">
            <a:spAutoFit/>
          </a:bodyPr>
          <a:lstStyle/>
          <a:p>
            <a:pPr algn="ctr">
              <a:lnSpc>
                <a:spcPct val="150000"/>
              </a:lnSpc>
            </a:pPr>
            <a:r>
              <a:rPr lang="zh-CN" altLang="en-US" sz="1200">
                <a:solidFill>
                  <a:schemeClr val="tx1">
                    <a:lumMod val="50000"/>
                    <a:lumOff val="50000"/>
                  </a:schemeClr>
                </a:solidFill>
                <a:cs typeface="+mn-ea"/>
                <a:sym typeface="+mn-lt"/>
              </a:rPr>
              <a:t>Cute cartoon education, teaching, etc., input ocopy text here, shape text can be arbitrarily replaced copy text here, shape text can </a:t>
            </a:r>
          </a:p>
        </p:txBody>
      </p:sp>
    </p:spTree>
    <p:custDataLst>
      <p:tags r:id="rId5"/>
    </p:custDataLst>
  </p:cSld>
  <p:clrMapOvr>
    <a:masterClrMapping/>
  </p:clrMapOvr>
  <p:transition spd="slow" advClick="0" advTm="2000">
    <p:random/>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62.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TAG_VERSION" val="1.0"/>
  <p:tag name="KSO_WM_TEMPLATE_CATEGORY" val="custom"/>
  <p:tag name="KSO_WM_TEMPLATE_INDEX" val="20187308"/>
  <p:tag name="KSO_WM_TEMPLATE_SUBCATEGORY" val="0"/>
  <p:tag name="KSO_WM_TEMPLATE_THUMBS_INDEX" val="1、2、3、6、8、10、11、12、15"/>
</p:tagLst>
</file>

<file path=ppt/tags/tag63.xml><?xml version="1.0" encoding="utf-8"?>
<p:tagLst xmlns:p="http://schemas.openxmlformats.org/presentationml/2006/main">
  <p:tag name="KSO_WM_BEAUTIFY_FLAG" val="#wm#"/>
  <p:tag name="KSO_WM_TEMPLATE_CATEGORY" val="custom"/>
  <p:tag name="KSO_WM_TEMPLATE_INDEX" val="20187308"/>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MH" val="20170710183709"/>
  <p:tag name="MH_LIBRARY" val="GRAPHIC"/>
  <p:tag name="MH_ORDER" val="2"/>
  <p:tag name="MH_TYPE" val="SubTitle"/>
</p:tagLst>
</file>

<file path=ppt/tags/tag68.xml><?xml version="1.0" encoding="utf-8"?>
<p:tagLst xmlns:p="http://schemas.openxmlformats.org/presentationml/2006/main">
  <p:tag name="MH" val="20170710183709"/>
  <p:tag name="MH_LIBRARY" val="GRAPHIC"/>
  <p:tag name="MH_ORDER" val="4"/>
  <p:tag name="MH_TYPE" val="SubTitle"/>
</p:tagLst>
</file>

<file path=ppt/tags/tag69.xml><?xml version="1.0" encoding="utf-8"?>
<p:tagLst xmlns:p="http://schemas.openxmlformats.org/presentationml/2006/main">
  <p:tag name="MH" val="20170710183709"/>
  <p:tag name="MH_LIBRARY" val="GRAPHIC"/>
  <p:tag name="MH_ORDER" val="3"/>
  <p:tag name="MH_TYPE" val="SubTitle"/>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MH" val="20170710183709"/>
  <p:tag name="MH_LIBRARY" val="GRAPHIC"/>
  <p:tag name="MH_ORDER" val="3"/>
  <p:tag name="MH_TYPE" val="SubTitle"/>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187308"/>
</p:tagLst>
</file>

<file path=ppt/tags/tag81.xml><?xml version="1.0" encoding="utf-8"?>
<p:tagLst xmlns:p="http://schemas.openxmlformats.org/presentationml/2006/main">
  <p:tag name="KSO_WM_BEAUTIFY_FLAG" val="#wm#"/>
  <p:tag name="KSO_WM_TEMPLATE_CATEGORY" val="custom"/>
  <p:tag name="KSO_WM_TEMPLATE_INDEX" val="20187308"/>
</p:tagLst>
</file>

<file path=ppt/tags/tag82.xml><?xml version="1.0" encoding="utf-8"?>
<p:tagLst xmlns:p="http://schemas.openxmlformats.org/presentationml/2006/main">
  <p:tag name="KSO_WM_BEAUTIFY_FLAG" val="#wm#"/>
  <p:tag name="KSO_WM_TEMPLATE_CATEGORY" val="custom"/>
  <p:tag name="KSO_WM_TEMPLATE_INDEX" val="20187308"/>
</p:tagLst>
</file>

<file path=ppt/tags/tag83.xml><?xml version="1.0" encoding="utf-8"?>
<p:tagLst xmlns:p="http://schemas.openxmlformats.org/presentationml/2006/main">
  <p:tag name="MH" val="20150913182123"/>
  <p:tag name="MH_LIBRARY" val="GRAPHIC"/>
  <p:tag name="MH_ORDER" val="文本框 11"/>
</p:tagLst>
</file>

<file path=ppt/tags/tag84.xml><?xml version="1.0" encoding="utf-8"?>
<p:tagLst xmlns:p="http://schemas.openxmlformats.org/presentationml/2006/main">
  <p:tag name="MH" val="20150913182123"/>
  <p:tag name="MH_LIBRARY" val="GRAPHIC"/>
  <p:tag name="MH_ORDER" val="文本框 11"/>
</p:tagLst>
</file>

<file path=ppt/tags/tag85.xml><?xml version="1.0" encoding="utf-8"?>
<p:tagLst xmlns:p="http://schemas.openxmlformats.org/presentationml/2006/main">
  <p:tag name="MH" val="20150913182123"/>
  <p:tag name="MH_LIBRARY" val="GRAPHIC"/>
  <p:tag name="MH_ORDER" val="文本框 11"/>
</p:tagLst>
</file>

<file path=ppt/tags/tag86.xml><?xml version="1.0" encoding="utf-8"?>
<p:tagLst xmlns:p="http://schemas.openxmlformats.org/presentationml/2006/main">
  <p:tag name="MH" val="20150913182123"/>
  <p:tag name="MH_LIBRARY" val="GRAPHIC"/>
  <p:tag name="MH_ORDER" val="文本框 11"/>
</p:tagLst>
</file>

<file path=ppt/tags/tag87.xml><?xml version="1.0" encoding="utf-8"?>
<p:tagLst xmlns:p="http://schemas.openxmlformats.org/presentationml/2006/main">
  <p:tag name="MH" val="20150913182123"/>
  <p:tag name="MH_LIBRARY" val="GRAPHIC"/>
  <p:tag name="MH_ORDER" val="文本框 11"/>
</p:tagLst>
</file>

<file path=ppt/tags/tag88.xml><?xml version="1.0" encoding="utf-8"?>
<p:tagLst xmlns:p="http://schemas.openxmlformats.org/presentationml/2006/main">
  <p:tag name="MH" val="20150913182123"/>
  <p:tag name="MH_LIBRARY" val="GRAPHIC"/>
  <p:tag name="MH_ORDER" val="文本框 11"/>
</p:tagLst>
</file>

<file path=ppt/tags/tag89.xml><?xml version="1.0" encoding="utf-8"?>
<p:tagLst xmlns:p="http://schemas.openxmlformats.org/presentationml/2006/main">
  <p:tag name="MH" val="20150913182123"/>
  <p:tag name="MH_LIBRARY" val="GRAPHIC"/>
  <p:tag name="MH_ORDER" val="文本框 1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MH" val="20150913182123"/>
  <p:tag name="MH_LIBRARY" val="GRAPHIC"/>
  <p:tag name="MH_ORDER" val="文本框 11"/>
</p:tagLst>
</file>

<file path=ppt/tags/tag91.xml><?xml version="1.0" encoding="utf-8"?>
<p:tagLst xmlns:p="http://schemas.openxmlformats.org/presentationml/2006/main">
  <p:tag name="MH" val="20150913182123"/>
  <p:tag name="MH_LIBRARY" val="GRAPHIC"/>
  <p:tag name="MH_ORDER" val="文本框 11"/>
</p:tagLst>
</file>

<file path=ppt/tags/tag92.xml><?xml version="1.0" encoding="utf-8"?>
<p:tagLst xmlns:p="http://schemas.openxmlformats.org/presentationml/2006/main">
  <p:tag name="KSO_WM_BEAUTIFY_FLAG" val="#wm#"/>
  <p:tag name="KSO_WM_TEMPLATE_CATEGORY" val="custom"/>
  <p:tag name="KSO_WM_TEMPLATE_INDEX" val="20187308"/>
</p:tagLst>
</file>

<file path=ppt/tags/tag93.xml><?xml version="1.0" encoding="utf-8"?>
<p:tagLst xmlns:p="http://schemas.openxmlformats.org/presentationml/2006/main">
  <p:tag name="KSO_WM_BEAUTIFY_FLAG" val="#wm#"/>
  <p:tag name="KSO_WM_TEMPLATE_CATEGORY" val="custom"/>
  <p:tag name="KSO_WM_TEMPLATE_INDEX" val="20187308"/>
</p:tagLst>
</file>

<file path=ppt/tags/tag94.xml><?xml version="1.0" encoding="utf-8"?>
<p:tagLst xmlns:p="http://schemas.openxmlformats.org/presentationml/2006/main">
  <p:tag name="KSO_WM_BEAUTIFY_FLAG" val="#wm#"/>
  <p:tag name="KSO_WM_TEMPLATE_CATEGORY" val="custom"/>
  <p:tag name="KSO_WM_TEMPLATE_INDEX" val="20187308"/>
</p:tagLst>
</file>

<file path=ppt/tags/tag95.xml><?xml version="1.0" encoding="utf-8"?>
<p:tagLst xmlns:p="http://schemas.openxmlformats.org/presentationml/2006/main">
  <p:tag name="KSO_WM_BEAUTIFY_FLAG" val="#wm#"/>
  <p:tag name="KSO_WM_TEMPLATE_CATEGORY" val="custom"/>
  <p:tag name="KSO_WM_TEMPLATE_INDEX" val="20187308"/>
</p:tagLst>
</file>

<file path=ppt/tags/tag96.xml><?xml version="1.0" encoding="utf-8"?>
<p:tagLst xmlns:p="http://schemas.openxmlformats.org/presentationml/2006/main">
  <p:tag name="KSO_WM_BEAUTIFY_FLAG" val="#wm#"/>
  <p:tag name="KSO_WM_TEMPLATE_CATEGORY" val="custom"/>
  <p:tag name="KSO_WM_TEMPLATE_INDEX" val="20187308"/>
</p:tagLst>
</file>

<file path=ppt/tags/tag97.xml><?xml version="1.0" encoding="utf-8"?>
<p:tagLst xmlns:p="http://schemas.openxmlformats.org/presentationml/2006/main">
  <p:tag name="KSO_WM_BEAUTIFY_FLAG" val="#wm#"/>
  <p:tag name="KSO_WM_TEMPLATE_CATEGORY" val="custom"/>
  <p:tag name="KSO_WM_TEMPLATE_INDEX" val="20187308"/>
</p:tagLst>
</file>

<file path=ppt/tags/tag98.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TAG_VERSION" val="1.0"/>
  <p:tag name="KSO_WM_TEMPLATE_CATEGORY" val="custom"/>
  <p:tag name="KSO_WM_TEMPLATE_INDEX" val="20187308"/>
  <p:tag name="KSO_WM_TEMPLATE_SUBCATEGORY" val="0"/>
  <p:tag name="KSO_WM_TEMPLATE_THUMBS_INDEX" val="1、2、3、6、8、10、11、12、15"/>
</p:tagLst>
</file>

<file path=ppt/tags/tag99.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4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laqcex3x">
      <a:majorFont>
        <a:latin typeface="字魂119号-天真儿风体"/>
        <a:ea typeface="字魂119号-天真儿风体"/>
        <a:cs typeface="Arial"/>
      </a:majorFont>
      <a:minorFont>
        <a:latin typeface="字魂119号-天真儿风体"/>
        <a:ea typeface="字魂119号-天真儿风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202</Paragraphs>
  <Slides>24</Slides>
  <Notes>0</Notes>
  <TotalTime>2</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24</vt:i4>
      </vt:variant>
    </vt:vector>
  </HeadingPairs>
  <TitlesOfParts>
    <vt:vector baseType="lpstr" size="39">
      <vt:lpstr>Arial</vt:lpstr>
      <vt:lpstr>字魂119号-天真儿风体</vt:lpstr>
      <vt:lpstr>等线 Light</vt:lpstr>
      <vt:lpstr>等线</vt:lpstr>
      <vt:lpstr>微软雅黑</vt:lpstr>
      <vt:lpstr>Calibri Light</vt:lpstr>
      <vt:lpstr>Calibri</vt:lpstr>
      <vt:lpstr>Tempus Sans ITC</vt:lpstr>
      <vt:lpstr>幼圆</vt:lpstr>
      <vt:lpstr>汉仪小隶书简</vt:lpstr>
      <vt:lpstr>印品天逸黑</vt:lpstr>
      <vt:lpstr>方正清刻本悦宋简体</vt:lpstr>
      <vt:lpstr>宋体</vt:lpstr>
      <vt:lpstr>Gill Sans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45</dc:title>
  <cp:lastModifiedBy>HUDEYU</cp:lastModifiedBy>
  <cp:revision>36</cp:revision>
  <dcterms:created xsi:type="dcterms:W3CDTF">2019-06-19T02:08:00Z</dcterms:created>
  <dcterms:modified xsi:type="dcterms:W3CDTF">2023-10-16T16:08:33Z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2052-11.1.0.9098</vt:lpwstr>
  </property>
</Properties>
</file>