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4"/>
  </p:handoutMasterIdLst>
  <p:sldIdLst>
    <p:sldId id="382" r:id="rId3"/>
    <p:sldId id="363" r:id="rId5"/>
    <p:sldId id="369" r:id="rId6"/>
    <p:sldId id="381" r:id="rId7"/>
    <p:sldId id="386" r:id="rId8"/>
    <p:sldId id="387" r:id="rId9"/>
    <p:sldId id="388" r:id="rId10"/>
    <p:sldId id="383" r:id="rId11"/>
    <p:sldId id="389" r:id="rId12"/>
    <p:sldId id="390" r:id="rId13"/>
    <p:sldId id="391" r:id="rId14"/>
    <p:sldId id="384" r:id="rId15"/>
    <p:sldId id="392" r:id="rId16"/>
    <p:sldId id="393" r:id="rId17"/>
    <p:sldId id="394" r:id="rId18"/>
    <p:sldId id="385" r:id="rId19"/>
    <p:sldId id="395" r:id="rId20"/>
    <p:sldId id="396" r:id="rId21"/>
    <p:sldId id="397" r:id="rId22"/>
    <p:sldId id="362"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A817"/>
    <a:srgbClr val="FDDD62"/>
    <a:srgbClr val="01527F"/>
    <a:srgbClr val="011C27"/>
    <a:srgbClr val="FCF7DA"/>
    <a:srgbClr val="DF2123"/>
    <a:srgbClr val="F49E00"/>
    <a:srgbClr val="4256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81"/>
    <p:restoredTop sz="96271"/>
  </p:normalViewPr>
  <p:slideViewPr>
    <p:cSldViewPr snapToGrid="0" snapToObjects="1">
      <p:cViewPr>
        <p:scale>
          <a:sx n="80" d="100"/>
          <a:sy n="80" d="100"/>
        </p:scale>
        <p:origin x="944" y="11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96" d="100"/>
        <a:sy n="19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gradFill>
              <a:gsLst>
                <a:gs pos="0">
                  <a:srgbClr val="FDDD62"/>
                </a:gs>
                <a:gs pos="100000">
                  <a:srgbClr val="FEA817"/>
                </a:gs>
              </a:gsLst>
              <a:lin ang="2700000" scaled="1"/>
            </a:gradFill>
            <a:ln>
              <a:noFill/>
            </a:ln>
            <a:effectLst/>
          </c:spPr>
          <c:invertIfNegative val="0"/>
          <c:dPt>
            <c:idx val="0"/>
            <c:invertIfNegative val="0"/>
            <c:bubble3D val="0"/>
            <c:spPr>
              <a:gradFill>
                <a:gsLst>
                  <a:gs pos="0">
                    <a:srgbClr val="FDDD62"/>
                  </a:gs>
                  <a:gs pos="100000">
                    <a:srgbClr val="FEA817"/>
                  </a:gs>
                </a:gsLst>
                <a:lin ang="2700000" scaled="1"/>
              </a:gradFill>
              <a:ln>
                <a:noFill/>
              </a:ln>
              <a:effectLst/>
            </c:spPr>
          </c:dPt>
          <c:dPt>
            <c:idx val="1"/>
            <c:invertIfNegative val="0"/>
            <c:bubble3D val="0"/>
            <c:spPr>
              <a:gradFill>
                <a:gsLst>
                  <a:gs pos="0">
                    <a:srgbClr val="FDDD62"/>
                  </a:gs>
                  <a:gs pos="100000">
                    <a:srgbClr val="FEA817"/>
                  </a:gs>
                </a:gsLst>
                <a:lin ang="2700000" scaled="1"/>
              </a:gradFill>
              <a:ln>
                <a:noFill/>
              </a:ln>
              <a:effectLst/>
            </c:spPr>
          </c:dPt>
          <c:dPt>
            <c:idx val="2"/>
            <c:invertIfNegative val="0"/>
            <c:bubble3D val="0"/>
            <c:spPr>
              <a:gradFill>
                <a:gsLst>
                  <a:gs pos="0">
                    <a:srgbClr val="FDDD62"/>
                  </a:gs>
                  <a:gs pos="100000">
                    <a:srgbClr val="FEA817"/>
                  </a:gs>
                </a:gsLst>
                <a:lin ang="2700000" scaled="1"/>
              </a:gradFill>
              <a:ln>
                <a:noFill/>
              </a:ln>
              <a:effectLst/>
            </c:spPr>
          </c:dPt>
          <c:dPt>
            <c:idx val="3"/>
            <c:invertIfNegative val="0"/>
            <c:bubble3D val="0"/>
            <c:spPr>
              <a:gradFill>
                <a:gsLst>
                  <a:gs pos="0">
                    <a:srgbClr val="FDDD62"/>
                  </a:gs>
                  <a:gs pos="100000">
                    <a:srgbClr val="FEA817"/>
                  </a:gs>
                </a:gsLst>
                <a:lin ang="2700000" scaled="1"/>
              </a:gradFill>
              <a:ln>
                <a:noFill/>
              </a:ln>
              <a:effectLst/>
            </c:spPr>
          </c:dPt>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200</c:v>
                </c:pt>
                <c:pt idx="1">
                  <c:v>100</c:v>
                </c:pt>
                <c:pt idx="2">
                  <c:v>120</c:v>
                </c:pt>
                <c:pt idx="3">
                  <c:v>80</c:v>
                </c:pt>
              </c:numCache>
            </c:numRef>
          </c:val>
        </c:ser>
        <c:ser>
          <c:idx val="1"/>
          <c:order val="1"/>
          <c:tx>
            <c:strRef>
              <c:f>Sheet1!$C$1</c:f>
              <c:strCache>
                <c:ptCount val="1"/>
                <c:pt idx="0">
                  <c:v>系列 2</c:v>
                </c:pt>
              </c:strCache>
            </c:strRef>
          </c:tx>
          <c:spPr>
            <a:solidFill>
              <a:schemeClr val="bg1">
                <a:lumMod val="85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300</c:v>
                </c:pt>
                <c:pt idx="1">
                  <c:v>300</c:v>
                </c:pt>
                <c:pt idx="2">
                  <c:v>300</c:v>
                </c:pt>
                <c:pt idx="3">
                  <c:v>300</c:v>
                </c:pt>
              </c:numCache>
            </c:numRef>
          </c:val>
        </c:ser>
        <c:dLbls>
          <c:showLegendKey val="0"/>
          <c:showVal val="0"/>
          <c:showCatName val="0"/>
          <c:showSerName val="0"/>
          <c:showPercent val="0"/>
          <c:showBubbleSize val="0"/>
        </c:dLbls>
        <c:gapWidth val="70"/>
        <c:overlap val="100"/>
        <c:axId val="877377992"/>
        <c:axId val="877378384"/>
      </c:barChart>
      <c:catAx>
        <c:axId val="877377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77378384"/>
        <c:crosses val="autoZero"/>
        <c:auto val="1"/>
        <c:lblAlgn val="ctr"/>
        <c:lblOffset val="100"/>
        <c:noMultiLvlLbl val="0"/>
      </c:catAx>
      <c:valAx>
        <c:axId val="877378384"/>
        <c:scaling>
          <c:orientation val="minMax"/>
          <c:max val="250"/>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7737799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2" name="任意形状 1"/>
          <p:cNvSpPr/>
          <p:nvPr userDrawn="1"/>
        </p:nvSpPr>
        <p:spPr>
          <a:xfrm flipH="1">
            <a:off x="-2" y="1"/>
            <a:ext cx="783773" cy="746233"/>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3" name="椭圆 2"/>
          <p:cNvSpPr/>
          <p:nvPr userDrawn="1"/>
        </p:nvSpPr>
        <p:spPr>
          <a:xfrm>
            <a:off x="206253" y="216845"/>
            <a:ext cx="634482" cy="634482"/>
          </a:xfrm>
          <a:prstGeom prst="ellipse">
            <a:avLst/>
          </a:prstGeom>
          <a:gradFill>
            <a:gsLst>
              <a:gs pos="0">
                <a:srgbClr val="FDDD62"/>
              </a:gs>
              <a:gs pos="100000">
                <a:srgbClr val="FEA817"/>
              </a:gs>
            </a:gsLst>
            <a:lin ang="2700000" scaled="1"/>
          </a:gra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文本框 3"/>
          <p:cNvSpPr txBox="1"/>
          <p:nvPr userDrawn="1"/>
        </p:nvSpPr>
        <p:spPr>
          <a:xfrm>
            <a:off x="286466" y="333378"/>
            <a:ext cx="466794" cy="369332"/>
          </a:xfrm>
          <a:prstGeom prst="rect">
            <a:avLst/>
          </a:prstGeom>
          <a:noFill/>
        </p:spPr>
        <p:txBody>
          <a:bodyPr wrap="none" rtlCol="0">
            <a:spAutoFit/>
          </a:bodyPr>
          <a:lstStyle/>
          <a:p>
            <a:pPr algn="ctr"/>
            <a:fld id="{7EE7FC78-0499-2B49-946F-1944474D1C27}" type="slidenum">
              <a:rPr kumimoji="1" lang="zh-CN" altLang="en-US" smtClean="0">
                <a:solidFill>
                  <a:schemeClr val="tx1">
                    <a:lumMod val="85000"/>
                    <a:lumOff val="15000"/>
                  </a:schemeClr>
                </a:solidFill>
              </a:rPr>
            </a:fld>
            <a:endParaRPr kumimoji="1" lang="zh-CN" altLang="en-US" dirty="0">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5.xml"/><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5.xml"/><Relationship Id="rId2" Type="http://schemas.microsoft.com/office/2007/relationships/hdphoto" Target="../media/image17.wdp"/><Relationship Id="rId1"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矩形 16"/>
          <p:cNvSpPr/>
          <p:nvPr/>
        </p:nvSpPr>
        <p:spPr>
          <a:xfrm>
            <a:off x="0" y="0"/>
            <a:ext cx="12192000" cy="6857998"/>
          </a:xfrm>
          <a:prstGeom prst="rect">
            <a:avLst/>
          </a:prstGeom>
          <a:blipFill dpi="0"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l="1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任意形状 11"/>
          <p:cNvSpPr/>
          <p:nvPr/>
        </p:nvSpPr>
        <p:spPr>
          <a:xfrm>
            <a:off x="-1" y="0"/>
            <a:ext cx="5607426" cy="6894769"/>
          </a:xfrm>
          <a:custGeom>
            <a:avLst/>
            <a:gdLst>
              <a:gd name="connsiteX0" fmla="*/ 0 w 5607426"/>
              <a:gd name="connsiteY0" fmla="*/ 0 h 6894769"/>
              <a:gd name="connsiteX1" fmla="*/ 2044890 w 5607426"/>
              <a:gd name="connsiteY1" fmla="*/ 0 h 6894769"/>
              <a:gd name="connsiteX2" fmla="*/ 2211410 w 5607426"/>
              <a:gd name="connsiteY2" fmla="*/ 65657 h 6894769"/>
              <a:gd name="connsiteX3" fmla="*/ 5607426 w 5607426"/>
              <a:gd name="connsiteY3" fmla="*/ 5189055 h 6894769"/>
              <a:gd name="connsiteX4" fmla="*/ 5357443 w 5607426"/>
              <a:gd name="connsiteY4" fmla="*/ 6842536 h 6894769"/>
              <a:gd name="connsiteX5" fmla="*/ 5339770 w 5607426"/>
              <a:gd name="connsiteY5" fmla="*/ 6894769 h 6894769"/>
              <a:gd name="connsiteX6" fmla="*/ 0 w 5607426"/>
              <a:gd name="connsiteY6" fmla="*/ 6894769 h 6894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7426" h="6894769">
                <a:moveTo>
                  <a:pt x="0" y="0"/>
                </a:moveTo>
                <a:lnTo>
                  <a:pt x="2044890" y="0"/>
                </a:lnTo>
                <a:lnTo>
                  <a:pt x="2211410" y="65657"/>
                </a:lnTo>
                <a:cubicBezTo>
                  <a:pt x="4207106" y="909765"/>
                  <a:pt x="5607426" y="2885879"/>
                  <a:pt x="5607426" y="5189055"/>
                </a:cubicBezTo>
                <a:cubicBezTo>
                  <a:pt x="5607426" y="5764849"/>
                  <a:pt x="5519906" y="6320202"/>
                  <a:pt x="5357443" y="6842536"/>
                </a:cubicBezTo>
                <a:lnTo>
                  <a:pt x="5339770" y="6894769"/>
                </a:lnTo>
                <a:lnTo>
                  <a:pt x="0" y="6894769"/>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6" name="任意形状 15"/>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8" name="文本框 17"/>
          <p:cNvSpPr txBox="1"/>
          <p:nvPr/>
        </p:nvSpPr>
        <p:spPr>
          <a:xfrm>
            <a:off x="941982" y="2939761"/>
            <a:ext cx="9330885" cy="1323439"/>
          </a:xfrm>
          <a:prstGeom prst="rect">
            <a:avLst/>
          </a:prstGeom>
          <a:noFill/>
        </p:spPr>
        <p:txBody>
          <a:bodyPr wrap="square" rtlCol="0">
            <a:spAutoFit/>
          </a:bodyPr>
          <a:lstStyle/>
          <a:p>
            <a:pPr algn="dist"/>
            <a:r>
              <a:rPr kumimoji="1" lang="en-US" altLang="zh-CN" sz="8000" dirty="0">
                <a:solidFill>
                  <a:schemeClr val="tx1">
                    <a:lumMod val="85000"/>
                    <a:lumOff val="15000"/>
                  </a:schemeClr>
                </a:solidFill>
                <a:latin typeface="+mj-lt"/>
              </a:rPr>
              <a:t>BUSI</a:t>
            </a:r>
            <a:r>
              <a:rPr kumimoji="1" lang="en-US" altLang="zh-CN" sz="8000" dirty="0">
                <a:solidFill>
                  <a:schemeClr val="bg1"/>
                </a:solidFill>
                <a:latin typeface="+mj-lt"/>
              </a:rPr>
              <a:t>NESS</a:t>
            </a:r>
            <a:endParaRPr kumimoji="1" lang="zh-CN" altLang="en-US" sz="8000" dirty="0">
              <a:solidFill>
                <a:schemeClr val="bg1"/>
              </a:solidFill>
              <a:latin typeface="+mj-lt"/>
            </a:endParaRPr>
          </a:p>
        </p:txBody>
      </p:sp>
      <p:sp>
        <p:nvSpPr>
          <p:cNvPr id="19" name="文本框 18"/>
          <p:cNvSpPr txBox="1"/>
          <p:nvPr/>
        </p:nvSpPr>
        <p:spPr>
          <a:xfrm>
            <a:off x="1035146" y="1870046"/>
            <a:ext cx="2865049" cy="645160"/>
          </a:xfrm>
          <a:prstGeom prst="rect">
            <a:avLst/>
          </a:prstGeom>
          <a:noFill/>
        </p:spPr>
        <p:txBody>
          <a:bodyPr wrap="square" rtlCol="0">
            <a:spAutoFit/>
          </a:bodyPr>
          <a:lstStyle/>
          <a:p>
            <a:pPr algn="dist"/>
            <a:r>
              <a:rPr kumimoji="1" lang="en-US" altLang="zh-CN" sz="3600" dirty="0">
                <a:solidFill>
                  <a:schemeClr val="tx1">
                    <a:lumMod val="85000"/>
                    <a:lumOff val="15000"/>
                  </a:schemeClr>
                </a:solidFill>
              </a:rPr>
              <a:t>202X</a:t>
            </a:r>
            <a:endParaRPr kumimoji="1" lang="zh-CN" altLang="en-US" sz="3600" dirty="0">
              <a:solidFill>
                <a:schemeClr val="tx1">
                  <a:lumMod val="85000"/>
                  <a:lumOff val="15000"/>
                </a:schemeClr>
              </a:solidFill>
            </a:endParaRPr>
          </a:p>
        </p:txBody>
      </p:sp>
      <p:sp>
        <p:nvSpPr>
          <p:cNvPr id="20" name="文本框 19"/>
          <p:cNvSpPr txBox="1"/>
          <p:nvPr/>
        </p:nvSpPr>
        <p:spPr>
          <a:xfrm>
            <a:off x="961051" y="4119185"/>
            <a:ext cx="4609051" cy="629339"/>
          </a:xfrm>
          <a:prstGeom prst="rect">
            <a:avLst/>
          </a:prstGeom>
          <a:noFill/>
        </p:spPr>
        <p:txBody>
          <a:bodyPr wrap="square" rtlCol="0">
            <a:spAutoFit/>
          </a:bodyPr>
          <a:lstStyle/>
          <a:p>
            <a:pPr>
              <a:lnSpc>
                <a:spcPct val="120000"/>
              </a:lnSpc>
            </a:pPr>
            <a:r>
              <a:rPr lang="en-GB" altLang="zh-CN" sz="1000" dirty="0">
                <a:solidFill>
                  <a:schemeClr val="tx1">
                    <a:lumMod val="85000"/>
                    <a:lumOff val="1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tx1">
                  <a:lumMod val="85000"/>
                  <a:lumOff val="15000"/>
                </a:schemeClr>
              </a:solidFill>
            </a:endParaRPr>
          </a:p>
        </p:txBody>
      </p:sp>
      <p:sp>
        <p:nvSpPr>
          <p:cNvPr id="21" name="圆角矩形 20"/>
          <p:cNvSpPr/>
          <p:nvPr/>
        </p:nvSpPr>
        <p:spPr>
          <a:xfrm>
            <a:off x="1035147" y="4944843"/>
            <a:ext cx="2249090" cy="59716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文本框 22"/>
          <p:cNvSpPr txBox="1"/>
          <p:nvPr/>
        </p:nvSpPr>
        <p:spPr>
          <a:xfrm>
            <a:off x="1194045" y="5049474"/>
            <a:ext cx="1198880" cy="398780"/>
          </a:xfrm>
          <a:prstGeom prst="rect">
            <a:avLst/>
          </a:prstGeom>
          <a:noFill/>
        </p:spPr>
        <p:txBody>
          <a:bodyPr wrap="none" rtlCol="0">
            <a:spAutoFit/>
          </a:bodyPr>
          <a:lstStyle/>
          <a:p>
            <a:r>
              <a:rPr kumimoji="1" lang="zh-CN" altLang="en-US" sz="2000" dirty="0">
                <a:solidFill>
                  <a:schemeClr val="tx1">
                    <a:lumMod val="85000"/>
                    <a:lumOff val="15000"/>
                  </a:schemeClr>
                </a:solidFill>
              </a:rPr>
              <a:t>汇报人：</a:t>
            </a:r>
            <a:endParaRPr kumimoji="1" lang="zh-CN" altLang="en-US" sz="2000" dirty="0">
              <a:solidFill>
                <a:schemeClr val="tx1">
                  <a:lumMod val="85000"/>
                  <a:lumOff val="15000"/>
                </a:schemeClr>
              </a:solidFill>
            </a:endParaRPr>
          </a:p>
        </p:txBody>
      </p:sp>
      <p:sp>
        <p:nvSpPr>
          <p:cNvPr id="24" name="椭圆 23"/>
          <p:cNvSpPr/>
          <p:nvPr/>
        </p:nvSpPr>
        <p:spPr>
          <a:xfrm>
            <a:off x="9485348" y="430340"/>
            <a:ext cx="2257594" cy="2257594"/>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椭圆 24"/>
          <p:cNvSpPr/>
          <p:nvPr/>
        </p:nvSpPr>
        <p:spPr>
          <a:xfrm>
            <a:off x="9757481" y="702473"/>
            <a:ext cx="1713329" cy="17133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6" name="文本框 25"/>
          <p:cNvSpPr txBox="1"/>
          <p:nvPr/>
        </p:nvSpPr>
        <p:spPr>
          <a:xfrm>
            <a:off x="9882883" y="1240764"/>
            <a:ext cx="1476110" cy="584775"/>
          </a:xfrm>
          <a:prstGeom prst="rect">
            <a:avLst/>
          </a:prstGeom>
          <a:noFill/>
        </p:spPr>
        <p:txBody>
          <a:bodyPr wrap="none" rtlCol="0">
            <a:spAutoFit/>
          </a:bodyPr>
          <a:lstStyle/>
          <a:p>
            <a:r>
              <a:rPr kumimoji="1" lang="en-US" altLang="zh-CN" sz="3200" dirty="0">
                <a:solidFill>
                  <a:schemeClr val="tx1">
                    <a:lumMod val="85000"/>
                    <a:lumOff val="15000"/>
                  </a:schemeClr>
                </a:solidFill>
                <a:latin typeface="+mj-lt"/>
              </a:rPr>
              <a:t>LOGO</a:t>
            </a:r>
            <a:endParaRPr kumimoji="1" lang="zh-CN" altLang="en-US" sz="3200" dirty="0">
              <a:solidFill>
                <a:schemeClr val="tx1">
                  <a:lumMod val="85000"/>
                  <a:lumOff val="15000"/>
                </a:schemeClr>
              </a:solidFill>
              <a:latin typeface="+mj-lt"/>
            </a:endParaRPr>
          </a:p>
        </p:txBody>
      </p:sp>
      <p:sp>
        <p:nvSpPr>
          <p:cNvPr id="27" name="文本框 26"/>
          <p:cNvSpPr txBox="1"/>
          <p:nvPr/>
        </p:nvSpPr>
        <p:spPr>
          <a:xfrm>
            <a:off x="9883819" y="1659220"/>
            <a:ext cx="1436915" cy="253916"/>
          </a:xfrm>
          <a:prstGeom prst="rect">
            <a:avLst/>
          </a:prstGeom>
          <a:noFill/>
        </p:spPr>
        <p:txBody>
          <a:bodyPr wrap="square" rtlCol="0">
            <a:spAutoFit/>
          </a:bodyPr>
          <a:lstStyle/>
          <a:p>
            <a:pPr algn="dist"/>
            <a:r>
              <a:rPr kumimoji="1" lang="en-US" altLang="zh-CN" sz="1050" dirty="0">
                <a:solidFill>
                  <a:schemeClr val="tx1">
                    <a:lumMod val="85000"/>
                    <a:lumOff val="15000"/>
                  </a:schemeClr>
                </a:solidFill>
              </a:rPr>
              <a:t>PPT</a:t>
            </a:r>
            <a:r>
              <a:rPr kumimoji="1" lang="zh-CN" altLang="en-US" sz="1050" dirty="0">
                <a:solidFill>
                  <a:schemeClr val="tx1">
                    <a:lumMod val="85000"/>
                    <a:lumOff val="15000"/>
                  </a:schemeClr>
                </a:solidFill>
              </a:rPr>
              <a:t> </a:t>
            </a:r>
            <a:r>
              <a:rPr kumimoji="1" lang="en-US" altLang="zh-CN" sz="1050" dirty="0">
                <a:solidFill>
                  <a:schemeClr val="tx1">
                    <a:lumMod val="85000"/>
                    <a:lumOff val="15000"/>
                  </a:schemeClr>
                </a:solidFill>
              </a:rPr>
              <a:t>TEMPLATE</a:t>
            </a:r>
            <a:endParaRPr kumimoji="1" lang="zh-CN" altLang="en-US" sz="1050" dirty="0">
              <a:solidFill>
                <a:schemeClr val="tx1">
                  <a:lumMod val="85000"/>
                  <a:lumOff val="15000"/>
                </a:schemeClr>
              </a:solidFill>
            </a:endParaRPr>
          </a:p>
        </p:txBody>
      </p:sp>
      <p:sp>
        <p:nvSpPr>
          <p:cNvPr id="2" name="文本框 1"/>
          <p:cNvSpPr txBox="1"/>
          <p:nvPr/>
        </p:nvSpPr>
        <p:spPr>
          <a:xfrm>
            <a:off x="967277" y="2479056"/>
            <a:ext cx="2932919" cy="584775"/>
          </a:xfrm>
          <a:prstGeom prst="rect">
            <a:avLst/>
          </a:prstGeom>
          <a:noFill/>
        </p:spPr>
        <p:txBody>
          <a:bodyPr wrap="square" rtlCol="0">
            <a:spAutoFit/>
          </a:bodyPr>
          <a:lstStyle/>
          <a:p>
            <a:pPr algn="dist"/>
            <a:r>
              <a:rPr kumimoji="1" lang="zh-CN" altLang="en-US" sz="3200" dirty="0">
                <a:solidFill>
                  <a:schemeClr val="tx1">
                    <a:lumMod val="85000"/>
                    <a:lumOff val="15000"/>
                  </a:schemeClr>
                </a:solidFill>
              </a:rPr>
              <a:t>商业计划书</a:t>
            </a:r>
            <a:endParaRPr kumimoji="1" lang="zh-CN" altLang="en-US" sz="3200" dirty="0">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ssolv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linds(horizontal)">
                                      <p:cBhvr>
                                        <p:cTn id="15" dur="500"/>
                                        <p:tgtEl>
                                          <p:spTgt spid="1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horizontal)">
                                      <p:cBhvr>
                                        <p:cTn id="18" dur="500"/>
                                        <p:tgtEl>
                                          <p:spTgt spid="1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blinds(horizontal)">
                                      <p:cBhvr>
                                        <p:cTn id="21" dur="500"/>
                                        <p:tgtEl>
                                          <p:spTgt spid="2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linds(horizontal)">
                                      <p:cBhvr>
                                        <p:cTn id="24" dur="500"/>
                                        <p:tgtEl>
                                          <p:spTgt spid="2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linds(horizontal)">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dissolve">
                                      <p:cBhvr>
                                        <p:cTn id="32" dur="500"/>
                                        <p:tgtEl>
                                          <p:spTgt spid="24"/>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dissolve">
                                      <p:cBhvr>
                                        <p:cTn id="35" dur="500"/>
                                        <p:tgtEl>
                                          <p:spTgt spid="25"/>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dissolve">
                                      <p:cBhvr>
                                        <p:cTn id="38" dur="500"/>
                                        <p:tgtEl>
                                          <p:spTgt spid="26"/>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dissolve">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8" grpId="0"/>
      <p:bldP spid="19" grpId="0"/>
      <p:bldP spid="20" grpId="0"/>
      <p:bldP spid="21" grpId="0" animBg="1"/>
      <p:bldP spid="23" grpId="0"/>
      <p:bldP spid="24" grpId="0" animBg="1"/>
      <p:bldP spid="25" grpId="0" animBg="1"/>
      <p:bldP spid="26"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研发进度说明</a:t>
            </a:r>
            <a:endParaRPr kumimoji="1" lang="zh-CN" altLang="en-US" sz="2800">
              <a:solidFill>
                <a:schemeClr val="tx1">
                  <a:lumMod val="85000"/>
                  <a:lumOff val="15000"/>
                </a:schemeClr>
              </a:solidFill>
              <a:latin typeface="+mj-ea"/>
            </a:endParaRPr>
          </a:p>
        </p:txBody>
      </p:sp>
      <p:sp>
        <p:nvSpPr>
          <p:cNvPr id="3" name="文本框 2"/>
          <p:cNvSpPr txBox="1"/>
          <p:nvPr/>
        </p:nvSpPr>
        <p:spPr>
          <a:xfrm>
            <a:off x="6357659" y="3292236"/>
            <a:ext cx="4696271" cy="1895071"/>
          </a:xfrm>
          <a:prstGeom prst="rect">
            <a:avLst/>
          </a:prstGeom>
          <a:noFill/>
        </p:spPr>
        <p:txBody>
          <a:bodyPr wrap="square" rtlCol="0">
            <a:spAutoFit/>
          </a:bodyPr>
          <a:lstStyle/>
          <a:p>
            <a:pPr>
              <a:lnSpc>
                <a:spcPct val="150000"/>
              </a:lnSpc>
            </a:pPr>
            <a:r>
              <a:rPr kumimoji="1" lang="zh-CN" altLang="en-US" sz="1600" dirty="0">
                <a:solidFill>
                  <a:schemeClr val="tx1">
                    <a:lumMod val="65000"/>
                    <a:lumOff val="35000"/>
                  </a:schemeClr>
                </a:solidFill>
                <a:latin typeface="+mn-ea"/>
                <a:cs typeface="+mn-ea"/>
                <a:sym typeface="+mn-lt"/>
              </a:rPr>
              <a:t>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a:t>
            </a:r>
            <a:endParaRPr kumimoji="1" lang="zh-CN" altLang="en-US" sz="1600" dirty="0">
              <a:solidFill>
                <a:schemeClr val="tx1">
                  <a:lumMod val="65000"/>
                  <a:lumOff val="35000"/>
                </a:schemeClr>
              </a:solidFill>
              <a:latin typeface="+mn-ea"/>
              <a:cs typeface="+mn-ea"/>
              <a:sym typeface="+mn-lt"/>
            </a:endParaRPr>
          </a:p>
        </p:txBody>
      </p:sp>
      <p:sp>
        <p:nvSpPr>
          <p:cNvPr id="4" name="文本框 3"/>
          <p:cNvSpPr txBox="1"/>
          <p:nvPr/>
        </p:nvSpPr>
        <p:spPr>
          <a:xfrm>
            <a:off x="6348507" y="2769016"/>
            <a:ext cx="2339102" cy="523220"/>
          </a:xfrm>
          <a:prstGeom prst="rect">
            <a:avLst/>
          </a:prstGeom>
          <a:noFill/>
        </p:spPr>
        <p:txBody>
          <a:bodyPr wrap="none" rtlCol="0">
            <a:spAutoFit/>
          </a:bodyPr>
          <a:lstStyle/>
          <a:p>
            <a:r>
              <a:rPr kumimoji="1" lang="zh-CN" altLang="en-US" sz="2800" b="1">
                <a:solidFill>
                  <a:schemeClr val="tx1">
                    <a:lumMod val="75000"/>
                    <a:lumOff val="25000"/>
                  </a:schemeClr>
                </a:solidFill>
                <a:latin typeface="+mj-ea"/>
                <a:ea typeface="+mj-ea"/>
              </a:rPr>
              <a:t>标题文字内容</a:t>
            </a:r>
            <a:endParaRPr kumimoji="1" lang="zh-CN" altLang="en-US" sz="2800" b="1">
              <a:solidFill>
                <a:schemeClr val="tx1">
                  <a:lumMod val="75000"/>
                  <a:lumOff val="25000"/>
                </a:schemeClr>
              </a:solidFill>
              <a:latin typeface="+mj-ea"/>
              <a:ea typeface="+mj-ea"/>
            </a:endParaRPr>
          </a:p>
        </p:txBody>
      </p:sp>
      <p:sp>
        <p:nvSpPr>
          <p:cNvPr id="5" name="矩形 4"/>
          <p:cNvSpPr/>
          <p:nvPr/>
        </p:nvSpPr>
        <p:spPr>
          <a:xfrm>
            <a:off x="990140" y="1797289"/>
            <a:ext cx="3214687" cy="4214813"/>
          </a:xfrm>
          <a:prstGeom prst="rect">
            <a:avLst/>
          </a:prstGeom>
          <a:blipFill>
            <a:blip r:embed="rId1" cstate="screen"/>
            <a:stretch>
              <a:fillRect/>
            </a:stretch>
          </a:blip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p:nvSpPr>
        <p:spPr>
          <a:xfrm>
            <a:off x="2196003" y="3634464"/>
            <a:ext cx="3296992" cy="1210614"/>
          </a:xfrm>
          <a:prstGeom prst="rect">
            <a:avLst/>
          </a:prstGeom>
          <a:solidFill>
            <a:srgbClr val="FEA817">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2943616" y="3947383"/>
            <a:ext cx="2522422" cy="584775"/>
          </a:xfrm>
          <a:prstGeom prst="rect">
            <a:avLst/>
          </a:prstGeom>
          <a:noFill/>
        </p:spPr>
        <p:txBody>
          <a:bodyPr wrap="none" rtlCol="0">
            <a:spAutoFit/>
          </a:bodyPr>
          <a:lstStyle/>
          <a:p>
            <a:r>
              <a:rPr kumimoji="1" lang="en-US" altLang="zh-CN" sz="3200">
                <a:solidFill>
                  <a:schemeClr val="bg1"/>
                </a:solidFill>
                <a:latin typeface="+mj-lt"/>
              </a:rPr>
              <a:t>BUSINESS</a:t>
            </a:r>
            <a:endParaRPr kumimoji="1" lang="zh-CN" altLang="en-US" sz="320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研发进度说明</a:t>
            </a:r>
            <a:endParaRPr kumimoji="1" lang="zh-CN" altLang="en-US" sz="2800">
              <a:solidFill>
                <a:schemeClr val="tx1">
                  <a:lumMod val="85000"/>
                  <a:lumOff val="15000"/>
                </a:schemeClr>
              </a:solidFill>
              <a:latin typeface="+mj-ea"/>
            </a:endParaRPr>
          </a:p>
        </p:txBody>
      </p:sp>
      <p:sp>
        <p:nvSpPr>
          <p:cNvPr id="3" name="TextBox 15"/>
          <p:cNvSpPr txBox="1"/>
          <p:nvPr/>
        </p:nvSpPr>
        <p:spPr>
          <a:xfrm>
            <a:off x="1767376" y="2076798"/>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4" name="TextBox 16"/>
          <p:cNvSpPr txBox="1"/>
          <p:nvPr/>
        </p:nvSpPr>
        <p:spPr>
          <a:xfrm>
            <a:off x="5330440" y="2076798"/>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5" name="TextBox 17"/>
          <p:cNvSpPr txBox="1"/>
          <p:nvPr/>
        </p:nvSpPr>
        <p:spPr>
          <a:xfrm>
            <a:off x="8929084" y="2076798"/>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6" name="TextBox 18"/>
          <p:cNvSpPr txBox="1"/>
          <p:nvPr/>
        </p:nvSpPr>
        <p:spPr>
          <a:xfrm>
            <a:off x="1767376" y="4297537"/>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7" name="TextBox 19"/>
          <p:cNvSpPr txBox="1"/>
          <p:nvPr/>
        </p:nvSpPr>
        <p:spPr>
          <a:xfrm>
            <a:off x="5395689" y="4297537"/>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8" name="TextBox 20"/>
          <p:cNvSpPr txBox="1"/>
          <p:nvPr/>
        </p:nvSpPr>
        <p:spPr>
          <a:xfrm>
            <a:off x="8929084" y="4297537"/>
            <a:ext cx="1415772" cy="338554"/>
          </a:xfrm>
          <a:prstGeom prst="rect">
            <a:avLst/>
          </a:prstGeom>
          <a:noFill/>
        </p:spPr>
        <p:txBody>
          <a:bodyPr wrap="none" rtlCol="0">
            <a:spAutoFit/>
          </a:bodyPr>
          <a:lstStyle/>
          <a:p>
            <a:pPr algn="ctr"/>
            <a:r>
              <a:rPr lang="zh-CN" altLang="en-US" sz="1600" dirty="0">
                <a:solidFill>
                  <a:schemeClr val="tx1">
                    <a:lumMod val="85000"/>
                    <a:lumOff val="15000"/>
                  </a:schemeClr>
                </a:solidFill>
              </a:rPr>
              <a:t>添加标题内容</a:t>
            </a:r>
            <a:endParaRPr lang="en-US" altLang="zh-CN" sz="1600" dirty="0">
              <a:solidFill>
                <a:schemeClr val="tx1">
                  <a:lumMod val="85000"/>
                  <a:lumOff val="15000"/>
                </a:schemeClr>
              </a:solidFill>
            </a:endParaRPr>
          </a:p>
        </p:txBody>
      </p:sp>
      <p:sp>
        <p:nvSpPr>
          <p:cNvPr id="9" name="Rectangle 23"/>
          <p:cNvSpPr/>
          <p:nvPr/>
        </p:nvSpPr>
        <p:spPr>
          <a:xfrm>
            <a:off x="1040009" y="2608349"/>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Rectangle 24"/>
          <p:cNvSpPr/>
          <p:nvPr/>
        </p:nvSpPr>
        <p:spPr>
          <a:xfrm>
            <a:off x="4631359" y="2608349"/>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Rectangle 25"/>
          <p:cNvSpPr/>
          <p:nvPr/>
        </p:nvSpPr>
        <p:spPr>
          <a:xfrm>
            <a:off x="8181756" y="2604988"/>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Rectangle 26"/>
          <p:cNvSpPr/>
          <p:nvPr/>
        </p:nvSpPr>
        <p:spPr>
          <a:xfrm>
            <a:off x="1040009" y="4840917"/>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Rectangle 27"/>
          <p:cNvSpPr/>
          <p:nvPr/>
        </p:nvSpPr>
        <p:spPr>
          <a:xfrm>
            <a:off x="4631359" y="4840917"/>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Rectangle 28"/>
          <p:cNvSpPr/>
          <p:nvPr/>
        </p:nvSpPr>
        <p:spPr>
          <a:xfrm>
            <a:off x="8181756" y="4837556"/>
            <a:ext cx="2891574" cy="757130"/>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Rounded Rectangle 14"/>
          <p:cNvSpPr/>
          <p:nvPr/>
        </p:nvSpPr>
        <p:spPr>
          <a:xfrm>
            <a:off x="8298170" y="4200773"/>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6" name="AutoShape 66"/>
          <p:cNvSpPr>
            <a:spLocks noChangeAspect="1"/>
          </p:cNvSpPr>
          <p:nvPr/>
        </p:nvSpPr>
        <p:spPr bwMode="auto">
          <a:xfrm>
            <a:off x="8424717" y="4317850"/>
            <a:ext cx="339345" cy="33943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50789" tIns="50789" rIns="50789" bIns="50789" anchor="ctr"/>
          <a:lstStyle/>
          <a:p>
            <a:pPr defTabSz="457200">
              <a:defRPr/>
            </a:pPr>
            <a:endParaRPr lang="es-ES" sz="3600" dirty="0">
              <a:solidFill>
                <a:schemeClr val="tx2"/>
              </a:solidFill>
              <a:effectLst>
                <a:outerShdw blurRad="38100" dist="38100" dir="2700000" algn="tl">
                  <a:srgbClr val="000000"/>
                </a:outerShdw>
              </a:effectLst>
              <a:latin typeface="Gill Sans" charset="0"/>
              <a:cs typeface="Gill Sans" charset="0"/>
              <a:sym typeface="Gill Sans" charset="0"/>
            </a:endParaRPr>
          </a:p>
        </p:txBody>
      </p:sp>
      <p:sp>
        <p:nvSpPr>
          <p:cNvPr id="17" name="Rounded Rectangle 12"/>
          <p:cNvSpPr/>
          <p:nvPr/>
        </p:nvSpPr>
        <p:spPr>
          <a:xfrm>
            <a:off x="4732010" y="4200773"/>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18" name="Freeform 36"/>
          <p:cNvSpPr>
            <a:spLocks noChangeAspect="1" noChangeArrowheads="1"/>
          </p:cNvSpPr>
          <p:nvPr/>
        </p:nvSpPr>
        <p:spPr bwMode="auto">
          <a:xfrm>
            <a:off x="4877289" y="4285396"/>
            <a:ext cx="269400" cy="423196"/>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ea typeface="宋体" panose="02010600030101010101" pitchFamily="2" charset="-122"/>
            </a:endParaRPr>
          </a:p>
        </p:txBody>
      </p:sp>
      <p:sp>
        <p:nvSpPr>
          <p:cNvPr id="19" name="Rounded Rectangle 8"/>
          <p:cNvSpPr/>
          <p:nvPr/>
        </p:nvSpPr>
        <p:spPr>
          <a:xfrm>
            <a:off x="8298170" y="1966801"/>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20" name="Freeform 37"/>
          <p:cNvSpPr>
            <a:spLocks noChangeAspect="1" noChangeArrowheads="1"/>
          </p:cNvSpPr>
          <p:nvPr/>
        </p:nvSpPr>
        <p:spPr bwMode="auto">
          <a:xfrm>
            <a:off x="8420005" y="2116136"/>
            <a:ext cx="367625" cy="325109"/>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p:spPr>
        <p:txBody>
          <a:bodyPr wrap="square" anchor="ctr">
            <a:noAutofit/>
          </a:bodyPr>
          <a:lstStyle/>
          <a:p>
            <a:pPr>
              <a:defRPr/>
            </a:pPr>
            <a:endParaRPr lang="en-US" sz="2400" dirty="0">
              <a:solidFill>
                <a:schemeClr val="tx2"/>
              </a:solidFill>
              <a:ea typeface="宋体" panose="02010600030101010101" pitchFamily="2" charset="-122"/>
            </a:endParaRPr>
          </a:p>
        </p:txBody>
      </p:sp>
      <p:sp>
        <p:nvSpPr>
          <p:cNvPr id="21" name="Rounded Rectangle 10"/>
          <p:cNvSpPr/>
          <p:nvPr/>
        </p:nvSpPr>
        <p:spPr>
          <a:xfrm>
            <a:off x="1136462" y="4200773"/>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22" name="AutoShape 84"/>
          <p:cNvSpPr>
            <a:spLocks noChangeAspect="1"/>
          </p:cNvSpPr>
          <p:nvPr/>
        </p:nvSpPr>
        <p:spPr bwMode="auto">
          <a:xfrm>
            <a:off x="1246980" y="4301072"/>
            <a:ext cx="371403" cy="372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3" name="Rounded Rectangle 6"/>
          <p:cNvSpPr/>
          <p:nvPr/>
        </p:nvSpPr>
        <p:spPr>
          <a:xfrm>
            <a:off x="4732010" y="1966801"/>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24" name="Freeform 39"/>
          <p:cNvSpPr>
            <a:spLocks noChangeAspect="1" noChangeArrowheads="1"/>
          </p:cNvSpPr>
          <p:nvPr/>
        </p:nvSpPr>
        <p:spPr bwMode="auto">
          <a:xfrm>
            <a:off x="4857075" y="2079854"/>
            <a:ext cx="309828" cy="370818"/>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sp>
        <p:nvSpPr>
          <p:cNvPr id="25" name="Rounded Rectangle 4"/>
          <p:cNvSpPr/>
          <p:nvPr/>
        </p:nvSpPr>
        <p:spPr>
          <a:xfrm>
            <a:off x="1136462" y="1966801"/>
            <a:ext cx="573588" cy="573588"/>
          </a:xfrm>
          <a:prstGeom prst="roundRect">
            <a:avLst/>
          </a:prstGeom>
          <a:gradFill>
            <a:gsLst>
              <a:gs pos="0">
                <a:srgbClr val="FDDD62"/>
              </a:gs>
              <a:gs pos="100000">
                <a:srgbClr val="FEA8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mj-lt"/>
            </a:endParaRPr>
          </a:p>
        </p:txBody>
      </p:sp>
      <p:sp>
        <p:nvSpPr>
          <p:cNvPr id="26" name="Freeform 165"/>
          <p:cNvSpPr>
            <a:spLocks noChangeAspect="1" noChangeArrowheads="1"/>
          </p:cNvSpPr>
          <p:nvPr/>
        </p:nvSpPr>
        <p:spPr bwMode="auto">
          <a:xfrm>
            <a:off x="1247616" y="2077911"/>
            <a:ext cx="351279" cy="351368"/>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p:spPr>
        <p:txBody>
          <a:bodyPr wrap="none" lIns="243785" tIns="121892" rIns="243785" bIns="121892" anchor="ctr"/>
          <a:lstStyle/>
          <a:p>
            <a:pPr>
              <a:defRPr/>
            </a:pPr>
            <a:endParaRPr lang="en-US" sz="2400" dirty="0"/>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任意形状 4"/>
          <p:cNvSpPr/>
          <p:nvPr/>
        </p:nvSpPr>
        <p:spPr>
          <a:xfrm>
            <a:off x="0" y="2016512"/>
            <a:ext cx="2537926" cy="4841488"/>
          </a:xfrm>
          <a:custGeom>
            <a:avLst/>
            <a:gdLst>
              <a:gd name="connsiteX0" fmla="*/ 0 w 2537926"/>
              <a:gd name="connsiteY0" fmla="*/ 0 h 4841488"/>
              <a:gd name="connsiteX1" fmla="*/ 36323 w 2537926"/>
              <a:gd name="connsiteY1" fmla="*/ 0 h 4841488"/>
              <a:gd name="connsiteX2" fmla="*/ 153253 w 2537926"/>
              <a:gd name="connsiteY2" fmla="*/ 46104 h 4841488"/>
              <a:gd name="connsiteX3" fmla="*/ 2537926 w 2537926"/>
              <a:gd name="connsiteY3" fmla="*/ 3643740 h 4841488"/>
              <a:gd name="connsiteX4" fmla="*/ 2362389 w 2537926"/>
              <a:gd name="connsiteY4" fmla="*/ 4804810 h 4841488"/>
              <a:gd name="connsiteX5" fmla="*/ 2349979 w 2537926"/>
              <a:gd name="connsiteY5" fmla="*/ 4841488 h 4841488"/>
              <a:gd name="connsiteX6" fmla="*/ 0 w 2537926"/>
              <a:gd name="connsiteY6" fmla="*/ 4841488 h 484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7926" h="4841488">
                <a:moveTo>
                  <a:pt x="0" y="0"/>
                </a:moveTo>
                <a:lnTo>
                  <a:pt x="36323" y="0"/>
                </a:lnTo>
                <a:lnTo>
                  <a:pt x="153253" y="46104"/>
                </a:lnTo>
                <a:cubicBezTo>
                  <a:pt x="1554625" y="638835"/>
                  <a:pt x="2537926" y="2026457"/>
                  <a:pt x="2537926" y="3643740"/>
                </a:cubicBezTo>
                <a:cubicBezTo>
                  <a:pt x="2537926" y="4048061"/>
                  <a:pt x="2476470" y="4438029"/>
                  <a:pt x="2362389" y="4804810"/>
                </a:cubicBezTo>
                <a:lnTo>
                  <a:pt x="2349979" y="4841488"/>
                </a:lnTo>
                <a:lnTo>
                  <a:pt x="0" y="4841488"/>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3" name="任意形状 2"/>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7" name="文本框 6"/>
          <p:cNvSpPr txBox="1"/>
          <p:nvPr/>
        </p:nvSpPr>
        <p:spPr>
          <a:xfrm>
            <a:off x="3253867" y="3088920"/>
            <a:ext cx="6499138" cy="1107996"/>
          </a:xfrm>
          <a:prstGeom prst="rect">
            <a:avLst/>
          </a:prstGeom>
          <a:noFill/>
        </p:spPr>
        <p:txBody>
          <a:bodyPr wrap="square" rtlCol="0">
            <a:spAutoFit/>
          </a:bodyPr>
          <a:lstStyle/>
          <a:p>
            <a:pPr algn="dist"/>
            <a:r>
              <a:rPr kumimoji="1" lang="zh-CN" altLang="en-US" sz="6600" dirty="0">
                <a:solidFill>
                  <a:schemeClr val="tx1">
                    <a:lumMod val="75000"/>
                    <a:lumOff val="25000"/>
                  </a:schemeClr>
                </a:solidFill>
                <a:latin typeface="+mj-ea"/>
                <a:ea typeface="+mj-ea"/>
              </a:rPr>
              <a:t>项目综合介绍</a:t>
            </a:r>
            <a:endParaRPr kumimoji="1" lang="en-US" altLang="zh-CN" sz="6600" dirty="0">
              <a:solidFill>
                <a:schemeClr val="tx1">
                  <a:lumMod val="75000"/>
                  <a:lumOff val="25000"/>
                </a:schemeClr>
              </a:solidFill>
              <a:latin typeface="+mj-ea"/>
              <a:ea typeface="+mj-ea"/>
            </a:endParaRPr>
          </a:p>
        </p:txBody>
      </p:sp>
      <p:sp>
        <p:nvSpPr>
          <p:cNvPr id="8" name="圆角矩形 7"/>
          <p:cNvSpPr/>
          <p:nvPr/>
        </p:nvSpPr>
        <p:spPr>
          <a:xfrm>
            <a:off x="5355771" y="2192695"/>
            <a:ext cx="2295331" cy="708714"/>
          </a:xfrm>
          <a:prstGeom prst="roundRect">
            <a:avLst>
              <a:gd name="adj" fmla="val 50000"/>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5692958" y="2285442"/>
            <a:ext cx="1620957" cy="523220"/>
          </a:xfrm>
          <a:prstGeom prst="rect">
            <a:avLst/>
          </a:prstGeom>
          <a:noFill/>
        </p:spPr>
        <p:txBody>
          <a:bodyPr wrap="none" rtlCol="0">
            <a:spAutoFit/>
          </a:bodyPr>
          <a:lstStyle/>
          <a:p>
            <a:r>
              <a:rPr kumimoji="1" lang="zh-CN" altLang="en-US" sz="2800" dirty="0">
                <a:solidFill>
                  <a:schemeClr val="tx1">
                    <a:lumMod val="85000"/>
                    <a:lumOff val="15000"/>
                  </a:schemeClr>
                </a:solidFill>
              </a:rPr>
              <a:t>第三部分</a:t>
            </a:r>
            <a:endParaRPr kumimoji="1" lang="zh-CN" altLang="en-US" sz="2800" dirty="0">
              <a:solidFill>
                <a:schemeClr val="tx1">
                  <a:lumMod val="85000"/>
                  <a:lumOff val="15000"/>
                </a:schemeClr>
              </a:solidFill>
            </a:endParaRPr>
          </a:p>
        </p:txBody>
      </p:sp>
      <p:sp>
        <p:nvSpPr>
          <p:cNvPr id="9" name="文本框 8"/>
          <p:cNvSpPr txBox="1"/>
          <p:nvPr/>
        </p:nvSpPr>
        <p:spPr>
          <a:xfrm>
            <a:off x="2985795" y="4260906"/>
            <a:ext cx="7035282" cy="568810"/>
          </a:xfrm>
          <a:prstGeom prst="rect">
            <a:avLst/>
          </a:prstGeom>
          <a:noFill/>
        </p:spPr>
        <p:txBody>
          <a:bodyPr wrap="square" rtlCol="0">
            <a:spAutoFit/>
          </a:bodyPr>
          <a:lstStyle/>
          <a:p>
            <a:pPr algn="ctr">
              <a:lnSpc>
                <a:spcPct val="150000"/>
              </a:lnSpc>
            </a:pPr>
            <a:r>
              <a:rPr lang="en-GB" altLang="zh-CN" sz="1100" dirty="0">
                <a:solidFill>
                  <a:schemeClr val="tx1">
                    <a:lumMod val="75000"/>
                    <a:lumOff val="2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animBg="1"/>
      <p:bldP spid="6"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项目综合介绍</a:t>
            </a:r>
            <a:endParaRPr kumimoji="1" lang="zh-CN" altLang="en-US" sz="2800" dirty="0">
              <a:solidFill>
                <a:schemeClr val="tx1">
                  <a:lumMod val="85000"/>
                  <a:lumOff val="15000"/>
                </a:schemeClr>
              </a:solidFill>
              <a:latin typeface="+mj-ea"/>
            </a:endParaRPr>
          </a:p>
        </p:txBody>
      </p:sp>
      <p:grpSp>
        <p:nvGrpSpPr>
          <p:cNvPr id="31" name="Group 7"/>
          <p:cNvGrpSpPr/>
          <p:nvPr/>
        </p:nvGrpSpPr>
        <p:grpSpPr>
          <a:xfrm>
            <a:off x="4293842" y="2996910"/>
            <a:ext cx="439849" cy="60520"/>
            <a:chOff x="4647977" y="2595263"/>
            <a:chExt cx="504373" cy="69398"/>
          </a:xfrm>
          <a:solidFill>
            <a:schemeClr val="bg1">
              <a:lumMod val="65000"/>
            </a:schemeClr>
          </a:solidFill>
        </p:grpSpPr>
        <p:sp>
          <p:nvSpPr>
            <p:cNvPr id="32" name="Oval 8"/>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3" name="Oval 9"/>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4" name="Oval 10"/>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grpSp>
        <p:nvGrpSpPr>
          <p:cNvPr id="35" name="Group 11"/>
          <p:cNvGrpSpPr/>
          <p:nvPr/>
        </p:nvGrpSpPr>
        <p:grpSpPr>
          <a:xfrm>
            <a:off x="7657793" y="2996910"/>
            <a:ext cx="439849" cy="60520"/>
            <a:chOff x="4647977" y="2595263"/>
            <a:chExt cx="504373" cy="69398"/>
          </a:xfrm>
          <a:solidFill>
            <a:schemeClr val="bg1">
              <a:lumMod val="65000"/>
            </a:schemeClr>
          </a:solidFill>
        </p:grpSpPr>
        <p:sp>
          <p:nvSpPr>
            <p:cNvPr id="36" name="Oval 12"/>
            <p:cNvSpPr/>
            <p:nvPr/>
          </p:nvSpPr>
          <p:spPr>
            <a:xfrm>
              <a:off x="4647977"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7" name="Oval 13"/>
            <p:cNvSpPr/>
            <p:nvPr/>
          </p:nvSpPr>
          <p:spPr>
            <a:xfrm>
              <a:off x="4865465"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8" name="Oval 14"/>
            <p:cNvSpPr/>
            <p:nvPr/>
          </p:nvSpPr>
          <p:spPr>
            <a:xfrm>
              <a:off x="5082952" y="2595263"/>
              <a:ext cx="69398" cy="6939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grpSp>
        <p:nvGrpSpPr>
          <p:cNvPr id="39" name="组合 38"/>
          <p:cNvGrpSpPr/>
          <p:nvPr/>
        </p:nvGrpSpPr>
        <p:grpSpPr>
          <a:xfrm>
            <a:off x="1509801" y="4363196"/>
            <a:ext cx="2501951" cy="1134386"/>
            <a:chOff x="8386922" y="2192795"/>
            <a:chExt cx="2501951" cy="1134386"/>
          </a:xfrm>
        </p:grpSpPr>
        <p:sp>
          <p:nvSpPr>
            <p:cNvPr id="40" name="矩形 39"/>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41" name="文本框 40"/>
            <p:cNvSpPr txBox="1"/>
            <p:nvPr/>
          </p:nvSpPr>
          <p:spPr>
            <a:xfrm>
              <a:off x="8504910" y="2542351"/>
              <a:ext cx="2265974" cy="784830"/>
            </a:xfrm>
            <a:prstGeom prst="rect">
              <a:avLst/>
            </a:prstGeom>
            <a:noFill/>
          </p:spPr>
          <p:txBody>
            <a:bodyPr wrap="square" rtlCol="0">
              <a:spAutoFit/>
              <a:scene3d>
                <a:camera prst="orthographicFront"/>
                <a:lightRig rig="threePt" dir="t"/>
              </a:scene3d>
              <a:sp3d contourW="12700"/>
            </a:bodyPr>
            <a:lstStyle/>
            <a:p>
              <a:pPr algn="ct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a:t>
              </a:r>
              <a:endParaRPr lang="en-US" altLang="zh-CN" sz="1000" dirty="0">
                <a:solidFill>
                  <a:schemeClr val="tx1">
                    <a:lumMod val="75000"/>
                    <a:lumOff val="25000"/>
                  </a:schemeClr>
                </a:solidFill>
                <a:latin typeface="+mn-ea"/>
              </a:endParaRPr>
            </a:p>
          </p:txBody>
        </p:sp>
      </p:grpSp>
      <p:grpSp>
        <p:nvGrpSpPr>
          <p:cNvPr id="42" name="组合 41"/>
          <p:cNvGrpSpPr/>
          <p:nvPr/>
        </p:nvGrpSpPr>
        <p:grpSpPr>
          <a:xfrm>
            <a:off x="4845024" y="4363196"/>
            <a:ext cx="2501951" cy="1134386"/>
            <a:chOff x="8386922" y="2192795"/>
            <a:chExt cx="2501951" cy="1134386"/>
          </a:xfrm>
        </p:grpSpPr>
        <p:sp>
          <p:nvSpPr>
            <p:cNvPr id="43" name="矩形 42"/>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44" name="文本框 43"/>
            <p:cNvSpPr txBox="1"/>
            <p:nvPr/>
          </p:nvSpPr>
          <p:spPr>
            <a:xfrm>
              <a:off x="8504910" y="2542351"/>
              <a:ext cx="2265974" cy="784830"/>
            </a:xfrm>
            <a:prstGeom prst="rect">
              <a:avLst/>
            </a:prstGeom>
            <a:noFill/>
          </p:spPr>
          <p:txBody>
            <a:bodyPr wrap="square" rtlCol="0">
              <a:spAutoFit/>
              <a:scene3d>
                <a:camera prst="orthographicFront"/>
                <a:lightRig rig="threePt" dir="t"/>
              </a:scene3d>
              <a:sp3d contourW="12700"/>
            </a:bodyPr>
            <a:lstStyle/>
            <a:p>
              <a:pPr algn="ct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a:t>
              </a:r>
              <a:endParaRPr lang="en-US" altLang="zh-CN" sz="1000" dirty="0">
                <a:solidFill>
                  <a:schemeClr val="tx1">
                    <a:lumMod val="75000"/>
                    <a:lumOff val="25000"/>
                  </a:schemeClr>
                </a:solidFill>
                <a:latin typeface="+mn-ea"/>
              </a:endParaRPr>
            </a:p>
          </p:txBody>
        </p:sp>
      </p:grpSp>
      <p:grpSp>
        <p:nvGrpSpPr>
          <p:cNvPr id="45" name="组合 44"/>
          <p:cNvGrpSpPr/>
          <p:nvPr/>
        </p:nvGrpSpPr>
        <p:grpSpPr>
          <a:xfrm>
            <a:off x="8384374" y="4363196"/>
            <a:ext cx="2501951" cy="1134386"/>
            <a:chOff x="8386922" y="2192795"/>
            <a:chExt cx="2501951" cy="1134386"/>
          </a:xfrm>
        </p:grpSpPr>
        <p:sp>
          <p:nvSpPr>
            <p:cNvPr id="46" name="矩形 45"/>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47" name="文本框 46"/>
            <p:cNvSpPr txBox="1"/>
            <p:nvPr/>
          </p:nvSpPr>
          <p:spPr>
            <a:xfrm>
              <a:off x="8504910" y="2542351"/>
              <a:ext cx="2265974" cy="784830"/>
            </a:xfrm>
            <a:prstGeom prst="rect">
              <a:avLst/>
            </a:prstGeom>
            <a:noFill/>
          </p:spPr>
          <p:txBody>
            <a:bodyPr wrap="square" rtlCol="0">
              <a:spAutoFit/>
              <a:scene3d>
                <a:camera prst="orthographicFront"/>
                <a:lightRig rig="threePt" dir="t"/>
              </a:scene3d>
              <a:sp3d contourW="12700"/>
            </a:bodyPr>
            <a:lstStyle/>
            <a:p>
              <a:pPr algn="ct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a:t>
              </a:r>
              <a:endParaRPr lang="en-US" altLang="zh-CN" sz="1000" dirty="0">
                <a:solidFill>
                  <a:schemeClr val="tx1">
                    <a:lumMod val="75000"/>
                    <a:lumOff val="25000"/>
                  </a:schemeClr>
                </a:solidFill>
                <a:latin typeface="+mn-ea"/>
              </a:endParaRPr>
            </a:p>
          </p:txBody>
        </p:sp>
      </p:grpSp>
      <p:sp>
        <p:nvSpPr>
          <p:cNvPr id="49" name="Oval 1"/>
          <p:cNvSpPr/>
          <p:nvPr/>
        </p:nvSpPr>
        <p:spPr>
          <a:xfrm>
            <a:off x="1830459"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50" name="Arc 2"/>
          <p:cNvSpPr/>
          <p:nvPr/>
        </p:nvSpPr>
        <p:spPr>
          <a:xfrm>
            <a:off x="1830459" y="2096852"/>
            <a:ext cx="1860636" cy="1860636"/>
          </a:xfrm>
          <a:prstGeom prst="arc">
            <a:avLst>
              <a:gd name="adj1" fmla="val 10529000"/>
              <a:gd name="adj2" fmla="val 15122297"/>
            </a:avLst>
          </a:prstGeom>
          <a:ln w="127000" cap="rnd">
            <a:gradFill>
              <a:gsLst>
                <a:gs pos="0">
                  <a:srgbClr val="FDDD62"/>
                </a:gs>
                <a:gs pos="100000">
                  <a:srgbClr val="FEA817"/>
                </a:gs>
              </a:gsLst>
              <a:lin ang="5400000" scaled="1"/>
            </a:gradFill>
            <a:round/>
          </a:ln>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51" name="椭圆 50"/>
          <p:cNvSpPr/>
          <p:nvPr/>
        </p:nvSpPr>
        <p:spPr>
          <a:xfrm>
            <a:off x="2099019" y="2365183"/>
            <a:ext cx="1323974" cy="1323974"/>
          </a:xfrm>
          <a:prstGeom prst="ellipse">
            <a:avLst/>
          </a:prstGeom>
          <a:blipFill>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Oval 3"/>
          <p:cNvSpPr/>
          <p:nvPr/>
        </p:nvSpPr>
        <p:spPr>
          <a:xfrm>
            <a:off x="5244994"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54" name="Arc 4"/>
          <p:cNvSpPr/>
          <p:nvPr/>
        </p:nvSpPr>
        <p:spPr>
          <a:xfrm>
            <a:off x="5244994" y="2096852"/>
            <a:ext cx="1860636" cy="1860636"/>
          </a:xfrm>
          <a:prstGeom prst="arc">
            <a:avLst>
              <a:gd name="adj1" fmla="val 19348155"/>
              <a:gd name="adj2" fmla="val 8179524"/>
            </a:avLst>
          </a:prstGeom>
          <a:ln w="127000" cap="rnd">
            <a:gradFill>
              <a:gsLst>
                <a:gs pos="0">
                  <a:srgbClr val="FDDD62"/>
                </a:gs>
                <a:gs pos="100000">
                  <a:srgbClr val="FEA817"/>
                </a:gs>
              </a:gsLst>
              <a:lin ang="5400000" scaled="1"/>
            </a:gradFill>
            <a:round/>
          </a:ln>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55" name="椭圆 54"/>
          <p:cNvSpPr/>
          <p:nvPr/>
        </p:nvSpPr>
        <p:spPr>
          <a:xfrm>
            <a:off x="5513325" y="2365183"/>
            <a:ext cx="1323974" cy="1323974"/>
          </a:xfrm>
          <a:prstGeom prst="ellipse">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Oval 5"/>
          <p:cNvSpPr/>
          <p:nvPr/>
        </p:nvSpPr>
        <p:spPr>
          <a:xfrm>
            <a:off x="8705032" y="2096852"/>
            <a:ext cx="1860636" cy="1860636"/>
          </a:xfrm>
          <a:prstGeom prst="ellipse">
            <a:avLst/>
          </a:prstGeom>
          <a:no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58" name="Arc 6"/>
          <p:cNvSpPr/>
          <p:nvPr/>
        </p:nvSpPr>
        <p:spPr>
          <a:xfrm>
            <a:off x="8705032" y="2096852"/>
            <a:ext cx="1860636" cy="1860636"/>
          </a:xfrm>
          <a:prstGeom prst="arc">
            <a:avLst>
              <a:gd name="adj1" fmla="val 16200000"/>
              <a:gd name="adj2" fmla="val 898106"/>
            </a:avLst>
          </a:prstGeom>
          <a:ln w="127000" cap="rnd">
            <a:gradFill>
              <a:gsLst>
                <a:gs pos="0">
                  <a:srgbClr val="FDDD62"/>
                </a:gs>
                <a:gs pos="100000">
                  <a:srgbClr val="FEA817"/>
                </a:gs>
              </a:gsLst>
              <a:lin ang="5400000" scaled="1"/>
            </a:gradFill>
            <a:round/>
          </a:ln>
        </p:spPr>
        <p:style>
          <a:lnRef idx="1">
            <a:schemeClr val="accent1"/>
          </a:lnRef>
          <a:fillRef idx="0">
            <a:schemeClr val="accent1"/>
          </a:fillRef>
          <a:effectRef idx="0">
            <a:schemeClr val="accent1"/>
          </a:effectRef>
          <a:fontRef idx="minor">
            <a:schemeClr val="tx1"/>
          </a:fontRef>
        </p:style>
        <p:txBody>
          <a:bodyPr anchor="ctr"/>
          <a:lstStyle/>
          <a:p>
            <a:pPr algn="ctr"/>
          </a:p>
        </p:txBody>
      </p:sp>
      <p:sp>
        <p:nvSpPr>
          <p:cNvPr id="59" name="椭圆 58"/>
          <p:cNvSpPr/>
          <p:nvPr/>
        </p:nvSpPr>
        <p:spPr>
          <a:xfrm>
            <a:off x="8973362" y="2365183"/>
            <a:ext cx="1323974" cy="1323974"/>
          </a:xfrm>
          <a:prstGeom prst="ellipse">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anim calcmode="lin" valueType="num">
                                      <p:cBhvr>
                                        <p:cTn id="15" dur="1000" fill="hold"/>
                                        <p:tgtEl>
                                          <p:spTgt spid="39"/>
                                        </p:tgtEl>
                                        <p:attrNameLst>
                                          <p:attrName>ppt_x</p:attrName>
                                        </p:attrNameLst>
                                      </p:cBhvr>
                                      <p:tavLst>
                                        <p:tav tm="0">
                                          <p:val>
                                            <p:strVal val="#ppt_x"/>
                                          </p:val>
                                        </p:tav>
                                        <p:tav tm="100000">
                                          <p:val>
                                            <p:strVal val="#ppt_x"/>
                                          </p:val>
                                        </p:tav>
                                      </p:tavLst>
                                    </p:anim>
                                    <p:anim calcmode="lin" valueType="num">
                                      <p:cBhvr>
                                        <p:cTn id="16" dur="1000" fill="hold"/>
                                        <p:tgtEl>
                                          <p:spTgt spid="3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5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1000"/>
                                        <p:tgtEl>
                                          <p:spTgt spid="42"/>
                                        </p:tgtEl>
                                      </p:cBhvr>
                                    </p:animEffect>
                                    <p:anim calcmode="lin" valueType="num">
                                      <p:cBhvr>
                                        <p:cTn id="20" dur="1000" fill="hold"/>
                                        <p:tgtEl>
                                          <p:spTgt spid="42"/>
                                        </p:tgtEl>
                                        <p:attrNameLst>
                                          <p:attrName>ppt_x</p:attrName>
                                        </p:attrNameLst>
                                      </p:cBhvr>
                                      <p:tavLst>
                                        <p:tav tm="0">
                                          <p:val>
                                            <p:strVal val="#ppt_x"/>
                                          </p:val>
                                        </p:tav>
                                        <p:tav tm="100000">
                                          <p:val>
                                            <p:strVal val="#ppt_x"/>
                                          </p:val>
                                        </p:tav>
                                      </p:tavLst>
                                    </p:anim>
                                    <p:anim calcmode="lin" valueType="num">
                                      <p:cBhvr>
                                        <p:cTn id="21" dur="1000" fill="hold"/>
                                        <p:tgtEl>
                                          <p:spTgt spid="4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00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1000"/>
                                        <p:tgtEl>
                                          <p:spTgt spid="45"/>
                                        </p:tgtEl>
                                      </p:cBhvr>
                                    </p:animEffect>
                                    <p:anim calcmode="lin" valueType="num">
                                      <p:cBhvr>
                                        <p:cTn id="25" dur="1000" fill="hold"/>
                                        <p:tgtEl>
                                          <p:spTgt spid="45"/>
                                        </p:tgtEl>
                                        <p:attrNameLst>
                                          <p:attrName>ppt_x</p:attrName>
                                        </p:attrNameLst>
                                      </p:cBhvr>
                                      <p:tavLst>
                                        <p:tav tm="0">
                                          <p:val>
                                            <p:strVal val="#ppt_x"/>
                                          </p:val>
                                        </p:tav>
                                        <p:tav tm="100000">
                                          <p:val>
                                            <p:strVal val="#ppt_x"/>
                                          </p:val>
                                        </p:tav>
                                      </p:tavLst>
                                    </p:anim>
                                    <p:anim calcmode="lin" valueType="num">
                                      <p:cBhvr>
                                        <p:cTn id="2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项目综合介绍</a:t>
            </a:r>
            <a:endParaRPr kumimoji="1" lang="zh-CN" altLang="en-US" sz="2800">
              <a:solidFill>
                <a:schemeClr val="tx1">
                  <a:lumMod val="85000"/>
                  <a:lumOff val="15000"/>
                </a:schemeClr>
              </a:solidFill>
              <a:latin typeface="+mj-ea"/>
            </a:endParaRPr>
          </a:p>
        </p:txBody>
      </p:sp>
      <p:sp>
        <p:nvSpPr>
          <p:cNvPr id="3" name="Rectangle 8"/>
          <p:cNvSpPr/>
          <p:nvPr/>
        </p:nvSpPr>
        <p:spPr>
          <a:xfrm>
            <a:off x="1344612" y="2064742"/>
            <a:ext cx="3951288" cy="1487587"/>
          </a:xfrm>
          <a:prstGeom prst="rect">
            <a:avLst/>
          </a:prstGeom>
        </p:spPr>
        <p:txBody>
          <a:bodyPr wrap="square" lIns="0" tIns="0" rIns="0" bIns="0">
            <a:spAutoFit/>
          </a:bodyPr>
          <a:lstStyle/>
          <a:p>
            <a:pPr algn="just">
              <a:lnSpc>
                <a:spcPts val="1800"/>
              </a:lnSpc>
              <a:spcBef>
                <a:spcPts val="800"/>
              </a:spcBef>
            </a:pPr>
            <a:r>
              <a:rPr lang="zh-CN" altLang="en-US" dirty="0">
                <a:solidFill>
                  <a:schemeClr val="tx1">
                    <a:lumMod val="85000"/>
                    <a:lumOff val="15000"/>
                  </a:schemeClr>
                </a:solidFill>
                <a:cs typeface="+mn-ea"/>
                <a:sym typeface="+mn-lt"/>
              </a:rPr>
              <a:t>填写段落标题</a:t>
            </a:r>
            <a:endParaRPr lang="en-US" dirty="0">
              <a:solidFill>
                <a:schemeClr val="tx1">
                  <a:lumMod val="85000"/>
                  <a:lumOff val="15000"/>
                </a:schemeClr>
              </a:solidFill>
              <a:cs typeface="+mn-ea"/>
              <a:sym typeface="+mn-lt"/>
            </a:endParaRPr>
          </a:p>
          <a:p>
            <a:pPr algn="just">
              <a:lnSpc>
                <a:spcPts val="1800"/>
              </a:lnSpc>
              <a:spcBef>
                <a:spcPts val="800"/>
              </a:spcBef>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00" dirty="0">
              <a:solidFill>
                <a:schemeClr val="tx1">
                  <a:lumMod val="65000"/>
                  <a:lumOff val="35000"/>
                </a:schemeClr>
              </a:solidFill>
              <a:cs typeface="+mn-ea"/>
              <a:sym typeface="+mn-lt"/>
            </a:endParaRPr>
          </a:p>
        </p:txBody>
      </p:sp>
      <p:sp>
        <p:nvSpPr>
          <p:cNvPr id="4" name="椭圆 3"/>
          <p:cNvSpPr/>
          <p:nvPr/>
        </p:nvSpPr>
        <p:spPr>
          <a:xfrm>
            <a:off x="1344612" y="4152900"/>
            <a:ext cx="1131607" cy="1131607"/>
          </a:xfrm>
          <a:prstGeom prst="ellipse">
            <a:avLst/>
          </a:prstGeom>
          <a:gradFill>
            <a:gsLst>
              <a:gs pos="0">
                <a:srgbClr val="FDDD62"/>
              </a:gs>
              <a:gs pos="100000">
                <a:srgbClr val="FEA817"/>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85000"/>
                    <a:lumOff val="15000"/>
                  </a:schemeClr>
                </a:solidFill>
                <a:latin typeface="+mj-ea"/>
                <a:ea typeface="+mj-ea"/>
              </a:rPr>
              <a:t>关键词</a:t>
            </a:r>
            <a:endParaRPr lang="zh-CN" altLang="en-US" sz="1600" dirty="0">
              <a:solidFill>
                <a:schemeClr val="tx1">
                  <a:lumMod val="85000"/>
                  <a:lumOff val="15000"/>
                </a:schemeClr>
              </a:solidFill>
              <a:latin typeface="+mj-ea"/>
              <a:ea typeface="+mj-ea"/>
            </a:endParaRPr>
          </a:p>
        </p:txBody>
      </p:sp>
      <p:sp>
        <p:nvSpPr>
          <p:cNvPr id="5" name="椭圆 4"/>
          <p:cNvSpPr/>
          <p:nvPr/>
        </p:nvSpPr>
        <p:spPr>
          <a:xfrm>
            <a:off x="2754453" y="4152900"/>
            <a:ext cx="1131607" cy="1131607"/>
          </a:xfrm>
          <a:prstGeom prst="ellipse">
            <a:avLst/>
          </a:prstGeom>
          <a:gradFill>
            <a:gsLst>
              <a:gs pos="0">
                <a:srgbClr val="FDDD62"/>
              </a:gs>
              <a:gs pos="100000">
                <a:srgbClr val="FEA817"/>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85000"/>
                    <a:lumOff val="15000"/>
                  </a:schemeClr>
                </a:solidFill>
              </a:rPr>
              <a:t>关键词</a:t>
            </a:r>
            <a:endParaRPr lang="zh-CN" altLang="en-US" sz="1600" dirty="0">
              <a:solidFill>
                <a:schemeClr val="tx1">
                  <a:lumMod val="85000"/>
                  <a:lumOff val="15000"/>
                </a:schemeClr>
              </a:solidFill>
            </a:endParaRPr>
          </a:p>
        </p:txBody>
      </p:sp>
      <p:sp>
        <p:nvSpPr>
          <p:cNvPr id="6" name="椭圆 5"/>
          <p:cNvSpPr/>
          <p:nvPr/>
        </p:nvSpPr>
        <p:spPr>
          <a:xfrm>
            <a:off x="4164293" y="4152900"/>
            <a:ext cx="1131607" cy="1131607"/>
          </a:xfrm>
          <a:prstGeom prst="ellipse">
            <a:avLst/>
          </a:prstGeom>
          <a:gradFill>
            <a:gsLst>
              <a:gs pos="0">
                <a:srgbClr val="FDDD62"/>
              </a:gs>
              <a:gs pos="100000">
                <a:srgbClr val="FEA817"/>
              </a:gs>
            </a:gsLst>
            <a:lin ang="2700000" scaled="1"/>
          </a:gradFill>
          <a:ln>
            <a:noFill/>
          </a:ln>
          <a:effectLst>
            <a:outerShdw blurRad="381000" dist="1524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zh-CN" altLang="en-US" sz="1600" dirty="0">
                <a:solidFill>
                  <a:schemeClr val="tx1">
                    <a:lumMod val="85000"/>
                    <a:lumOff val="15000"/>
                  </a:schemeClr>
                </a:solidFill>
              </a:rPr>
              <a:t>关键词</a:t>
            </a:r>
            <a:endParaRPr lang="zh-CN" altLang="en-US" sz="1600" dirty="0">
              <a:solidFill>
                <a:schemeClr val="tx1">
                  <a:lumMod val="85000"/>
                  <a:lumOff val="15000"/>
                </a:schemeClr>
              </a:solidFill>
            </a:endParaRPr>
          </a:p>
        </p:txBody>
      </p:sp>
      <p:sp>
        <p:nvSpPr>
          <p:cNvPr id="7" name="矩形 6"/>
          <p:cNvSpPr/>
          <p:nvPr/>
        </p:nvSpPr>
        <p:spPr>
          <a:xfrm>
            <a:off x="6728346" y="2064742"/>
            <a:ext cx="4380932" cy="3367067"/>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300" fill="hold"/>
                                        <p:tgtEl>
                                          <p:spTgt spid="3"/>
                                        </p:tgtEl>
                                        <p:attrNameLst>
                                          <p:attrName>ppt_y</p:attrName>
                                        </p:attrNameLst>
                                      </p:cBhvr>
                                      <p:tavLst>
                                        <p:tav tm="0">
                                          <p:val>
                                            <p:strVal val="#ppt_y"/>
                                          </p:val>
                                        </p:tav>
                                        <p:tav tm="100000">
                                          <p:val>
                                            <p:strVal val="#ppt_y"/>
                                          </p:val>
                                        </p:tav>
                                      </p:tavLst>
                                    </p:anim>
                                    <p:anim calcmode="lin" valueType="num">
                                      <p:cBhvr>
                                        <p:cTn id="9" dur="3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3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 tmFilter="0,0; .5, 1; 1, 1"/>
                                        <p:tgtEl>
                                          <p:spTgt spid="3"/>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300" fill="hold"/>
                                        <p:tgtEl>
                                          <p:spTgt spid="4"/>
                                        </p:tgtEl>
                                        <p:attrNameLst>
                                          <p:attrName>ppt_w</p:attrName>
                                        </p:attrNameLst>
                                      </p:cBhvr>
                                      <p:tavLst>
                                        <p:tav tm="0">
                                          <p:val>
                                            <p:fltVal val="0"/>
                                          </p:val>
                                        </p:tav>
                                        <p:tav tm="100000">
                                          <p:val>
                                            <p:strVal val="#ppt_w"/>
                                          </p:val>
                                        </p:tav>
                                      </p:tavLst>
                                    </p:anim>
                                    <p:anim calcmode="lin" valueType="num">
                                      <p:cBhvr>
                                        <p:cTn id="16" dur="300" fill="hold"/>
                                        <p:tgtEl>
                                          <p:spTgt spid="4"/>
                                        </p:tgtEl>
                                        <p:attrNameLst>
                                          <p:attrName>ppt_h</p:attrName>
                                        </p:attrNameLst>
                                      </p:cBhvr>
                                      <p:tavLst>
                                        <p:tav tm="0">
                                          <p:val>
                                            <p:fltVal val="0"/>
                                          </p:val>
                                        </p:tav>
                                        <p:tav tm="100000">
                                          <p:val>
                                            <p:strVal val="#ppt_h"/>
                                          </p:val>
                                        </p:tav>
                                      </p:tavLst>
                                    </p:anim>
                                    <p:animEffect transition="in" filter="fade">
                                      <p:cBhvr>
                                        <p:cTn id="17" dur="300"/>
                                        <p:tgtEl>
                                          <p:spTgt spid="4"/>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300" fill="hold"/>
                                        <p:tgtEl>
                                          <p:spTgt spid="5"/>
                                        </p:tgtEl>
                                        <p:attrNameLst>
                                          <p:attrName>ppt_w</p:attrName>
                                        </p:attrNameLst>
                                      </p:cBhvr>
                                      <p:tavLst>
                                        <p:tav tm="0">
                                          <p:val>
                                            <p:fltVal val="0"/>
                                          </p:val>
                                        </p:tav>
                                        <p:tav tm="100000">
                                          <p:val>
                                            <p:strVal val="#ppt_w"/>
                                          </p:val>
                                        </p:tav>
                                      </p:tavLst>
                                    </p:anim>
                                    <p:anim calcmode="lin" valueType="num">
                                      <p:cBhvr>
                                        <p:cTn id="22" dur="300" fill="hold"/>
                                        <p:tgtEl>
                                          <p:spTgt spid="5"/>
                                        </p:tgtEl>
                                        <p:attrNameLst>
                                          <p:attrName>ppt_h</p:attrName>
                                        </p:attrNameLst>
                                      </p:cBhvr>
                                      <p:tavLst>
                                        <p:tav tm="0">
                                          <p:val>
                                            <p:fltVal val="0"/>
                                          </p:val>
                                        </p:tav>
                                        <p:tav tm="100000">
                                          <p:val>
                                            <p:strVal val="#ppt_h"/>
                                          </p:val>
                                        </p:tav>
                                      </p:tavLst>
                                    </p:anim>
                                    <p:animEffect transition="in" filter="fade">
                                      <p:cBhvr>
                                        <p:cTn id="23" dur="300"/>
                                        <p:tgtEl>
                                          <p:spTgt spid="5"/>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300" fill="hold"/>
                                        <p:tgtEl>
                                          <p:spTgt spid="6"/>
                                        </p:tgtEl>
                                        <p:attrNameLst>
                                          <p:attrName>ppt_w</p:attrName>
                                        </p:attrNameLst>
                                      </p:cBhvr>
                                      <p:tavLst>
                                        <p:tav tm="0">
                                          <p:val>
                                            <p:fltVal val="0"/>
                                          </p:val>
                                        </p:tav>
                                        <p:tav tm="100000">
                                          <p:val>
                                            <p:strVal val="#ppt_w"/>
                                          </p:val>
                                        </p:tav>
                                      </p:tavLst>
                                    </p:anim>
                                    <p:anim calcmode="lin" valueType="num">
                                      <p:cBhvr>
                                        <p:cTn id="28" dur="300" fill="hold"/>
                                        <p:tgtEl>
                                          <p:spTgt spid="6"/>
                                        </p:tgtEl>
                                        <p:attrNameLst>
                                          <p:attrName>ppt_h</p:attrName>
                                        </p:attrNameLst>
                                      </p:cBhvr>
                                      <p:tavLst>
                                        <p:tav tm="0">
                                          <p:val>
                                            <p:fltVal val="0"/>
                                          </p:val>
                                        </p:tav>
                                        <p:tav tm="100000">
                                          <p:val>
                                            <p:strVal val="#ppt_h"/>
                                          </p:val>
                                        </p:tav>
                                      </p:tavLst>
                                    </p:anim>
                                    <p:animEffect transition="in" filter="fade">
                                      <p:cBhvr>
                                        <p:cTn id="29" dur="3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项目综合介绍</a:t>
            </a:r>
            <a:endParaRPr kumimoji="1" lang="zh-CN" altLang="en-US" sz="2800">
              <a:solidFill>
                <a:schemeClr val="tx1">
                  <a:lumMod val="85000"/>
                  <a:lumOff val="15000"/>
                </a:schemeClr>
              </a:solidFill>
              <a:latin typeface="+mj-ea"/>
            </a:endParaRPr>
          </a:p>
        </p:txBody>
      </p:sp>
      <p:sp>
        <p:nvSpPr>
          <p:cNvPr id="3" name="圆角矩形 227"/>
          <p:cNvSpPr/>
          <p:nvPr/>
        </p:nvSpPr>
        <p:spPr>
          <a:xfrm>
            <a:off x="1287557" y="1957716"/>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latin typeface="Calibri" panose="020F0502020204030204"/>
            </a:endParaRPr>
          </a:p>
        </p:txBody>
      </p:sp>
      <p:sp>
        <p:nvSpPr>
          <p:cNvPr id="4" name="任意多边形 228"/>
          <p:cNvSpPr/>
          <p:nvPr/>
        </p:nvSpPr>
        <p:spPr>
          <a:xfrm>
            <a:off x="1481853" y="17781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gradFill>
            <a:gsLst>
              <a:gs pos="0">
                <a:srgbClr val="FDDD62"/>
              </a:gs>
              <a:gs pos="100000">
                <a:srgbClr val="FEA817"/>
              </a:gs>
            </a:gsLst>
            <a:lin ang="5400000" scaled="1"/>
          </a:gra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latin typeface="Calibri" panose="020F0502020204030204"/>
            </a:endParaRPr>
          </a:p>
        </p:txBody>
      </p:sp>
      <p:sp>
        <p:nvSpPr>
          <p:cNvPr id="5" name="文本框 4"/>
          <p:cNvSpPr txBox="1"/>
          <p:nvPr/>
        </p:nvSpPr>
        <p:spPr>
          <a:xfrm>
            <a:off x="1666223" y="17769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j-ea"/>
                <a:ea typeface="+mj-ea"/>
              </a:rPr>
              <a:t>标题文字添加</a:t>
            </a:r>
            <a:endParaRPr lang="zh-CN" altLang="en-US" b="1" dirty="0">
              <a:solidFill>
                <a:schemeClr val="tx1">
                  <a:lumMod val="85000"/>
                  <a:lumOff val="15000"/>
                </a:schemeClr>
              </a:solidFill>
              <a:latin typeface="+mj-ea"/>
              <a:ea typeface="+mj-ea"/>
            </a:endParaRPr>
          </a:p>
        </p:txBody>
      </p:sp>
      <p:sp>
        <p:nvSpPr>
          <p:cNvPr id="6" name="文本框 5"/>
          <p:cNvSpPr txBox="1"/>
          <p:nvPr/>
        </p:nvSpPr>
        <p:spPr>
          <a:xfrm>
            <a:off x="1592586" y="2259619"/>
            <a:ext cx="3607451" cy="100687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en-US" altLang="zh-CN"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感谢您使用我们的</a:t>
            </a:r>
            <a:r>
              <a:rPr lang="en-US" altLang="zh-CN" sz="1400" dirty="0">
                <a:solidFill>
                  <a:schemeClr val="tx1">
                    <a:lumMod val="75000"/>
                    <a:lumOff val="25000"/>
                  </a:schemeClr>
                </a:solidFill>
                <a:latin typeface="+mn-ea"/>
              </a:rPr>
              <a:t>PPT</a:t>
            </a:r>
            <a:r>
              <a:rPr lang="zh-CN" altLang="en-US" sz="1400" dirty="0">
                <a:solidFill>
                  <a:schemeClr val="tx1">
                    <a:lumMod val="75000"/>
                    <a:lumOff val="25000"/>
                  </a:schemeClr>
                </a:solidFill>
                <a:latin typeface="+mn-ea"/>
              </a:rPr>
              <a:t>模板</a:t>
            </a:r>
            <a:endParaRPr lang="zh-CN" altLang="en-US"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zh-CN" altLang="en-US" sz="1400" dirty="0">
              <a:solidFill>
                <a:schemeClr val="tx1">
                  <a:lumMod val="75000"/>
                  <a:lumOff val="25000"/>
                </a:schemeClr>
              </a:solidFill>
              <a:latin typeface="+mn-ea"/>
            </a:endParaRPr>
          </a:p>
        </p:txBody>
      </p:sp>
      <p:sp>
        <p:nvSpPr>
          <p:cNvPr id="7" name="圆角矩形 227"/>
          <p:cNvSpPr/>
          <p:nvPr/>
        </p:nvSpPr>
        <p:spPr>
          <a:xfrm>
            <a:off x="6769194" y="1957716"/>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latin typeface="Calibri" panose="020F0502020204030204"/>
            </a:endParaRPr>
          </a:p>
        </p:txBody>
      </p:sp>
      <p:sp>
        <p:nvSpPr>
          <p:cNvPr id="8" name="任意多边形 228"/>
          <p:cNvSpPr/>
          <p:nvPr/>
        </p:nvSpPr>
        <p:spPr>
          <a:xfrm>
            <a:off x="6963490" y="17781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gradFill>
            <a:gsLst>
              <a:gs pos="0">
                <a:srgbClr val="FDDD62"/>
              </a:gs>
              <a:gs pos="100000">
                <a:srgbClr val="FEA817"/>
              </a:gs>
            </a:gsLst>
            <a:lin ang="5400000" scaled="1"/>
          </a:gra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latin typeface="Calibri" panose="020F0502020204030204"/>
            </a:endParaRPr>
          </a:p>
        </p:txBody>
      </p:sp>
      <p:sp>
        <p:nvSpPr>
          <p:cNvPr id="9" name="文本框 8"/>
          <p:cNvSpPr txBox="1"/>
          <p:nvPr/>
        </p:nvSpPr>
        <p:spPr>
          <a:xfrm>
            <a:off x="7147860" y="17769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j-ea"/>
                <a:ea typeface="+mj-ea"/>
              </a:rPr>
              <a:t>标题文字添加</a:t>
            </a:r>
            <a:endParaRPr lang="zh-CN" altLang="en-US" b="1" dirty="0">
              <a:solidFill>
                <a:schemeClr val="tx1">
                  <a:lumMod val="85000"/>
                  <a:lumOff val="15000"/>
                </a:schemeClr>
              </a:solidFill>
              <a:latin typeface="+mj-ea"/>
              <a:ea typeface="+mj-ea"/>
            </a:endParaRPr>
          </a:p>
        </p:txBody>
      </p:sp>
      <p:sp>
        <p:nvSpPr>
          <p:cNvPr id="10" name="文本框 9"/>
          <p:cNvSpPr txBox="1"/>
          <p:nvPr/>
        </p:nvSpPr>
        <p:spPr>
          <a:xfrm>
            <a:off x="7074223" y="2259619"/>
            <a:ext cx="3607451" cy="100687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en-US" altLang="zh-CN"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感谢您使用我们的</a:t>
            </a:r>
            <a:r>
              <a:rPr lang="en-US" altLang="zh-CN" sz="1400" dirty="0">
                <a:solidFill>
                  <a:schemeClr val="tx1">
                    <a:lumMod val="75000"/>
                    <a:lumOff val="25000"/>
                  </a:schemeClr>
                </a:solidFill>
                <a:latin typeface="+mn-ea"/>
              </a:rPr>
              <a:t>PPT</a:t>
            </a:r>
            <a:r>
              <a:rPr lang="zh-CN" altLang="en-US" sz="1400" dirty="0">
                <a:solidFill>
                  <a:schemeClr val="tx1">
                    <a:lumMod val="75000"/>
                    <a:lumOff val="25000"/>
                  </a:schemeClr>
                </a:solidFill>
                <a:latin typeface="+mn-ea"/>
              </a:rPr>
              <a:t>模板</a:t>
            </a:r>
            <a:endParaRPr lang="zh-CN" altLang="en-US"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zh-CN" altLang="en-US" sz="1400" dirty="0">
              <a:solidFill>
                <a:schemeClr val="tx1">
                  <a:lumMod val="75000"/>
                  <a:lumOff val="25000"/>
                </a:schemeClr>
              </a:solidFill>
              <a:latin typeface="+mn-ea"/>
            </a:endParaRPr>
          </a:p>
        </p:txBody>
      </p:sp>
      <p:sp>
        <p:nvSpPr>
          <p:cNvPr id="11" name="圆角矩形 227"/>
          <p:cNvSpPr/>
          <p:nvPr/>
        </p:nvSpPr>
        <p:spPr>
          <a:xfrm>
            <a:off x="1287557" y="4396116"/>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latin typeface="Calibri" panose="020F0502020204030204"/>
            </a:endParaRPr>
          </a:p>
        </p:txBody>
      </p:sp>
      <p:sp>
        <p:nvSpPr>
          <p:cNvPr id="12" name="任意多边形 228"/>
          <p:cNvSpPr/>
          <p:nvPr/>
        </p:nvSpPr>
        <p:spPr>
          <a:xfrm>
            <a:off x="1481853" y="42165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gradFill>
            <a:gsLst>
              <a:gs pos="0">
                <a:srgbClr val="FDDD62"/>
              </a:gs>
              <a:gs pos="100000">
                <a:srgbClr val="FEA817"/>
              </a:gs>
            </a:gsLst>
            <a:lin ang="5400000" scaled="1"/>
          </a:gra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latin typeface="Calibri" panose="020F0502020204030204"/>
            </a:endParaRPr>
          </a:p>
        </p:txBody>
      </p:sp>
      <p:sp>
        <p:nvSpPr>
          <p:cNvPr id="13" name="文本框 12"/>
          <p:cNvSpPr txBox="1"/>
          <p:nvPr/>
        </p:nvSpPr>
        <p:spPr>
          <a:xfrm>
            <a:off x="1666223" y="42153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j-ea"/>
                <a:ea typeface="+mj-ea"/>
              </a:rPr>
              <a:t>标题文字添加</a:t>
            </a:r>
            <a:endParaRPr lang="zh-CN" altLang="en-US" b="1" dirty="0">
              <a:solidFill>
                <a:schemeClr val="tx1">
                  <a:lumMod val="85000"/>
                  <a:lumOff val="15000"/>
                </a:schemeClr>
              </a:solidFill>
              <a:latin typeface="+mj-ea"/>
              <a:ea typeface="+mj-ea"/>
            </a:endParaRPr>
          </a:p>
        </p:txBody>
      </p:sp>
      <p:sp>
        <p:nvSpPr>
          <p:cNvPr id="14" name="文本框 13"/>
          <p:cNvSpPr txBox="1"/>
          <p:nvPr/>
        </p:nvSpPr>
        <p:spPr>
          <a:xfrm>
            <a:off x="1592586" y="4698019"/>
            <a:ext cx="3607451" cy="100687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en-US" altLang="zh-CN"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感谢您使用我们的</a:t>
            </a:r>
            <a:r>
              <a:rPr lang="en-US" altLang="zh-CN" sz="1400" dirty="0">
                <a:solidFill>
                  <a:schemeClr val="tx1">
                    <a:lumMod val="75000"/>
                    <a:lumOff val="25000"/>
                  </a:schemeClr>
                </a:solidFill>
                <a:latin typeface="+mn-ea"/>
              </a:rPr>
              <a:t>PPT</a:t>
            </a:r>
            <a:r>
              <a:rPr lang="zh-CN" altLang="en-US" sz="1400" dirty="0">
                <a:solidFill>
                  <a:schemeClr val="tx1">
                    <a:lumMod val="75000"/>
                    <a:lumOff val="25000"/>
                  </a:schemeClr>
                </a:solidFill>
                <a:latin typeface="+mn-ea"/>
              </a:rPr>
              <a:t>模板</a:t>
            </a:r>
            <a:endParaRPr lang="zh-CN" altLang="en-US"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zh-CN" altLang="en-US" sz="1400" dirty="0">
              <a:solidFill>
                <a:schemeClr val="tx1">
                  <a:lumMod val="75000"/>
                  <a:lumOff val="25000"/>
                </a:schemeClr>
              </a:solidFill>
              <a:latin typeface="+mn-ea"/>
            </a:endParaRPr>
          </a:p>
        </p:txBody>
      </p:sp>
      <p:sp>
        <p:nvSpPr>
          <p:cNvPr id="15" name="圆角矩形 227"/>
          <p:cNvSpPr/>
          <p:nvPr/>
        </p:nvSpPr>
        <p:spPr>
          <a:xfrm>
            <a:off x="6769194" y="4396116"/>
            <a:ext cx="4303239" cy="150268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latin typeface="Calibri" panose="020F0502020204030204"/>
            </a:endParaRPr>
          </a:p>
        </p:txBody>
      </p:sp>
      <p:sp>
        <p:nvSpPr>
          <p:cNvPr id="16" name="任意多边形 228"/>
          <p:cNvSpPr/>
          <p:nvPr/>
        </p:nvSpPr>
        <p:spPr>
          <a:xfrm>
            <a:off x="6963490" y="42165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gradFill>
            <a:gsLst>
              <a:gs pos="0">
                <a:srgbClr val="FDDD62"/>
              </a:gs>
              <a:gs pos="100000">
                <a:srgbClr val="FEA817"/>
              </a:gs>
            </a:gsLst>
            <a:lin ang="5400000" scaled="1"/>
          </a:gra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latin typeface="Calibri" panose="020F0502020204030204"/>
            </a:endParaRPr>
          </a:p>
        </p:txBody>
      </p:sp>
      <p:sp>
        <p:nvSpPr>
          <p:cNvPr id="17" name="文本框 16"/>
          <p:cNvSpPr txBox="1"/>
          <p:nvPr/>
        </p:nvSpPr>
        <p:spPr>
          <a:xfrm>
            <a:off x="7147860" y="42153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j-ea"/>
                <a:ea typeface="+mj-ea"/>
              </a:rPr>
              <a:t>标题文字添加</a:t>
            </a:r>
            <a:endParaRPr lang="zh-CN" altLang="en-US" b="1" dirty="0">
              <a:solidFill>
                <a:schemeClr val="tx1">
                  <a:lumMod val="85000"/>
                  <a:lumOff val="15000"/>
                </a:schemeClr>
              </a:solidFill>
              <a:latin typeface="+mj-ea"/>
              <a:ea typeface="+mj-ea"/>
            </a:endParaRPr>
          </a:p>
        </p:txBody>
      </p:sp>
      <p:sp>
        <p:nvSpPr>
          <p:cNvPr id="18" name="文本框 17"/>
          <p:cNvSpPr txBox="1"/>
          <p:nvPr/>
        </p:nvSpPr>
        <p:spPr>
          <a:xfrm>
            <a:off x="7074223" y="4698019"/>
            <a:ext cx="3607451" cy="1006879"/>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en-US" altLang="zh-CN"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感谢您使用我们的</a:t>
            </a:r>
            <a:r>
              <a:rPr lang="en-US" altLang="zh-CN" sz="1400" dirty="0">
                <a:solidFill>
                  <a:schemeClr val="tx1">
                    <a:lumMod val="75000"/>
                    <a:lumOff val="25000"/>
                  </a:schemeClr>
                </a:solidFill>
                <a:latin typeface="+mn-ea"/>
              </a:rPr>
              <a:t>PPT</a:t>
            </a:r>
            <a:r>
              <a:rPr lang="zh-CN" altLang="en-US" sz="1400" dirty="0">
                <a:solidFill>
                  <a:schemeClr val="tx1">
                    <a:lumMod val="75000"/>
                    <a:lumOff val="25000"/>
                  </a:schemeClr>
                </a:solidFill>
                <a:latin typeface="+mn-ea"/>
              </a:rPr>
              <a:t>模板</a:t>
            </a:r>
            <a:endParaRPr lang="zh-CN" altLang="en-US" sz="1400" dirty="0">
              <a:solidFill>
                <a:schemeClr val="tx1">
                  <a:lumMod val="75000"/>
                  <a:lumOff val="25000"/>
                </a:schemeClr>
              </a:solidFill>
              <a:latin typeface="+mn-ea"/>
            </a:endParaRPr>
          </a:p>
          <a:p>
            <a:pPr marL="285750" indent="-285750">
              <a:lnSpc>
                <a:spcPct val="150000"/>
              </a:lnSpc>
              <a:buFont typeface="Wingdings" panose="05000000000000000000" pitchFamily="2" charset="2"/>
              <a:buChar char="n"/>
            </a:pPr>
            <a:r>
              <a:rPr lang="zh-CN" altLang="en-US" sz="1400" dirty="0">
                <a:solidFill>
                  <a:schemeClr val="tx1">
                    <a:lumMod val="75000"/>
                    <a:lumOff val="25000"/>
                  </a:schemeClr>
                </a:solidFill>
                <a:latin typeface="+mn-ea"/>
              </a:rPr>
              <a:t>请在此输入您需要的文字内容</a:t>
            </a:r>
            <a:endParaRPr lang="zh-CN" altLang="en-US" sz="1400" dirty="0">
              <a:solidFill>
                <a:schemeClr val="tx1">
                  <a:lumMod val="75000"/>
                  <a:lumOff val="25000"/>
                </a:schemeClr>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linds(horizontal)">
                                      <p:cBhvr>
                                        <p:cTn id="31" dur="500"/>
                                        <p:tgtEl>
                                          <p:spTgt spid="1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linds(horizontal)">
                                      <p:cBhvr>
                                        <p:cTn id="43" dur="500"/>
                                        <p:tgtEl>
                                          <p:spTgt spid="1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linds(horizontal)">
                                      <p:cBhvr>
                                        <p:cTn id="46" dur="500"/>
                                        <p:tgtEl>
                                          <p:spTgt spid="1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linds(horizontal)">
                                      <p:cBhvr>
                                        <p:cTn id="49" dur="500"/>
                                        <p:tgtEl>
                                          <p:spTgt spid="1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animBg="1"/>
      <p:bldP spid="8" grpId="0" animBg="1"/>
      <p:bldP spid="9" grpId="0"/>
      <p:bldP spid="10" grpId="0"/>
      <p:bldP spid="11" grpId="0" animBg="1"/>
      <p:bldP spid="12" grpId="0" animBg="1"/>
      <p:bldP spid="13" grpId="0"/>
      <p:bldP spid="14" grpId="0"/>
      <p:bldP spid="15" grpId="0" animBg="1"/>
      <p:bldP spid="16" grpId="0" animBg="1"/>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任意形状 4"/>
          <p:cNvSpPr/>
          <p:nvPr/>
        </p:nvSpPr>
        <p:spPr>
          <a:xfrm>
            <a:off x="0" y="2016512"/>
            <a:ext cx="2537926" cy="4841488"/>
          </a:xfrm>
          <a:custGeom>
            <a:avLst/>
            <a:gdLst>
              <a:gd name="connsiteX0" fmla="*/ 0 w 2537926"/>
              <a:gd name="connsiteY0" fmla="*/ 0 h 4841488"/>
              <a:gd name="connsiteX1" fmla="*/ 36323 w 2537926"/>
              <a:gd name="connsiteY1" fmla="*/ 0 h 4841488"/>
              <a:gd name="connsiteX2" fmla="*/ 153253 w 2537926"/>
              <a:gd name="connsiteY2" fmla="*/ 46104 h 4841488"/>
              <a:gd name="connsiteX3" fmla="*/ 2537926 w 2537926"/>
              <a:gd name="connsiteY3" fmla="*/ 3643740 h 4841488"/>
              <a:gd name="connsiteX4" fmla="*/ 2362389 w 2537926"/>
              <a:gd name="connsiteY4" fmla="*/ 4804810 h 4841488"/>
              <a:gd name="connsiteX5" fmla="*/ 2349979 w 2537926"/>
              <a:gd name="connsiteY5" fmla="*/ 4841488 h 4841488"/>
              <a:gd name="connsiteX6" fmla="*/ 0 w 2537926"/>
              <a:gd name="connsiteY6" fmla="*/ 4841488 h 484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7926" h="4841488">
                <a:moveTo>
                  <a:pt x="0" y="0"/>
                </a:moveTo>
                <a:lnTo>
                  <a:pt x="36323" y="0"/>
                </a:lnTo>
                <a:lnTo>
                  <a:pt x="153253" y="46104"/>
                </a:lnTo>
                <a:cubicBezTo>
                  <a:pt x="1554625" y="638835"/>
                  <a:pt x="2537926" y="2026457"/>
                  <a:pt x="2537926" y="3643740"/>
                </a:cubicBezTo>
                <a:cubicBezTo>
                  <a:pt x="2537926" y="4048061"/>
                  <a:pt x="2476470" y="4438029"/>
                  <a:pt x="2362389" y="4804810"/>
                </a:cubicBezTo>
                <a:lnTo>
                  <a:pt x="2349979" y="4841488"/>
                </a:lnTo>
                <a:lnTo>
                  <a:pt x="0" y="4841488"/>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3" name="任意形状 2"/>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7" name="文本框 6"/>
          <p:cNvSpPr txBox="1"/>
          <p:nvPr/>
        </p:nvSpPr>
        <p:spPr>
          <a:xfrm>
            <a:off x="3253867" y="3088920"/>
            <a:ext cx="6499138" cy="1107996"/>
          </a:xfrm>
          <a:prstGeom prst="rect">
            <a:avLst/>
          </a:prstGeom>
          <a:noFill/>
        </p:spPr>
        <p:txBody>
          <a:bodyPr wrap="square" rtlCol="0">
            <a:spAutoFit/>
          </a:bodyPr>
          <a:lstStyle/>
          <a:p>
            <a:pPr algn="dist"/>
            <a:r>
              <a:rPr kumimoji="1" lang="zh-CN" altLang="en-US" sz="6600" dirty="0">
                <a:solidFill>
                  <a:schemeClr val="tx1">
                    <a:lumMod val="75000"/>
                    <a:lumOff val="25000"/>
                  </a:schemeClr>
                </a:solidFill>
                <a:latin typeface="+mj-ea"/>
                <a:ea typeface="+mj-ea"/>
              </a:rPr>
              <a:t>投资回报预期</a:t>
            </a:r>
            <a:endParaRPr kumimoji="1" lang="zh-CN" altLang="en-US" sz="6600" dirty="0">
              <a:solidFill>
                <a:schemeClr val="tx1">
                  <a:lumMod val="75000"/>
                  <a:lumOff val="25000"/>
                </a:schemeClr>
              </a:solidFill>
              <a:latin typeface="+mj-ea"/>
              <a:ea typeface="+mj-ea"/>
            </a:endParaRPr>
          </a:p>
        </p:txBody>
      </p:sp>
      <p:sp>
        <p:nvSpPr>
          <p:cNvPr id="8" name="圆角矩形 7"/>
          <p:cNvSpPr/>
          <p:nvPr/>
        </p:nvSpPr>
        <p:spPr>
          <a:xfrm>
            <a:off x="5355771" y="2192695"/>
            <a:ext cx="2295331" cy="708714"/>
          </a:xfrm>
          <a:prstGeom prst="roundRect">
            <a:avLst>
              <a:gd name="adj" fmla="val 50000"/>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5692958" y="2285442"/>
            <a:ext cx="1620957" cy="523220"/>
          </a:xfrm>
          <a:prstGeom prst="rect">
            <a:avLst/>
          </a:prstGeom>
          <a:noFill/>
        </p:spPr>
        <p:txBody>
          <a:bodyPr wrap="none" rtlCol="0">
            <a:spAutoFit/>
          </a:bodyPr>
          <a:lstStyle/>
          <a:p>
            <a:r>
              <a:rPr kumimoji="1" lang="zh-CN" altLang="en-US" sz="2800" dirty="0">
                <a:solidFill>
                  <a:schemeClr val="tx1">
                    <a:lumMod val="85000"/>
                    <a:lumOff val="15000"/>
                  </a:schemeClr>
                </a:solidFill>
              </a:rPr>
              <a:t>第四部分</a:t>
            </a:r>
            <a:endParaRPr kumimoji="1" lang="zh-CN" altLang="en-US" sz="2800" dirty="0">
              <a:solidFill>
                <a:schemeClr val="tx1">
                  <a:lumMod val="85000"/>
                  <a:lumOff val="15000"/>
                </a:schemeClr>
              </a:solidFill>
            </a:endParaRPr>
          </a:p>
        </p:txBody>
      </p:sp>
      <p:sp>
        <p:nvSpPr>
          <p:cNvPr id="9" name="文本框 8"/>
          <p:cNvSpPr txBox="1"/>
          <p:nvPr/>
        </p:nvSpPr>
        <p:spPr>
          <a:xfrm>
            <a:off x="2985795" y="4260906"/>
            <a:ext cx="7035282" cy="568810"/>
          </a:xfrm>
          <a:prstGeom prst="rect">
            <a:avLst/>
          </a:prstGeom>
          <a:noFill/>
        </p:spPr>
        <p:txBody>
          <a:bodyPr wrap="square" rtlCol="0">
            <a:spAutoFit/>
          </a:bodyPr>
          <a:lstStyle/>
          <a:p>
            <a:pPr algn="ctr">
              <a:lnSpc>
                <a:spcPct val="150000"/>
              </a:lnSpc>
            </a:pPr>
            <a:r>
              <a:rPr lang="en-GB" altLang="zh-CN" sz="1100" dirty="0">
                <a:solidFill>
                  <a:schemeClr val="tx1">
                    <a:lumMod val="75000"/>
                    <a:lumOff val="2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animBg="1"/>
      <p:bldP spid="6"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投资回报预期</a:t>
            </a:r>
            <a:endParaRPr kumimoji="1" lang="zh-CN" altLang="en-US" sz="2800" dirty="0">
              <a:solidFill>
                <a:schemeClr val="tx1">
                  <a:lumMod val="85000"/>
                  <a:lumOff val="15000"/>
                </a:schemeClr>
              </a:solidFill>
              <a:latin typeface="+mj-ea"/>
            </a:endParaRPr>
          </a:p>
        </p:txBody>
      </p:sp>
      <p:grpSp>
        <p:nvGrpSpPr>
          <p:cNvPr id="3" name="组合 2"/>
          <p:cNvGrpSpPr/>
          <p:nvPr/>
        </p:nvGrpSpPr>
        <p:grpSpPr>
          <a:xfrm>
            <a:off x="6096000" y="1736812"/>
            <a:ext cx="171405" cy="4266089"/>
            <a:chOff x="6010275" y="1583258"/>
            <a:chExt cx="171450" cy="4267200"/>
          </a:xfrm>
        </p:grpSpPr>
        <p:cxnSp>
          <p:nvCxnSpPr>
            <p:cNvPr id="4" name="直接连接符 22"/>
            <p:cNvCxnSpPr>
              <a:stCxn id="5" idx="3"/>
              <a:endCxn id="9"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Freeform 42"/>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91416" tIns="45708" rIns="91416" bIns="45708" numCol="1" anchor="t" anchorCtr="0" compatLnSpc="1"/>
            <a:lstStyle/>
            <a:p>
              <a:endParaRPr lang="zh-CN" altLang="en-US" sz="160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6" name="Freeform 43"/>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91416" tIns="45708" rIns="91416" bIns="45708" numCol="1" anchor="t" anchorCtr="0" compatLnSpc="1"/>
            <a:lstStyle/>
            <a:p>
              <a:endParaRPr lang="zh-CN" altLang="en-US" sz="160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7" name="Freeform 44"/>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91416" tIns="45708" rIns="91416" bIns="45708" numCol="1" anchor="t" anchorCtr="0" compatLnSpc="1"/>
            <a:lstStyle/>
            <a:p>
              <a:endParaRPr lang="zh-CN" altLang="en-US" sz="160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8" name="Freeform 45"/>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91416" tIns="45708" rIns="91416" bIns="45708" numCol="1" anchor="t" anchorCtr="0" compatLnSpc="1"/>
            <a:lstStyle/>
            <a:p>
              <a:endParaRPr lang="zh-CN" altLang="en-US" sz="160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9" name="Freeform 46"/>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91416" tIns="45708" rIns="91416" bIns="45708" numCol="1" anchor="t" anchorCtr="0" compatLnSpc="1"/>
            <a:lstStyle/>
            <a:p>
              <a:endParaRPr lang="zh-CN" altLang="en-US" sz="160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grpSp>
      <p:sp>
        <p:nvSpPr>
          <p:cNvPr id="10" name="Oval 48"/>
          <p:cNvSpPr>
            <a:spLocks noChangeArrowheads="1"/>
          </p:cNvSpPr>
          <p:nvPr/>
        </p:nvSpPr>
        <p:spPr bwMode="auto">
          <a:xfrm>
            <a:off x="5961097" y="2128824"/>
            <a:ext cx="441210" cy="441210"/>
          </a:xfrm>
          <a:prstGeom prst="ellipse">
            <a:avLst/>
          </a:prstGeom>
          <a:gradFill>
            <a:gsLst>
              <a:gs pos="0">
                <a:srgbClr val="FDDD62"/>
              </a:gs>
              <a:gs pos="100000">
                <a:srgbClr val="FEA817"/>
              </a:gs>
            </a:gsLst>
            <a:lin ang="2700000" scaled="1"/>
          </a:gradFill>
          <a:ln>
            <a:noFill/>
          </a:ln>
        </p:spPr>
        <p:txBody>
          <a:bodyPr vert="horz" wrap="square" lIns="0" tIns="0" rIns="0" bIns="0" numCol="1" anchor="ctr" anchorCtr="0" compatLnSpc="1"/>
          <a:lstStyle/>
          <a:p>
            <a:pPr algn="ct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A</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1" name="Oval 51"/>
          <p:cNvSpPr>
            <a:spLocks noChangeArrowheads="1"/>
          </p:cNvSpPr>
          <p:nvPr/>
        </p:nvSpPr>
        <p:spPr bwMode="auto">
          <a:xfrm>
            <a:off x="5961097" y="4187274"/>
            <a:ext cx="441210" cy="444384"/>
          </a:xfrm>
          <a:prstGeom prst="ellipse">
            <a:avLst/>
          </a:prstGeom>
          <a:gradFill>
            <a:gsLst>
              <a:gs pos="0">
                <a:srgbClr val="FDDD62"/>
              </a:gs>
              <a:gs pos="100000">
                <a:srgbClr val="FEA817"/>
              </a:gs>
            </a:gsLst>
            <a:lin ang="2700000" scaled="1"/>
          </a:gradFill>
          <a:ln>
            <a:noFill/>
          </a:ln>
        </p:spPr>
        <p:txBody>
          <a:bodyPr vert="horz" wrap="square" lIns="0" tIns="0" rIns="0" bIns="0" numCol="1" anchor="ctr" anchorCtr="0" compatLnSpc="1"/>
          <a:lstStyle/>
          <a:p>
            <a:pPr algn="ct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C</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2" name="Oval 56"/>
          <p:cNvSpPr>
            <a:spLocks noChangeArrowheads="1"/>
          </p:cNvSpPr>
          <p:nvPr/>
        </p:nvSpPr>
        <p:spPr bwMode="auto">
          <a:xfrm>
            <a:off x="5961097" y="3157255"/>
            <a:ext cx="441210" cy="444384"/>
          </a:xfrm>
          <a:prstGeom prst="ellipse">
            <a:avLst/>
          </a:prstGeom>
          <a:gradFill>
            <a:gsLst>
              <a:gs pos="0">
                <a:srgbClr val="FDDD62"/>
              </a:gs>
              <a:gs pos="100000">
                <a:srgbClr val="FEA817"/>
              </a:gs>
            </a:gsLst>
            <a:lin ang="2700000" scaled="1"/>
          </a:gradFill>
          <a:ln>
            <a:noFill/>
          </a:ln>
        </p:spPr>
        <p:txBody>
          <a:bodyPr vert="horz" wrap="square" lIns="0" tIns="0" rIns="0" bIns="0" numCol="1" anchor="ctr" anchorCtr="0" compatLnSpc="1"/>
          <a:lstStyle/>
          <a:p>
            <a:pPr algn="ct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B</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3" name="Oval 59"/>
          <p:cNvSpPr>
            <a:spLocks noChangeArrowheads="1"/>
          </p:cNvSpPr>
          <p:nvPr/>
        </p:nvSpPr>
        <p:spPr bwMode="auto">
          <a:xfrm>
            <a:off x="5961097" y="5218880"/>
            <a:ext cx="441210" cy="442797"/>
          </a:xfrm>
          <a:prstGeom prst="ellipse">
            <a:avLst/>
          </a:prstGeom>
          <a:gradFill>
            <a:gsLst>
              <a:gs pos="0">
                <a:srgbClr val="FDDD62"/>
              </a:gs>
              <a:gs pos="100000">
                <a:srgbClr val="FEA817"/>
              </a:gs>
            </a:gsLst>
            <a:lin ang="2700000" scaled="1"/>
          </a:gradFill>
          <a:ln>
            <a:noFill/>
          </a:ln>
        </p:spPr>
        <p:txBody>
          <a:bodyPr vert="horz" wrap="square" lIns="0" tIns="0" rIns="0" bIns="0" numCol="1" anchor="ctr" anchorCtr="0" compatLnSpc="1"/>
          <a:lstStyle/>
          <a:p>
            <a:pPr algn="ct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D</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4" name="矩形 4"/>
          <p:cNvSpPr>
            <a:spLocks noChangeArrowheads="1"/>
          </p:cNvSpPr>
          <p:nvPr/>
        </p:nvSpPr>
        <p:spPr bwMode="auto">
          <a:xfrm>
            <a:off x="1430428" y="1995486"/>
            <a:ext cx="401911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举办部门之间的小活动促进部门之间友谊建设</a:t>
            </a:r>
            <a:endPar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5" name="矩形 4"/>
          <p:cNvSpPr>
            <a:spLocks noChangeArrowheads="1"/>
          </p:cNvSpPr>
          <p:nvPr/>
        </p:nvSpPr>
        <p:spPr bwMode="auto">
          <a:xfrm>
            <a:off x="6722886" y="3025504"/>
            <a:ext cx="40015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调动各部门积极性，本着团结、友爱、互助的原则共同为公司服务</a:t>
            </a:r>
            <a:endParaRPr lang="en-US" altLang="zh-CN"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6" name="矩形 4"/>
          <p:cNvSpPr>
            <a:spLocks noChangeArrowheads="1"/>
          </p:cNvSpPr>
          <p:nvPr/>
        </p:nvSpPr>
        <p:spPr bwMode="auto">
          <a:xfrm>
            <a:off x="1778519" y="4187274"/>
            <a:ext cx="387239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以公司年会、聚会为目标创造良好的沟通氛围</a:t>
            </a:r>
            <a:endParaRPr lang="en-US" altLang="zh-CN"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7" name="矩形 4"/>
          <p:cNvSpPr>
            <a:spLocks noChangeArrowheads="1"/>
          </p:cNvSpPr>
          <p:nvPr/>
        </p:nvSpPr>
        <p:spPr bwMode="auto">
          <a:xfrm>
            <a:off x="6777056" y="4972892"/>
            <a:ext cx="40015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着力建设公司生产、销售、后勤、行政四方一体的良性沟通循环</a:t>
            </a:r>
            <a:endPar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8" name="TextBox 99"/>
          <p:cNvSpPr>
            <a:spLocks noChangeArrowheads="1"/>
          </p:cNvSpPr>
          <p:nvPr/>
        </p:nvSpPr>
        <p:spPr bwMode="auto">
          <a:xfrm>
            <a:off x="858209" y="1866953"/>
            <a:ext cx="514885" cy="769441"/>
          </a:xfrm>
          <a:prstGeom prst="rect">
            <a:avLst/>
          </a:prstGeom>
          <a:gradFill>
            <a:gsLst>
              <a:gs pos="0">
                <a:srgbClr val="FDDD62"/>
              </a:gs>
              <a:gs pos="100000">
                <a:srgbClr val="FEA817"/>
              </a:gs>
            </a:gsLst>
            <a:lin ang="2700000" scaled="1"/>
          </a:gradFill>
          <a:ln>
            <a:noFill/>
          </a:ln>
        </p:spPr>
        <p:txBody>
          <a:bodyPr wrap="none">
            <a:spAutoFit/>
          </a:bodyPr>
          <a:lstStyle/>
          <a:p>
            <a:r>
              <a:rPr lang="en-US" altLang="zh-CN" sz="4400" dirty="0">
                <a:solidFill>
                  <a:schemeClr val="tx1">
                    <a:lumMod val="85000"/>
                    <a:lumOff val="15000"/>
                  </a:schemeClr>
                </a:solidFill>
                <a:latin typeface="思源黑体" panose="020B0500000000000000" pitchFamily="34" charset="-122"/>
                <a:ea typeface="思源黑体" panose="020B0500000000000000" pitchFamily="34" charset="-122"/>
                <a:sym typeface="黑体" panose="02010609060101010101" charset="-122"/>
              </a:rPr>
              <a:t>1</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9" name="TextBox 100"/>
          <p:cNvSpPr>
            <a:spLocks noChangeArrowheads="1"/>
          </p:cNvSpPr>
          <p:nvPr/>
        </p:nvSpPr>
        <p:spPr bwMode="auto">
          <a:xfrm>
            <a:off x="10953526" y="2901733"/>
            <a:ext cx="514885" cy="769441"/>
          </a:xfrm>
          <a:prstGeom prst="rect">
            <a:avLst/>
          </a:prstGeom>
          <a:gradFill>
            <a:gsLst>
              <a:gs pos="0">
                <a:srgbClr val="FDDD62"/>
              </a:gs>
              <a:gs pos="100000">
                <a:srgbClr val="FEA817"/>
              </a:gs>
            </a:gsLst>
            <a:lin ang="2700000" scaled="1"/>
          </a:gradFill>
          <a:ln>
            <a:noFill/>
          </a:ln>
        </p:spPr>
        <p:txBody>
          <a:bodyPr wrap="none">
            <a:spAutoFit/>
          </a:bodyPr>
          <a:lstStyle/>
          <a:p>
            <a:r>
              <a:rPr lang="en-US" altLang="zh-CN" sz="4400" dirty="0">
                <a:solidFill>
                  <a:schemeClr val="tx1">
                    <a:lumMod val="85000"/>
                    <a:lumOff val="15000"/>
                  </a:schemeClr>
                </a:solidFill>
                <a:latin typeface="思源黑体" panose="020B0500000000000000" pitchFamily="34" charset="-122"/>
                <a:ea typeface="思源黑体" panose="020B0500000000000000" pitchFamily="34" charset="-122"/>
                <a:sym typeface="黑体" panose="02010609060101010101" charset="-122"/>
              </a:rPr>
              <a:t>2</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0" name="TextBox 101"/>
          <p:cNvSpPr>
            <a:spLocks noChangeArrowheads="1"/>
          </p:cNvSpPr>
          <p:nvPr/>
        </p:nvSpPr>
        <p:spPr bwMode="auto">
          <a:xfrm>
            <a:off x="1299997" y="4154629"/>
            <a:ext cx="514885" cy="769441"/>
          </a:xfrm>
          <a:prstGeom prst="rect">
            <a:avLst/>
          </a:prstGeom>
          <a:gradFill>
            <a:gsLst>
              <a:gs pos="0">
                <a:srgbClr val="FDDD62"/>
              </a:gs>
              <a:gs pos="100000">
                <a:srgbClr val="FEA817"/>
              </a:gs>
            </a:gsLst>
            <a:lin ang="2700000" scaled="1"/>
          </a:gradFill>
          <a:ln>
            <a:noFill/>
          </a:ln>
        </p:spPr>
        <p:txBody>
          <a:bodyPr wrap="none">
            <a:spAutoFit/>
          </a:bodyPr>
          <a:lstStyle/>
          <a:p>
            <a:r>
              <a:rPr lang="en-US" altLang="zh-CN" sz="4400">
                <a:solidFill>
                  <a:schemeClr val="tx1">
                    <a:lumMod val="85000"/>
                    <a:lumOff val="15000"/>
                  </a:schemeClr>
                </a:solidFill>
                <a:latin typeface="思源黑体" panose="020B0500000000000000" pitchFamily="34" charset="-122"/>
                <a:ea typeface="思源黑体" panose="020B0500000000000000" pitchFamily="34" charset="-122"/>
                <a:sym typeface="黑体" panose="02010609060101010101" charset="-122"/>
              </a:rPr>
              <a:t>3</a:t>
            </a: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1" name="TextBox 102"/>
          <p:cNvSpPr>
            <a:spLocks noChangeArrowheads="1"/>
          </p:cNvSpPr>
          <p:nvPr/>
        </p:nvSpPr>
        <p:spPr bwMode="auto">
          <a:xfrm>
            <a:off x="10720164" y="4837979"/>
            <a:ext cx="514885" cy="769441"/>
          </a:xfrm>
          <a:prstGeom prst="rect">
            <a:avLst/>
          </a:prstGeom>
          <a:gradFill>
            <a:gsLst>
              <a:gs pos="0">
                <a:srgbClr val="FDDD62"/>
              </a:gs>
              <a:gs pos="100000">
                <a:srgbClr val="FEA817"/>
              </a:gs>
            </a:gsLst>
            <a:lin ang="2700000" scaled="1"/>
          </a:gradFill>
          <a:ln>
            <a:noFill/>
          </a:ln>
        </p:spPr>
        <p:txBody>
          <a:bodyPr wrap="none">
            <a:spAutoFit/>
          </a:bodyPr>
          <a:lstStyle/>
          <a:p>
            <a:r>
              <a:rPr lang="en-US" altLang="zh-CN" sz="4400">
                <a:solidFill>
                  <a:schemeClr val="tx1">
                    <a:lumMod val="85000"/>
                    <a:lumOff val="15000"/>
                  </a:schemeClr>
                </a:solidFill>
                <a:latin typeface="思源黑体" panose="020B0500000000000000" pitchFamily="34" charset="-122"/>
                <a:ea typeface="思源黑体" panose="020B0500000000000000" pitchFamily="34" charset="-122"/>
                <a:sym typeface="黑体" panose="02010609060101010101" charset="-122"/>
              </a:rPr>
              <a:t>4</a:t>
            </a: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cxnSp>
        <p:nvCxnSpPr>
          <p:cNvPr id="22" name="直接连接符 3"/>
          <p:cNvCxnSpPr/>
          <p:nvPr/>
        </p:nvCxnSpPr>
        <p:spPr>
          <a:xfrm>
            <a:off x="858209" y="2768418"/>
            <a:ext cx="487775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57"/>
          <p:cNvCxnSpPr/>
          <p:nvPr/>
        </p:nvCxnSpPr>
        <p:spPr>
          <a:xfrm>
            <a:off x="1430428" y="5218880"/>
            <a:ext cx="43055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58"/>
          <p:cNvCxnSpPr/>
          <p:nvPr/>
        </p:nvCxnSpPr>
        <p:spPr>
          <a:xfrm>
            <a:off x="6881357" y="3887835"/>
            <a:ext cx="43055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59"/>
          <p:cNvCxnSpPr/>
          <p:nvPr/>
        </p:nvCxnSpPr>
        <p:spPr>
          <a:xfrm>
            <a:off x="6881357" y="5871173"/>
            <a:ext cx="430553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strVal val="4*#ppt_w"/>
                                          </p:val>
                                        </p:tav>
                                        <p:tav tm="100000">
                                          <p:val>
                                            <p:strVal val="#ppt_w"/>
                                          </p:val>
                                        </p:tav>
                                      </p:tavLst>
                                    </p:anim>
                                    <p:anim calcmode="lin" valueType="num">
                                      <p:cBhvr>
                                        <p:cTn id="12" dur="500" fill="hold"/>
                                        <p:tgtEl>
                                          <p:spTgt spid="10"/>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strVal val="4*#ppt_w"/>
                                          </p:val>
                                        </p:tav>
                                        <p:tav tm="100000">
                                          <p:val>
                                            <p:strVal val="#ppt_w"/>
                                          </p:val>
                                        </p:tav>
                                      </p:tavLst>
                                    </p:anim>
                                    <p:anim calcmode="lin" valueType="num">
                                      <p:cBhvr>
                                        <p:cTn id="16" dur="500" fill="hold"/>
                                        <p:tgtEl>
                                          <p:spTgt spid="12"/>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strVal val="4*#ppt_w"/>
                                          </p:val>
                                        </p:tav>
                                        <p:tav tm="100000">
                                          <p:val>
                                            <p:strVal val="#ppt_w"/>
                                          </p:val>
                                        </p:tav>
                                      </p:tavLst>
                                    </p:anim>
                                    <p:anim calcmode="lin" valueType="num">
                                      <p:cBhvr>
                                        <p:cTn id="20" dur="500" fill="hold"/>
                                        <p:tgtEl>
                                          <p:spTgt spid="11"/>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strVal val="4*#ppt_w"/>
                                          </p:val>
                                        </p:tav>
                                        <p:tav tm="100000">
                                          <p:val>
                                            <p:strVal val="#ppt_w"/>
                                          </p:val>
                                        </p:tav>
                                      </p:tavLst>
                                    </p:anim>
                                    <p:anim calcmode="lin" valueType="num">
                                      <p:cBhvr>
                                        <p:cTn id="24" dur="500" fill="hold"/>
                                        <p:tgtEl>
                                          <p:spTgt spid="13"/>
                                        </p:tgtEl>
                                        <p:attrNameLst>
                                          <p:attrName>ppt_h</p:attrName>
                                        </p:attrNameLst>
                                      </p:cBhvr>
                                      <p:tavLst>
                                        <p:tav tm="0">
                                          <p:val>
                                            <p:strVal val="4*#ppt_h"/>
                                          </p:val>
                                        </p:tav>
                                        <p:tav tm="100000">
                                          <p:val>
                                            <p:strVal val="#ppt_h"/>
                                          </p:val>
                                        </p:tav>
                                      </p:tavLst>
                                    </p:anim>
                                  </p:childTnLst>
                                </p:cTn>
                              </p:par>
                              <p:par>
                                <p:cTn id="25" presetID="22" presetClass="entr" presetSubtype="8" fill="hold" grpId="0" nodeType="withEffect">
                                  <p:stCondLst>
                                    <p:cond delay="2200"/>
                                  </p:stCondLst>
                                  <p:childTnLst>
                                    <p:set>
                                      <p:cBhvr>
                                        <p:cTn id="26" dur="1" fill="hold">
                                          <p:stCondLst>
                                            <p:cond delay="0"/>
                                          </p:stCondLst>
                                        </p:cTn>
                                        <p:tgtEl>
                                          <p:spTgt spid="14"/>
                                        </p:tgtEl>
                                        <p:attrNameLst>
                                          <p:attrName>style.visibility</p:attrName>
                                        </p:attrNameLst>
                                      </p:cBhvr>
                                      <p:to>
                                        <p:strVal val="visible"/>
                                      </p:to>
                                    </p:set>
                                    <p:animEffect>
                                      <p:cBhvr>
                                        <p:cTn id="27" dur="250"/>
                                        <p:tgtEl>
                                          <p:spTgt spid="14"/>
                                        </p:tgtEl>
                                      </p:cBhvr>
                                    </p:animEffect>
                                  </p:childTnLst>
                                </p:cTn>
                              </p:par>
                              <p:par>
                                <p:cTn id="28" presetID="22" presetClass="entr" presetSubtype="2" fill="hold" grpId="0" nodeType="withEffect">
                                  <p:stCondLst>
                                    <p:cond delay="2650"/>
                                  </p:stCondLst>
                                  <p:childTnLst>
                                    <p:set>
                                      <p:cBhvr>
                                        <p:cTn id="29" dur="1" fill="hold">
                                          <p:stCondLst>
                                            <p:cond delay="0"/>
                                          </p:stCondLst>
                                        </p:cTn>
                                        <p:tgtEl>
                                          <p:spTgt spid="15"/>
                                        </p:tgtEl>
                                        <p:attrNameLst>
                                          <p:attrName>style.visibility</p:attrName>
                                        </p:attrNameLst>
                                      </p:cBhvr>
                                      <p:to>
                                        <p:strVal val="visible"/>
                                      </p:to>
                                    </p:set>
                                    <p:animEffect>
                                      <p:cBhvr>
                                        <p:cTn id="30" dur="250"/>
                                        <p:tgtEl>
                                          <p:spTgt spid="15"/>
                                        </p:tgtEl>
                                      </p:cBhvr>
                                    </p:animEffect>
                                  </p:childTnLst>
                                </p:cTn>
                              </p:par>
                              <p:par>
                                <p:cTn id="31" presetID="22" presetClass="entr" presetSubtype="8" fill="hold" grpId="0" nodeType="withEffect">
                                  <p:stCondLst>
                                    <p:cond delay="3100"/>
                                  </p:stCondLst>
                                  <p:childTnLst>
                                    <p:set>
                                      <p:cBhvr>
                                        <p:cTn id="32" dur="1" fill="hold">
                                          <p:stCondLst>
                                            <p:cond delay="0"/>
                                          </p:stCondLst>
                                        </p:cTn>
                                        <p:tgtEl>
                                          <p:spTgt spid="16"/>
                                        </p:tgtEl>
                                        <p:attrNameLst>
                                          <p:attrName>style.visibility</p:attrName>
                                        </p:attrNameLst>
                                      </p:cBhvr>
                                      <p:to>
                                        <p:strVal val="visible"/>
                                      </p:to>
                                    </p:set>
                                    <p:animEffect>
                                      <p:cBhvr>
                                        <p:cTn id="33" dur="250"/>
                                        <p:tgtEl>
                                          <p:spTgt spid="16"/>
                                        </p:tgtEl>
                                      </p:cBhvr>
                                    </p:animEffect>
                                  </p:childTnLst>
                                </p:cTn>
                              </p:par>
                              <p:par>
                                <p:cTn id="34" presetID="22" presetClass="entr" presetSubtype="2" fill="hold" grpId="0" nodeType="withEffect">
                                  <p:stCondLst>
                                    <p:cond delay="3550"/>
                                  </p:stCondLst>
                                  <p:childTnLst>
                                    <p:set>
                                      <p:cBhvr>
                                        <p:cTn id="35" dur="1" fill="hold">
                                          <p:stCondLst>
                                            <p:cond delay="0"/>
                                          </p:stCondLst>
                                        </p:cTn>
                                        <p:tgtEl>
                                          <p:spTgt spid="17"/>
                                        </p:tgtEl>
                                        <p:attrNameLst>
                                          <p:attrName>style.visibility</p:attrName>
                                        </p:attrNameLst>
                                      </p:cBhvr>
                                      <p:to>
                                        <p:strVal val="visible"/>
                                      </p:to>
                                    </p:set>
                                    <p:animEffect>
                                      <p:cBhvr>
                                        <p:cTn id="36" dur="250"/>
                                        <p:tgtEl>
                                          <p:spTgt spid="17"/>
                                        </p:tgtEl>
                                      </p:cBhvr>
                                    </p:animEffect>
                                  </p:childTnLst>
                                </p:cTn>
                              </p:par>
                              <p:par>
                                <p:cTn id="37" presetID="1" presetClass="entr" presetSubtype="0" fill="hold" grpId="0" nodeType="withEffect">
                                  <p:stCondLst>
                                    <p:cond delay="220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xit" presetSubtype="0" fill="hold" grpId="1" nodeType="withEffect">
                                  <p:stCondLst>
                                    <p:cond delay="2330"/>
                                  </p:stCondLst>
                                  <p:childTnLst>
                                    <p:set>
                                      <p:cBhvr>
                                        <p:cTn id="40" dur="1" fill="hold">
                                          <p:stCondLst>
                                            <p:cond delay="0"/>
                                          </p:stCondLst>
                                        </p:cTn>
                                        <p:tgtEl>
                                          <p:spTgt spid="18"/>
                                        </p:tgtEl>
                                        <p:attrNameLst>
                                          <p:attrName>style.visibility</p:attrName>
                                        </p:attrNameLst>
                                      </p:cBhvr>
                                      <p:to>
                                        <p:strVal val="hidden"/>
                                      </p:to>
                                    </p:set>
                                  </p:childTnLst>
                                </p:cTn>
                              </p:par>
                              <p:par>
                                <p:cTn id="41" presetID="1" presetClass="entr" presetSubtype="0" fill="hold" grpId="2" nodeType="withEffect">
                                  <p:stCondLst>
                                    <p:cond delay="244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xit" presetSubtype="0" fill="hold" grpId="3" nodeType="withEffect">
                                  <p:stCondLst>
                                    <p:cond delay="2500"/>
                                  </p:stCondLst>
                                  <p:childTnLst>
                                    <p:set>
                                      <p:cBhvr>
                                        <p:cTn id="44" dur="1" fill="hold">
                                          <p:stCondLst>
                                            <p:cond delay="0"/>
                                          </p:stCondLst>
                                        </p:cTn>
                                        <p:tgtEl>
                                          <p:spTgt spid="18"/>
                                        </p:tgtEl>
                                        <p:attrNameLst>
                                          <p:attrName>style.visibility</p:attrName>
                                        </p:attrNameLst>
                                      </p:cBhvr>
                                      <p:to>
                                        <p:strVal val="hidden"/>
                                      </p:to>
                                    </p:set>
                                  </p:childTnLst>
                                </p:cTn>
                              </p:par>
                              <p:par>
                                <p:cTn id="45" presetID="1" presetClass="entr" presetSubtype="0" fill="hold" grpId="4" nodeType="withEffect">
                                  <p:stCondLst>
                                    <p:cond delay="2560"/>
                                  </p:stCondLst>
                                  <p:childTnLst>
                                    <p:set>
                                      <p:cBhvr>
                                        <p:cTn id="46" dur="1" fill="hold">
                                          <p:stCondLst>
                                            <p:cond delay="0"/>
                                          </p:stCondLst>
                                        </p:cTn>
                                        <p:tgtEl>
                                          <p:spTgt spid="18"/>
                                        </p:tgtEl>
                                        <p:attrNameLst>
                                          <p:attrName>style.visibility</p:attrName>
                                        </p:attrNameLst>
                                      </p:cBhvr>
                                      <p:to>
                                        <p:strVal val="visible"/>
                                      </p:to>
                                    </p:set>
                                  </p:childTnLst>
                                </p:cTn>
                              </p:par>
                              <p:par>
                                <p:cTn id="47" presetID="1" presetClass="exit" presetSubtype="0" fill="hold" grpId="5" nodeType="withEffect">
                                  <p:stCondLst>
                                    <p:cond delay="2610"/>
                                  </p:stCondLst>
                                  <p:childTnLst>
                                    <p:set>
                                      <p:cBhvr>
                                        <p:cTn id="48" dur="1" fill="hold">
                                          <p:stCondLst>
                                            <p:cond delay="0"/>
                                          </p:stCondLst>
                                        </p:cTn>
                                        <p:tgtEl>
                                          <p:spTgt spid="18"/>
                                        </p:tgtEl>
                                        <p:attrNameLst>
                                          <p:attrName>style.visibility</p:attrName>
                                        </p:attrNameLst>
                                      </p:cBhvr>
                                      <p:to>
                                        <p:strVal val="hidden"/>
                                      </p:to>
                                    </p:set>
                                  </p:childTnLst>
                                </p:cTn>
                              </p:par>
                              <p:par>
                                <p:cTn id="49" presetID="1" presetClass="entr" presetSubtype="0" fill="hold" grpId="6" nodeType="withEffect">
                                  <p:stCondLst>
                                    <p:cond delay="265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grpId="0" nodeType="withEffect">
                                  <p:stCondLst>
                                    <p:cond delay="2650"/>
                                  </p:stCondLst>
                                  <p:childTnLst>
                                    <p:set>
                                      <p:cBhvr>
                                        <p:cTn id="52" dur="1" fill="hold">
                                          <p:stCondLst>
                                            <p:cond delay="0"/>
                                          </p:stCondLst>
                                        </p:cTn>
                                        <p:tgtEl>
                                          <p:spTgt spid="19"/>
                                        </p:tgtEl>
                                        <p:attrNameLst>
                                          <p:attrName>style.visibility</p:attrName>
                                        </p:attrNameLst>
                                      </p:cBhvr>
                                      <p:to>
                                        <p:strVal val="visible"/>
                                      </p:to>
                                    </p:set>
                                  </p:childTnLst>
                                </p:cTn>
                              </p:par>
                              <p:par>
                                <p:cTn id="53" presetID="1" presetClass="exit" presetSubtype="0" fill="hold" grpId="1" nodeType="withEffect">
                                  <p:stCondLst>
                                    <p:cond delay="2780"/>
                                  </p:stCondLst>
                                  <p:childTnLst>
                                    <p:set>
                                      <p:cBhvr>
                                        <p:cTn id="54" dur="1" fill="hold">
                                          <p:stCondLst>
                                            <p:cond delay="0"/>
                                          </p:stCondLst>
                                        </p:cTn>
                                        <p:tgtEl>
                                          <p:spTgt spid="19"/>
                                        </p:tgtEl>
                                        <p:attrNameLst>
                                          <p:attrName>style.visibility</p:attrName>
                                        </p:attrNameLst>
                                      </p:cBhvr>
                                      <p:to>
                                        <p:strVal val="hidden"/>
                                      </p:to>
                                    </p:set>
                                  </p:childTnLst>
                                </p:cTn>
                              </p:par>
                              <p:par>
                                <p:cTn id="55" presetID="1" presetClass="entr" presetSubtype="0" fill="hold" grpId="2" nodeType="withEffect">
                                  <p:stCondLst>
                                    <p:cond delay="2890"/>
                                  </p:stCondLst>
                                  <p:childTnLst>
                                    <p:set>
                                      <p:cBhvr>
                                        <p:cTn id="56" dur="1" fill="hold">
                                          <p:stCondLst>
                                            <p:cond delay="0"/>
                                          </p:stCondLst>
                                        </p:cTn>
                                        <p:tgtEl>
                                          <p:spTgt spid="19"/>
                                        </p:tgtEl>
                                        <p:attrNameLst>
                                          <p:attrName>style.visibility</p:attrName>
                                        </p:attrNameLst>
                                      </p:cBhvr>
                                      <p:to>
                                        <p:strVal val="visible"/>
                                      </p:to>
                                    </p:set>
                                  </p:childTnLst>
                                </p:cTn>
                              </p:par>
                              <p:par>
                                <p:cTn id="57" presetID="1" presetClass="exit" presetSubtype="0" fill="hold" grpId="3" nodeType="withEffect">
                                  <p:stCondLst>
                                    <p:cond delay="2950"/>
                                  </p:stCondLst>
                                  <p:childTnLst>
                                    <p:set>
                                      <p:cBhvr>
                                        <p:cTn id="58" dur="1" fill="hold">
                                          <p:stCondLst>
                                            <p:cond delay="0"/>
                                          </p:stCondLst>
                                        </p:cTn>
                                        <p:tgtEl>
                                          <p:spTgt spid="19"/>
                                        </p:tgtEl>
                                        <p:attrNameLst>
                                          <p:attrName>style.visibility</p:attrName>
                                        </p:attrNameLst>
                                      </p:cBhvr>
                                      <p:to>
                                        <p:strVal val="hidden"/>
                                      </p:to>
                                    </p:set>
                                  </p:childTnLst>
                                </p:cTn>
                              </p:par>
                              <p:par>
                                <p:cTn id="59" presetID="1" presetClass="entr" presetSubtype="0" fill="hold" grpId="4" nodeType="withEffect">
                                  <p:stCondLst>
                                    <p:cond delay="301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xit" presetSubtype="0" fill="hold" grpId="5" nodeType="withEffect">
                                  <p:stCondLst>
                                    <p:cond delay="3060"/>
                                  </p:stCondLst>
                                  <p:childTnLst>
                                    <p:set>
                                      <p:cBhvr>
                                        <p:cTn id="62" dur="1" fill="hold">
                                          <p:stCondLst>
                                            <p:cond delay="0"/>
                                          </p:stCondLst>
                                        </p:cTn>
                                        <p:tgtEl>
                                          <p:spTgt spid="19"/>
                                        </p:tgtEl>
                                        <p:attrNameLst>
                                          <p:attrName>style.visibility</p:attrName>
                                        </p:attrNameLst>
                                      </p:cBhvr>
                                      <p:to>
                                        <p:strVal val="hidden"/>
                                      </p:to>
                                    </p:set>
                                  </p:childTnLst>
                                </p:cTn>
                              </p:par>
                              <p:par>
                                <p:cTn id="63" presetID="1" presetClass="entr" presetSubtype="0" fill="hold" grpId="6" nodeType="withEffect">
                                  <p:stCondLst>
                                    <p:cond delay="3100"/>
                                  </p:stCondLst>
                                  <p:childTnLst>
                                    <p:set>
                                      <p:cBhvr>
                                        <p:cTn id="64" dur="1" fill="hold">
                                          <p:stCondLst>
                                            <p:cond delay="0"/>
                                          </p:stCondLst>
                                        </p:cTn>
                                        <p:tgtEl>
                                          <p:spTgt spid="19"/>
                                        </p:tgtEl>
                                        <p:attrNameLst>
                                          <p:attrName>style.visibility</p:attrName>
                                        </p:attrNameLst>
                                      </p:cBhvr>
                                      <p:to>
                                        <p:strVal val="visible"/>
                                      </p:to>
                                    </p:set>
                                  </p:childTnLst>
                                </p:cTn>
                              </p:par>
                              <p:par>
                                <p:cTn id="65" presetID="1" presetClass="entr" presetSubtype="0" fill="hold" grpId="0" nodeType="withEffect">
                                  <p:stCondLst>
                                    <p:cond delay="3100"/>
                                  </p:stCondLst>
                                  <p:childTnLst>
                                    <p:set>
                                      <p:cBhvr>
                                        <p:cTn id="66" dur="1" fill="hold">
                                          <p:stCondLst>
                                            <p:cond delay="0"/>
                                          </p:stCondLst>
                                        </p:cTn>
                                        <p:tgtEl>
                                          <p:spTgt spid="20"/>
                                        </p:tgtEl>
                                        <p:attrNameLst>
                                          <p:attrName>style.visibility</p:attrName>
                                        </p:attrNameLst>
                                      </p:cBhvr>
                                      <p:to>
                                        <p:strVal val="visible"/>
                                      </p:to>
                                    </p:set>
                                  </p:childTnLst>
                                </p:cTn>
                              </p:par>
                              <p:par>
                                <p:cTn id="67" presetID="1" presetClass="exit" presetSubtype="0" fill="hold" grpId="1" nodeType="withEffect">
                                  <p:stCondLst>
                                    <p:cond delay="3230"/>
                                  </p:stCondLst>
                                  <p:childTnLst>
                                    <p:set>
                                      <p:cBhvr>
                                        <p:cTn id="68" dur="1" fill="hold">
                                          <p:stCondLst>
                                            <p:cond delay="0"/>
                                          </p:stCondLst>
                                        </p:cTn>
                                        <p:tgtEl>
                                          <p:spTgt spid="20"/>
                                        </p:tgtEl>
                                        <p:attrNameLst>
                                          <p:attrName>style.visibility</p:attrName>
                                        </p:attrNameLst>
                                      </p:cBhvr>
                                      <p:to>
                                        <p:strVal val="hidden"/>
                                      </p:to>
                                    </p:set>
                                  </p:childTnLst>
                                </p:cTn>
                              </p:par>
                              <p:par>
                                <p:cTn id="69" presetID="1" presetClass="entr" presetSubtype="0" fill="hold" grpId="2" nodeType="withEffect">
                                  <p:stCondLst>
                                    <p:cond delay="3340"/>
                                  </p:stCondLst>
                                  <p:childTnLst>
                                    <p:set>
                                      <p:cBhvr>
                                        <p:cTn id="70" dur="1" fill="hold">
                                          <p:stCondLst>
                                            <p:cond delay="0"/>
                                          </p:stCondLst>
                                        </p:cTn>
                                        <p:tgtEl>
                                          <p:spTgt spid="20"/>
                                        </p:tgtEl>
                                        <p:attrNameLst>
                                          <p:attrName>style.visibility</p:attrName>
                                        </p:attrNameLst>
                                      </p:cBhvr>
                                      <p:to>
                                        <p:strVal val="visible"/>
                                      </p:to>
                                    </p:set>
                                  </p:childTnLst>
                                </p:cTn>
                              </p:par>
                              <p:par>
                                <p:cTn id="71" presetID="1" presetClass="exit" presetSubtype="0" fill="hold" grpId="3" nodeType="withEffect">
                                  <p:stCondLst>
                                    <p:cond delay="3400"/>
                                  </p:stCondLst>
                                  <p:childTnLst>
                                    <p:set>
                                      <p:cBhvr>
                                        <p:cTn id="72" dur="1" fill="hold">
                                          <p:stCondLst>
                                            <p:cond delay="0"/>
                                          </p:stCondLst>
                                        </p:cTn>
                                        <p:tgtEl>
                                          <p:spTgt spid="20"/>
                                        </p:tgtEl>
                                        <p:attrNameLst>
                                          <p:attrName>style.visibility</p:attrName>
                                        </p:attrNameLst>
                                      </p:cBhvr>
                                      <p:to>
                                        <p:strVal val="hidden"/>
                                      </p:to>
                                    </p:set>
                                  </p:childTnLst>
                                </p:cTn>
                              </p:par>
                              <p:par>
                                <p:cTn id="73" presetID="1" presetClass="entr" presetSubtype="0" fill="hold" grpId="4" nodeType="withEffect">
                                  <p:stCondLst>
                                    <p:cond delay="3460"/>
                                  </p:stCondLst>
                                  <p:childTnLst>
                                    <p:set>
                                      <p:cBhvr>
                                        <p:cTn id="74" dur="1" fill="hold">
                                          <p:stCondLst>
                                            <p:cond delay="0"/>
                                          </p:stCondLst>
                                        </p:cTn>
                                        <p:tgtEl>
                                          <p:spTgt spid="20"/>
                                        </p:tgtEl>
                                        <p:attrNameLst>
                                          <p:attrName>style.visibility</p:attrName>
                                        </p:attrNameLst>
                                      </p:cBhvr>
                                      <p:to>
                                        <p:strVal val="visible"/>
                                      </p:to>
                                    </p:set>
                                  </p:childTnLst>
                                </p:cTn>
                              </p:par>
                              <p:par>
                                <p:cTn id="75" presetID="1" presetClass="exit" presetSubtype="0" fill="hold" grpId="5" nodeType="withEffect">
                                  <p:stCondLst>
                                    <p:cond delay="3510"/>
                                  </p:stCondLst>
                                  <p:childTnLst>
                                    <p:set>
                                      <p:cBhvr>
                                        <p:cTn id="76" dur="1" fill="hold">
                                          <p:stCondLst>
                                            <p:cond delay="0"/>
                                          </p:stCondLst>
                                        </p:cTn>
                                        <p:tgtEl>
                                          <p:spTgt spid="20"/>
                                        </p:tgtEl>
                                        <p:attrNameLst>
                                          <p:attrName>style.visibility</p:attrName>
                                        </p:attrNameLst>
                                      </p:cBhvr>
                                      <p:to>
                                        <p:strVal val="hidden"/>
                                      </p:to>
                                    </p:set>
                                  </p:childTnLst>
                                </p:cTn>
                              </p:par>
                              <p:par>
                                <p:cTn id="77" presetID="1" presetClass="entr" presetSubtype="0" fill="hold" grpId="6" nodeType="withEffect">
                                  <p:stCondLst>
                                    <p:cond delay="3550"/>
                                  </p:stCondLst>
                                  <p:childTnLst>
                                    <p:set>
                                      <p:cBhvr>
                                        <p:cTn id="78" dur="1" fill="hold">
                                          <p:stCondLst>
                                            <p:cond delay="0"/>
                                          </p:stCondLst>
                                        </p:cTn>
                                        <p:tgtEl>
                                          <p:spTgt spid="20"/>
                                        </p:tgtEl>
                                        <p:attrNameLst>
                                          <p:attrName>style.visibility</p:attrName>
                                        </p:attrNameLst>
                                      </p:cBhvr>
                                      <p:to>
                                        <p:strVal val="visible"/>
                                      </p:to>
                                    </p:set>
                                  </p:childTnLst>
                                </p:cTn>
                              </p:par>
                              <p:par>
                                <p:cTn id="79" presetID="1" presetClass="entr" presetSubtype="0" fill="hold" grpId="0" nodeType="withEffect">
                                  <p:stCondLst>
                                    <p:cond delay="3550"/>
                                  </p:stCondLst>
                                  <p:childTnLst>
                                    <p:set>
                                      <p:cBhvr>
                                        <p:cTn id="80" dur="1" fill="hold">
                                          <p:stCondLst>
                                            <p:cond delay="0"/>
                                          </p:stCondLst>
                                        </p:cTn>
                                        <p:tgtEl>
                                          <p:spTgt spid="21"/>
                                        </p:tgtEl>
                                        <p:attrNameLst>
                                          <p:attrName>style.visibility</p:attrName>
                                        </p:attrNameLst>
                                      </p:cBhvr>
                                      <p:to>
                                        <p:strVal val="visible"/>
                                      </p:to>
                                    </p:set>
                                  </p:childTnLst>
                                </p:cTn>
                              </p:par>
                              <p:par>
                                <p:cTn id="81" presetID="1" presetClass="exit" presetSubtype="0" fill="hold" grpId="1" nodeType="withEffect">
                                  <p:stCondLst>
                                    <p:cond delay="3680"/>
                                  </p:stCondLst>
                                  <p:childTnLst>
                                    <p:set>
                                      <p:cBhvr>
                                        <p:cTn id="82" dur="1" fill="hold">
                                          <p:stCondLst>
                                            <p:cond delay="0"/>
                                          </p:stCondLst>
                                        </p:cTn>
                                        <p:tgtEl>
                                          <p:spTgt spid="21"/>
                                        </p:tgtEl>
                                        <p:attrNameLst>
                                          <p:attrName>style.visibility</p:attrName>
                                        </p:attrNameLst>
                                      </p:cBhvr>
                                      <p:to>
                                        <p:strVal val="hidden"/>
                                      </p:to>
                                    </p:set>
                                  </p:childTnLst>
                                </p:cTn>
                              </p:par>
                              <p:par>
                                <p:cTn id="83" presetID="1" presetClass="entr" presetSubtype="0" fill="hold" grpId="2" nodeType="withEffect">
                                  <p:stCondLst>
                                    <p:cond delay="3790"/>
                                  </p:stCondLst>
                                  <p:childTnLst>
                                    <p:set>
                                      <p:cBhvr>
                                        <p:cTn id="84" dur="1" fill="hold">
                                          <p:stCondLst>
                                            <p:cond delay="0"/>
                                          </p:stCondLst>
                                        </p:cTn>
                                        <p:tgtEl>
                                          <p:spTgt spid="21"/>
                                        </p:tgtEl>
                                        <p:attrNameLst>
                                          <p:attrName>style.visibility</p:attrName>
                                        </p:attrNameLst>
                                      </p:cBhvr>
                                      <p:to>
                                        <p:strVal val="visible"/>
                                      </p:to>
                                    </p:set>
                                  </p:childTnLst>
                                </p:cTn>
                              </p:par>
                              <p:par>
                                <p:cTn id="85" presetID="1" presetClass="exit" presetSubtype="0" fill="hold" grpId="3" nodeType="withEffect">
                                  <p:stCondLst>
                                    <p:cond delay="3850"/>
                                  </p:stCondLst>
                                  <p:childTnLst>
                                    <p:set>
                                      <p:cBhvr>
                                        <p:cTn id="86" dur="1" fill="hold">
                                          <p:stCondLst>
                                            <p:cond delay="0"/>
                                          </p:stCondLst>
                                        </p:cTn>
                                        <p:tgtEl>
                                          <p:spTgt spid="21"/>
                                        </p:tgtEl>
                                        <p:attrNameLst>
                                          <p:attrName>style.visibility</p:attrName>
                                        </p:attrNameLst>
                                      </p:cBhvr>
                                      <p:to>
                                        <p:strVal val="hidden"/>
                                      </p:to>
                                    </p:set>
                                  </p:childTnLst>
                                </p:cTn>
                              </p:par>
                              <p:par>
                                <p:cTn id="87" presetID="1" presetClass="entr" presetSubtype="0" fill="hold" grpId="4" nodeType="withEffect">
                                  <p:stCondLst>
                                    <p:cond delay="3910"/>
                                  </p:stCondLst>
                                  <p:childTnLst>
                                    <p:set>
                                      <p:cBhvr>
                                        <p:cTn id="88" dur="1" fill="hold">
                                          <p:stCondLst>
                                            <p:cond delay="0"/>
                                          </p:stCondLst>
                                        </p:cTn>
                                        <p:tgtEl>
                                          <p:spTgt spid="21"/>
                                        </p:tgtEl>
                                        <p:attrNameLst>
                                          <p:attrName>style.visibility</p:attrName>
                                        </p:attrNameLst>
                                      </p:cBhvr>
                                      <p:to>
                                        <p:strVal val="visible"/>
                                      </p:to>
                                    </p:set>
                                  </p:childTnLst>
                                </p:cTn>
                              </p:par>
                              <p:par>
                                <p:cTn id="89" presetID="1" presetClass="exit" presetSubtype="0" fill="hold" grpId="5" nodeType="withEffect">
                                  <p:stCondLst>
                                    <p:cond delay="3960"/>
                                  </p:stCondLst>
                                  <p:childTnLst>
                                    <p:set>
                                      <p:cBhvr>
                                        <p:cTn id="90" dur="1" fill="hold">
                                          <p:stCondLst>
                                            <p:cond delay="0"/>
                                          </p:stCondLst>
                                        </p:cTn>
                                        <p:tgtEl>
                                          <p:spTgt spid="21"/>
                                        </p:tgtEl>
                                        <p:attrNameLst>
                                          <p:attrName>style.visibility</p:attrName>
                                        </p:attrNameLst>
                                      </p:cBhvr>
                                      <p:to>
                                        <p:strVal val="hidden"/>
                                      </p:to>
                                    </p:set>
                                  </p:childTnLst>
                                </p:cTn>
                              </p:par>
                              <p:par>
                                <p:cTn id="91" presetID="1" presetClass="entr" presetSubtype="0" fill="hold" grpId="6" nodeType="withEffect">
                                  <p:stCondLst>
                                    <p:cond delay="4000"/>
                                  </p:stCondLst>
                                  <p:childTnLst>
                                    <p:set>
                                      <p:cBhvr>
                                        <p:cTn id="92" dur="1" fill="hold">
                                          <p:stCondLst>
                                            <p:cond delay="0"/>
                                          </p:stCondLst>
                                        </p:cTn>
                                        <p:tgtEl>
                                          <p:spTgt spid="21"/>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par>
                                <p:cTn id="98" presetID="10" presetClass="entr" presetSubtype="0" fill="hold"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fade">
                                      <p:cBhvr>
                                        <p:cTn id="100" dur="500"/>
                                        <p:tgtEl>
                                          <p:spTgt spid="24"/>
                                        </p:tgtEl>
                                      </p:cBhvr>
                                    </p:animEffect>
                                  </p:childTnLst>
                                </p:cTn>
                              </p:par>
                              <p:par>
                                <p:cTn id="101" presetID="10" presetClass="entr" presetSubtype="0" fill="hold"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500"/>
                                        <p:tgtEl>
                                          <p:spTgt spid="25"/>
                                        </p:tgtEl>
                                      </p:cBhvr>
                                    </p:animEffect>
                                  </p:childTnLst>
                                </p:cTn>
                              </p:par>
                              <p:par>
                                <p:cTn id="104" presetID="10" presetClass="entr" presetSubtype="0" fill="hold" nodeType="with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fade">
                                      <p:cBhvr>
                                        <p:cTn id="10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utoUpdateAnimBg="0"/>
      <p:bldP spid="15" grpId="0" bldLvl="0" autoUpdateAnimBg="0"/>
      <p:bldP spid="16" grpId="0" bldLvl="0" autoUpdateAnimBg="0"/>
      <p:bldP spid="17" grpId="0" bldLvl="0" autoUpdateAnimBg="0"/>
      <p:bldP spid="18" grpId="0" bldLvl="0" animBg="1" autoUpdateAnimBg="0"/>
      <p:bldP spid="18" grpId="1" bldLvl="0" animBg="1" autoUpdateAnimBg="0"/>
      <p:bldP spid="18" grpId="2" bldLvl="0" animBg="1" autoUpdateAnimBg="0"/>
      <p:bldP spid="18" grpId="3" bldLvl="0" animBg="1" autoUpdateAnimBg="0"/>
      <p:bldP spid="18" grpId="4" bldLvl="0" animBg="1" autoUpdateAnimBg="0"/>
      <p:bldP spid="18" grpId="5" bldLvl="0" animBg="1" autoUpdateAnimBg="0"/>
      <p:bldP spid="18" grpId="6" bldLvl="0" animBg="1" autoUpdateAnimBg="0"/>
      <p:bldP spid="19" grpId="0" bldLvl="0" animBg="1" autoUpdateAnimBg="0"/>
      <p:bldP spid="19" grpId="1" bldLvl="0" animBg="1" autoUpdateAnimBg="0"/>
      <p:bldP spid="19" grpId="2" bldLvl="0" animBg="1" autoUpdateAnimBg="0"/>
      <p:bldP spid="19" grpId="3" bldLvl="0" animBg="1" autoUpdateAnimBg="0"/>
      <p:bldP spid="19" grpId="4" bldLvl="0" animBg="1" autoUpdateAnimBg="0"/>
      <p:bldP spid="19" grpId="5" bldLvl="0" animBg="1" autoUpdateAnimBg="0"/>
      <p:bldP spid="19" grpId="6" bldLvl="0" animBg="1" autoUpdateAnimBg="0"/>
      <p:bldP spid="20" grpId="0" bldLvl="0" animBg="1" autoUpdateAnimBg="0"/>
      <p:bldP spid="20" grpId="1" bldLvl="0" animBg="1" autoUpdateAnimBg="0"/>
      <p:bldP spid="20" grpId="2" bldLvl="0" animBg="1" autoUpdateAnimBg="0"/>
      <p:bldP spid="20" grpId="3" bldLvl="0" animBg="1" autoUpdateAnimBg="0"/>
      <p:bldP spid="20" grpId="4" bldLvl="0" animBg="1" autoUpdateAnimBg="0"/>
      <p:bldP spid="20" grpId="5" bldLvl="0" animBg="1" autoUpdateAnimBg="0"/>
      <p:bldP spid="20" grpId="6" bldLvl="0" animBg="1" autoUpdateAnimBg="0"/>
      <p:bldP spid="21" grpId="0" bldLvl="0" animBg="1" autoUpdateAnimBg="0"/>
      <p:bldP spid="21" grpId="1" bldLvl="0" animBg="1" autoUpdateAnimBg="0"/>
      <p:bldP spid="21" grpId="2" bldLvl="0" animBg="1" autoUpdateAnimBg="0"/>
      <p:bldP spid="21" grpId="3" bldLvl="0" animBg="1" autoUpdateAnimBg="0"/>
      <p:bldP spid="21" grpId="4" bldLvl="0" animBg="1" autoUpdateAnimBg="0"/>
      <p:bldP spid="21" grpId="5" bldLvl="0" animBg="1" autoUpdateAnimBg="0"/>
      <p:bldP spid="21" grpId="6"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投资回报预期</a:t>
            </a:r>
            <a:endParaRPr kumimoji="1" lang="zh-CN" altLang="en-US" sz="2800">
              <a:solidFill>
                <a:schemeClr val="tx1">
                  <a:lumMod val="85000"/>
                  <a:lumOff val="15000"/>
                </a:schemeClr>
              </a:solidFill>
              <a:latin typeface="+mj-ea"/>
            </a:endParaRPr>
          </a:p>
        </p:txBody>
      </p:sp>
      <p:sp>
        <p:nvSpPr>
          <p:cNvPr id="3" name="椭圆 2"/>
          <p:cNvSpPr/>
          <p:nvPr/>
        </p:nvSpPr>
        <p:spPr bwMode="auto">
          <a:xfrm>
            <a:off x="3032012" y="1489318"/>
            <a:ext cx="2268537" cy="2227263"/>
          </a:xfrm>
          <a:prstGeom prst="ellipse">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7EBEA7"/>
              </a:solidFill>
            </a:endParaRPr>
          </a:p>
        </p:txBody>
      </p:sp>
      <p:sp>
        <p:nvSpPr>
          <p:cNvPr id="4" name="椭圆 3"/>
          <p:cNvSpPr/>
          <p:nvPr/>
        </p:nvSpPr>
        <p:spPr bwMode="auto">
          <a:xfrm>
            <a:off x="3223594" y="1677593"/>
            <a:ext cx="1885371" cy="1850711"/>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7EBEA7"/>
              </a:solidFill>
            </a:endParaRPr>
          </a:p>
        </p:txBody>
      </p:sp>
      <p:sp>
        <p:nvSpPr>
          <p:cNvPr id="5" name="椭圆 4"/>
          <p:cNvSpPr/>
          <p:nvPr/>
        </p:nvSpPr>
        <p:spPr bwMode="auto">
          <a:xfrm>
            <a:off x="6754924" y="1489318"/>
            <a:ext cx="2268537" cy="2227263"/>
          </a:xfrm>
          <a:prstGeom prst="ellipse">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p>
        </p:txBody>
      </p:sp>
      <p:sp>
        <p:nvSpPr>
          <p:cNvPr id="6" name="椭圆 5"/>
          <p:cNvSpPr/>
          <p:nvPr/>
        </p:nvSpPr>
        <p:spPr bwMode="auto">
          <a:xfrm>
            <a:off x="6902239" y="1636272"/>
            <a:ext cx="1973906" cy="1937619"/>
          </a:xfrm>
          <a:prstGeom prst="ellipse">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7EBEA7"/>
              </a:solidFill>
            </a:endParaRPr>
          </a:p>
        </p:txBody>
      </p:sp>
      <p:cxnSp>
        <p:nvCxnSpPr>
          <p:cNvPr id="7" name="直接连接符 7"/>
          <p:cNvCxnSpPr>
            <a:endCxn id="10" idx="1"/>
          </p:cNvCxnSpPr>
          <p:nvPr/>
        </p:nvCxnSpPr>
        <p:spPr bwMode="auto">
          <a:xfrm flipV="1">
            <a:off x="2923387" y="4867800"/>
            <a:ext cx="5737224" cy="17462"/>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圆角矩形 7"/>
          <p:cNvSpPr/>
          <p:nvPr/>
        </p:nvSpPr>
        <p:spPr bwMode="auto">
          <a:xfrm>
            <a:off x="2386806" y="4518552"/>
            <a:ext cx="1397795" cy="646107"/>
          </a:xfrm>
          <a:prstGeom prst="roundRect">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rPr>
              <a:t>输入标题</a:t>
            </a:r>
            <a:endPar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endParaRPr>
          </a:p>
        </p:txBody>
      </p:sp>
      <p:sp>
        <p:nvSpPr>
          <p:cNvPr id="9" name="圆角矩形 8"/>
          <p:cNvSpPr/>
          <p:nvPr/>
        </p:nvSpPr>
        <p:spPr bwMode="auto">
          <a:xfrm>
            <a:off x="5364733" y="4518552"/>
            <a:ext cx="1395159" cy="646107"/>
          </a:xfrm>
          <a:prstGeom prst="roundRect">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rPr>
              <a:t>输入标题</a:t>
            </a:r>
            <a:endPar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endParaRPr>
          </a:p>
        </p:txBody>
      </p:sp>
      <p:sp>
        <p:nvSpPr>
          <p:cNvPr id="10" name="圆角矩形 9"/>
          <p:cNvSpPr/>
          <p:nvPr/>
        </p:nvSpPr>
        <p:spPr bwMode="auto">
          <a:xfrm>
            <a:off x="8660611" y="4543952"/>
            <a:ext cx="1397795" cy="647695"/>
          </a:xfrm>
          <a:prstGeom prst="roundRect">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rPr>
              <a:t>输入标题</a:t>
            </a:r>
            <a:endParaRPr lang="zh-CN" altLang="en-US" sz="2000" dirty="0">
              <a:solidFill>
                <a:schemeClr val="tx1">
                  <a:lumMod val="85000"/>
                  <a:lumOff val="15000"/>
                </a:schemeClr>
              </a:solidFill>
              <a:latin typeface="思源黑体 CN Regular" panose="020B0500000000000000" pitchFamily="34" charset="-128"/>
              <a:ea typeface="思源黑体 CN Regular" panose="020B0500000000000000" pitchFamily="34" charset="-128"/>
            </a:endParaRPr>
          </a:p>
        </p:txBody>
      </p:sp>
      <p:cxnSp>
        <p:nvCxnSpPr>
          <p:cNvPr id="11" name="直接连接符 11"/>
          <p:cNvCxnSpPr/>
          <p:nvPr/>
        </p:nvCxnSpPr>
        <p:spPr bwMode="auto">
          <a:xfrm flipV="1">
            <a:off x="6069805" y="4028018"/>
            <a:ext cx="1587" cy="490534"/>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bwMode="auto">
          <a:xfrm>
            <a:off x="4537868" y="1119749"/>
            <a:ext cx="2996729" cy="2941638"/>
          </a:xfrm>
          <a:prstGeom prst="ellipse">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7EBEA7"/>
              </a:solidFill>
            </a:endParaRPr>
          </a:p>
        </p:txBody>
      </p:sp>
      <p:sp>
        <p:nvSpPr>
          <p:cNvPr id="13" name="椭圆 12"/>
          <p:cNvSpPr/>
          <p:nvPr/>
        </p:nvSpPr>
        <p:spPr bwMode="auto">
          <a:xfrm>
            <a:off x="4734827" y="1297626"/>
            <a:ext cx="2611900" cy="2563884"/>
          </a:xfrm>
          <a:prstGeom prst="ellipse">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a:solidFill>
                <a:srgbClr val="7EBEA7"/>
              </a:solidFill>
            </a:endParaRPr>
          </a:p>
        </p:txBody>
      </p:sp>
      <p:sp>
        <p:nvSpPr>
          <p:cNvPr id="14" name="矩形 47"/>
          <p:cNvSpPr>
            <a:spLocks noChangeArrowheads="1"/>
          </p:cNvSpPr>
          <p:nvPr/>
        </p:nvSpPr>
        <p:spPr bwMode="auto">
          <a:xfrm>
            <a:off x="2263042" y="5268678"/>
            <a:ext cx="3043118"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请在此输入文字内容</a:t>
            </a:r>
            <a:endParaRPr lang="en-US"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
        <p:nvSpPr>
          <p:cNvPr id="15" name="矩形 47"/>
          <p:cNvSpPr>
            <a:spLocks noChangeArrowheads="1"/>
          </p:cNvSpPr>
          <p:nvPr/>
        </p:nvSpPr>
        <p:spPr bwMode="auto">
          <a:xfrm>
            <a:off x="5300549" y="5268677"/>
            <a:ext cx="3043118"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请在此输入文字内容</a:t>
            </a:r>
            <a:endParaRPr lang="en-US"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
        <p:nvSpPr>
          <p:cNvPr id="16" name="矩形 47"/>
          <p:cNvSpPr>
            <a:spLocks noChangeArrowheads="1"/>
          </p:cNvSpPr>
          <p:nvPr/>
        </p:nvSpPr>
        <p:spPr bwMode="auto">
          <a:xfrm>
            <a:off x="8536847" y="5268858"/>
            <a:ext cx="3043118"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请在此输入文字内容</a:t>
            </a:r>
            <a:endParaRPr lang="en-US"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a:p>
            <a:pP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par>
                                <p:cTn id="29" presetID="3" presetClass="entr" presetSubtype="1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linds(horizontal)">
                                      <p:cBhvr>
                                        <p:cTn id="31" dur="500"/>
                                        <p:tgtEl>
                                          <p:spTgt spid="1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linds(horizontal)">
                                      <p:cBhvr>
                                        <p:cTn id="43" dur="500"/>
                                        <p:tgtEl>
                                          <p:spTgt spid="1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linds(horizontal)">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animBg="1"/>
      <p:bldP spid="9" grpId="0" animBg="1"/>
      <p:bldP spid="10" grpId="0" animBg="1"/>
      <p:bldP spid="12" grpId="0" animBg="1"/>
      <p:bldP spid="13" grpId="0" animBg="1"/>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a:solidFill>
                  <a:schemeClr val="tx1">
                    <a:lumMod val="85000"/>
                    <a:lumOff val="15000"/>
                  </a:schemeClr>
                </a:solidFill>
                <a:latin typeface="+mj-ea"/>
              </a:rPr>
              <a:t>投资回报预期</a:t>
            </a:r>
            <a:endParaRPr kumimoji="1" lang="zh-CN" altLang="en-US" sz="2800">
              <a:solidFill>
                <a:schemeClr val="tx1">
                  <a:lumMod val="85000"/>
                  <a:lumOff val="15000"/>
                </a:schemeClr>
              </a:solidFill>
              <a:latin typeface="+mj-ea"/>
            </a:endParaRPr>
          </a:p>
        </p:txBody>
      </p:sp>
      <p:sp>
        <p:nvSpPr>
          <p:cNvPr id="4" name="íŝḻíḍè"/>
          <p:cNvSpPr/>
          <p:nvPr/>
        </p:nvSpPr>
        <p:spPr bwMode="auto">
          <a:xfrm rot="5400000">
            <a:off x="4941236" y="1472177"/>
            <a:ext cx="2309531" cy="5070954"/>
          </a:xfrm>
          <a:custGeom>
            <a:avLst/>
            <a:gdLst>
              <a:gd name="T0" fmla="*/ 697 w 918"/>
              <a:gd name="T1" fmla="*/ 2015 h 2015"/>
              <a:gd name="T2" fmla="*/ 697 w 918"/>
              <a:gd name="T3" fmla="*/ 623 h 2015"/>
              <a:gd name="T4" fmla="*/ 918 w 918"/>
              <a:gd name="T5" fmla="*/ 623 h 2015"/>
              <a:gd name="T6" fmla="*/ 460 w 918"/>
              <a:gd name="T7" fmla="*/ 0 h 2015"/>
              <a:gd name="T8" fmla="*/ 0 w 918"/>
              <a:gd name="T9" fmla="*/ 623 h 2015"/>
              <a:gd name="T10" fmla="*/ 223 w 918"/>
              <a:gd name="T11" fmla="*/ 623 h 2015"/>
              <a:gd name="T12" fmla="*/ 223 w 918"/>
              <a:gd name="T13" fmla="*/ 800 h 2015"/>
            </a:gdLst>
            <a:ahLst/>
            <a:cxnLst>
              <a:cxn ang="0">
                <a:pos x="T0" y="T1"/>
              </a:cxn>
              <a:cxn ang="0">
                <a:pos x="T2" y="T3"/>
              </a:cxn>
              <a:cxn ang="0">
                <a:pos x="T4" y="T5"/>
              </a:cxn>
              <a:cxn ang="0">
                <a:pos x="T6" y="T7"/>
              </a:cxn>
              <a:cxn ang="0">
                <a:pos x="T8" y="T9"/>
              </a:cxn>
              <a:cxn ang="0">
                <a:pos x="T10" y="T11"/>
              </a:cxn>
              <a:cxn ang="0">
                <a:pos x="T12" y="T13"/>
              </a:cxn>
            </a:cxnLst>
            <a:rect l="0" t="0" r="r" b="b"/>
            <a:pathLst>
              <a:path w="918" h="2015">
                <a:moveTo>
                  <a:pt x="697" y="2015"/>
                </a:moveTo>
                <a:lnTo>
                  <a:pt x="697" y="623"/>
                </a:lnTo>
                <a:lnTo>
                  <a:pt x="918" y="623"/>
                </a:lnTo>
                <a:lnTo>
                  <a:pt x="460" y="0"/>
                </a:lnTo>
                <a:lnTo>
                  <a:pt x="0" y="623"/>
                </a:lnTo>
                <a:lnTo>
                  <a:pt x="223" y="623"/>
                </a:lnTo>
                <a:lnTo>
                  <a:pt x="223" y="800"/>
                </a:lnTo>
              </a:path>
            </a:pathLst>
          </a:custGeom>
          <a:noFill/>
          <a:ln w="20638" cap="rnd">
            <a:solidFill>
              <a:schemeClr val="tx1">
                <a:lumMod val="75000"/>
                <a:lumOff val="25000"/>
              </a:schemeClr>
            </a:solidFill>
            <a:prstDash val="solid"/>
            <a:round/>
          </a:ln>
        </p:spPr>
        <p:txBody>
          <a:bodyPr vert="horz" wrap="square" lIns="91416" tIns="45708" rIns="91416" bIns="45708" numCol="1" anchor="t" anchorCtr="0" compatLnSpc="1"/>
          <a:lstStyle/>
          <a:p>
            <a:endPar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2" name="íŝḻíḋè"/>
          <p:cNvSpPr/>
          <p:nvPr/>
        </p:nvSpPr>
        <p:spPr>
          <a:xfrm>
            <a:off x="5954499" y="3062877"/>
            <a:ext cx="676673" cy="676669"/>
          </a:xfrm>
          <a:prstGeom prst="ellipse">
            <a:avLst/>
          </a:prstGeom>
          <a:gradFill>
            <a:gsLst>
              <a:gs pos="0">
                <a:srgbClr val="FDDD62"/>
              </a:gs>
              <a:gs pos="100000">
                <a:srgbClr val="FEA817"/>
              </a:gs>
            </a:gsLst>
            <a:lin ang="2700000" scaled="1"/>
          </a:gradFill>
          <a:ln w="38100">
            <a:noFill/>
          </a:ln>
        </p:spPr>
        <p:style>
          <a:lnRef idx="2">
            <a:schemeClr val="dk1"/>
          </a:lnRef>
          <a:fillRef idx="1">
            <a:schemeClr val="lt1"/>
          </a:fillRef>
          <a:effectRef idx="0">
            <a:schemeClr val="dk1"/>
          </a:effectRef>
          <a:fontRef idx="minor">
            <a:schemeClr val="dk1"/>
          </a:fontRef>
        </p:style>
        <p:txBody>
          <a:bodyPr anchor="ctr"/>
          <a:lstStyle>
            <a:defPPr>
              <a:defRPr lang="zh-CN"/>
            </a:defPPr>
            <a:lvl1pPr marL="0" algn="l" defTabSz="914400" rtl="0" eaLnBrk="1" latinLnBrk="0" hangingPunct="1">
              <a:defRPr sz="1800" kern="1200">
                <a:solidFill>
                  <a:schemeClr val="dk1"/>
                </a:solidFill>
              </a:defRPr>
            </a:lvl1pPr>
            <a:lvl2pPr marL="457200" algn="l" defTabSz="914400" rtl="0" eaLnBrk="1" latinLnBrk="0" hangingPunct="1">
              <a:defRPr sz="1800" kern="1200">
                <a:solidFill>
                  <a:schemeClr val="dk1"/>
                </a:solidFill>
              </a:defRPr>
            </a:lvl2pPr>
            <a:lvl3pPr marL="914400" algn="l" defTabSz="914400" rtl="0" eaLnBrk="1" latinLnBrk="0" hangingPunct="1">
              <a:defRPr sz="1800" kern="1200">
                <a:solidFill>
                  <a:schemeClr val="dk1"/>
                </a:solidFill>
              </a:defRPr>
            </a:lvl3pPr>
            <a:lvl4pPr marL="1371600" algn="l" defTabSz="914400" rtl="0" eaLnBrk="1" latinLnBrk="0" hangingPunct="1">
              <a:defRPr sz="1800" kern="1200">
                <a:solidFill>
                  <a:schemeClr val="dk1"/>
                </a:solidFill>
              </a:defRPr>
            </a:lvl4pPr>
            <a:lvl5pPr marL="1828800" algn="l" defTabSz="914400" rtl="0" eaLnBrk="1" latinLnBrk="0" hangingPunct="1">
              <a:defRPr sz="1800" kern="1200">
                <a:solidFill>
                  <a:schemeClr val="dk1"/>
                </a:solidFill>
              </a:defRPr>
            </a:lvl5pPr>
            <a:lvl6pPr marL="2286000" algn="l" defTabSz="914400" rtl="0" eaLnBrk="1" latinLnBrk="0" hangingPunct="1">
              <a:defRPr sz="1800" kern="1200">
                <a:solidFill>
                  <a:schemeClr val="dk1"/>
                </a:solidFill>
              </a:defRPr>
            </a:lvl6pPr>
            <a:lvl7pPr marL="2743200" algn="l" defTabSz="914400" rtl="0" eaLnBrk="1" latinLnBrk="0" hangingPunct="1">
              <a:defRPr sz="1800" kern="1200">
                <a:solidFill>
                  <a:schemeClr val="dk1"/>
                </a:solidFill>
              </a:defRPr>
            </a:lvl7pPr>
            <a:lvl8pPr marL="3200400" algn="l" defTabSz="914400" rtl="0" eaLnBrk="1" latinLnBrk="0" hangingPunct="1">
              <a:defRPr sz="1800" kern="1200">
                <a:solidFill>
                  <a:schemeClr val="dk1"/>
                </a:solidFill>
              </a:defRPr>
            </a:lvl8pPr>
            <a:lvl9pPr marL="3657600" algn="l" defTabSz="914400" rtl="0" eaLnBrk="1" latinLnBrk="0" hangingPunct="1">
              <a:defRPr sz="1800" kern="1200">
                <a:solidFill>
                  <a:schemeClr val="dk1"/>
                </a:solidFill>
              </a:defRPr>
            </a:lvl9pPr>
          </a:lstStyle>
          <a:p>
            <a:pPr algn="ctr"/>
            <a:endParaRPr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3" name="ïsḻídè" title="ry6MHxwOH8WsTKLSa514qPVJnvhhWFnRDjZGIbRZNsFBp"/>
          <p:cNvSpPr>
            <a:spLocks noChangeAspect="1"/>
          </p:cNvSpPr>
          <p:nvPr/>
        </p:nvSpPr>
        <p:spPr bwMode="auto">
          <a:xfrm>
            <a:off x="6112277" y="3274329"/>
            <a:ext cx="361118" cy="253758"/>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tx1">
              <a:lumMod val="75000"/>
              <a:lumOff val="25000"/>
            </a:schemeClr>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0" name="iṧḷiďè"/>
          <p:cNvSpPr/>
          <p:nvPr/>
        </p:nvSpPr>
        <p:spPr>
          <a:xfrm>
            <a:off x="3222188" y="4271540"/>
            <a:ext cx="676673" cy="676669"/>
          </a:xfrm>
          <a:prstGeom prst="ellipse">
            <a:avLst/>
          </a:prstGeom>
          <a:gradFill>
            <a:gsLst>
              <a:gs pos="0">
                <a:srgbClr val="FDDD62"/>
              </a:gs>
              <a:gs pos="100000">
                <a:srgbClr val="FEA817"/>
              </a:gs>
            </a:gsLst>
            <a:lin ang="2700000" scaled="1"/>
          </a:gradFill>
          <a:ln w="38100">
            <a:noFill/>
          </a:ln>
        </p:spPr>
        <p:style>
          <a:lnRef idx="2">
            <a:schemeClr val="dk1"/>
          </a:lnRef>
          <a:fillRef idx="1">
            <a:schemeClr val="lt1"/>
          </a:fillRef>
          <a:effectRef idx="0">
            <a:schemeClr val="dk1"/>
          </a:effectRef>
          <a:fontRef idx="minor">
            <a:schemeClr val="dk1"/>
          </a:fontRef>
        </p:style>
        <p:txBody>
          <a:bodyPr anchor="ctr"/>
          <a:lstStyle>
            <a:defPPr>
              <a:defRPr lang="zh-CN"/>
            </a:defPPr>
            <a:lvl1pPr marL="0" algn="l" defTabSz="914400" rtl="0" eaLnBrk="1" latinLnBrk="0" hangingPunct="1">
              <a:defRPr sz="1800" kern="1200">
                <a:solidFill>
                  <a:schemeClr val="dk1"/>
                </a:solidFill>
              </a:defRPr>
            </a:lvl1pPr>
            <a:lvl2pPr marL="457200" algn="l" defTabSz="914400" rtl="0" eaLnBrk="1" latinLnBrk="0" hangingPunct="1">
              <a:defRPr sz="1800" kern="1200">
                <a:solidFill>
                  <a:schemeClr val="dk1"/>
                </a:solidFill>
              </a:defRPr>
            </a:lvl2pPr>
            <a:lvl3pPr marL="914400" algn="l" defTabSz="914400" rtl="0" eaLnBrk="1" latinLnBrk="0" hangingPunct="1">
              <a:defRPr sz="1800" kern="1200">
                <a:solidFill>
                  <a:schemeClr val="dk1"/>
                </a:solidFill>
              </a:defRPr>
            </a:lvl3pPr>
            <a:lvl4pPr marL="1371600" algn="l" defTabSz="914400" rtl="0" eaLnBrk="1" latinLnBrk="0" hangingPunct="1">
              <a:defRPr sz="1800" kern="1200">
                <a:solidFill>
                  <a:schemeClr val="dk1"/>
                </a:solidFill>
              </a:defRPr>
            </a:lvl4pPr>
            <a:lvl5pPr marL="1828800" algn="l" defTabSz="914400" rtl="0" eaLnBrk="1" latinLnBrk="0" hangingPunct="1">
              <a:defRPr sz="1800" kern="1200">
                <a:solidFill>
                  <a:schemeClr val="dk1"/>
                </a:solidFill>
              </a:defRPr>
            </a:lvl5pPr>
            <a:lvl6pPr marL="2286000" algn="l" defTabSz="914400" rtl="0" eaLnBrk="1" latinLnBrk="0" hangingPunct="1">
              <a:defRPr sz="1800" kern="1200">
                <a:solidFill>
                  <a:schemeClr val="dk1"/>
                </a:solidFill>
              </a:defRPr>
            </a:lvl6pPr>
            <a:lvl7pPr marL="2743200" algn="l" defTabSz="914400" rtl="0" eaLnBrk="1" latinLnBrk="0" hangingPunct="1">
              <a:defRPr sz="1800" kern="1200">
                <a:solidFill>
                  <a:schemeClr val="dk1"/>
                </a:solidFill>
              </a:defRPr>
            </a:lvl7pPr>
            <a:lvl8pPr marL="3200400" algn="l" defTabSz="914400" rtl="0" eaLnBrk="1" latinLnBrk="0" hangingPunct="1">
              <a:defRPr sz="1800" kern="1200">
                <a:solidFill>
                  <a:schemeClr val="dk1"/>
                </a:solidFill>
              </a:defRPr>
            </a:lvl8pPr>
            <a:lvl9pPr marL="3657600" algn="l" defTabSz="914400" rtl="0" eaLnBrk="1" latinLnBrk="0" hangingPunct="1">
              <a:defRPr sz="1800" kern="1200">
                <a:solidFill>
                  <a:schemeClr val="dk1"/>
                </a:solidFill>
              </a:defRPr>
            </a:lvl9pPr>
          </a:lstStyle>
          <a:p>
            <a:pPr algn="ctr"/>
            <a:endParaRPr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1" name="íšļiḓe" title="ry6MHxwOH8WsTKLSa514qPVJnvhhWFnRDjZGIbRZNsFBp"/>
          <p:cNvSpPr>
            <a:spLocks noChangeAspect="1"/>
          </p:cNvSpPr>
          <p:nvPr/>
        </p:nvSpPr>
        <p:spPr bwMode="auto">
          <a:xfrm>
            <a:off x="3379966" y="4429550"/>
            <a:ext cx="361118" cy="360641"/>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tx1">
              <a:lumMod val="75000"/>
              <a:lumOff val="25000"/>
            </a:schemeClr>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8" name="iŝḷîḋé"/>
          <p:cNvSpPr/>
          <p:nvPr/>
        </p:nvSpPr>
        <p:spPr>
          <a:xfrm>
            <a:off x="8293142" y="3727179"/>
            <a:ext cx="676673" cy="676669"/>
          </a:xfrm>
          <a:prstGeom prst="ellipse">
            <a:avLst/>
          </a:prstGeom>
          <a:gradFill>
            <a:gsLst>
              <a:gs pos="0">
                <a:srgbClr val="FDDD62"/>
              </a:gs>
              <a:gs pos="100000">
                <a:srgbClr val="FEA817"/>
              </a:gs>
            </a:gsLst>
            <a:lin ang="2700000" scaled="1"/>
          </a:gradFill>
          <a:ln w="38100">
            <a:noFill/>
          </a:ln>
        </p:spPr>
        <p:style>
          <a:lnRef idx="2">
            <a:schemeClr val="dk1"/>
          </a:lnRef>
          <a:fillRef idx="1">
            <a:schemeClr val="lt1"/>
          </a:fillRef>
          <a:effectRef idx="0">
            <a:schemeClr val="dk1"/>
          </a:effectRef>
          <a:fontRef idx="minor">
            <a:schemeClr val="dk1"/>
          </a:fontRef>
        </p:style>
        <p:txBody>
          <a:bodyPr anchor="ctr"/>
          <a:lstStyle>
            <a:defPPr>
              <a:defRPr lang="zh-CN"/>
            </a:defPPr>
            <a:lvl1pPr marL="0" algn="l" defTabSz="914400" rtl="0" eaLnBrk="1" latinLnBrk="0" hangingPunct="1">
              <a:defRPr sz="1800" kern="1200">
                <a:solidFill>
                  <a:schemeClr val="dk1"/>
                </a:solidFill>
              </a:defRPr>
            </a:lvl1pPr>
            <a:lvl2pPr marL="457200" algn="l" defTabSz="914400" rtl="0" eaLnBrk="1" latinLnBrk="0" hangingPunct="1">
              <a:defRPr sz="1800" kern="1200">
                <a:solidFill>
                  <a:schemeClr val="dk1"/>
                </a:solidFill>
              </a:defRPr>
            </a:lvl2pPr>
            <a:lvl3pPr marL="914400" algn="l" defTabSz="914400" rtl="0" eaLnBrk="1" latinLnBrk="0" hangingPunct="1">
              <a:defRPr sz="1800" kern="1200">
                <a:solidFill>
                  <a:schemeClr val="dk1"/>
                </a:solidFill>
              </a:defRPr>
            </a:lvl3pPr>
            <a:lvl4pPr marL="1371600" algn="l" defTabSz="914400" rtl="0" eaLnBrk="1" latinLnBrk="0" hangingPunct="1">
              <a:defRPr sz="1800" kern="1200">
                <a:solidFill>
                  <a:schemeClr val="dk1"/>
                </a:solidFill>
              </a:defRPr>
            </a:lvl4pPr>
            <a:lvl5pPr marL="1828800" algn="l" defTabSz="914400" rtl="0" eaLnBrk="1" latinLnBrk="0" hangingPunct="1">
              <a:defRPr sz="1800" kern="1200">
                <a:solidFill>
                  <a:schemeClr val="dk1"/>
                </a:solidFill>
              </a:defRPr>
            </a:lvl5pPr>
            <a:lvl6pPr marL="2286000" algn="l" defTabSz="914400" rtl="0" eaLnBrk="1" latinLnBrk="0" hangingPunct="1">
              <a:defRPr sz="1800" kern="1200">
                <a:solidFill>
                  <a:schemeClr val="dk1"/>
                </a:solidFill>
              </a:defRPr>
            </a:lvl6pPr>
            <a:lvl7pPr marL="2743200" algn="l" defTabSz="914400" rtl="0" eaLnBrk="1" latinLnBrk="0" hangingPunct="1">
              <a:defRPr sz="1800" kern="1200">
                <a:solidFill>
                  <a:schemeClr val="dk1"/>
                </a:solidFill>
              </a:defRPr>
            </a:lvl7pPr>
            <a:lvl8pPr marL="3200400" algn="l" defTabSz="914400" rtl="0" eaLnBrk="1" latinLnBrk="0" hangingPunct="1">
              <a:defRPr sz="1800" kern="1200">
                <a:solidFill>
                  <a:schemeClr val="dk1"/>
                </a:solidFill>
              </a:defRPr>
            </a:lvl8pPr>
            <a:lvl9pPr marL="3657600" algn="l" defTabSz="914400" rtl="0" eaLnBrk="1" latinLnBrk="0" hangingPunct="1">
              <a:defRPr sz="1800" kern="1200">
                <a:solidFill>
                  <a:schemeClr val="dk1"/>
                </a:solidFill>
              </a:defRPr>
            </a:lvl9pPr>
          </a:lstStyle>
          <a:p>
            <a:pPr algn="ctr"/>
            <a:endParaRPr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9" name="í$1ïḑè" title="ry6MHxwOH8WsTKLSa514qPVJnvhhWFnRDjZGIbRZNsFBp"/>
          <p:cNvSpPr>
            <a:spLocks noChangeAspect="1"/>
          </p:cNvSpPr>
          <p:nvPr/>
        </p:nvSpPr>
        <p:spPr bwMode="auto">
          <a:xfrm>
            <a:off x="8450920" y="3942300"/>
            <a:ext cx="361118" cy="246418"/>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41754 w 607639"/>
              <a:gd name="connsiteY14" fmla="*/ 232583 h 414642"/>
              <a:gd name="connsiteX15" fmla="*/ 161961 w 607639"/>
              <a:gd name="connsiteY15" fmla="*/ 232583 h 414642"/>
              <a:gd name="connsiteX16" fmla="*/ 172110 w 607639"/>
              <a:gd name="connsiteY16" fmla="*/ 242719 h 414642"/>
              <a:gd name="connsiteX17" fmla="*/ 161961 w 607639"/>
              <a:gd name="connsiteY17" fmla="*/ 252765 h 414642"/>
              <a:gd name="connsiteX18" fmla="*/ 141754 w 607639"/>
              <a:gd name="connsiteY18" fmla="*/ 252765 h 414642"/>
              <a:gd name="connsiteX19" fmla="*/ 131605 w 607639"/>
              <a:gd name="connsiteY19" fmla="*/ 242719 h 414642"/>
              <a:gd name="connsiteX20" fmla="*/ 141754 w 607639"/>
              <a:gd name="connsiteY20" fmla="*/ 232583 h 414642"/>
              <a:gd name="connsiteX21" fmla="*/ 141758 w 607639"/>
              <a:gd name="connsiteY21" fmla="*/ 192149 h 414642"/>
              <a:gd name="connsiteX22" fmla="*/ 182279 w 607639"/>
              <a:gd name="connsiteY22" fmla="*/ 192149 h 414642"/>
              <a:gd name="connsiteX23" fmla="*/ 192432 w 607639"/>
              <a:gd name="connsiteY23" fmla="*/ 202196 h 414642"/>
              <a:gd name="connsiteX24" fmla="*/ 182279 w 607639"/>
              <a:gd name="connsiteY24" fmla="*/ 212331 h 414642"/>
              <a:gd name="connsiteX25" fmla="*/ 141758 w 607639"/>
              <a:gd name="connsiteY25" fmla="*/ 212331 h 414642"/>
              <a:gd name="connsiteX26" fmla="*/ 131605 w 607639"/>
              <a:gd name="connsiteY26" fmla="*/ 202196 h 414642"/>
              <a:gd name="connsiteX27" fmla="*/ 141758 w 607639"/>
              <a:gd name="connsiteY27" fmla="*/ 192149 h 414642"/>
              <a:gd name="connsiteX28" fmla="*/ 141754 w 607639"/>
              <a:gd name="connsiteY28" fmla="*/ 151716 h 414642"/>
              <a:gd name="connsiteX29" fmla="*/ 161961 w 607639"/>
              <a:gd name="connsiteY29" fmla="*/ 151716 h 414642"/>
              <a:gd name="connsiteX30" fmla="*/ 172110 w 607639"/>
              <a:gd name="connsiteY30" fmla="*/ 161763 h 414642"/>
              <a:gd name="connsiteX31" fmla="*/ 161961 w 607639"/>
              <a:gd name="connsiteY31" fmla="*/ 171898 h 414642"/>
              <a:gd name="connsiteX32" fmla="*/ 141754 w 607639"/>
              <a:gd name="connsiteY32" fmla="*/ 171898 h 414642"/>
              <a:gd name="connsiteX33" fmla="*/ 131605 w 607639"/>
              <a:gd name="connsiteY33" fmla="*/ 161763 h 414642"/>
              <a:gd name="connsiteX34" fmla="*/ 141754 w 607639"/>
              <a:gd name="connsiteY34" fmla="*/ 151716 h 414642"/>
              <a:gd name="connsiteX35" fmla="*/ 141758 w 607639"/>
              <a:gd name="connsiteY35" fmla="*/ 111211 h 414642"/>
              <a:gd name="connsiteX36" fmla="*/ 182279 w 607639"/>
              <a:gd name="connsiteY36" fmla="*/ 111211 h 414642"/>
              <a:gd name="connsiteX37" fmla="*/ 192432 w 607639"/>
              <a:gd name="connsiteY37" fmla="*/ 121337 h 414642"/>
              <a:gd name="connsiteX38" fmla="*/ 182279 w 607639"/>
              <a:gd name="connsiteY38" fmla="*/ 131463 h 414642"/>
              <a:gd name="connsiteX39" fmla="*/ 141758 w 607639"/>
              <a:gd name="connsiteY39" fmla="*/ 131463 h 414642"/>
              <a:gd name="connsiteX40" fmla="*/ 131605 w 607639"/>
              <a:gd name="connsiteY40" fmla="*/ 121337 h 414642"/>
              <a:gd name="connsiteX41" fmla="*/ 141758 w 607639"/>
              <a:gd name="connsiteY41" fmla="*/ 111211 h 414642"/>
              <a:gd name="connsiteX42" fmla="*/ 425367 w 607639"/>
              <a:gd name="connsiteY42" fmla="*/ 101191 h 414642"/>
              <a:gd name="connsiteX43" fmla="*/ 496228 w 607639"/>
              <a:gd name="connsiteY43" fmla="*/ 101191 h 414642"/>
              <a:gd name="connsiteX44" fmla="*/ 506377 w 607639"/>
              <a:gd name="connsiteY44" fmla="*/ 111231 h 414642"/>
              <a:gd name="connsiteX45" fmla="*/ 506377 w 607639"/>
              <a:gd name="connsiteY45" fmla="*/ 182042 h 414642"/>
              <a:gd name="connsiteX46" fmla="*/ 496228 w 607639"/>
              <a:gd name="connsiteY46" fmla="*/ 192171 h 414642"/>
              <a:gd name="connsiteX47" fmla="*/ 486080 w 607639"/>
              <a:gd name="connsiteY47" fmla="*/ 182042 h 414642"/>
              <a:gd name="connsiteX48" fmla="*/ 486080 w 607639"/>
              <a:gd name="connsiteY48" fmla="*/ 135575 h 414642"/>
              <a:gd name="connsiteX49" fmla="*/ 402043 w 607639"/>
              <a:gd name="connsiteY49" fmla="*/ 219447 h 414642"/>
              <a:gd name="connsiteX50" fmla="*/ 394921 w 607639"/>
              <a:gd name="connsiteY50" fmla="*/ 222468 h 414642"/>
              <a:gd name="connsiteX51" fmla="*/ 387889 w 607639"/>
              <a:gd name="connsiteY51" fmla="*/ 219447 h 414642"/>
              <a:gd name="connsiteX52" fmla="*/ 344268 w 607639"/>
              <a:gd name="connsiteY52" fmla="*/ 176001 h 414642"/>
              <a:gd name="connsiteX53" fmla="*/ 270380 w 607639"/>
              <a:gd name="connsiteY53" fmla="*/ 249744 h 414642"/>
              <a:gd name="connsiteX54" fmla="*/ 263258 w 607639"/>
              <a:gd name="connsiteY54" fmla="*/ 252765 h 414642"/>
              <a:gd name="connsiteX55" fmla="*/ 256225 w 607639"/>
              <a:gd name="connsiteY55" fmla="*/ 249744 h 414642"/>
              <a:gd name="connsiteX56" fmla="*/ 256225 w 607639"/>
              <a:gd name="connsiteY56" fmla="*/ 235617 h 414642"/>
              <a:gd name="connsiteX57" fmla="*/ 337235 w 607639"/>
              <a:gd name="connsiteY57" fmla="*/ 154766 h 414642"/>
              <a:gd name="connsiteX58" fmla="*/ 338837 w 607639"/>
              <a:gd name="connsiteY58" fmla="*/ 153433 h 414642"/>
              <a:gd name="connsiteX59" fmla="*/ 340618 w 607639"/>
              <a:gd name="connsiteY59" fmla="*/ 152456 h 414642"/>
              <a:gd name="connsiteX60" fmla="*/ 341508 w 607639"/>
              <a:gd name="connsiteY60" fmla="*/ 152101 h 414642"/>
              <a:gd name="connsiteX61" fmla="*/ 343378 w 607639"/>
              <a:gd name="connsiteY61" fmla="*/ 151745 h 414642"/>
              <a:gd name="connsiteX62" fmla="*/ 344268 w 607639"/>
              <a:gd name="connsiteY62" fmla="*/ 151745 h 414642"/>
              <a:gd name="connsiteX63" fmla="*/ 346226 w 607639"/>
              <a:gd name="connsiteY63" fmla="*/ 151923 h 414642"/>
              <a:gd name="connsiteX64" fmla="*/ 351390 w 607639"/>
              <a:gd name="connsiteY64" fmla="*/ 154766 h 414642"/>
              <a:gd name="connsiteX65" fmla="*/ 394921 w 607639"/>
              <a:gd name="connsiteY65" fmla="*/ 198213 h 414642"/>
              <a:gd name="connsiteX66" fmla="*/ 471925 w 607639"/>
              <a:gd name="connsiteY66" fmla="*/ 121359 h 414642"/>
              <a:gd name="connsiteX67" fmla="*/ 425367 w 607639"/>
              <a:gd name="connsiteY67" fmla="*/ 121359 h 414642"/>
              <a:gd name="connsiteX68" fmla="*/ 415218 w 607639"/>
              <a:gd name="connsiteY68" fmla="*/ 111231 h 414642"/>
              <a:gd name="connsiteX69" fmla="*/ 425367 w 607639"/>
              <a:gd name="connsiteY69" fmla="*/ 101191 h 414642"/>
              <a:gd name="connsiteX70" fmla="*/ 101297 w 607639"/>
              <a:gd name="connsiteY70" fmla="*/ 91029 h 414642"/>
              <a:gd name="connsiteX71" fmla="*/ 111423 w 607639"/>
              <a:gd name="connsiteY71" fmla="*/ 101159 h 414642"/>
              <a:gd name="connsiteX72" fmla="*/ 111423 w 607639"/>
              <a:gd name="connsiteY72" fmla="*/ 262887 h 414642"/>
              <a:gd name="connsiteX73" fmla="*/ 101297 w 607639"/>
              <a:gd name="connsiteY73" fmla="*/ 273017 h 414642"/>
              <a:gd name="connsiteX74" fmla="*/ 91171 w 607639"/>
              <a:gd name="connsiteY74" fmla="*/ 262887 h 414642"/>
              <a:gd name="connsiteX75" fmla="*/ 91171 w 607639"/>
              <a:gd name="connsiteY75" fmla="*/ 101159 h 414642"/>
              <a:gd name="connsiteX76" fmla="*/ 101297 w 607639"/>
              <a:gd name="connsiteY76" fmla="*/ 91029 h 414642"/>
              <a:gd name="connsiteX77" fmla="*/ 70848 w 607639"/>
              <a:gd name="connsiteY77" fmla="*/ 20177 h 414642"/>
              <a:gd name="connsiteX78" fmla="*/ 60791 w 607639"/>
              <a:gd name="connsiteY78" fmla="*/ 30309 h 414642"/>
              <a:gd name="connsiteX79" fmla="*/ 60791 w 607639"/>
              <a:gd name="connsiteY79" fmla="*/ 343802 h 414642"/>
              <a:gd name="connsiteX80" fmla="*/ 222780 w 607639"/>
              <a:gd name="connsiteY80" fmla="*/ 343802 h 414642"/>
              <a:gd name="connsiteX81" fmla="*/ 232927 w 607639"/>
              <a:gd name="connsiteY81" fmla="*/ 353935 h 414642"/>
              <a:gd name="connsiteX82" fmla="*/ 232927 w 607639"/>
              <a:gd name="connsiteY82" fmla="*/ 364067 h 414642"/>
              <a:gd name="connsiteX83" fmla="*/ 374712 w 607639"/>
              <a:gd name="connsiteY83" fmla="*/ 364067 h 414642"/>
              <a:gd name="connsiteX84" fmla="*/ 374712 w 607639"/>
              <a:gd name="connsiteY84" fmla="*/ 353935 h 414642"/>
              <a:gd name="connsiteX85" fmla="*/ 384859 w 607639"/>
              <a:gd name="connsiteY85" fmla="*/ 343802 h 414642"/>
              <a:gd name="connsiteX86" fmla="*/ 546848 w 607639"/>
              <a:gd name="connsiteY86" fmla="*/ 343802 h 414642"/>
              <a:gd name="connsiteX87" fmla="*/ 546848 w 607639"/>
              <a:gd name="connsiteY87" fmla="*/ 30309 h 414642"/>
              <a:gd name="connsiteX88" fmla="*/ 536702 w 607639"/>
              <a:gd name="connsiteY88" fmla="*/ 20177 h 414642"/>
              <a:gd name="connsiteX89" fmla="*/ 70848 w 607639"/>
              <a:gd name="connsiteY89" fmla="*/ 0 h 414642"/>
              <a:gd name="connsiteX90" fmla="*/ 536702 w 607639"/>
              <a:gd name="connsiteY90" fmla="*/ 0 h 414642"/>
              <a:gd name="connsiteX91" fmla="*/ 567142 w 607639"/>
              <a:gd name="connsiteY91" fmla="*/ 30309 h 414642"/>
              <a:gd name="connsiteX92" fmla="*/ 567142 w 607639"/>
              <a:gd name="connsiteY92" fmla="*/ 343802 h 414642"/>
              <a:gd name="connsiteX93" fmla="*/ 597492 w 607639"/>
              <a:gd name="connsiteY93" fmla="*/ 343802 h 414642"/>
              <a:gd name="connsiteX94" fmla="*/ 607639 w 607639"/>
              <a:gd name="connsiteY94" fmla="*/ 353935 h 414642"/>
              <a:gd name="connsiteX95" fmla="*/ 607639 w 607639"/>
              <a:gd name="connsiteY95" fmla="*/ 384244 h 414642"/>
              <a:gd name="connsiteX96" fmla="*/ 577199 w 607639"/>
              <a:gd name="connsiteY96" fmla="*/ 414642 h 414642"/>
              <a:gd name="connsiteX97" fmla="*/ 30351 w 607639"/>
              <a:gd name="connsiteY97" fmla="*/ 414642 h 414642"/>
              <a:gd name="connsiteX98" fmla="*/ 0 w 607639"/>
              <a:gd name="connsiteY98" fmla="*/ 384244 h 414642"/>
              <a:gd name="connsiteX99" fmla="*/ 0 w 607639"/>
              <a:gd name="connsiteY99" fmla="*/ 353935 h 414642"/>
              <a:gd name="connsiteX100" fmla="*/ 10147 w 607639"/>
              <a:gd name="connsiteY100" fmla="*/ 343802 h 414642"/>
              <a:gd name="connsiteX101" fmla="*/ 40497 w 607639"/>
              <a:gd name="connsiteY101" fmla="*/ 343802 h 414642"/>
              <a:gd name="connsiteX102" fmla="*/ 40497 w 607639"/>
              <a:gd name="connsiteY102" fmla="*/ 30309 h 414642"/>
              <a:gd name="connsiteX103" fmla="*/ 70848 w 607639"/>
              <a:gd name="connsiteY103"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41754" y="232583"/>
                </a:moveTo>
                <a:lnTo>
                  <a:pt x="161961" y="232583"/>
                </a:lnTo>
                <a:cubicBezTo>
                  <a:pt x="168104" y="232583"/>
                  <a:pt x="172110" y="236584"/>
                  <a:pt x="172110" y="242719"/>
                </a:cubicBezTo>
                <a:cubicBezTo>
                  <a:pt x="172110" y="248764"/>
                  <a:pt x="168104" y="252765"/>
                  <a:pt x="161961" y="252765"/>
                </a:cubicBezTo>
                <a:lnTo>
                  <a:pt x="141754" y="252765"/>
                </a:lnTo>
                <a:cubicBezTo>
                  <a:pt x="135700" y="252765"/>
                  <a:pt x="131605" y="248764"/>
                  <a:pt x="131605" y="242719"/>
                </a:cubicBezTo>
                <a:cubicBezTo>
                  <a:pt x="131605" y="236584"/>
                  <a:pt x="135700" y="232583"/>
                  <a:pt x="141754" y="232583"/>
                </a:cubicBezTo>
                <a:close/>
                <a:moveTo>
                  <a:pt x="141758" y="192149"/>
                </a:moveTo>
                <a:lnTo>
                  <a:pt x="182279" y="192149"/>
                </a:lnTo>
                <a:cubicBezTo>
                  <a:pt x="188335" y="192149"/>
                  <a:pt x="192432" y="196150"/>
                  <a:pt x="192432" y="202196"/>
                </a:cubicBezTo>
                <a:cubicBezTo>
                  <a:pt x="192432" y="208330"/>
                  <a:pt x="188335" y="212331"/>
                  <a:pt x="182279" y="212331"/>
                </a:cubicBezTo>
                <a:lnTo>
                  <a:pt x="141758" y="212331"/>
                </a:lnTo>
                <a:cubicBezTo>
                  <a:pt x="135702" y="212331"/>
                  <a:pt x="131605" y="208330"/>
                  <a:pt x="131605" y="202196"/>
                </a:cubicBezTo>
                <a:cubicBezTo>
                  <a:pt x="131605" y="196150"/>
                  <a:pt x="135702" y="192149"/>
                  <a:pt x="141758" y="192149"/>
                </a:cubicBezTo>
                <a:close/>
                <a:moveTo>
                  <a:pt x="141754" y="151716"/>
                </a:moveTo>
                <a:lnTo>
                  <a:pt x="161961" y="151716"/>
                </a:lnTo>
                <a:cubicBezTo>
                  <a:pt x="168104" y="151716"/>
                  <a:pt x="172110" y="155717"/>
                  <a:pt x="172110" y="161763"/>
                </a:cubicBezTo>
                <a:cubicBezTo>
                  <a:pt x="172110" y="167897"/>
                  <a:pt x="168104" y="171898"/>
                  <a:pt x="161961" y="171898"/>
                </a:cubicBezTo>
                <a:lnTo>
                  <a:pt x="141754" y="171898"/>
                </a:lnTo>
                <a:cubicBezTo>
                  <a:pt x="135700" y="171898"/>
                  <a:pt x="131605" y="167897"/>
                  <a:pt x="131605" y="161763"/>
                </a:cubicBezTo>
                <a:cubicBezTo>
                  <a:pt x="131605" y="155717"/>
                  <a:pt x="135700" y="151716"/>
                  <a:pt x="141754" y="151716"/>
                </a:cubicBezTo>
                <a:close/>
                <a:moveTo>
                  <a:pt x="141758" y="111211"/>
                </a:moveTo>
                <a:lnTo>
                  <a:pt x="182279" y="111211"/>
                </a:lnTo>
                <a:cubicBezTo>
                  <a:pt x="188335" y="111211"/>
                  <a:pt x="192432" y="115297"/>
                  <a:pt x="192432" y="121337"/>
                </a:cubicBezTo>
                <a:cubicBezTo>
                  <a:pt x="192432" y="127377"/>
                  <a:pt x="188335" y="131463"/>
                  <a:pt x="182279" y="131463"/>
                </a:cubicBezTo>
                <a:lnTo>
                  <a:pt x="141758" y="131463"/>
                </a:lnTo>
                <a:cubicBezTo>
                  <a:pt x="135702" y="131463"/>
                  <a:pt x="131605" y="127377"/>
                  <a:pt x="131605" y="121337"/>
                </a:cubicBezTo>
                <a:cubicBezTo>
                  <a:pt x="131605" y="115297"/>
                  <a:pt x="135702" y="111211"/>
                  <a:pt x="141758" y="111211"/>
                </a:cubicBezTo>
                <a:close/>
                <a:moveTo>
                  <a:pt x="425367" y="101191"/>
                </a:moveTo>
                <a:lnTo>
                  <a:pt x="496228" y="101191"/>
                </a:lnTo>
                <a:cubicBezTo>
                  <a:pt x="502282" y="101191"/>
                  <a:pt x="506377" y="105189"/>
                  <a:pt x="506377" y="111231"/>
                </a:cubicBezTo>
                <a:lnTo>
                  <a:pt x="506377" y="182042"/>
                </a:lnTo>
                <a:cubicBezTo>
                  <a:pt x="506377" y="188084"/>
                  <a:pt x="502282" y="192171"/>
                  <a:pt x="496228" y="192171"/>
                </a:cubicBezTo>
                <a:cubicBezTo>
                  <a:pt x="490175" y="192171"/>
                  <a:pt x="486080" y="188084"/>
                  <a:pt x="486080" y="182042"/>
                </a:cubicBezTo>
                <a:lnTo>
                  <a:pt x="486080" y="135575"/>
                </a:lnTo>
                <a:lnTo>
                  <a:pt x="402043" y="219447"/>
                </a:lnTo>
                <a:cubicBezTo>
                  <a:pt x="399996" y="221491"/>
                  <a:pt x="397948" y="222468"/>
                  <a:pt x="394921" y="222468"/>
                </a:cubicBezTo>
                <a:cubicBezTo>
                  <a:pt x="391895" y="222468"/>
                  <a:pt x="389847" y="221491"/>
                  <a:pt x="387889" y="219447"/>
                </a:cubicBezTo>
                <a:lnTo>
                  <a:pt x="344268" y="176001"/>
                </a:lnTo>
                <a:lnTo>
                  <a:pt x="270380" y="249744"/>
                </a:lnTo>
                <a:cubicBezTo>
                  <a:pt x="268332" y="251788"/>
                  <a:pt x="266285" y="252765"/>
                  <a:pt x="263258" y="252765"/>
                </a:cubicBezTo>
                <a:cubicBezTo>
                  <a:pt x="260231" y="252765"/>
                  <a:pt x="258184" y="251788"/>
                  <a:pt x="256225" y="249744"/>
                </a:cubicBezTo>
                <a:cubicBezTo>
                  <a:pt x="252130" y="245746"/>
                  <a:pt x="252130" y="239616"/>
                  <a:pt x="256225" y="235617"/>
                </a:cubicBezTo>
                <a:lnTo>
                  <a:pt x="337235" y="154766"/>
                </a:lnTo>
                <a:cubicBezTo>
                  <a:pt x="337769" y="154233"/>
                  <a:pt x="338303" y="153789"/>
                  <a:pt x="338837" y="153433"/>
                </a:cubicBezTo>
                <a:cubicBezTo>
                  <a:pt x="339372" y="152989"/>
                  <a:pt x="339995" y="152723"/>
                  <a:pt x="340618" y="152456"/>
                </a:cubicBezTo>
                <a:cubicBezTo>
                  <a:pt x="340885" y="152367"/>
                  <a:pt x="341152" y="152190"/>
                  <a:pt x="341508" y="152101"/>
                </a:cubicBezTo>
                <a:cubicBezTo>
                  <a:pt x="342131" y="151923"/>
                  <a:pt x="342754" y="151834"/>
                  <a:pt x="343378" y="151745"/>
                </a:cubicBezTo>
                <a:cubicBezTo>
                  <a:pt x="343645" y="151745"/>
                  <a:pt x="344001" y="151745"/>
                  <a:pt x="344268" y="151745"/>
                </a:cubicBezTo>
                <a:cubicBezTo>
                  <a:pt x="344980" y="151745"/>
                  <a:pt x="345603" y="151745"/>
                  <a:pt x="346226" y="151923"/>
                </a:cubicBezTo>
                <a:cubicBezTo>
                  <a:pt x="348096" y="152278"/>
                  <a:pt x="349876" y="153256"/>
                  <a:pt x="351390" y="154766"/>
                </a:cubicBezTo>
                <a:lnTo>
                  <a:pt x="394921" y="198213"/>
                </a:lnTo>
                <a:lnTo>
                  <a:pt x="471925" y="121359"/>
                </a:lnTo>
                <a:lnTo>
                  <a:pt x="425367" y="121359"/>
                </a:lnTo>
                <a:cubicBezTo>
                  <a:pt x="419224" y="121359"/>
                  <a:pt x="415218" y="117361"/>
                  <a:pt x="415218" y="111231"/>
                </a:cubicBezTo>
                <a:cubicBezTo>
                  <a:pt x="415218" y="105189"/>
                  <a:pt x="419224" y="101191"/>
                  <a:pt x="425367" y="101191"/>
                </a:cubicBezTo>
                <a:close/>
                <a:moveTo>
                  <a:pt x="101297" y="91029"/>
                </a:moveTo>
                <a:cubicBezTo>
                  <a:pt x="107337" y="91029"/>
                  <a:pt x="111423" y="95028"/>
                  <a:pt x="111423" y="101159"/>
                </a:cubicBezTo>
                <a:lnTo>
                  <a:pt x="111423" y="262887"/>
                </a:lnTo>
                <a:cubicBezTo>
                  <a:pt x="111423" y="268929"/>
                  <a:pt x="107337" y="273017"/>
                  <a:pt x="101297" y="273017"/>
                </a:cubicBezTo>
                <a:cubicBezTo>
                  <a:pt x="95257" y="273017"/>
                  <a:pt x="91171" y="268929"/>
                  <a:pt x="91171" y="262887"/>
                </a:cubicBezTo>
                <a:lnTo>
                  <a:pt x="91171" y="101159"/>
                </a:lnTo>
                <a:cubicBezTo>
                  <a:pt x="91171" y="95028"/>
                  <a:pt x="95257" y="91029"/>
                  <a:pt x="101297" y="91029"/>
                </a:cubicBezTo>
                <a:close/>
                <a:moveTo>
                  <a:pt x="70848" y="20177"/>
                </a:moveTo>
                <a:cubicBezTo>
                  <a:pt x="64796" y="20177"/>
                  <a:pt x="60791" y="24265"/>
                  <a:pt x="60791" y="30309"/>
                </a:cubicBezTo>
                <a:lnTo>
                  <a:pt x="60791" y="343802"/>
                </a:lnTo>
                <a:lnTo>
                  <a:pt x="222780" y="343802"/>
                </a:lnTo>
                <a:cubicBezTo>
                  <a:pt x="228833" y="343802"/>
                  <a:pt x="232927" y="347890"/>
                  <a:pt x="232927" y="353935"/>
                </a:cubicBezTo>
                <a:lnTo>
                  <a:pt x="232927" y="364067"/>
                </a:lnTo>
                <a:lnTo>
                  <a:pt x="374712" y="364067"/>
                </a:lnTo>
                <a:lnTo>
                  <a:pt x="374712" y="353935"/>
                </a:lnTo>
                <a:cubicBezTo>
                  <a:pt x="374712" y="347890"/>
                  <a:pt x="378717"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0"/>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0"/>
                  <a:pt x="4094" y="343802"/>
                  <a:pt x="10147" y="343802"/>
                </a:cubicBezTo>
                <a:lnTo>
                  <a:pt x="40497" y="343802"/>
                </a:lnTo>
                <a:lnTo>
                  <a:pt x="40497" y="30309"/>
                </a:lnTo>
                <a:cubicBezTo>
                  <a:pt x="40497" y="13155"/>
                  <a:pt x="53670" y="0"/>
                  <a:pt x="70848" y="0"/>
                </a:cubicBezTo>
                <a:close/>
              </a:path>
            </a:pathLst>
          </a:custGeom>
          <a:solidFill>
            <a:schemeClr val="tx1">
              <a:lumMod val="75000"/>
              <a:lumOff val="25000"/>
            </a:schemeClr>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sz="2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grpSp>
        <p:nvGrpSpPr>
          <p:cNvPr id="14" name="组合 13"/>
          <p:cNvGrpSpPr/>
          <p:nvPr/>
        </p:nvGrpSpPr>
        <p:grpSpPr>
          <a:xfrm>
            <a:off x="909271" y="3429000"/>
            <a:ext cx="1873342" cy="1851970"/>
            <a:chOff x="8734135" y="2710629"/>
            <a:chExt cx="1873828" cy="1852453"/>
          </a:xfrm>
        </p:grpSpPr>
        <p:sp>
          <p:nvSpPr>
            <p:cNvPr id="15" name="文本框 6"/>
            <p:cNvSpPr txBox="1"/>
            <p:nvPr/>
          </p:nvSpPr>
          <p:spPr bwMode="auto">
            <a:xfrm>
              <a:off x="8820605" y="3293365"/>
              <a:ext cx="1598366" cy="1269717"/>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defRPr/>
              </a:pPr>
              <a:r>
                <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a:t>
              </a:r>
              <a:endPar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6" name="文本框 7"/>
            <p:cNvSpPr txBox="1"/>
            <p:nvPr/>
          </p:nvSpPr>
          <p:spPr bwMode="auto">
            <a:xfrm>
              <a:off x="8734135" y="2710629"/>
              <a:ext cx="1873828" cy="523356"/>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投资分析</a:t>
              </a:r>
              <a:endParaRPr lang="zh-CN" altLang="en-US" sz="28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nvGrpSpPr>
          <p:cNvPr id="17" name="组合 16"/>
          <p:cNvGrpSpPr/>
          <p:nvPr/>
        </p:nvGrpSpPr>
        <p:grpSpPr>
          <a:xfrm>
            <a:off x="3741084" y="1629747"/>
            <a:ext cx="1821523" cy="2292140"/>
            <a:chOff x="8618939" y="2270344"/>
            <a:chExt cx="1821996" cy="2292738"/>
          </a:xfrm>
        </p:grpSpPr>
        <p:sp>
          <p:nvSpPr>
            <p:cNvPr id="18" name="文本框 6"/>
            <p:cNvSpPr txBox="1"/>
            <p:nvPr/>
          </p:nvSpPr>
          <p:spPr bwMode="auto">
            <a:xfrm>
              <a:off x="8820605" y="3293365"/>
              <a:ext cx="1598366" cy="1269717"/>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defRPr/>
              </a:pPr>
              <a:r>
                <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a:t>
              </a:r>
              <a:endPar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9" name="文本框 7"/>
            <p:cNvSpPr txBox="1"/>
            <p:nvPr/>
          </p:nvSpPr>
          <p:spPr bwMode="auto">
            <a:xfrm>
              <a:off x="8618939" y="2270344"/>
              <a:ext cx="1821996" cy="523357"/>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市场前景</a:t>
              </a:r>
              <a:endParaRPr lang="zh-CN" altLang="en-US" sz="28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nvGrpSpPr>
          <p:cNvPr id="20" name="组合 19"/>
          <p:cNvGrpSpPr/>
          <p:nvPr/>
        </p:nvGrpSpPr>
        <p:grpSpPr>
          <a:xfrm>
            <a:off x="9383666" y="3032533"/>
            <a:ext cx="1899064" cy="1711943"/>
            <a:chOff x="8776757" y="2610566"/>
            <a:chExt cx="1899557" cy="1712389"/>
          </a:xfrm>
        </p:grpSpPr>
        <p:sp>
          <p:nvSpPr>
            <p:cNvPr id="21" name="文本框 6"/>
            <p:cNvSpPr txBox="1"/>
            <p:nvPr/>
          </p:nvSpPr>
          <p:spPr bwMode="auto">
            <a:xfrm>
              <a:off x="8820605" y="3293365"/>
              <a:ext cx="1855709" cy="1029590"/>
            </a:xfrm>
            <a:prstGeom prst="rect">
              <a:avLst/>
            </a:prstGeom>
            <a:noFill/>
          </p:spPr>
          <p:txBody>
            <a:bodyPr wrap="square">
              <a:spAutoFit/>
              <a:scene3d>
                <a:camera prst="orthographicFront"/>
                <a:lightRig rig="threePt" dir="t"/>
              </a:scene3d>
              <a:sp3d contourW="12700"/>
            </a:bodyPr>
            <a:lstStyle>
              <a:defPPr>
                <a:defRPr lang="en-US"/>
              </a:defPPr>
              <a:lvl1pPr marR="0" lvl="0" indent="0" defTabSz="914400" fontAlgn="auto">
                <a:lnSpc>
                  <a:spcPct val="130000"/>
                </a:lnSpc>
                <a:spcBef>
                  <a:spcPts val="0"/>
                </a:spcBef>
                <a:spcAft>
                  <a:spcPts val="0"/>
                </a:spcAft>
                <a:buClrTx/>
                <a:buSzTx/>
                <a:buFontTx/>
                <a:buNone/>
                <a:defRPr kumimoji="0" sz="1000" b="0" i="0" u="none" strike="noStrike" kern="0" cap="none" spc="0" normalizeH="0" baseline="0">
                  <a:ln>
                    <a:noFill/>
                  </a:ln>
                  <a:gradFill>
                    <a:gsLst>
                      <a:gs pos="0">
                        <a:schemeClr val="tx1">
                          <a:lumMod val="50000"/>
                          <a:lumOff val="50000"/>
                        </a:schemeClr>
                      </a:gs>
                      <a:gs pos="100000">
                        <a:schemeClr val="tx1">
                          <a:lumMod val="65000"/>
                          <a:lumOff val="35000"/>
                        </a:schemeClr>
                      </a:gs>
                    </a:gsLst>
                    <a:lin ang="5400000" scaled="1"/>
                  </a:gradFill>
                  <a:effectLst/>
                  <a:uLnTx/>
                  <a:uFillTx/>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defRPr/>
              </a:pPr>
              <a:r>
                <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您的内容打在这里，或者通过复制您的文本后，在此框中选择粘贴，并选择只保留文字。</a:t>
              </a:r>
              <a:endParaRPr lang="zh-CN" altLang="en-US" sz="1200" kern="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2" name="文本框 7"/>
            <p:cNvSpPr txBox="1"/>
            <p:nvPr/>
          </p:nvSpPr>
          <p:spPr bwMode="auto">
            <a:xfrm>
              <a:off x="8776757" y="2610566"/>
              <a:ext cx="1752700" cy="523356"/>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zh-CN" altLang="en-US" sz="2800" b="1" dirty="0">
                  <a:solidFill>
                    <a:schemeClr val="tx1">
                      <a:lumMod val="75000"/>
                      <a:lumOff val="25000"/>
                    </a:schemeClr>
                  </a:solidFill>
                  <a:latin typeface="思源黑体" panose="020B0500000000000000" pitchFamily="34" charset="-122"/>
                  <a:ea typeface="思源黑体" panose="020B0500000000000000" pitchFamily="34" charset="-122"/>
                  <a:sym typeface="黑体" panose="02010609060101010101" charset="-122"/>
                </a:rPr>
                <a:t>投资回报</a:t>
              </a:r>
              <a:endParaRPr lang="zh-CN" altLang="en-US" sz="28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任意形状 3"/>
          <p:cNvSpPr/>
          <p:nvPr/>
        </p:nvSpPr>
        <p:spPr>
          <a:xfrm flipV="1">
            <a:off x="-1" y="0"/>
            <a:ext cx="3153747" cy="6166634"/>
          </a:xfrm>
          <a:custGeom>
            <a:avLst/>
            <a:gdLst>
              <a:gd name="connsiteX0" fmla="*/ 0 w 2668554"/>
              <a:gd name="connsiteY0" fmla="*/ 5217919 h 5217919"/>
              <a:gd name="connsiteX1" fmla="*/ 2465464 w 2668554"/>
              <a:gd name="connsiteY1" fmla="*/ 5217919 h 5217919"/>
              <a:gd name="connsiteX2" fmla="*/ 2478874 w 2668554"/>
              <a:gd name="connsiteY2" fmla="*/ 5178286 h 5217919"/>
              <a:gd name="connsiteX3" fmla="*/ 2668554 w 2668554"/>
              <a:gd name="connsiteY3" fmla="*/ 3923670 h 5217919"/>
              <a:gd name="connsiteX4" fmla="*/ 91750 w 2668554"/>
              <a:gd name="connsiteY4" fmla="*/ 36176 h 5217919"/>
              <a:gd name="connsiteX5" fmla="*/ 0 w 2668554"/>
              <a:gd name="connsiteY5" fmla="*/ 0 h 5217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8554" h="5217919">
                <a:moveTo>
                  <a:pt x="0" y="5217919"/>
                </a:moveTo>
                <a:lnTo>
                  <a:pt x="2465464" y="5217919"/>
                </a:lnTo>
                <a:lnTo>
                  <a:pt x="2478874" y="5178286"/>
                </a:lnTo>
                <a:cubicBezTo>
                  <a:pt x="2602146" y="4781953"/>
                  <a:pt x="2668554" y="4360566"/>
                  <a:pt x="2668554" y="3923670"/>
                </a:cubicBezTo>
                <a:cubicBezTo>
                  <a:pt x="2668554" y="2176083"/>
                  <a:pt x="1606030" y="676662"/>
                  <a:pt x="91750" y="36176"/>
                </a:cubicBezTo>
                <a:lnTo>
                  <a:pt x="0" y="0"/>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5" name="任意形状 4"/>
          <p:cNvSpPr/>
          <p:nvPr/>
        </p:nvSpPr>
        <p:spPr>
          <a:xfrm rot="10800000" flipV="1">
            <a:off x="10832016" y="4198776"/>
            <a:ext cx="1359983" cy="2659224"/>
          </a:xfrm>
          <a:custGeom>
            <a:avLst/>
            <a:gdLst>
              <a:gd name="connsiteX0" fmla="*/ 0 w 2668554"/>
              <a:gd name="connsiteY0" fmla="*/ 5217919 h 5217919"/>
              <a:gd name="connsiteX1" fmla="*/ 2465464 w 2668554"/>
              <a:gd name="connsiteY1" fmla="*/ 5217919 h 5217919"/>
              <a:gd name="connsiteX2" fmla="*/ 2478874 w 2668554"/>
              <a:gd name="connsiteY2" fmla="*/ 5178286 h 5217919"/>
              <a:gd name="connsiteX3" fmla="*/ 2668554 w 2668554"/>
              <a:gd name="connsiteY3" fmla="*/ 3923670 h 5217919"/>
              <a:gd name="connsiteX4" fmla="*/ 91750 w 2668554"/>
              <a:gd name="connsiteY4" fmla="*/ 36176 h 5217919"/>
              <a:gd name="connsiteX5" fmla="*/ 0 w 2668554"/>
              <a:gd name="connsiteY5" fmla="*/ 0 h 5217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8554" h="5217919">
                <a:moveTo>
                  <a:pt x="0" y="5217919"/>
                </a:moveTo>
                <a:lnTo>
                  <a:pt x="2465464" y="5217919"/>
                </a:lnTo>
                <a:lnTo>
                  <a:pt x="2478874" y="5178286"/>
                </a:lnTo>
                <a:cubicBezTo>
                  <a:pt x="2602146" y="4781953"/>
                  <a:pt x="2668554" y="4360566"/>
                  <a:pt x="2668554" y="3923670"/>
                </a:cubicBezTo>
                <a:cubicBezTo>
                  <a:pt x="2668554" y="2176083"/>
                  <a:pt x="1606030" y="676662"/>
                  <a:pt x="91750" y="36176"/>
                </a:cubicBezTo>
                <a:lnTo>
                  <a:pt x="0" y="0"/>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6" name="文本框 5"/>
          <p:cNvSpPr txBox="1"/>
          <p:nvPr/>
        </p:nvSpPr>
        <p:spPr>
          <a:xfrm>
            <a:off x="733759" y="1623526"/>
            <a:ext cx="2009442" cy="1015663"/>
          </a:xfrm>
          <a:prstGeom prst="rect">
            <a:avLst/>
          </a:prstGeom>
          <a:noFill/>
        </p:spPr>
        <p:txBody>
          <a:bodyPr wrap="square" rtlCol="0">
            <a:spAutoFit/>
          </a:bodyPr>
          <a:lstStyle/>
          <a:p>
            <a:pPr algn="dist"/>
            <a:r>
              <a:rPr kumimoji="1" lang="zh-CN" altLang="en-US" sz="6000" dirty="0">
                <a:solidFill>
                  <a:schemeClr val="tx1">
                    <a:lumMod val="85000"/>
                    <a:lumOff val="15000"/>
                  </a:schemeClr>
                </a:solidFill>
                <a:latin typeface="+mj-ea"/>
                <a:ea typeface="+mj-ea"/>
              </a:rPr>
              <a:t>目录</a:t>
            </a:r>
            <a:endParaRPr kumimoji="1" lang="zh-CN" altLang="en-US" sz="6000" dirty="0">
              <a:solidFill>
                <a:schemeClr val="tx1">
                  <a:lumMod val="85000"/>
                  <a:lumOff val="15000"/>
                </a:schemeClr>
              </a:solidFill>
              <a:latin typeface="+mj-ea"/>
              <a:ea typeface="+mj-ea"/>
            </a:endParaRPr>
          </a:p>
        </p:txBody>
      </p:sp>
      <p:sp>
        <p:nvSpPr>
          <p:cNvPr id="7" name="文本框 6"/>
          <p:cNvSpPr txBox="1"/>
          <p:nvPr/>
        </p:nvSpPr>
        <p:spPr>
          <a:xfrm>
            <a:off x="677706" y="2624743"/>
            <a:ext cx="2084225" cy="461665"/>
          </a:xfrm>
          <a:prstGeom prst="rect">
            <a:avLst/>
          </a:prstGeom>
          <a:noFill/>
        </p:spPr>
        <p:txBody>
          <a:bodyPr wrap="none" rtlCol="0">
            <a:spAutoFit/>
          </a:bodyPr>
          <a:lstStyle/>
          <a:p>
            <a:r>
              <a:rPr kumimoji="1" lang="en-US" altLang="zh-CN" sz="2400" dirty="0">
                <a:solidFill>
                  <a:schemeClr val="tx1">
                    <a:lumMod val="85000"/>
                    <a:lumOff val="15000"/>
                  </a:schemeClr>
                </a:solidFill>
                <a:latin typeface="+mj-lt"/>
              </a:rPr>
              <a:t>CONTENTS</a:t>
            </a:r>
            <a:endParaRPr kumimoji="1" lang="zh-CN" altLang="en-US" sz="2400" dirty="0">
              <a:solidFill>
                <a:schemeClr val="tx1">
                  <a:lumMod val="85000"/>
                  <a:lumOff val="15000"/>
                </a:schemeClr>
              </a:solidFill>
              <a:latin typeface="+mj-lt"/>
            </a:endParaRPr>
          </a:p>
        </p:txBody>
      </p:sp>
      <p:sp>
        <p:nvSpPr>
          <p:cNvPr id="8" name="文本框 7"/>
          <p:cNvSpPr txBox="1"/>
          <p:nvPr/>
        </p:nvSpPr>
        <p:spPr>
          <a:xfrm>
            <a:off x="3533755" y="1930373"/>
            <a:ext cx="3021981" cy="2305888"/>
          </a:xfrm>
          <a:prstGeom prst="rect">
            <a:avLst/>
          </a:prstGeom>
          <a:noFill/>
        </p:spPr>
        <p:txBody>
          <a:bodyPr wrap="none" rtlCol="0">
            <a:spAutoFit/>
          </a:bodyPr>
          <a:lstStyle/>
          <a:p>
            <a:pPr marL="342900" indent="-342900">
              <a:lnSpc>
                <a:spcPct val="250000"/>
              </a:lnSpc>
              <a:buFont typeface="+mj-lt"/>
              <a:buAutoNum type="arabicPeriod"/>
            </a:pPr>
            <a:r>
              <a:rPr kumimoji="1" lang="zh-CN" altLang="en-US" sz="3200" dirty="0">
                <a:solidFill>
                  <a:schemeClr val="tx1">
                    <a:lumMod val="75000"/>
                    <a:lumOff val="25000"/>
                  </a:schemeClr>
                </a:solidFill>
                <a:latin typeface="+mj-ea"/>
                <a:ea typeface="+mj-ea"/>
              </a:rPr>
              <a:t>项目综合介绍</a:t>
            </a:r>
            <a:endParaRPr kumimoji="1" lang="en-US" altLang="zh-CN" sz="3200" dirty="0">
              <a:solidFill>
                <a:schemeClr val="tx1">
                  <a:lumMod val="75000"/>
                  <a:lumOff val="25000"/>
                </a:schemeClr>
              </a:solidFill>
              <a:latin typeface="+mj-ea"/>
              <a:ea typeface="+mj-ea"/>
            </a:endParaRPr>
          </a:p>
          <a:p>
            <a:pPr marL="342900" indent="-342900">
              <a:lnSpc>
                <a:spcPct val="250000"/>
              </a:lnSpc>
              <a:buFont typeface="+mj-lt"/>
              <a:buAutoNum type="arabicPeriod"/>
            </a:pPr>
            <a:r>
              <a:rPr kumimoji="1" lang="zh-CN" altLang="en-US" sz="3200" dirty="0">
                <a:solidFill>
                  <a:schemeClr val="tx1">
                    <a:lumMod val="75000"/>
                    <a:lumOff val="25000"/>
                  </a:schemeClr>
                </a:solidFill>
                <a:latin typeface="+mj-ea"/>
                <a:ea typeface="+mj-ea"/>
              </a:rPr>
              <a:t>研发进度说明</a:t>
            </a:r>
            <a:endParaRPr kumimoji="1" lang="zh-CN" altLang="en-US" sz="3200" dirty="0">
              <a:solidFill>
                <a:schemeClr val="tx1">
                  <a:lumMod val="75000"/>
                  <a:lumOff val="25000"/>
                </a:schemeClr>
              </a:solidFill>
              <a:latin typeface="+mj-ea"/>
              <a:ea typeface="+mj-ea"/>
            </a:endParaRPr>
          </a:p>
        </p:txBody>
      </p:sp>
      <p:sp>
        <p:nvSpPr>
          <p:cNvPr id="9" name="文本框 8"/>
          <p:cNvSpPr txBox="1"/>
          <p:nvPr/>
        </p:nvSpPr>
        <p:spPr>
          <a:xfrm>
            <a:off x="7430025" y="1930373"/>
            <a:ext cx="3166251" cy="2305888"/>
          </a:xfrm>
          <a:prstGeom prst="rect">
            <a:avLst/>
          </a:prstGeom>
          <a:noFill/>
        </p:spPr>
        <p:txBody>
          <a:bodyPr wrap="none" rtlCol="0">
            <a:spAutoFit/>
          </a:bodyPr>
          <a:lstStyle/>
          <a:p>
            <a:pPr marL="514350" indent="-514350">
              <a:lnSpc>
                <a:spcPct val="250000"/>
              </a:lnSpc>
              <a:buFont typeface="+mj-lt"/>
              <a:buAutoNum type="arabicPeriod" startAt="3"/>
            </a:pPr>
            <a:r>
              <a:rPr kumimoji="1" lang="zh-CN" altLang="en-US" sz="3200" dirty="0">
                <a:solidFill>
                  <a:schemeClr val="tx1">
                    <a:lumMod val="75000"/>
                    <a:lumOff val="25000"/>
                  </a:schemeClr>
                </a:solidFill>
                <a:latin typeface="+mj-ea"/>
                <a:ea typeface="+mj-ea"/>
              </a:rPr>
              <a:t>市场融资方案</a:t>
            </a:r>
            <a:endParaRPr kumimoji="1" lang="en-US" altLang="zh-CN" sz="3200" dirty="0">
              <a:solidFill>
                <a:schemeClr val="tx1">
                  <a:lumMod val="75000"/>
                  <a:lumOff val="25000"/>
                </a:schemeClr>
              </a:solidFill>
              <a:latin typeface="+mj-ea"/>
              <a:ea typeface="+mj-ea"/>
            </a:endParaRPr>
          </a:p>
          <a:p>
            <a:pPr marL="514350" indent="-514350">
              <a:lnSpc>
                <a:spcPct val="250000"/>
              </a:lnSpc>
              <a:buFont typeface="+mj-lt"/>
              <a:buAutoNum type="arabicPeriod" startAt="3"/>
            </a:pPr>
            <a:r>
              <a:rPr kumimoji="1" lang="zh-CN" altLang="en-US" sz="3200" dirty="0">
                <a:solidFill>
                  <a:schemeClr val="tx1">
                    <a:lumMod val="75000"/>
                    <a:lumOff val="25000"/>
                  </a:schemeClr>
                </a:solidFill>
                <a:latin typeface="+mj-ea"/>
                <a:ea typeface="+mj-ea"/>
              </a:rPr>
              <a:t>投资回报预期</a:t>
            </a:r>
            <a:endParaRPr kumimoji="1" lang="zh-CN" altLang="en-US" sz="3200" dirty="0">
              <a:solidFill>
                <a:schemeClr val="tx1">
                  <a:lumMod val="75000"/>
                  <a:lumOff val="25000"/>
                </a:schemeClr>
              </a:solidFill>
              <a:latin typeface="+mj-ea"/>
              <a:ea typeface="+mj-ea"/>
            </a:endParaRPr>
          </a:p>
        </p:txBody>
      </p:sp>
      <p:sp>
        <p:nvSpPr>
          <p:cNvPr id="10" name="文本框 9"/>
          <p:cNvSpPr txBox="1"/>
          <p:nvPr/>
        </p:nvSpPr>
        <p:spPr>
          <a:xfrm>
            <a:off x="3891802" y="2969989"/>
            <a:ext cx="3520188" cy="444674"/>
          </a:xfrm>
          <a:prstGeom prst="rect">
            <a:avLst/>
          </a:prstGeom>
          <a:noFill/>
        </p:spPr>
        <p:txBody>
          <a:bodyPr wrap="square" rtlCol="0">
            <a:spAutoFit/>
          </a:bodyPr>
          <a:lstStyle/>
          <a:p>
            <a:pPr>
              <a:lnSpc>
                <a:spcPct val="120000"/>
              </a:lnSpc>
            </a:pPr>
            <a:r>
              <a:rPr lang="en-GB" altLang="zh-CN" sz="1000" dirty="0">
                <a:solidFill>
                  <a:schemeClr val="tx1">
                    <a:lumMod val="75000"/>
                    <a:lumOff val="25000"/>
                  </a:schemeClr>
                </a:solidFill>
              </a:rPr>
              <a:t>enter the relevant content you need here. thank you for downloading our ppt template file.</a:t>
            </a:r>
            <a:endParaRPr lang="en-GB" altLang="zh-CN" sz="1000" dirty="0">
              <a:solidFill>
                <a:schemeClr val="tx1">
                  <a:lumMod val="75000"/>
                  <a:lumOff val="25000"/>
                </a:schemeClr>
              </a:solidFill>
            </a:endParaRPr>
          </a:p>
        </p:txBody>
      </p:sp>
      <p:sp>
        <p:nvSpPr>
          <p:cNvPr id="11" name="文本框 10"/>
          <p:cNvSpPr txBox="1"/>
          <p:nvPr/>
        </p:nvSpPr>
        <p:spPr>
          <a:xfrm>
            <a:off x="3872515" y="4175959"/>
            <a:ext cx="3520188" cy="444674"/>
          </a:xfrm>
          <a:prstGeom prst="rect">
            <a:avLst/>
          </a:prstGeom>
          <a:noFill/>
        </p:spPr>
        <p:txBody>
          <a:bodyPr wrap="square" rtlCol="0">
            <a:spAutoFit/>
          </a:bodyPr>
          <a:lstStyle/>
          <a:p>
            <a:pPr>
              <a:lnSpc>
                <a:spcPct val="120000"/>
              </a:lnSpc>
            </a:pPr>
            <a:r>
              <a:rPr lang="en-GB" altLang="zh-CN" sz="1000" dirty="0">
                <a:solidFill>
                  <a:schemeClr val="tx1">
                    <a:lumMod val="75000"/>
                    <a:lumOff val="25000"/>
                  </a:schemeClr>
                </a:solidFill>
              </a:rPr>
              <a:t>enter the relevant content you need here. thank you for downloading our ppt template file.</a:t>
            </a:r>
            <a:endParaRPr lang="en-GB" altLang="zh-CN" sz="1000" dirty="0">
              <a:solidFill>
                <a:schemeClr val="tx1">
                  <a:lumMod val="75000"/>
                  <a:lumOff val="25000"/>
                </a:schemeClr>
              </a:solidFill>
            </a:endParaRPr>
          </a:p>
        </p:txBody>
      </p:sp>
      <p:sp>
        <p:nvSpPr>
          <p:cNvPr id="12" name="文本框 11"/>
          <p:cNvSpPr txBox="1"/>
          <p:nvPr/>
        </p:nvSpPr>
        <p:spPr>
          <a:xfrm>
            <a:off x="7974756" y="2969989"/>
            <a:ext cx="3520188" cy="444674"/>
          </a:xfrm>
          <a:prstGeom prst="rect">
            <a:avLst/>
          </a:prstGeom>
          <a:noFill/>
        </p:spPr>
        <p:txBody>
          <a:bodyPr wrap="square" rtlCol="0">
            <a:spAutoFit/>
          </a:bodyPr>
          <a:lstStyle/>
          <a:p>
            <a:pPr>
              <a:lnSpc>
                <a:spcPct val="120000"/>
              </a:lnSpc>
            </a:pPr>
            <a:r>
              <a:rPr lang="en-GB" altLang="zh-CN" sz="1000" dirty="0">
                <a:solidFill>
                  <a:schemeClr val="tx1">
                    <a:lumMod val="75000"/>
                    <a:lumOff val="25000"/>
                  </a:schemeClr>
                </a:solidFill>
              </a:rPr>
              <a:t>enter the relevant content you need here. thank you for downloading our ppt template file.</a:t>
            </a:r>
            <a:endParaRPr lang="en-GB" altLang="zh-CN" sz="1000" dirty="0">
              <a:solidFill>
                <a:schemeClr val="tx1">
                  <a:lumMod val="75000"/>
                  <a:lumOff val="25000"/>
                </a:schemeClr>
              </a:solidFill>
            </a:endParaRPr>
          </a:p>
        </p:txBody>
      </p:sp>
      <p:sp>
        <p:nvSpPr>
          <p:cNvPr id="13" name="文本框 12"/>
          <p:cNvSpPr txBox="1"/>
          <p:nvPr/>
        </p:nvSpPr>
        <p:spPr>
          <a:xfrm>
            <a:off x="7955469" y="4175959"/>
            <a:ext cx="3520188" cy="444674"/>
          </a:xfrm>
          <a:prstGeom prst="rect">
            <a:avLst/>
          </a:prstGeom>
          <a:noFill/>
        </p:spPr>
        <p:txBody>
          <a:bodyPr wrap="square" rtlCol="0">
            <a:spAutoFit/>
          </a:bodyPr>
          <a:lstStyle/>
          <a:p>
            <a:pPr>
              <a:lnSpc>
                <a:spcPct val="120000"/>
              </a:lnSpc>
            </a:pPr>
            <a:r>
              <a:rPr lang="en-GB" altLang="zh-CN" sz="1000" dirty="0">
                <a:solidFill>
                  <a:schemeClr val="tx1">
                    <a:lumMod val="75000"/>
                    <a:lumOff val="25000"/>
                  </a:schemeClr>
                </a:solidFill>
              </a:rPr>
              <a:t>enter the relevant content you need here. thank you for downloading our ppt template file.</a:t>
            </a:r>
            <a:endParaRPr lang="en-GB" altLang="zh-CN" sz="10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矩形 16"/>
          <p:cNvSpPr/>
          <p:nvPr/>
        </p:nvSpPr>
        <p:spPr>
          <a:xfrm>
            <a:off x="0" y="0"/>
            <a:ext cx="12192000" cy="6857998"/>
          </a:xfrm>
          <a:prstGeom prst="rect">
            <a:avLst/>
          </a:prstGeom>
          <a:blipFill dpi="0" rotWithShape="1">
            <a:blip r:embed="rId1" cstate="screen">
              <a:extLst>
                <a:ext uri="{BEBA8EAE-BF5A-486C-A8C5-ECC9F3942E4B}">
                  <a14:imgProps xmlns:a14="http://schemas.microsoft.com/office/drawing/2010/main">
                    <a14:imgLayer r:embed="rId2">
                      <a14:imgEffect>
                        <a14:saturation sat="0"/>
                      </a14:imgEffect>
                    </a14:imgLayer>
                  </a14:imgProps>
                </a:ext>
              </a:extLst>
            </a:blip>
            <a:srcRect/>
            <a:stretch>
              <a:fillRect l="1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任意形状 11"/>
          <p:cNvSpPr/>
          <p:nvPr/>
        </p:nvSpPr>
        <p:spPr>
          <a:xfrm>
            <a:off x="-1" y="0"/>
            <a:ext cx="5607426" cy="6894769"/>
          </a:xfrm>
          <a:custGeom>
            <a:avLst/>
            <a:gdLst>
              <a:gd name="connsiteX0" fmla="*/ 0 w 5607426"/>
              <a:gd name="connsiteY0" fmla="*/ 0 h 6894769"/>
              <a:gd name="connsiteX1" fmla="*/ 2044890 w 5607426"/>
              <a:gd name="connsiteY1" fmla="*/ 0 h 6894769"/>
              <a:gd name="connsiteX2" fmla="*/ 2211410 w 5607426"/>
              <a:gd name="connsiteY2" fmla="*/ 65657 h 6894769"/>
              <a:gd name="connsiteX3" fmla="*/ 5607426 w 5607426"/>
              <a:gd name="connsiteY3" fmla="*/ 5189055 h 6894769"/>
              <a:gd name="connsiteX4" fmla="*/ 5357443 w 5607426"/>
              <a:gd name="connsiteY4" fmla="*/ 6842536 h 6894769"/>
              <a:gd name="connsiteX5" fmla="*/ 5339770 w 5607426"/>
              <a:gd name="connsiteY5" fmla="*/ 6894769 h 6894769"/>
              <a:gd name="connsiteX6" fmla="*/ 0 w 5607426"/>
              <a:gd name="connsiteY6" fmla="*/ 6894769 h 6894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7426" h="6894769">
                <a:moveTo>
                  <a:pt x="0" y="0"/>
                </a:moveTo>
                <a:lnTo>
                  <a:pt x="2044890" y="0"/>
                </a:lnTo>
                <a:lnTo>
                  <a:pt x="2211410" y="65657"/>
                </a:lnTo>
                <a:cubicBezTo>
                  <a:pt x="4207106" y="909765"/>
                  <a:pt x="5607426" y="2885879"/>
                  <a:pt x="5607426" y="5189055"/>
                </a:cubicBezTo>
                <a:cubicBezTo>
                  <a:pt x="5607426" y="5764849"/>
                  <a:pt x="5519906" y="6320202"/>
                  <a:pt x="5357443" y="6842536"/>
                </a:cubicBezTo>
                <a:lnTo>
                  <a:pt x="5339770" y="6894769"/>
                </a:lnTo>
                <a:lnTo>
                  <a:pt x="0" y="6894769"/>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6" name="任意形状 15"/>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18" name="文本框 17"/>
          <p:cNvSpPr txBox="1"/>
          <p:nvPr/>
        </p:nvSpPr>
        <p:spPr>
          <a:xfrm>
            <a:off x="941982" y="2939761"/>
            <a:ext cx="7754149" cy="1323439"/>
          </a:xfrm>
          <a:prstGeom prst="rect">
            <a:avLst/>
          </a:prstGeom>
          <a:noFill/>
        </p:spPr>
        <p:txBody>
          <a:bodyPr wrap="square" rtlCol="0">
            <a:spAutoFit/>
          </a:bodyPr>
          <a:lstStyle/>
          <a:p>
            <a:pPr algn="dist"/>
            <a:r>
              <a:rPr kumimoji="1" lang="en-US" altLang="zh-CN" sz="8000" dirty="0">
                <a:solidFill>
                  <a:schemeClr val="tx1">
                    <a:lumMod val="85000"/>
                    <a:lumOff val="15000"/>
                  </a:schemeClr>
                </a:solidFill>
                <a:latin typeface="+mj-lt"/>
              </a:rPr>
              <a:t>THANK</a:t>
            </a:r>
            <a:r>
              <a:rPr kumimoji="1" lang="zh-CN" altLang="en-US" sz="8000" dirty="0">
                <a:solidFill>
                  <a:schemeClr val="tx1">
                    <a:lumMod val="85000"/>
                    <a:lumOff val="15000"/>
                  </a:schemeClr>
                </a:solidFill>
                <a:latin typeface="+mj-lt"/>
              </a:rPr>
              <a:t> </a:t>
            </a:r>
            <a:r>
              <a:rPr kumimoji="1" lang="en-US" altLang="zh-CN" sz="8000" dirty="0">
                <a:solidFill>
                  <a:schemeClr val="bg1"/>
                </a:solidFill>
                <a:latin typeface="+mj-lt"/>
              </a:rPr>
              <a:t>YOU</a:t>
            </a:r>
            <a:endParaRPr kumimoji="1" lang="zh-CN" altLang="en-US" sz="8000" dirty="0">
              <a:solidFill>
                <a:schemeClr val="bg1"/>
              </a:solidFill>
              <a:latin typeface="+mj-lt"/>
            </a:endParaRPr>
          </a:p>
        </p:txBody>
      </p:sp>
      <p:sp>
        <p:nvSpPr>
          <p:cNvPr id="19" name="文本框 18"/>
          <p:cNvSpPr txBox="1"/>
          <p:nvPr/>
        </p:nvSpPr>
        <p:spPr>
          <a:xfrm>
            <a:off x="1035286" y="2410957"/>
            <a:ext cx="2715619" cy="645160"/>
          </a:xfrm>
          <a:prstGeom prst="rect">
            <a:avLst/>
          </a:prstGeom>
          <a:noFill/>
        </p:spPr>
        <p:txBody>
          <a:bodyPr wrap="square" rtlCol="0">
            <a:spAutoFit/>
          </a:bodyPr>
          <a:lstStyle/>
          <a:p>
            <a:pPr algn="dist"/>
            <a:r>
              <a:rPr kumimoji="1" lang="en-US" altLang="zh-CN" sz="3600" dirty="0">
                <a:solidFill>
                  <a:schemeClr val="tx1">
                    <a:lumMod val="85000"/>
                    <a:lumOff val="15000"/>
                  </a:schemeClr>
                </a:solidFill>
              </a:rPr>
              <a:t>202X</a:t>
            </a:r>
            <a:endParaRPr kumimoji="1" lang="zh-CN" altLang="en-US" sz="3600" dirty="0">
              <a:solidFill>
                <a:schemeClr val="tx1">
                  <a:lumMod val="85000"/>
                  <a:lumOff val="15000"/>
                </a:schemeClr>
              </a:solidFill>
            </a:endParaRPr>
          </a:p>
        </p:txBody>
      </p:sp>
      <p:sp>
        <p:nvSpPr>
          <p:cNvPr id="20" name="文本框 19"/>
          <p:cNvSpPr txBox="1"/>
          <p:nvPr/>
        </p:nvSpPr>
        <p:spPr>
          <a:xfrm>
            <a:off x="961051" y="4119185"/>
            <a:ext cx="4609051" cy="629339"/>
          </a:xfrm>
          <a:prstGeom prst="rect">
            <a:avLst/>
          </a:prstGeom>
          <a:noFill/>
        </p:spPr>
        <p:txBody>
          <a:bodyPr wrap="square" rtlCol="0">
            <a:spAutoFit/>
          </a:bodyPr>
          <a:lstStyle/>
          <a:p>
            <a:pPr>
              <a:lnSpc>
                <a:spcPct val="120000"/>
              </a:lnSpc>
            </a:pPr>
            <a:r>
              <a:rPr lang="en-GB" altLang="zh-CN" sz="1000" dirty="0">
                <a:solidFill>
                  <a:schemeClr val="tx1">
                    <a:lumMod val="85000"/>
                    <a:lumOff val="1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tx1">
                  <a:lumMod val="85000"/>
                  <a:lumOff val="15000"/>
                </a:schemeClr>
              </a:solidFill>
            </a:endParaRPr>
          </a:p>
        </p:txBody>
      </p:sp>
      <p:sp>
        <p:nvSpPr>
          <p:cNvPr id="21" name="圆角矩形 20"/>
          <p:cNvSpPr/>
          <p:nvPr/>
        </p:nvSpPr>
        <p:spPr>
          <a:xfrm>
            <a:off x="1035147" y="4944843"/>
            <a:ext cx="2249090" cy="59716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文本框 22"/>
          <p:cNvSpPr txBox="1"/>
          <p:nvPr/>
        </p:nvSpPr>
        <p:spPr>
          <a:xfrm>
            <a:off x="1194045" y="5049474"/>
            <a:ext cx="1198880" cy="398780"/>
          </a:xfrm>
          <a:prstGeom prst="rect">
            <a:avLst/>
          </a:prstGeom>
          <a:noFill/>
        </p:spPr>
        <p:txBody>
          <a:bodyPr wrap="none" rtlCol="0">
            <a:spAutoFit/>
          </a:bodyPr>
          <a:lstStyle/>
          <a:p>
            <a:r>
              <a:rPr kumimoji="1" lang="zh-CN" altLang="en-US" sz="2000" dirty="0">
                <a:solidFill>
                  <a:schemeClr val="tx1">
                    <a:lumMod val="85000"/>
                    <a:lumOff val="15000"/>
                  </a:schemeClr>
                </a:solidFill>
              </a:rPr>
              <a:t>汇报人：</a:t>
            </a:r>
            <a:endParaRPr kumimoji="1" lang="zh-CN" altLang="en-US" sz="2000" dirty="0">
              <a:solidFill>
                <a:schemeClr val="tx1">
                  <a:lumMod val="85000"/>
                  <a:lumOff val="15000"/>
                </a:schemeClr>
              </a:solidFill>
            </a:endParaRPr>
          </a:p>
        </p:txBody>
      </p:sp>
      <p:sp>
        <p:nvSpPr>
          <p:cNvPr id="24" name="椭圆 23"/>
          <p:cNvSpPr/>
          <p:nvPr/>
        </p:nvSpPr>
        <p:spPr>
          <a:xfrm>
            <a:off x="9485348" y="430340"/>
            <a:ext cx="2257594" cy="2257594"/>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椭圆 24"/>
          <p:cNvSpPr/>
          <p:nvPr/>
        </p:nvSpPr>
        <p:spPr>
          <a:xfrm>
            <a:off x="9757481" y="702473"/>
            <a:ext cx="1713329" cy="17133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6" name="文本框 25"/>
          <p:cNvSpPr txBox="1"/>
          <p:nvPr/>
        </p:nvSpPr>
        <p:spPr>
          <a:xfrm>
            <a:off x="9882883" y="1240764"/>
            <a:ext cx="1476110" cy="584775"/>
          </a:xfrm>
          <a:prstGeom prst="rect">
            <a:avLst/>
          </a:prstGeom>
          <a:noFill/>
        </p:spPr>
        <p:txBody>
          <a:bodyPr wrap="none" rtlCol="0">
            <a:spAutoFit/>
          </a:bodyPr>
          <a:lstStyle/>
          <a:p>
            <a:r>
              <a:rPr kumimoji="1" lang="en-US" altLang="zh-CN" sz="3200" dirty="0">
                <a:solidFill>
                  <a:schemeClr val="tx1">
                    <a:lumMod val="85000"/>
                    <a:lumOff val="15000"/>
                  </a:schemeClr>
                </a:solidFill>
                <a:latin typeface="+mj-lt"/>
              </a:rPr>
              <a:t>LOGO</a:t>
            </a:r>
            <a:endParaRPr kumimoji="1" lang="zh-CN" altLang="en-US" sz="3200" dirty="0">
              <a:solidFill>
                <a:schemeClr val="tx1">
                  <a:lumMod val="85000"/>
                  <a:lumOff val="15000"/>
                </a:schemeClr>
              </a:solidFill>
              <a:latin typeface="+mj-lt"/>
            </a:endParaRPr>
          </a:p>
        </p:txBody>
      </p:sp>
      <p:sp>
        <p:nvSpPr>
          <p:cNvPr id="27" name="文本框 26"/>
          <p:cNvSpPr txBox="1"/>
          <p:nvPr/>
        </p:nvSpPr>
        <p:spPr>
          <a:xfrm>
            <a:off x="9883819" y="1659220"/>
            <a:ext cx="1436915" cy="253916"/>
          </a:xfrm>
          <a:prstGeom prst="rect">
            <a:avLst/>
          </a:prstGeom>
          <a:noFill/>
        </p:spPr>
        <p:txBody>
          <a:bodyPr wrap="square" rtlCol="0">
            <a:spAutoFit/>
          </a:bodyPr>
          <a:lstStyle/>
          <a:p>
            <a:pPr algn="dist"/>
            <a:r>
              <a:rPr kumimoji="1" lang="en-US" altLang="zh-CN" sz="1050" dirty="0">
                <a:solidFill>
                  <a:schemeClr val="tx1">
                    <a:lumMod val="85000"/>
                    <a:lumOff val="15000"/>
                  </a:schemeClr>
                </a:solidFill>
              </a:rPr>
              <a:t>PPT</a:t>
            </a:r>
            <a:r>
              <a:rPr kumimoji="1" lang="zh-CN" altLang="en-US" sz="1050" dirty="0">
                <a:solidFill>
                  <a:schemeClr val="tx1">
                    <a:lumMod val="85000"/>
                    <a:lumOff val="15000"/>
                  </a:schemeClr>
                </a:solidFill>
              </a:rPr>
              <a:t> </a:t>
            </a:r>
            <a:r>
              <a:rPr kumimoji="1" lang="en-US" altLang="zh-CN" sz="1050" dirty="0">
                <a:solidFill>
                  <a:schemeClr val="tx1">
                    <a:lumMod val="85000"/>
                    <a:lumOff val="15000"/>
                  </a:schemeClr>
                </a:solidFill>
              </a:rPr>
              <a:t>TEMPLATE</a:t>
            </a:r>
            <a:endParaRPr kumimoji="1" lang="zh-CN" altLang="en-US" sz="1050" dirty="0">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500"/>
                                        <p:tgtEl>
                                          <p:spTgt spid="1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checkerboard(across)">
                                      <p:cBhvr>
                                        <p:cTn id="13" dur="500"/>
                                        <p:tgtEl>
                                          <p:spTgt spid="20"/>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checkerboard(across)">
                                      <p:cBhvr>
                                        <p:cTn id="16" dur="500"/>
                                        <p:tgtEl>
                                          <p:spTgt spid="21"/>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checkerboard(across)">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任意形状 4"/>
          <p:cNvSpPr/>
          <p:nvPr/>
        </p:nvSpPr>
        <p:spPr>
          <a:xfrm>
            <a:off x="0" y="2016512"/>
            <a:ext cx="2537926" cy="4841488"/>
          </a:xfrm>
          <a:custGeom>
            <a:avLst/>
            <a:gdLst>
              <a:gd name="connsiteX0" fmla="*/ 0 w 2537926"/>
              <a:gd name="connsiteY0" fmla="*/ 0 h 4841488"/>
              <a:gd name="connsiteX1" fmla="*/ 36323 w 2537926"/>
              <a:gd name="connsiteY1" fmla="*/ 0 h 4841488"/>
              <a:gd name="connsiteX2" fmla="*/ 153253 w 2537926"/>
              <a:gd name="connsiteY2" fmla="*/ 46104 h 4841488"/>
              <a:gd name="connsiteX3" fmla="*/ 2537926 w 2537926"/>
              <a:gd name="connsiteY3" fmla="*/ 3643740 h 4841488"/>
              <a:gd name="connsiteX4" fmla="*/ 2362389 w 2537926"/>
              <a:gd name="connsiteY4" fmla="*/ 4804810 h 4841488"/>
              <a:gd name="connsiteX5" fmla="*/ 2349979 w 2537926"/>
              <a:gd name="connsiteY5" fmla="*/ 4841488 h 4841488"/>
              <a:gd name="connsiteX6" fmla="*/ 0 w 2537926"/>
              <a:gd name="connsiteY6" fmla="*/ 4841488 h 484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7926" h="4841488">
                <a:moveTo>
                  <a:pt x="0" y="0"/>
                </a:moveTo>
                <a:lnTo>
                  <a:pt x="36323" y="0"/>
                </a:lnTo>
                <a:lnTo>
                  <a:pt x="153253" y="46104"/>
                </a:lnTo>
                <a:cubicBezTo>
                  <a:pt x="1554625" y="638835"/>
                  <a:pt x="2537926" y="2026457"/>
                  <a:pt x="2537926" y="3643740"/>
                </a:cubicBezTo>
                <a:cubicBezTo>
                  <a:pt x="2537926" y="4048061"/>
                  <a:pt x="2476470" y="4438029"/>
                  <a:pt x="2362389" y="4804810"/>
                </a:cubicBezTo>
                <a:lnTo>
                  <a:pt x="2349979" y="4841488"/>
                </a:lnTo>
                <a:lnTo>
                  <a:pt x="0" y="4841488"/>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3" name="任意形状 2"/>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7" name="文本框 6"/>
          <p:cNvSpPr txBox="1"/>
          <p:nvPr/>
        </p:nvSpPr>
        <p:spPr>
          <a:xfrm>
            <a:off x="3253867" y="3088920"/>
            <a:ext cx="6499138" cy="1107996"/>
          </a:xfrm>
          <a:prstGeom prst="rect">
            <a:avLst/>
          </a:prstGeom>
          <a:noFill/>
        </p:spPr>
        <p:txBody>
          <a:bodyPr wrap="square" rtlCol="0">
            <a:spAutoFit/>
          </a:bodyPr>
          <a:lstStyle/>
          <a:p>
            <a:pPr algn="dist"/>
            <a:r>
              <a:rPr kumimoji="1" lang="zh-CN" altLang="en-US" sz="6600" dirty="0">
                <a:solidFill>
                  <a:schemeClr val="tx1">
                    <a:lumMod val="75000"/>
                    <a:lumOff val="25000"/>
                  </a:schemeClr>
                </a:solidFill>
                <a:latin typeface="+mj-ea"/>
                <a:ea typeface="+mj-ea"/>
              </a:rPr>
              <a:t>项目综合介绍</a:t>
            </a:r>
            <a:endParaRPr kumimoji="1" lang="en-US" altLang="zh-CN" sz="6600" dirty="0">
              <a:solidFill>
                <a:schemeClr val="tx1">
                  <a:lumMod val="75000"/>
                  <a:lumOff val="25000"/>
                </a:schemeClr>
              </a:solidFill>
              <a:latin typeface="+mj-ea"/>
              <a:ea typeface="+mj-ea"/>
            </a:endParaRPr>
          </a:p>
        </p:txBody>
      </p:sp>
      <p:sp>
        <p:nvSpPr>
          <p:cNvPr id="8" name="圆角矩形 7"/>
          <p:cNvSpPr/>
          <p:nvPr/>
        </p:nvSpPr>
        <p:spPr>
          <a:xfrm>
            <a:off x="5355771" y="2192695"/>
            <a:ext cx="2295331" cy="708714"/>
          </a:xfrm>
          <a:prstGeom prst="roundRect">
            <a:avLst>
              <a:gd name="adj" fmla="val 50000"/>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5692958" y="2285442"/>
            <a:ext cx="1620957" cy="523220"/>
          </a:xfrm>
          <a:prstGeom prst="rect">
            <a:avLst/>
          </a:prstGeom>
          <a:noFill/>
        </p:spPr>
        <p:txBody>
          <a:bodyPr wrap="none" rtlCol="0">
            <a:spAutoFit/>
          </a:bodyPr>
          <a:lstStyle/>
          <a:p>
            <a:r>
              <a:rPr kumimoji="1" lang="zh-CN" altLang="en-US" sz="2800" dirty="0">
                <a:solidFill>
                  <a:schemeClr val="tx1">
                    <a:lumMod val="85000"/>
                    <a:lumOff val="15000"/>
                  </a:schemeClr>
                </a:solidFill>
              </a:rPr>
              <a:t>第一部分</a:t>
            </a:r>
            <a:endParaRPr kumimoji="1" lang="zh-CN" altLang="en-US" sz="2800" dirty="0">
              <a:solidFill>
                <a:schemeClr val="tx1">
                  <a:lumMod val="85000"/>
                  <a:lumOff val="15000"/>
                </a:schemeClr>
              </a:solidFill>
            </a:endParaRPr>
          </a:p>
        </p:txBody>
      </p:sp>
      <p:sp>
        <p:nvSpPr>
          <p:cNvPr id="9" name="文本框 8"/>
          <p:cNvSpPr txBox="1"/>
          <p:nvPr/>
        </p:nvSpPr>
        <p:spPr>
          <a:xfrm>
            <a:off x="2985795" y="4260906"/>
            <a:ext cx="7035282" cy="568810"/>
          </a:xfrm>
          <a:prstGeom prst="rect">
            <a:avLst/>
          </a:prstGeom>
          <a:noFill/>
        </p:spPr>
        <p:txBody>
          <a:bodyPr wrap="square" rtlCol="0">
            <a:spAutoFit/>
          </a:bodyPr>
          <a:lstStyle/>
          <a:p>
            <a:pPr algn="ctr">
              <a:lnSpc>
                <a:spcPct val="150000"/>
              </a:lnSpc>
            </a:pPr>
            <a:r>
              <a:rPr lang="en-GB" altLang="zh-CN" sz="1100" dirty="0">
                <a:solidFill>
                  <a:schemeClr val="tx1">
                    <a:lumMod val="75000"/>
                    <a:lumOff val="2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animBg="1"/>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项目综合介绍</a:t>
            </a:r>
            <a:endParaRPr kumimoji="1" lang="en-US" altLang="zh-CN" sz="2800" dirty="0">
              <a:solidFill>
                <a:schemeClr val="tx1">
                  <a:lumMod val="85000"/>
                  <a:lumOff val="15000"/>
                </a:schemeClr>
              </a:solidFill>
              <a:latin typeface="+mj-ea"/>
            </a:endParaRPr>
          </a:p>
        </p:txBody>
      </p:sp>
      <p:grpSp>
        <p:nvGrpSpPr>
          <p:cNvPr id="3" name="组合 2"/>
          <p:cNvGrpSpPr/>
          <p:nvPr/>
        </p:nvGrpSpPr>
        <p:grpSpPr>
          <a:xfrm>
            <a:off x="6567896" y="2239071"/>
            <a:ext cx="4443004" cy="903554"/>
            <a:chOff x="8386922" y="2192795"/>
            <a:chExt cx="4443004" cy="903554"/>
          </a:xfrm>
        </p:grpSpPr>
        <p:sp>
          <p:nvSpPr>
            <p:cNvPr id="4" name="矩形 3"/>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5" name="文本框 4"/>
            <p:cNvSpPr txBox="1"/>
            <p:nvPr/>
          </p:nvSpPr>
          <p:spPr>
            <a:xfrm>
              <a:off x="8386922" y="2542351"/>
              <a:ext cx="4443004" cy="553998"/>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您的内容打在这里或者通过复制您的您的内容打在这里或者通过复内容打在这里或者制您的您的内容打在这里或者通过复制您的</a:t>
              </a:r>
              <a:endParaRPr lang="en-US" altLang="zh-CN" sz="1000" dirty="0">
                <a:solidFill>
                  <a:schemeClr val="tx1">
                    <a:lumMod val="75000"/>
                    <a:lumOff val="25000"/>
                  </a:schemeClr>
                </a:solidFill>
                <a:latin typeface="+mn-ea"/>
              </a:endParaRPr>
            </a:p>
          </p:txBody>
        </p:sp>
      </p:grpSp>
      <p:grpSp>
        <p:nvGrpSpPr>
          <p:cNvPr id="6" name="组合 5"/>
          <p:cNvGrpSpPr/>
          <p:nvPr/>
        </p:nvGrpSpPr>
        <p:grpSpPr>
          <a:xfrm>
            <a:off x="6567896" y="3459918"/>
            <a:ext cx="4443004" cy="903554"/>
            <a:chOff x="8386922" y="2192795"/>
            <a:chExt cx="4443004" cy="903554"/>
          </a:xfrm>
        </p:grpSpPr>
        <p:sp>
          <p:nvSpPr>
            <p:cNvPr id="7" name="矩形 6"/>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8" name="文本框 7"/>
            <p:cNvSpPr txBox="1"/>
            <p:nvPr/>
          </p:nvSpPr>
          <p:spPr>
            <a:xfrm>
              <a:off x="8386922" y="2542351"/>
              <a:ext cx="4443004" cy="553998"/>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您的内容打在这里或者通过复制您的您的内容打在这里或者通过复内容打在这里或者制您的您的内容打在这里或者通过复制您的</a:t>
              </a:r>
              <a:endParaRPr lang="en-US" altLang="zh-CN" sz="1000" dirty="0">
                <a:solidFill>
                  <a:schemeClr val="tx1">
                    <a:lumMod val="75000"/>
                    <a:lumOff val="25000"/>
                  </a:schemeClr>
                </a:solidFill>
                <a:latin typeface="+mn-ea"/>
              </a:endParaRPr>
            </a:p>
          </p:txBody>
        </p:sp>
      </p:grpSp>
      <p:grpSp>
        <p:nvGrpSpPr>
          <p:cNvPr id="9" name="组合 8"/>
          <p:cNvGrpSpPr/>
          <p:nvPr/>
        </p:nvGrpSpPr>
        <p:grpSpPr>
          <a:xfrm>
            <a:off x="6567896" y="4680765"/>
            <a:ext cx="4443004" cy="903554"/>
            <a:chOff x="8386922" y="2192795"/>
            <a:chExt cx="4443004" cy="903554"/>
          </a:xfrm>
        </p:grpSpPr>
        <p:sp>
          <p:nvSpPr>
            <p:cNvPr id="10" name="矩形 9"/>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11" name="文本框 10"/>
            <p:cNvSpPr txBox="1"/>
            <p:nvPr/>
          </p:nvSpPr>
          <p:spPr>
            <a:xfrm>
              <a:off x="8386922" y="2542351"/>
              <a:ext cx="4443004" cy="553998"/>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您的内容打在这里或者通过复制您的您的内容打在这里或者通过复内容打在这里或者制您的您的内容打在这里或者通过复制您的</a:t>
              </a:r>
              <a:endParaRPr lang="en-US" altLang="zh-CN" sz="1000" dirty="0">
                <a:solidFill>
                  <a:schemeClr val="tx1">
                    <a:lumMod val="75000"/>
                    <a:lumOff val="25000"/>
                  </a:schemeClr>
                </a:solidFill>
                <a:latin typeface="+mn-ea"/>
              </a:endParaRPr>
            </a:p>
          </p:txBody>
        </p:sp>
      </p:grpSp>
      <p:sp>
        <p:nvSpPr>
          <p:cNvPr id="12" name="矩形 11"/>
          <p:cNvSpPr/>
          <p:nvPr/>
        </p:nvSpPr>
        <p:spPr>
          <a:xfrm>
            <a:off x="2254224" y="4935171"/>
            <a:ext cx="250195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endParaRPr lang="zh-CN" altLang="en-US" b="1" dirty="0">
              <a:solidFill>
                <a:schemeClr val="bg1"/>
              </a:solidFill>
            </a:endParaRPr>
          </a:p>
        </p:txBody>
      </p:sp>
      <p:pic>
        <p:nvPicPr>
          <p:cNvPr id="13" name="Picture 2" descr="C:\Users\Administrator\Desktop\ppt展示模板-8.png"/>
          <p:cNvPicPr>
            <a:picLocks noChangeAspect="1" noChangeArrowheads="1"/>
          </p:cNvPicPr>
          <p:nvPr/>
        </p:nvPicPr>
        <p:blipFill>
          <a:blip r:embed="rId1"/>
          <a:srcRect/>
          <a:stretch>
            <a:fillRect/>
          </a:stretch>
        </p:blipFill>
        <p:spPr bwMode="auto">
          <a:xfrm>
            <a:off x="780295" y="2191744"/>
            <a:ext cx="5059808" cy="3044254"/>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1473289" y="2567884"/>
            <a:ext cx="3665189" cy="2112881"/>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checkerboard(across)">
                                      <p:cBhvr>
                                        <p:cTn id="23" dur="500"/>
                                        <p:tgtEl>
                                          <p:spTgt spid="13"/>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checkerboard(across)">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项目综合介绍</a:t>
            </a:r>
            <a:endParaRPr kumimoji="1" lang="en-US" altLang="zh-CN" sz="2800" dirty="0">
              <a:solidFill>
                <a:schemeClr val="tx1">
                  <a:lumMod val="85000"/>
                  <a:lumOff val="15000"/>
                </a:schemeClr>
              </a:solidFill>
              <a:latin typeface="+mj-ea"/>
            </a:endParaRPr>
          </a:p>
        </p:txBody>
      </p:sp>
      <p:sp>
        <p:nvSpPr>
          <p:cNvPr id="3" name="圆角矩形 2"/>
          <p:cNvSpPr/>
          <p:nvPr/>
        </p:nvSpPr>
        <p:spPr>
          <a:xfrm>
            <a:off x="990140" y="4973710"/>
            <a:ext cx="765275" cy="765275"/>
          </a:xfrm>
          <a:prstGeom prst="roundRect">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5"/>
          <p:cNvSpPr/>
          <p:nvPr/>
        </p:nvSpPr>
        <p:spPr>
          <a:xfrm>
            <a:off x="1166238" y="5153835"/>
            <a:ext cx="413078" cy="405023"/>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5" name="圆角矩形 4"/>
          <p:cNvSpPr/>
          <p:nvPr/>
        </p:nvSpPr>
        <p:spPr>
          <a:xfrm>
            <a:off x="2196526" y="4973710"/>
            <a:ext cx="765275" cy="765275"/>
          </a:xfrm>
          <a:prstGeom prst="roundRect">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8"/>
          <p:cNvSpPr/>
          <p:nvPr/>
        </p:nvSpPr>
        <p:spPr>
          <a:xfrm>
            <a:off x="2372624" y="5165923"/>
            <a:ext cx="413078" cy="380847"/>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7" name="圆角矩形 6"/>
          <p:cNvSpPr/>
          <p:nvPr/>
        </p:nvSpPr>
        <p:spPr>
          <a:xfrm>
            <a:off x="3402911" y="4973710"/>
            <a:ext cx="765275" cy="765275"/>
          </a:xfrm>
          <a:prstGeom prst="roundRect">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11"/>
          <p:cNvSpPr/>
          <p:nvPr/>
        </p:nvSpPr>
        <p:spPr>
          <a:xfrm>
            <a:off x="3579009" y="5150096"/>
            <a:ext cx="413078" cy="412502"/>
          </a:xfrm>
          <a:custGeom>
            <a:avLst/>
            <a:gdLst>
              <a:gd name="connsiteX0" fmla="*/ 145802 w 608415"/>
              <a:gd name="connsiteY0" fmla="*/ 316204 h 607568"/>
              <a:gd name="connsiteX1" fmla="*/ 335878 w 608415"/>
              <a:gd name="connsiteY1" fmla="*/ 316204 h 607568"/>
              <a:gd name="connsiteX2" fmla="*/ 355085 w 608415"/>
              <a:gd name="connsiteY2" fmla="*/ 335363 h 607568"/>
              <a:gd name="connsiteX3" fmla="*/ 335878 w 608415"/>
              <a:gd name="connsiteY3" fmla="*/ 354521 h 607568"/>
              <a:gd name="connsiteX4" fmla="*/ 145802 w 608415"/>
              <a:gd name="connsiteY4" fmla="*/ 354521 h 607568"/>
              <a:gd name="connsiteX5" fmla="*/ 126594 w 608415"/>
              <a:gd name="connsiteY5" fmla="*/ 335363 h 607568"/>
              <a:gd name="connsiteX6" fmla="*/ 145802 w 608415"/>
              <a:gd name="connsiteY6" fmla="*/ 316204 h 607568"/>
              <a:gd name="connsiteX7" fmla="*/ 145799 w 608415"/>
              <a:gd name="connsiteY7" fmla="*/ 252977 h 607568"/>
              <a:gd name="connsiteX8" fmla="*/ 430791 w 608415"/>
              <a:gd name="connsiteY8" fmla="*/ 252977 h 607568"/>
              <a:gd name="connsiteX9" fmla="*/ 449995 w 608415"/>
              <a:gd name="connsiteY9" fmla="*/ 272171 h 607568"/>
              <a:gd name="connsiteX10" fmla="*/ 430791 w 608415"/>
              <a:gd name="connsiteY10" fmla="*/ 291365 h 607568"/>
              <a:gd name="connsiteX11" fmla="*/ 145799 w 608415"/>
              <a:gd name="connsiteY11" fmla="*/ 291365 h 607568"/>
              <a:gd name="connsiteX12" fmla="*/ 126594 w 608415"/>
              <a:gd name="connsiteY12" fmla="*/ 272171 h 607568"/>
              <a:gd name="connsiteX13" fmla="*/ 145799 w 608415"/>
              <a:gd name="connsiteY13" fmla="*/ 252977 h 607568"/>
              <a:gd name="connsiteX14" fmla="*/ 145805 w 608415"/>
              <a:gd name="connsiteY14" fmla="*/ 189750 h 607568"/>
              <a:gd name="connsiteX15" fmla="*/ 209279 w 608415"/>
              <a:gd name="connsiteY15" fmla="*/ 189750 h 607568"/>
              <a:gd name="connsiteX16" fmla="*/ 228490 w 608415"/>
              <a:gd name="connsiteY16" fmla="*/ 208944 h 607568"/>
              <a:gd name="connsiteX17" fmla="*/ 209279 w 608415"/>
              <a:gd name="connsiteY17" fmla="*/ 228138 h 607568"/>
              <a:gd name="connsiteX18" fmla="*/ 145805 w 608415"/>
              <a:gd name="connsiteY18" fmla="*/ 228138 h 607568"/>
              <a:gd name="connsiteX19" fmla="*/ 126594 w 608415"/>
              <a:gd name="connsiteY19" fmla="*/ 208944 h 607568"/>
              <a:gd name="connsiteX20" fmla="*/ 145805 w 608415"/>
              <a:gd name="connsiteY20" fmla="*/ 189750 h 607568"/>
              <a:gd name="connsiteX21" fmla="*/ 70060 w 608415"/>
              <a:gd name="connsiteY21" fmla="*/ 133174 h 607568"/>
              <a:gd name="connsiteX22" fmla="*/ 70060 w 608415"/>
              <a:gd name="connsiteY22" fmla="*/ 442788 h 607568"/>
              <a:gd name="connsiteX23" fmla="*/ 538355 w 608415"/>
              <a:gd name="connsiteY23" fmla="*/ 442788 h 607568"/>
              <a:gd name="connsiteX24" fmla="*/ 538355 w 608415"/>
              <a:gd name="connsiteY24" fmla="*/ 133174 h 607568"/>
              <a:gd name="connsiteX25" fmla="*/ 38410 w 608415"/>
              <a:gd name="connsiteY25" fmla="*/ 69962 h 607568"/>
              <a:gd name="connsiteX26" fmla="*/ 38410 w 608415"/>
              <a:gd name="connsiteY26" fmla="*/ 94817 h 607568"/>
              <a:gd name="connsiteX27" fmla="*/ 570005 w 608415"/>
              <a:gd name="connsiteY27" fmla="*/ 94817 h 607568"/>
              <a:gd name="connsiteX28" fmla="*/ 570005 w 608415"/>
              <a:gd name="connsiteY28" fmla="*/ 69962 h 607568"/>
              <a:gd name="connsiteX29" fmla="*/ 304208 w 608415"/>
              <a:gd name="connsiteY29" fmla="*/ 0 h 607568"/>
              <a:gd name="connsiteX30" fmla="*/ 323413 w 608415"/>
              <a:gd name="connsiteY30" fmla="*/ 19178 h 607568"/>
              <a:gd name="connsiteX31" fmla="*/ 323413 w 608415"/>
              <a:gd name="connsiteY31" fmla="*/ 31606 h 607568"/>
              <a:gd name="connsiteX32" fmla="*/ 589210 w 608415"/>
              <a:gd name="connsiteY32" fmla="*/ 31606 h 607568"/>
              <a:gd name="connsiteX33" fmla="*/ 608415 w 608415"/>
              <a:gd name="connsiteY33" fmla="*/ 50784 h 607568"/>
              <a:gd name="connsiteX34" fmla="*/ 608415 w 608415"/>
              <a:gd name="connsiteY34" fmla="*/ 113995 h 607568"/>
              <a:gd name="connsiteX35" fmla="*/ 589210 w 608415"/>
              <a:gd name="connsiteY35" fmla="*/ 133174 h 607568"/>
              <a:gd name="connsiteX36" fmla="*/ 576765 w 608415"/>
              <a:gd name="connsiteY36" fmla="*/ 133174 h 607568"/>
              <a:gd name="connsiteX37" fmla="*/ 576765 w 608415"/>
              <a:gd name="connsiteY37" fmla="*/ 461967 h 607568"/>
              <a:gd name="connsiteX38" fmla="*/ 557560 w 608415"/>
              <a:gd name="connsiteY38" fmla="*/ 481145 h 607568"/>
              <a:gd name="connsiteX39" fmla="*/ 342618 w 608415"/>
              <a:gd name="connsiteY39" fmla="*/ 481145 h 607568"/>
              <a:gd name="connsiteX40" fmla="*/ 414521 w 608415"/>
              <a:gd name="connsiteY40" fmla="*/ 576883 h 607568"/>
              <a:gd name="connsiteX41" fmla="*/ 410680 w 608415"/>
              <a:gd name="connsiteY41" fmla="*/ 603733 h 607568"/>
              <a:gd name="connsiteX42" fmla="*/ 399157 w 608415"/>
              <a:gd name="connsiteY42" fmla="*/ 607568 h 607568"/>
              <a:gd name="connsiteX43" fmla="*/ 383793 w 608415"/>
              <a:gd name="connsiteY43" fmla="*/ 599897 h 607568"/>
              <a:gd name="connsiteX44" fmla="*/ 323413 w 608415"/>
              <a:gd name="connsiteY44" fmla="*/ 519348 h 607568"/>
              <a:gd name="connsiteX45" fmla="*/ 323413 w 608415"/>
              <a:gd name="connsiteY45" fmla="*/ 588390 h 607568"/>
              <a:gd name="connsiteX46" fmla="*/ 304208 w 608415"/>
              <a:gd name="connsiteY46" fmla="*/ 607568 h 607568"/>
              <a:gd name="connsiteX47" fmla="*/ 285003 w 608415"/>
              <a:gd name="connsiteY47" fmla="*/ 588390 h 607568"/>
              <a:gd name="connsiteX48" fmla="*/ 285003 w 608415"/>
              <a:gd name="connsiteY48" fmla="*/ 519348 h 607568"/>
              <a:gd name="connsiteX49" fmla="*/ 224622 w 608415"/>
              <a:gd name="connsiteY49" fmla="*/ 599897 h 607568"/>
              <a:gd name="connsiteX50" fmla="*/ 209258 w 608415"/>
              <a:gd name="connsiteY50" fmla="*/ 607568 h 607568"/>
              <a:gd name="connsiteX51" fmla="*/ 197735 w 608415"/>
              <a:gd name="connsiteY51" fmla="*/ 603733 h 607568"/>
              <a:gd name="connsiteX52" fmla="*/ 193894 w 608415"/>
              <a:gd name="connsiteY52" fmla="*/ 576883 h 607568"/>
              <a:gd name="connsiteX53" fmla="*/ 265798 w 608415"/>
              <a:gd name="connsiteY53" fmla="*/ 481145 h 607568"/>
              <a:gd name="connsiteX54" fmla="*/ 50855 w 608415"/>
              <a:gd name="connsiteY54" fmla="*/ 481145 h 607568"/>
              <a:gd name="connsiteX55" fmla="*/ 31650 w 608415"/>
              <a:gd name="connsiteY55" fmla="*/ 461967 h 607568"/>
              <a:gd name="connsiteX56" fmla="*/ 31650 w 608415"/>
              <a:gd name="connsiteY56" fmla="*/ 133174 h 607568"/>
              <a:gd name="connsiteX57" fmla="*/ 19205 w 608415"/>
              <a:gd name="connsiteY57" fmla="*/ 133174 h 607568"/>
              <a:gd name="connsiteX58" fmla="*/ 0 w 608415"/>
              <a:gd name="connsiteY58" fmla="*/ 113995 h 607568"/>
              <a:gd name="connsiteX59" fmla="*/ 0 w 608415"/>
              <a:gd name="connsiteY59" fmla="*/ 50784 h 607568"/>
              <a:gd name="connsiteX60" fmla="*/ 19205 w 608415"/>
              <a:gd name="connsiteY60" fmla="*/ 31606 h 607568"/>
              <a:gd name="connsiteX61" fmla="*/ 285003 w 608415"/>
              <a:gd name="connsiteY61" fmla="*/ 31606 h 607568"/>
              <a:gd name="connsiteX62" fmla="*/ 285003 w 608415"/>
              <a:gd name="connsiteY62" fmla="*/ 19178 h 607568"/>
              <a:gd name="connsiteX63" fmla="*/ 304208 w 608415"/>
              <a:gd name="connsiteY6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8415" h="607568">
                <a:moveTo>
                  <a:pt x="145802" y="316204"/>
                </a:moveTo>
                <a:lnTo>
                  <a:pt x="335878" y="316204"/>
                </a:lnTo>
                <a:cubicBezTo>
                  <a:pt x="346480" y="316204"/>
                  <a:pt x="355085" y="324787"/>
                  <a:pt x="355085" y="335363"/>
                </a:cubicBezTo>
                <a:cubicBezTo>
                  <a:pt x="355085" y="345938"/>
                  <a:pt x="346480" y="354521"/>
                  <a:pt x="335878" y="354521"/>
                </a:cubicBezTo>
                <a:lnTo>
                  <a:pt x="145802" y="354521"/>
                </a:lnTo>
                <a:cubicBezTo>
                  <a:pt x="135199" y="354521"/>
                  <a:pt x="126594" y="345938"/>
                  <a:pt x="126594" y="335363"/>
                </a:cubicBezTo>
                <a:cubicBezTo>
                  <a:pt x="126594" y="324787"/>
                  <a:pt x="135199" y="316204"/>
                  <a:pt x="145802" y="316204"/>
                </a:cubicBezTo>
                <a:close/>
                <a:moveTo>
                  <a:pt x="145799" y="252977"/>
                </a:moveTo>
                <a:lnTo>
                  <a:pt x="430791" y="252977"/>
                </a:lnTo>
                <a:cubicBezTo>
                  <a:pt x="441392" y="252977"/>
                  <a:pt x="449995" y="261576"/>
                  <a:pt x="449995" y="272171"/>
                </a:cubicBezTo>
                <a:cubicBezTo>
                  <a:pt x="449995" y="282766"/>
                  <a:pt x="441392" y="291365"/>
                  <a:pt x="430791" y="291365"/>
                </a:cubicBezTo>
                <a:lnTo>
                  <a:pt x="145799" y="291365"/>
                </a:lnTo>
                <a:cubicBezTo>
                  <a:pt x="135198" y="291365"/>
                  <a:pt x="126594" y="282766"/>
                  <a:pt x="126594" y="272171"/>
                </a:cubicBezTo>
                <a:cubicBezTo>
                  <a:pt x="126594" y="261576"/>
                  <a:pt x="135198" y="252977"/>
                  <a:pt x="145799" y="252977"/>
                </a:cubicBezTo>
                <a:close/>
                <a:moveTo>
                  <a:pt x="145805" y="189750"/>
                </a:moveTo>
                <a:lnTo>
                  <a:pt x="209279" y="189750"/>
                </a:lnTo>
                <a:cubicBezTo>
                  <a:pt x="219884" y="189750"/>
                  <a:pt x="228490" y="198349"/>
                  <a:pt x="228490" y="208944"/>
                </a:cubicBezTo>
                <a:cubicBezTo>
                  <a:pt x="228490" y="219539"/>
                  <a:pt x="219884" y="228138"/>
                  <a:pt x="209279" y="228138"/>
                </a:cubicBezTo>
                <a:lnTo>
                  <a:pt x="145805" y="228138"/>
                </a:lnTo>
                <a:cubicBezTo>
                  <a:pt x="135201" y="228138"/>
                  <a:pt x="126594" y="219539"/>
                  <a:pt x="126594" y="208944"/>
                </a:cubicBezTo>
                <a:cubicBezTo>
                  <a:pt x="126594" y="198349"/>
                  <a:pt x="135201" y="189750"/>
                  <a:pt x="145805" y="189750"/>
                </a:cubicBezTo>
                <a:close/>
                <a:moveTo>
                  <a:pt x="70060" y="133174"/>
                </a:moveTo>
                <a:lnTo>
                  <a:pt x="70060" y="442788"/>
                </a:lnTo>
                <a:lnTo>
                  <a:pt x="538355" y="442788"/>
                </a:lnTo>
                <a:lnTo>
                  <a:pt x="538355" y="133174"/>
                </a:lnTo>
                <a:close/>
                <a:moveTo>
                  <a:pt x="38410" y="69962"/>
                </a:moveTo>
                <a:lnTo>
                  <a:pt x="38410" y="94817"/>
                </a:lnTo>
                <a:lnTo>
                  <a:pt x="570005" y="94817"/>
                </a:lnTo>
                <a:lnTo>
                  <a:pt x="570005" y="69962"/>
                </a:lnTo>
                <a:close/>
                <a:moveTo>
                  <a:pt x="304208" y="0"/>
                </a:moveTo>
                <a:cubicBezTo>
                  <a:pt x="314809" y="0"/>
                  <a:pt x="323413" y="8592"/>
                  <a:pt x="323413" y="19178"/>
                </a:cubicBezTo>
                <a:lnTo>
                  <a:pt x="323413" y="31606"/>
                </a:lnTo>
                <a:lnTo>
                  <a:pt x="589210" y="31606"/>
                </a:lnTo>
                <a:cubicBezTo>
                  <a:pt x="599811" y="31606"/>
                  <a:pt x="608415" y="40197"/>
                  <a:pt x="608415" y="50784"/>
                </a:cubicBezTo>
                <a:lnTo>
                  <a:pt x="608415" y="113995"/>
                </a:lnTo>
                <a:cubicBezTo>
                  <a:pt x="608415" y="124582"/>
                  <a:pt x="599811" y="133174"/>
                  <a:pt x="589210" y="133174"/>
                </a:cubicBezTo>
                <a:lnTo>
                  <a:pt x="576765" y="133174"/>
                </a:lnTo>
                <a:lnTo>
                  <a:pt x="576765" y="461967"/>
                </a:lnTo>
                <a:cubicBezTo>
                  <a:pt x="576765" y="472553"/>
                  <a:pt x="568161" y="481145"/>
                  <a:pt x="557560" y="481145"/>
                </a:cubicBezTo>
                <a:lnTo>
                  <a:pt x="342618" y="481145"/>
                </a:lnTo>
                <a:lnTo>
                  <a:pt x="414521" y="576883"/>
                </a:lnTo>
                <a:cubicBezTo>
                  <a:pt x="420974" y="585321"/>
                  <a:pt x="419284" y="597442"/>
                  <a:pt x="410680" y="603733"/>
                </a:cubicBezTo>
                <a:cubicBezTo>
                  <a:pt x="407300" y="606341"/>
                  <a:pt x="403306" y="607568"/>
                  <a:pt x="399157" y="607568"/>
                </a:cubicBezTo>
                <a:cubicBezTo>
                  <a:pt x="393319" y="607568"/>
                  <a:pt x="387634" y="604960"/>
                  <a:pt x="383793" y="599897"/>
                </a:cubicBezTo>
                <a:lnTo>
                  <a:pt x="323413" y="519348"/>
                </a:lnTo>
                <a:lnTo>
                  <a:pt x="323413" y="588390"/>
                </a:lnTo>
                <a:cubicBezTo>
                  <a:pt x="323413" y="598976"/>
                  <a:pt x="314809" y="607568"/>
                  <a:pt x="304208" y="607568"/>
                </a:cubicBezTo>
                <a:cubicBezTo>
                  <a:pt x="293607" y="607568"/>
                  <a:pt x="285003" y="598976"/>
                  <a:pt x="285003" y="588390"/>
                </a:cubicBezTo>
                <a:lnTo>
                  <a:pt x="285003" y="519348"/>
                </a:lnTo>
                <a:lnTo>
                  <a:pt x="224622" y="599897"/>
                </a:lnTo>
                <a:cubicBezTo>
                  <a:pt x="220781" y="604960"/>
                  <a:pt x="215096" y="607568"/>
                  <a:pt x="209258" y="607568"/>
                </a:cubicBezTo>
                <a:cubicBezTo>
                  <a:pt x="205110" y="607568"/>
                  <a:pt x="201115" y="606341"/>
                  <a:pt x="197735" y="603733"/>
                </a:cubicBezTo>
                <a:cubicBezTo>
                  <a:pt x="189131" y="597442"/>
                  <a:pt x="187441" y="585321"/>
                  <a:pt x="193894" y="576883"/>
                </a:cubicBezTo>
                <a:lnTo>
                  <a:pt x="265798" y="481145"/>
                </a:lnTo>
                <a:lnTo>
                  <a:pt x="50855" y="481145"/>
                </a:lnTo>
                <a:cubicBezTo>
                  <a:pt x="40253" y="481145"/>
                  <a:pt x="31650" y="472553"/>
                  <a:pt x="31650" y="461967"/>
                </a:cubicBezTo>
                <a:lnTo>
                  <a:pt x="31650" y="133174"/>
                </a:lnTo>
                <a:lnTo>
                  <a:pt x="19205" y="133174"/>
                </a:lnTo>
                <a:cubicBezTo>
                  <a:pt x="8604" y="133174"/>
                  <a:pt x="0" y="124582"/>
                  <a:pt x="0" y="113995"/>
                </a:cubicBezTo>
                <a:lnTo>
                  <a:pt x="0" y="50784"/>
                </a:lnTo>
                <a:cubicBezTo>
                  <a:pt x="0" y="40197"/>
                  <a:pt x="8604" y="31606"/>
                  <a:pt x="19205" y="31606"/>
                </a:cubicBezTo>
                <a:lnTo>
                  <a:pt x="285003" y="31606"/>
                </a:lnTo>
                <a:lnTo>
                  <a:pt x="285003" y="19178"/>
                </a:lnTo>
                <a:cubicBezTo>
                  <a:pt x="285003" y="8592"/>
                  <a:pt x="293607" y="0"/>
                  <a:pt x="304208"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9" name="圆角矩形 8"/>
          <p:cNvSpPr/>
          <p:nvPr/>
        </p:nvSpPr>
        <p:spPr>
          <a:xfrm>
            <a:off x="4609298" y="4973710"/>
            <a:ext cx="765275" cy="765275"/>
          </a:xfrm>
          <a:prstGeom prst="roundRect">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14"/>
          <p:cNvSpPr/>
          <p:nvPr/>
        </p:nvSpPr>
        <p:spPr>
          <a:xfrm>
            <a:off x="4785396" y="5157800"/>
            <a:ext cx="413078" cy="397094"/>
          </a:xfrm>
          <a:custGeom>
            <a:avLst/>
            <a:gdLst>
              <a:gd name="connsiteX0" fmla="*/ 241391 w 516922"/>
              <a:gd name="connsiteY0" fmla="*/ 466920 h 496921"/>
              <a:gd name="connsiteX1" fmla="*/ 374792 w 516922"/>
              <a:gd name="connsiteY1" fmla="*/ 466920 h 496921"/>
              <a:gd name="connsiteX2" fmla="*/ 394157 w 516922"/>
              <a:gd name="connsiteY2" fmla="*/ 492438 h 496921"/>
              <a:gd name="connsiteX3" fmla="*/ 241391 w 516922"/>
              <a:gd name="connsiteY3" fmla="*/ 492438 h 496921"/>
              <a:gd name="connsiteX4" fmla="*/ 45175 w 516922"/>
              <a:gd name="connsiteY4" fmla="*/ 266910 h 496921"/>
              <a:gd name="connsiteX5" fmla="*/ 178975 w 516922"/>
              <a:gd name="connsiteY5" fmla="*/ 266910 h 496921"/>
              <a:gd name="connsiteX6" fmla="*/ 178975 w 516922"/>
              <a:gd name="connsiteY6" fmla="*/ 312085 h 496921"/>
              <a:gd name="connsiteX7" fmla="*/ 45175 w 516922"/>
              <a:gd name="connsiteY7" fmla="*/ 312085 h 496921"/>
              <a:gd name="connsiteX8" fmla="*/ 45175 w 516922"/>
              <a:gd name="connsiteY8" fmla="*/ 167939 h 496921"/>
              <a:gd name="connsiteX9" fmla="*/ 178975 w 516922"/>
              <a:gd name="connsiteY9" fmla="*/ 167939 h 496921"/>
              <a:gd name="connsiteX10" fmla="*/ 178975 w 516922"/>
              <a:gd name="connsiteY10" fmla="*/ 213114 h 496921"/>
              <a:gd name="connsiteX11" fmla="*/ 45175 w 516922"/>
              <a:gd name="connsiteY11" fmla="*/ 213114 h 496921"/>
              <a:gd name="connsiteX12" fmla="*/ 254150 w 516922"/>
              <a:gd name="connsiteY12" fmla="*/ 92418 h 496921"/>
              <a:gd name="connsiteX13" fmla="*/ 497537 w 516922"/>
              <a:gd name="connsiteY13" fmla="*/ 92418 h 496921"/>
              <a:gd name="connsiteX14" fmla="*/ 516922 w 516922"/>
              <a:gd name="connsiteY14" fmla="*/ 111788 h 496921"/>
              <a:gd name="connsiteX15" fmla="*/ 516922 w 516922"/>
              <a:gd name="connsiteY15" fmla="*/ 402340 h 496921"/>
              <a:gd name="connsiteX16" fmla="*/ 497537 w 516922"/>
              <a:gd name="connsiteY16" fmla="*/ 421710 h 496921"/>
              <a:gd name="connsiteX17" fmla="*/ 359690 w 516922"/>
              <a:gd name="connsiteY17" fmla="*/ 421710 h 496921"/>
              <a:gd name="connsiteX18" fmla="*/ 359690 w 516922"/>
              <a:gd name="connsiteY18" fmla="*/ 458298 h 496921"/>
              <a:gd name="connsiteX19" fmla="*/ 254150 w 516922"/>
              <a:gd name="connsiteY19" fmla="*/ 458298 h 496921"/>
              <a:gd name="connsiteX20" fmla="*/ 254150 w 516922"/>
              <a:gd name="connsiteY20" fmla="*/ 382970 h 496921"/>
              <a:gd name="connsiteX21" fmla="*/ 478152 w 516922"/>
              <a:gd name="connsiteY21" fmla="*/ 382970 h 496921"/>
              <a:gd name="connsiteX22" fmla="*/ 478152 w 516922"/>
              <a:gd name="connsiteY22" fmla="*/ 131158 h 496921"/>
              <a:gd name="connsiteX23" fmla="*/ 254150 w 516922"/>
              <a:gd name="connsiteY23" fmla="*/ 131158 h 496921"/>
              <a:gd name="connsiteX24" fmla="*/ 45175 w 516922"/>
              <a:gd name="connsiteY24" fmla="*/ 75176 h 496921"/>
              <a:gd name="connsiteX25" fmla="*/ 178975 w 516922"/>
              <a:gd name="connsiteY25" fmla="*/ 75176 h 496921"/>
              <a:gd name="connsiteX26" fmla="*/ 178975 w 516922"/>
              <a:gd name="connsiteY26" fmla="*/ 120351 h 496921"/>
              <a:gd name="connsiteX27" fmla="*/ 45175 w 516922"/>
              <a:gd name="connsiteY27" fmla="*/ 120351 h 496921"/>
              <a:gd name="connsiteX28" fmla="*/ 28019 w 516922"/>
              <a:gd name="connsiteY28" fmla="*/ 27965 h 496921"/>
              <a:gd name="connsiteX29" fmla="*/ 28019 w 516922"/>
              <a:gd name="connsiteY29" fmla="*/ 466805 h 496921"/>
              <a:gd name="connsiteX30" fmla="*/ 196130 w 516922"/>
              <a:gd name="connsiteY30" fmla="*/ 466805 h 496921"/>
              <a:gd name="connsiteX31" fmla="*/ 196130 w 516922"/>
              <a:gd name="connsiteY31" fmla="*/ 27965 h 496921"/>
              <a:gd name="connsiteX32" fmla="*/ 28019 w 516922"/>
              <a:gd name="connsiteY32" fmla="*/ 0 h 496921"/>
              <a:gd name="connsiteX33" fmla="*/ 196130 w 516922"/>
              <a:gd name="connsiteY33" fmla="*/ 0 h 496921"/>
              <a:gd name="connsiteX34" fmla="*/ 224149 w 516922"/>
              <a:gd name="connsiteY34" fmla="*/ 27965 h 496921"/>
              <a:gd name="connsiteX35" fmla="*/ 224149 w 516922"/>
              <a:gd name="connsiteY35" fmla="*/ 466805 h 496921"/>
              <a:gd name="connsiteX36" fmla="*/ 196130 w 516922"/>
              <a:gd name="connsiteY36" fmla="*/ 496921 h 496921"/>
              <a:gd name="connsiteX37" fmla="*/ 28019 w 516922"/>
              <a:gd name="connsiteY37" fmla="*/ 496921 h 496921"/>
              <a:gd name="connsiteX38" fmla="*/ 0 w 516922"/>
              <a:gd name="connsiteY38" fmla="*/ 466805 h 496921"/>
              <a:gd name="connsiteX39" fmla="*/ 0 w 516922"/>
              <a:gd name="connsiteY39" fmla="*/ 27965 h 496921"/>
              <a:gd name="connsiteX40" fmla="*/ 28019 w 516922"/>
              <a:gd name="connsiteY40" fmla="*/ 0 h 49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16922" h="496921">
                <a:moveTo>
                  <a:pt x="241391" y="466920"/>
                </a:moveTo>
                <a:lnTo>
                  <a:pt x="374792" y="466920"/>
                </a:lnTo>
                <a:lnTo>
                  <a:pt x="394157" y="492438"/>
                </a:lnTo>
                <a:lnTo>
                  <a:pt x="241391" y="492438"/>
                </a:lnTo>
                <a:close/>
                <a:moveTo>
                  <a:pt x="45175" y="266910"/>
                </a:moveTo>
                <a:lnTo>
                  <a:pt x="178975" y="266910"/>
                </a:lnTo>
                <a:lnTo>
                  <a:pt x="178975" y="312085"/>
                </a:lnTo>
                <a:lnTo>
                  <a:pt x="45175" y="312085"/>
                </a:lnTo>
                <a:close/>
                <a:moveTo>
                  <a:pt x="45175" y="167939"/>
                </a:moveTo>
                <a:lnTo>
                  <a:pt x="178975" y="167939"/>
                </a:lnTo>
                <a:lnTo>
                  <a:pt x="178975" y="213114"/>
                </a:lnTo>
                <a:lnTo>
                  <a:pt x="45175" y="213114"/>
                </a:lnTo>
                <a:close/>
                <a:moveTo>
                  <a:pt x="254150" y="92418"/>
                </a:moveTo>
                <a:lnTo>
                  <a:pt x="497537" y="92418"/>
                </a:lnTo>
                <a:cubicBezTo>
                  <a:pt x="508307" y="92418"/>
                  <a:pt x="516922" y="101027"/>
                  <a:pt x="516922" y="111788"/>
                </a:cubicBezTo>
                <a:lnTo>
                  <a:pt x="516922" y="402340"/>
                </a:lnTo>
                <a:cubicBezTo>
                  <a:pt x="516922" y="413101"/>
                  <a:pt x="508307" y="421710"/>
                  <a:pt x="497537" y="421710"/>
                </a:cubicBezTo>
                <a:lnTo>
                  <a:pt x="359690" y="421710"/>
                </a:lnTo>
                <a:lnTo>
                  <a:pt x="359690" y="458298"/>
                </a:lnTo>
                <a:lnTo>
                  <a:pt x="254150" y="458298"/>
                </a:lnTo>
                <a:lnTo>
                  <a:pt x="254150" y="382970"/>
                </a:lnTo>
                <a:lnTo>
                  <a:pt x="478152" y="382970"/>
                </a:lnTo>
                <a:lnTo>
                  <a:pt x="478152" y="131158"/>
                </a:lnTo>
                <a:lnTo>
                  <a:pt x="254150" y="131158"/>
                </a:lnTo>
                <a:close/>
                <a:moveTo>
                  <a:pt x="45175" y="75176"/>
                </a:moveTo>
                <a:lnTo>
                  <a:pt x="178975" y="75176"/>
                </a:lnTo>
                <a:lnTo>
                  <a:pt x="178975" y="120351"/>
                </a:lnTo>
                <a:lnTo>
                  <a:pt x="45175" y="120351"/>
                </a:lnTo>
                <a:close/>
                <a:moveTo>
                  <a:pt x="28019" y="27965"/>
                </a:moveTo>
                <a:lnTo>
                  <a:pt x="28019" y="466805"/>
                </a:lnTo>
                <a:lnTo>
                  <a:pt x="196130" y="466805"/>
                </a:lnTo>
                <a:lnTo>
                  <a:pt x="196130" y="27965"/>
                </a:lnTo>
                <a:close/>
                <a:moveTo>
                  <a:pt x="28019" y="0"/>
                </a:moveTo>
                <a:lnTo>
                  <a:pt x="196130" y="0"/>
                </a:lnTo>
                <a:cubicBezTo>
                  <a:pt x="211217" y="0"/>
                  <a:pt x="224149" y="12907"/>
                  <a:pt x="224149" y="27965"/>
                </a:cubicBezTo>
                <a:lnTo>
                  <a:pt x="224149" y="466805"/>
                </a:lnTo>
                <a:cubicBezTo>
                  <a:pt x="224149" y="484014"/>
                  <a:pt x="211217" y="496921"/>
                  <a:pt x="196130" y="496921"/>
                </a:cubicBezTo>
                <a:lnTo>
                  <a:pt x="28019" y="496921"/>
                </a:lnTo>
                <a:cubicBezTo>
                  <a:pt x="12932" y="496921"/>
                  <a:pt x="0" y="484014"/>
                  <a:pt x="0" y="466805"/>
                </a:cubicBezTo>
                <a:lnTo>
                  <a:pt x="0" y="27965"/>
                </a:lnTo>
                <a:cubicBezTo>
                  <a:pt x="0" y="12907"/>
                  <a:pt x="12932" y="0"/>
                  <a:pt x="28019"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文本框 11"/>
          <p:cNvSpPr txBox="1"/>
          <p:nvPr/>
        </p:nvSpPr>
        <p:spPr>
          <a:xfrm>
            <a:off x="7786347" y="4573464"/>
            <a:ext cx="3748063" cy="1153264"/>
          </a:xfrm>
          <a:prstGeom prst="rect">
            <a:avLst/>
          </a:prstGeom>
          <a:noFill/>
        </p:spPr>
        <p:txBody>
          <a:bodyPr wrap="square" rtlCol="0">
            <a:spAutoFit/>
            <a:scene3d>
              <a:camera prst="orthographicFront"/>
              <a:lightRig rig="threePt" dir="t"/>
            </a:scene3d>
            <a:sp3d contourW="12700"/>
          </a:bodyPr>
          <a:lstStyle/>
          <a:p>
            <a:pPr algn="just">
              <a:lnSpc>
                <a:spcPct val="150000"/>
              </a:lnSpc>
              <a:spcBef>
                <a:spcPts val="1200"/>
              </a:spcBef>
            </a:pPr>
            <a:r>
              <a:rPr lang="zh-CN" altLang="en-US" sz="1200" dirty="0">
                <a:solidFill>
                  <a:schemeClr val="tx1">
                    <a:lumMod val="75000"/>
                    <a:lumOff val="25000"/>
                  </a:schemeClr>
                </a:solidFill>
                <a:latin typeface="+mn-ea"/>
              </a:rPr>
              <a:t>您的内容打在这里，或者通过复制您的文本后，在此框中选择粘贴，并选择只保留文字。您的内容打在这里，或者通过复制您的文本后，在此框中选择粘贴，并选择只保留文字。您的内容打在这里</a:t>
            </a:r>
            <a:endParaRPr lang="en-US" altLang="zh-CN" sz="1200" dirty="0">
              <a:solidFill>
                <a:schemeClr val="tx1">
                  <a:lumMod val="75000"/>
                  <a:lumOff val="25000"/>
                </a:schemeClr>
              </a:solidFill>
              <a:latin typeface="+mn-ea"/>
            </a:endParaRPr>
          </a:p>
        </p:txBody>
      </p:sp>
      <p:sp>
        <p:nvSpPr>
          <p:cNvPr id="15" name="矩形 14"/>
          <p:cNvSpPr/>
          <p:nvPr/>
        </p:nvSpPr>
        <p:spPr>
          <a:xfrm>
            <a:off x="8328331" y="1956315"/>
            <a:ext cx="2294434" cy="541562"/>
          </a:xfrm>
          <a:prstGeom prst="rect">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en-US" altLang="zh-CN" dirty="0">
                <a:solidFill>
                  <a:schemeClr val="tx1">
                    <a:lumMod val="85000"/>
                    <a:lumOff val="15000"/>
                  </a:schemeClr>
                </a:solidFill>
                <a:latin typeface="思源黑体 CN Bold" panose="020B0800000000000000" pitchFamily="34" charset="-122"/>
                <a:ea typeface="思源黑体 CN Bold" panose="020B0800000000000000" pitchFamily="34" charset="-122"/>
              </a:rPr>
              <a:t>56%</a:t>
            </a:r>
            <a:endParaRPr lang="zh-CN" altLang="en-US" dirty="0">
              <a:solidFill>
                <a:schemeClr val="tx1">
                  <a:lumMod val="85000"/>
                  <a:lumOff val="15000"/>
                </a:schemeClr>
              </a:solidFill>
              <a:latin typeface="思源黑体 CN Bold" panose="020B0800000000000000" pitchFamily="34" charset="-122"/>
              <a:ea typeface="思源黑体 CN Bold" panose="020B0800000000000000" pitchFamily="34" charset="-122"/>
            </a:endParaRPr>
          </a:p>
        </p:txBody>
      </p:sp>
      <p:sp>
        <p:nvSpPr>
          <p:cNvPr id="16" name="矩形 15"/>
          <p:cNvSpPr/>
          <p:nvPr/>
        </p:nvSpPr>
        <p:spPr>
          <a:xfrm>
            <a:off x="8328331" y="2497298"/>
            <a:ext cx="3418737" cy="519307"/>
          </a:xfrm>
          <a:prstGeom prst="rect">
            <a:avLst/>
          </a:prstGeom>
          <a:solidFill>
            <a:schemeClr val="tx1">
              <a:lumMod val="75000"/>
              <a:lumOff val="25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180000" bIns="45720" numCol="1" spcCol="0" rtlCol="0" fromWordArt="0" anchor="ctr" anchorCtr="0" forceAA="0" compatLnSpc="1">
            <a:noAutofit/>
          </a:bodyPr>
          <a:lstStyle/>
          <a:p>
            <a:pPr algn="r"/>
            <a:r>
              <a:rPr lang="en-US" altLang="zh-CN" dirty="0">
                <a:latin typeface="思源黑体 CN Bold" panose="020B0800000000000000" pitchFamily="34" charset="-122"/>
                <a:ea typeface="思源黑体 CN Bold" panose="020B0800000000000000" pitchFamily="34" charset="-122"/>
              </a:rPr>
              <a:t>65%</a:t>
            </a:r>
            <a:endParaRPr lang="zh-CN" altLang="en-US" dirty="0">
              <a:latin typeface="思源黑体 CN Bold" panose="020B0800000000000000" pitchFamily="34" charset="-122"/>
              <a:ea typeface="思源黑体 CN Bold" panose="020B0800000000000000" pitchFamily="34" charset="-122"/>
            </a:endParaRPr>
          </a:p>
        </p:txBody>
      </p:sp>
      <p:sp>
        <p:nvSpPr>
          <p:cNvPr id="17" name="矩形 16"/>
          <p:cNvSpPr/>
          <p:nvPr/>
        </p:nvSpPr>
        <p:spPr>
          <a:xfrm>
            <a:off x="8328331" y="3016025"/>
            <a:ext cx="2881193" cy="519306"/>
          </a:xfrm>
          <a:prstGeom prst="rect">
            <a:avLst/>
          </a:prstGeom>
          <a:solidFill>
            <a:schemeClr val="bg1">
              <a:lumMod val="75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180000" bIns="45720" numCol="1" spcCol="0" rtlCol="0" fromWordArt="0" anchor="ctr" anchorCtr="0" forceAA="0" compatLnSpc="1">
            <a:noAutofit/>
          </a:bodyPr>
          <a:lstStyle/>
          <a:p>
            <a:pPr algn="r"/>
            <a:r>
              <a:rPr lang="en-US" altLang="zh-CN" dirty="0">
                <a:latin typeface="思源黑体 CN Bold" panose="020B0800000000000000" pitchFamily="34" charset="-122"/>
                <a:ea typeface="思源黑体 CN Bold" panose="020B0800000000000000" pitchFamily="34" charset="-122"/>
              </a:rPr>
              <a:t>60%</a:t>
            </a:r>
            <a:endParaRPr lang="zh-CN" altLang="en-US" dirty="0">
              <a:latin typeface="思源黑体 CN Bold" panose="020B0800000000000000" pitchFamily="34" charset="-122"/>
              <a:ea typeface="思源黑体 CN Bold" panose="020B0800000000000000" pitchFamily="34" charset="-122"/>
            </a:endParaRPr>
          </a:p>
        </p:txBody>
      </p:sp>
      <p:sp>
        <p:nvSpPr>
          <p:cNvPr id="18" name="矩形 17"/>
          <p:cNvSpPr/>
          <p:nvPr/>
        </p:nvSpPr>
        <p:spPr>
          <a:xfrm>
            <a:off x="8328331" y="3534753"/>
            <a:ext cx="2524405" cy="519305"/>
          </a:xfrm>
          <a:prstGeom prst="rect">
            <a:avLst/>
          </a:prstGeom>
          <a:gradFill>
            <a:gsLst>
              <a:gs pos="0">
                <a:srgbClr val="FDDD62"/>
              </a:gs>
              <a:gs pos="100000">
                <a:srgbClr val="FEA817"/>
              </a:gs>
            </a:gsLst>
            <a:lin ang="2700000" scaled="1"/>
          </a:gra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180000" bIns="45720" numCol="1" spcCol="0" rtlCol="0" fromWordArt="0" anchor="ctr" anchorCtr="0" forceAA="0" compatLnSpc="1">
            <a:noAutofit/>
          </a:bodyPr>
          <a:lstStyle/>
          <a:p>
            <a:pPr algn="r"/>
            <a:r>
              <a:rPr lang="en-US" altLang="zh-CN" dirty="0">
                <a:solidFill>
                  <a:schemeClr val="tx1">
                    <a:lumMod val="85000"/>
                    <a:lumOff val="15000"/>
                  </a:schemeClr>
                </a:solidFill>
                <a:latin typeface="思源黑体 CN Bold" panose="020B0800000000000000" pitchFamily="34" charset="-122"/>
                <a:ea typeface="思源黑体 CN Bold" panose="020B0800000000000000" pitchFamily="34" charset="-122"/>
              </a:rPr>
              <a:t>58%</a:t>
            </a:r>
            <a:endParaRPr lang="zh-CN" altLang="en-US" dirty="0">
              <a:solidFill>
                <a:schemeClr val="tx1">
                  <a:lumMod val="85000"/>
                  <a:lumOff val="15000"/>
                </a:schemeClr>
              </a:solidFill>
              <a:latin typeface="思源黑体 CN Bold" panose="020B0800000000000000" pitchFamily="34" charset="-122"/>
              <a:ea typeface="思源黑体 CN Bold" panose="020B0800000000000000" pitchFamily="34" charset="-122"/>
            </a:endParaRPr>
          </a:p>
        </p:txBody>
      </p:sp>
      <p:sp>
        <p:nvSpPr>
          <p:cNvPr id="19" name="任意多边形: 形状 6"/>
          <p:cNvSpPr/>
          <p:nvPr/>
        </p:nvSpPr>
        <p:spPr>
          <a:xfrm>
            <a:off x="6096000" y="1956894"/>
            <a:ext cx="3315394" cy="3654288"/>
          </a:xfrm>
          <a:custGeom>
            <a:avLst/>
            <a:gdLst>
              <a:gd name="connsiteX0" fmla="*/ 1467641 w 2144975"/>
              <a:gd name="connsiteY0" fmla="*/ 85399 h 2364231"/>
              <a:gd name="connsiteX1" fmla="*/ 875706 w 2144975"/>
              <a:gd name="connsiteY1" fmla="*/ 677334 h 2364231"/>
              <a:gd name="connsiteX2" fmla="*/ 1467641 w 2144975"/>
              <a:gd name="connsiteY2" fmla="*/ 1269269 h 2364231"/>
              <a:gd name="connsiteX3" fmla="*/ 2059576 w 2144975"/>
              <a:gd name="connsiteY3" fmla="*/ 677334 h 2364231"/>
              <a:gd name="connsiteX4" fmla="*/ 1467641 w 2144975"/>
              <a:gd name="connsiteY4" fmla="*/ 85399 h 2364231"/>
              <a:gd name="connsiteX5" fmla="*/ 1467641 w 2144975"/>
              <a:gd name="connsiteY5" fmla="*/ 0 h 2364231"/>
              <a:gd name="connsiteX6" fmla="*/ 2144975 w 2144975"/>
              <a:gd name="connsiteY6" fmla="*/ 677334 h 2364231"/>
              <a:gd name="connsiteX7" fmla="*/ 1467641 w 2144975"/>
              <a:gd name="connsiteY7" fmla="*/ 1354668 h 2364231"/>
              <a:gd name="connsiteX8" fmla="*/ 1088937 w 2144975"/>
              <a:gd name="connsiteY8" fmla="*/ 1238990 h 2364231"/>
              <a:gd name="connsiteX9" fmla="*/ 1066515 w 2144975"/>
              <a:gd name="connsiteY9" fmla="*/ 1220490 h 2364231"/>
              <a:gd name="connsiteX10" fmla="*/ 885515 w 2144975"/>
              <a:gd name="connsiteY10" fmla="*/ 1435843 h 2364231"/>
              <a:gd name="connsiteX11" fmla="*/ 909211 w 2144975"/>
              <a:gd name="connsiteY11" fmla="*/ 1455934 h 2364231"/>
              <a:gd name="connsiteX12" fmla="*/ 867602 w 2144975"/>
              <a:gd name="connsiteY12" fmla="*/ 1561638 h 2364231"/>
              <a:gd name="connsiteX13" fmla="*/ 678365 w 2144975"/>
              <a:gd name="connsiteY13" fmla="*/ 1883017 h 2364231"/>
              <a:gd name="connsiteX14" fmla="*/ 44253 w 2144975"/>
              <a:gd name="connsiteY14" fmla="*/ 2347462 h 2364231"/>
              <a:gd name="connsiteX15" fmla="*/ 6167 w 2144975"/>
              <a:gd name="connsiteY15" fmla="*/ 2163684 h 2364231"/>
              <a:gd name="connsiteX16" fmla="*/ 13237 w 2144975"/>
              <a:gd name="connsiteY16" fmla="*/ 2134696 h 2364231"/>
              <a:gd name="connsiteX17" fmla="*/ 18907 w 2144975"/>
              <a:gd name="connsiteY17" fmla="*/ 2119746 h 2364231"/>
              <a:gd name="connsiteX18" fmla="*/ 36378 w 2144975"/>
              <a:gd name="connsiteY18" fmla="*/ 2085379 h 2364231"/>
              <a:gd name="connsiteX19" fmla="*/ 77001 w 2144975"/>
              <a:gd name="connsiteY19" fmla="*/ 2018095 h 2364231"/>
              <a:gd name="connsiteX20" fmla="*/ 367413 w 2144975"/>
              <a:gd name="connsiteY20" fmla="*/ 1671364 h 2364231"/>
              <a:gd name="connsiteX21" fmla="*/ 675280 w 2144975"/>
              <a:gd name="connsiteY21" fmla="*/ 1412498 h 2364231"/>
              <a:gd name="connsiteX22" fmla="*/ 781018 w 2144975"/>
              <a:gd name="connsiteY22" fmla="*/ 1347245 h 2364231"/>
              <a:gd name="connsiteX23" fmla="*/ 814524 w 2144975"/>
              <a:gd name="connsiteY23" fmla="*/ 1375653 h 2364231"/>
              <a:gd name="connsiteX24" fmla="*/ 994722 w 2144975"/>
              <a:gd name="connsiteY24" fmla="*/ 1161255 h 2364231"/>
              <a:gd name="connsiteX25" fmla="*/ 988694 w 2144975"/>
              <a:gd name="connsiteY25" fmla="*/ 1156282 h 2364231"/>
              <a:gd name="connsiteX26" fmla="*/ 790307 w 2144975"/>
              <a:gd name="connsiteY26" fmla="*/ 677334 h 2364231"/>
              <a:gd name="connsiteX27" fmla="*/ 1467641 w 2144975"/>
              <a:gd name="connsiteY27" fmla="*/ 0 h 2364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44975" h="2364231">
                <a:moveTo>
                  <a:pt x="1467641" y="85399"/>
                </a:moveTo>
                <a:cubicBezTo>
                  <a:pt x="1140724" y="85399"/>
                  <a:pt x="875706" y="350417"/>
                  <a:pt x="875706" y="677334"/>
                </a:cubicBezTo>
                <a:cubicBezTo>
                  <a:pt x="875706" y="1004251"/>
                  <a:pt x="1140724" y="1269269"/>
                  <a:pt x="1467641" y="1269269"/>
                </a:cubicBezTo>
                <a:cubicBezTo>
                  <a:pt x="1794558" y="1269269"/>
                  <a:pt x="2059576" y="1004251"/>
                  <a:pt x="2059576" y="677334"/>
                </a:cubicBezTo>
                <a:cubicBezTo>
                  <a:pt x="2059576" y="350417"/>
                  <a:pt x="1794558" y="85399"/>
                  <a:pt x="1467641" y="85399"/>
                </a:cubicBezTo>
                <a:close/>
                <a:moveTo>
                  <a:pt x="1467641" y="0"/>
                </a:moveTo>
                <a:cubicBezTo>
                  <a:pt x="1841722" y="0"/>
                  <a:pt x="2144975" y="303253"/>
                  <a:pt x="2144975" y="677334"/>
                </a:cubicBezTo>
                <a:cubicBezTo>
                  <a:pt x="2144975" y="1051415"/>
                  <a:pt x="1841722" y="1354668"/>
                  <a:pt x="1467641" y="1354668"/>
                </a:cubicBezTo>
                <a:cubicBezTo>
                  <a:pt x="1327361" y="1354668"/>
                  <a:pt x="1197041" y="1312023"/>
                  <a:pt x="1088937" y="1238990"/>
                </a:cubicBezTo>
                <a:lnTo>
                  <a:pt x="1066515" y="1220490"/>
                </a:lnTo>
                <a:lnTo>
                  <a:pt x="885515" y="1435843"/>
                </a:lnTo>
                <a:lnTo>
                  <a:pt x="909211" y="1455934"/>
                </a:lnTo>
                <a:lnTo>
                  <a:pt x="867602" y="1561638"/>
                </a:lnTo>
                <a:cubicBezTo>
                  <a:pt x="820955" y="1662755"/>
                  <a:pt x="756934" y="1772916"/>
                  <a:pt x="678365" y="1883017"/>
                </a:cubicBezTo>
                <a:cubicBezTo>
                  <a:pt x="438916" y="2218564"/>
                  <a:pt x="155015" y="2426503"/>
                  <a:pt x="44253" y="2347462"/>
                </a:cubicBezTo>
                <a:cubicBezTo>
                  <a:pt x="2716" y="2317823"/>
                  <a:pt x="-8572" y="2252035"/>
                  <a:pt x="6167" y="2163684"/>
                </a:cubicBezTo>
                <a:lnTo>
                  <a:pt x="13237" y="2134696"/>
                </a:lnTo>
                <a:lnTo>
                  <a:pt x="18907" y="2119746"/>
                </a:lnTo>
                <a:lnTo>
                  <a:pt x="36378" y="2085379"/>
                </a:lnTo>
                <a:lnTo>
                  <a:pt x="77001" y="2018095"/>
                </a:lnTo>
                <a:cubicBezTo>
                  <a:pt x="149660" y="1908776"/>
                  <a:pt x="248871" y="1788725"/>
                  <a:pt x="367413" y="1671364"/>
                </a:cubicBezTo>
                <a:cubicBezTo>
                  <a:pt x="471137" y="1568674"/>
                  <a:pt x="576772" y="1480803"/>
                  <a:pt x="675280" y="1412498"/>
                </a:cubicBezTo>
                <a:lnTo>
                  <a:pt x="781018" y="1347245"/>
                </a:lnTo>
                <a:lnTo>
                  <a:pt x="814524" y="1375653"/>
                </a:lnTo>
                <a:lnTo>
                  <a:pt x="994722" y="1161255"/>
                </a:lnTo>
                <a:lnTo>
                  <a:pt x="988694" y="1156282"/>
                </a:lnTo>
                <a:cubicBezTo>
                  <a:pt x="866120" y="1033708"/>
                  <a:pt x="790307" y="864375"/>
                  <a:pt x="790307" y="677334"/>
                </a:cubicBezTo>
                <a:cubicBezTo>
                  <a:pt x="790307" y="303253"/>
                  <a:pt x="1093560" y="0"/>
                  <a:pt x="1467641"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0" name="椭圆 19"/>
          <p:cNvSpPr/>
          <p:nvPr/>
        </p:nvSpPr>
        <p:spPr>
          <a:xfrm>
            <a:off x="7439207" y="2079763"/>
            <a:ext cx="1863353" cy="186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íś1íḍè"/>
          <p:cNvSpPr/>
          <p:nvPr/>
        </p:nvSpPr>
        <p:spPr>
          <a:xfrm>
            <a:off x="7606136" y="2855225"/>
            <a:ext cx="1529495" cy="350928"/>
          </a:xfrm>
          <a:prstGeom prst="rect">
            <a:avLst/>
          </a:prstGeom>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solidFill>
                  <a:schemeClr val="tx1">
                    <a:lumMod val="75000"/>
                    <a:lumOff val="25000"/>
                  </a:schemeClr>
                </a:solidFill>
                <a:latin typeface="+mj-ea"/>
                <a:ea typeface="+mj-ea"/>
              </a:rPr>
              <a:t>添加关键词</a:t>
            </a:r>
            <a:endParaRPr lang="zh-CN" altLang="en-US" b="1" dirty="0">
              <a:solidFill>
                <a:schemeClr val="tx1">
                  <a:lumMod val="75000"/>
                  <a:lumOff val="25000"/>
                </a:schemeClr>
              </a:solidFill>
              <a:latin typeface="+mj-ea"/>
              <a:ea typeface="+mj-ea"/>
            </a:endParaRPr>
          </a:p>
        </p:txBody>
      </p:sp>
      <p:sp>
        <p:nvSpPr>
          <p:cNvPr id="22" name="iS1íḋê"/>
          <p:cNvSpPr/>
          <p:nvPr/>
        </p:nvSpPr>
        <p:spPr>
          <a:xfrm>
            <a:off x="9347334" y="2100274"/>
            <a:ext cx="256426" cy="253644"/>
          </a:xfrm>
          <a:custGeom>
            <a:avLst/>
            <a:gdLst>
              <a:gd name="connsiteX0" fmla="*/ 193693 w 606956"/>
              <a:gd name="connsiteY0" fmla="*/ 325823 h 600371"/>
              <a:gd name="connsiteX1" fmla="*/ 201035 w 606956"/>
              <a:gd name="connsiteY1" fmla="*/ 326490 h 600371"/>
              <a:gd name="connsiteX2" fmla="*/ 303502 w 606956"/>
              <a:gd name="connsiteY2" fmla="*/ 361267 h 600371"/>
              <a:gd name="connsiteX3" fmla="*/ 405969 w 606956"/>
              <a:gd name="connsiteY3" fmla="*/ 326490 h 600371"/>
              <a:gd name="connsiteX4" fmla="*/ 413200 w 606956"/>
              <a:gd name="connsiteY4" fmla="*/ 325823 h 600371"/>
              <a:gd name="connsiteX5" fmla="*/ 519784 w 606956"/>
              <a:gd name="connsiteY5" fmla="*/ 381266 h 600371"/>
              <a:gd name="connsiteX6" fmla="*/ 535359 w 606956"/>
              <a:gd name="connsiteY6" fmla="*/ 397710 h 600371"/>
              <a:gd name="connsiteX7" fmla="*/ 604004 w 606956"/>
              <a:gd name="connsiteY7" fmla="*/ 552150 h 600371"/>
              <a:gd name="connsiteX8" fmla="*/ 601445 w 606956"/>
              <a:gd name="connsiteY8" fmla="*/ 584816 h 600371"/>
              <a:gd name="connsiteX9" fmla="*/ 572630 w 606956"/>
              <a:gd name="connsiteY9" fmla="*/ 600371 h 600371"/>
              <a:gd name="connsiteX10" fmla="*/ 34374 w 606956"/>
              <a:gd name="connsiteY10" fmla="*/ 600371 h 600371"/>
              <a:gd name="connsiteX11" fmla="*/ 5559 w 606956"/>
              <a:gd name="connsiteY11" fmla="*/ 584816 h 600371"/>
              <a:gd name="connsiteX12" fmla="*/ 3000 w 606956"/>
              <a:gd name="connsiteY12" fmla="*/ 552150 h 600371"/>
              <a:gd name="connsiteX13" fmla="*/ 71645 w 606956"/>
              <a:gd name="connsiteY13" fmla="*/ 397710 h 600371"/>
              <a:gd name="connsiteX14" fmla="*/ 87109 w 606956"/>
              <a:gd name="connsiteY14" fmla="*/ 381266 h 600371"/>
              <a:gd name="connsiteX15" fmla="*/ 303482 w 606956"/>
              <a:gd name="connsiteY15" fmla="*/ 0 h 600371"/>
              <a:gd name="connsiteX16" fmla="*/ 439532 w 606956"/>
              <a:gd name="connsiteY16" fmla="*/ 158964 h 600371"/>
              <a:gd name="connsiteX17" fmla="*/ 303482 w 606956"/>
              <a:gd name="connsiteY17" fmla="*/ 318039 h 600371"/>
              <a:gd name="connsiteX18" fmla="*/ 167432 w 606956"/>
              <a:gd name="connsiteY18" fmla="*/ 158964 h 600371"/>
              <a:gd name="connsiteX19" fmla="*/ 303482 w 606956"/>
              <a:gd name="connsiteY19" fmla="*/ 0 h 600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6956" h="600371">
                <a:moveTo>
                  <a:pt x="193693" y="325823"/>
                </a:moveTo>
                <a:cubicBezTo>
                  <a:pt x="196029" y="324601"/>
                  <a:pt x="198922" y="324823"/>
                  <a:pt x="201035" y="326490"/>
                </a:cubicBezTo>
                <a:cubicBezTo>
                  <a:pt x="231186" y="349156"/>
                  <a:pt x="266565" y="361267"/>
                  <a:pt x="303502" y="361267"/>
                </a:cubicBezTo>
                <a:cubicBezTo>
                  <a:pt x="340328" y="361267"/>
                  <a:pt x="375818" y="349156"/>
                  <a:pt x="405969" y="326490"/>
                </a:cubicBezTo>
                <a:cubicBezTo>
                  <a:pt x="408083" y="324823"/>
                  <a:pt x="410864" y="324601"/>
                  <a:pt x="413200" y="325823"/>
                </a:cubicBezTo>
                <a:lnTo>
                  <a:pt x="519784" y="381266"/>
                </a:lnTo>
                <a:cubicBezTo>
                  <a:pt x="526681" y="384822"/>
                  <a:pt x="532244" y="390599"/>
                  <a:pt x="535359" y="397710"/>
                </a:cubicBezTo>
                <a:lnTo>
                  <a:pt x="604004" y="552150"/>
                </a:lnTo>
                <a:cubicBezTo>
                  <a:pt x="608677" y="562817"/>
                  <a:pt x="607787" y="575039"/>
                  <a:pt x="601445" y="584816"/>
                </a:cubicBezTo>
                <a:cubicBezTo>
                  <a:pt x="594992" y="594483"/>
                  <a:pt x="584312" y="600371"/>
                  <a:pt x="572630" y="600371"/>
                </a:cubicBezTo>
                <a:lnTo>
                  <a:pt x="34374" y="600371"/>
                </a:lnTo>
                <a:cubicBezTo>
                  <a:pt x="22692" y="600371"/>
                  <a:pt x="11900" y="594594"/>
                  <a:pt x="5559" y="584816"/>
                </a:cubicBezTo>
                <a:cubicBezTo>
                  <a:pt x="-783" y="575039"/>
                  <a:pt x="-1784" y="562817"/>
                  <a:pt x="3000" y="552150"/>
                </a:cubicBezTo>
                <a:lnTo>
                  <a:pt x="71645" y="397710"/>
                </a:lnTo>
                <a:cubicBezTo>
                  <a:pt x="74760" y="390599"/>
                  <a:pt x="80323" y="384822"/>
                  <a:pt x="87109" y="381266"/>
                </a:cubicBezTo>
                <a:close/>
                <a:moveTo>
                  <a:pt x="303482" y="0"/>
                </a:moveTo>
                <a:cubicBezTo>
                  <a:pt x="378571" y="0"/>
                  <a:pt x="439532" y="37214"/>
                  <a:pt x="439532" y="158964"/>
                </a:cubicBezTo>
                <a:cubicBezTo>
                  <a:pt x="439532" y="246833"/>
                  <a:pt x="378571" y="318039"/>
                  <a:pt x="303482" y="318039"/>
                </a:cubicBezTo>
                <a:cubicBezTo>
                  <a:pt x="228282" y="318039"/>
                  <a:pt x="167432" y="246833"/>
                  <a:pt x="167432" y="158964"/>
                </a:cubicBezTo>
                <a:cubicBezTo>
                  <a:pt x="167432" y="37214"/>
                  <a:pt x="228282" y="0"/>
                  <a:pt x="303482" y="0"/>
                </a:cubicBezTo>
                <a:close/>
              </a:path>
            </a:pathLst>
          </a:custGeom>
          <a:solidFill>
            <a:schemeClr val="tx1">
              <a:lumMod val="75000"/>
              <a:lumOff val="25000"/>
            </a:schemeClr>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6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23" name="îślïďê"/>
          <p:cNvSpPr/>
          <p:nvPr/>
        </p:nvSpPr>
        <p:spPr>
          <a:xfrm>
            <a:off x="9660379" y="2633101"/>
            <a:ext cx="256427" cy="247701"/>
          </a:xfrm>
          <a:custGeom>
            <a:avLst/>
            <a:gdLst>
              <a:gd name="connsiteX0" fmla="*/ 339455 w 607870"/>
              <a:gd name="connsiteY0" fmla="*/ 536573 h 587186"/>
              <a:gd name="connsiteX1" fmla="*/ 378174 w 607870"/>
              <a:gd name="connsiteY1" fmla="*/ 540463 h 587186"/>
              <a:gd name="connsiteX2" fmla="*/ 384140 w 607870"/>
              <a:gd name="connsiteY2" fmla="*/ 537546 h 587186"/>
              <a:gd name="connsiteX3" fmla="*/ 385236 w 607870"/>
              <a:gd name="connsiteY3" fmla="*/ 537546 h 587186"/>
              <a:gd name="connsiteX4" fmla="*/ 339455 w 607870"/>
              <a:gd name="connsiteY4" fmla="*/ 536573 h 587186"/>
              <a:gd name="connsiteX5" fmla="*/ 292332 w 607870"/>
              <a:gd name="connsiteY5" fmla="*/ 267307 h 587186"/>
              <a:gd name="connsiteX6" fmla="*/ 325570 w 607870"/>
              <a:gd name="connsiteY6" fmla="*/ 275702 h 587186"/>
              <a:gd name="connsiteX7" fmla="*/ 314612 w 607870"/>
              <a:gd name="connsiteY7" fmla="*/ 433339 h 587186"/>
              <a:gd name="connsiteX8" fmla="*/ 369281 w 607870"/>
              <a:gd name="connsiteY8" fmla="*/ 428356 h 587186"/>
              <a:gd name="connsiteX9" fmla="*/ 381213 w 607870"/>
              <a:gd name="connsiteY9" fmla="*/ 437350 h 587186"/>
              <a:gd name="connsiteX10" fmla="*/ 384135 w 607870"/>
              <a:gd name="connsiteY10" fmla="*/ 465061 h 587186"/>
              <a:gd name="connsiteX11" fmla="*/ 372325 w 607870"/>
              <a:gd name="connsiteY11" fmla="*/ 476972 h 587186"/>
              <a:gd name="connsiteX12" fmla="*/ 252028 w 607870"/>
              <a:gd name="connsiteY12" fmla="*/ 483900 h 587186"/>
              <a:gd name="connsiteX13" fmla="*/ 241070 w 607870"/>
              <a:gd name="connsiteY13" fmla="*/ 465061 h 587186"/>
              <a:gd name="connsiteX14" fmla="*/ 305723 w 607870"/>
              <a:gd name="connsiteY14" fmla="*/ 348018 h 587186"/>
              <a:gd name="connsiteX15" fmla="*/ 249106 w 607870"/>
              <a:gd name="connsiteY15" fmla="*/ 357012 h 587186"/>
              <a:gd name="connsiteX16" fmla="*/ 237173 w 607870"/>
              <a:gd name="connsiteY16" fmla="*/ 365885 h 587186"/>
              <a:gd name="connsiteX17" fmla="*/ 210265 w 607870"/>
              <a:gd name="connsiteY17" fmla="*/ 365885 h 587186"/>
              <a:gd name="connsiteX18" fmla="*/ 199428 w 607870"/>
              <a:gd name="connsiteY18" fmla="*/ 347046 h 587186"/>
              <a:gd name="connsiteX19" fmla="*/ 199428 w 607870"/>
              <a:gd name="connsiteY19" fmla="*/ 346074 h 587186"/>
              <a:gd name="connsiteX20" fmla="*/ 199428 w 607870"/>
              <a:gd name="connsiteY20" fmla="*/ 345102 h 587186"/>
              <a:gd name="connsiteX21" fmla="*/ 198454 w 607870"/>
              <a:gd name="connsiteY21" fmla="*/ 341091 h 587186"/>
              <a:gd name="connsiteX22" fmla="*/ 198454 w 607870"/>
              <a:gd name="connsiteY22" fmla="*/ 334163 h 587186"/>
              <a:gd name="connsiteX23" fmla="*/ 200402 w 607870"/>
              <a:gd name="connsiteY23" fmla="*/ 320307 h 587186"/>
              <a:gd name="connsiteX24" fmla="*/ 292332 w 607870"/>
              <a:gd name="connsiteY24" fmla="*/ 267307 h 587186"/>
              <a:gd name="connsiteX25" fmla="*/ 54299 w 607870"/>
              <a:gd name="connsiteY25" fmla="*/ 227054 h 587186"/>
              <a:gd name="connsiteX26" fmla="*/ 58317 w 607870"/>
              <a:gd name="connsiteY26" fmla="*/ 509706 h 587186"/>
              <a:gd name="connsiteX27" fmla="*/ 101054 w 607870"/>
              <a:gd name="connsiteY27" fmla="*/ 507761 h 587186"/>
              <a:gd name="connsiteX28" fmla="*/ 242171 w 607870"/>
              <a:gd name="connsiteY28" fmla="*/ 509706 h 587186"/>
              <a:gd name="connsiteX29" fmla="*/ 542181 w 607870"/>
              <a:gd name="connsiteY29" fmla="*/ 506788 h 587186"/>
              <a:gd name="connsiteX30" fmla="*/ 540233 w 607870"/>
              <a:gd name="connsiteY30" fmla="*/ 356041 h 587186"/>
              <a:gd name="connsiteX31" fmla="*/ 531223 w 607870"/>
              <a:gd name="connsiteY31" fmla="*/ 227054 h 587186"/>
              <a:gd name="connsiteX32" fmla="*/ 265914 w 607870"/>
              <a:gd name="connsiteY32" fmla="*/ 228999 h 587186"/>
              <a:gd name="connsiteX33" fmla="*/ 126866 w 607870"/>
              <a:gd name="connsiteY33" fmla="*/ 230945 h 587186"/>
              <a:gd name="connsiteX34" fmla="*/ 54299 w 607870"/>
              <a:gd name="connsiteY34" fmla="*/ 227054 h 587186"/>
              <a:gd name="connsiteX35" fmla="*/ 271880 w 607870"/>
              <a:gd name="connsiteY35" fmla="*/ 203226 h 587186"/>
              <a:gd name="connsiteX36" fmla="*/ 270906 w 607870"/>
              <a:gd name="connsiteY36" fmla="*/ 205172 h 587186"/>
              <a:gd name="connsiteX37" fmla="*/ 275898 w 607870"/>
              <a:gd name="connsiteY37" fmla="*/ 205172 h 587186"/>
              <a:gd name="connsiteX38" fmla="*/ 292822 w 607870"/>
              <a:gd name="connsiteY38" fmla="*/ 204199 h 587186"/>
              <a:gd name="connsiteX39" fmla="*/ 299762 w 607870"/>
              <a:gd name="connsiteY39" fmla="*/ 203226 h 587186"/>
              <a:gd name="connsiteX40" fmla="*/ 360397 w 607870"/>
              <a:gd name="connsiteY40" fmla="*/ 62326 h 587186"/>
              <a:gd name="connsiteX41" fmla="*/ 373304 w 607870"/>
              <a:gd name="connsiteY41" fmla="*/ 75212 h 587186"/>
              <a:gd name="connsiteX42" fmla="*/ 382192 w 607870"/>
              <a:gd name="connsiteY42" fmla="*/ 147669 h 587186"/>
              <a:gd name="connsiteX43" fmla="*/ 432843 w 607870"/>
              <a:gd name="connsiteY43" fmla="*/ 146696 h 587186"/>
              <a:gd name="connsiteX44" fmla="*/ 484590 w 607870"/>
              <a:gd name="connsiteY44" fmla="*/ 148641 h 587186"/>
              <a:gd name="connsiteX45" fmla="*/ 500418 w 607870"/>
              <a:gd name="connsiteY45" fmla="*/ 89072 h 587186"/>
              <a:gd name="connsiteX46" fmla="*/ 513325 w 607870"/>
              <a:gd name="connsiteY46" fmla="*/ 76185 h 587186"/>
              <a:gd name="connsiteX47" fmla="*/ 576882 w 607870"/>
              <a:gd name="connsiteY47" fmla="*/ 77279 h 587186"/>
              <a:gd name="connsiteX48" fmla="*/ 584918 w 607870"/>
              <a:gd name="connsiteY48" fmla="*/ 84209 h 587186"/>
              <a:gd name="connsiteX49" fmla="*/ 594780 w 607870"/>
              <a:gd name="connsiteY49" fmla="*/ 95029 h 587186"/>
              <a:gd name="connsiteX50" fmla="*/ 596850 w 607870"/>
              <a:gd name="connsiteY50" fmla="*/ 345099 h 587186"/>
              <a:gd name="connsiteX51" fmla="*/ 601720 w 607870"/>
              <a:gd name="connsiteY51" fmla="*/ 464117 h 587186"/>
              <a:gd name="connsiteX52" fmla="*/ 607686 w 607870"/>
              <a:gd name="connsiteY52" fmla="*/ 530616 h 587186"/>
              <a:gd name="connsiteX53" fmla="*/ 534267 w 607870"/>
              <a:gd name="connsiteY53" fmla="*/ 586174 h 587186"/>
              <a:gd name="connsiteX54" fmla="*/ 297814 w 607870"/>
              <a:gd name="connsiteY54" fmla="*/ 580217 h 587186"/>
              <a:gd name="connsiteX55" fmla="*/ 84130 w 607870"/>
              <a:gd name="connsiteY55" fmla="*/ 584107 h 587186"/>
              <a:gd name="connsiteX56" fmla="*/ 14606 w 607870"/>
              <a:gd name="connsiteY56" fmla="*/ 535479 h 587186"/>
              <a:gd name="connsiteX57" fmla="*/ 6692 w 607870"/>
              <a:gd name="connsiteY57" fmla="*/ 331119 h 587186"/>
              <a:gd name="connsiteX58" fmla="*/ 4622 w 607870"/>
              <a:gd name="connsiteY58" fmla="*/ 84209 h 587186"/>
              <a:gd name="connsiteX59" fmla="*/ 20572 w 607870"/>
              <a:gd name="connsiteY59" fmla="*/ 77279 h 587186"/>
              <a:gd name="connsiteX60" fmla="*/ 82182 w 607870"/>
              <a:gd name="connsiteY60" fmla="*/ 67310 h 587186"/>
              <a:gd name="connsiteX61" fmla="*/ 96062 w 607870"/>
              <a:gd name="connsiteY61" fmla="*/ 78252 h 587186"/>
              <a:gd name="connsiteX62" fmla="*/ 97036 w 607870"/>
              <a:gd name="connsiteY62" fmla="*/ 131743 h 587186"/>
              <a:gd name="connsiteX63" fmla="*/ 146713 w 607870"/>
              <a:gd name="connsiteY63" fmla="*/ 145723 h 587186"/>
              <a:gd name="connsiteX64" fmla="*/ 231213 w 607870"/>
              <a:gd name="connsiteY64" fmla="*/ 143657 h 587186"/>
              <a:gd name="connsiteX65" fmla="*/ 231213 w 607870"/>
              <a:gd name="connsiteY65" fmla="*/ 90166 h 587186"/>
              <a:gd name="connsiteX66" fmla="*/ 240101 w 607870"/>
              <a:gd name="connsiteY66" fmla="*/ 78252 h 587186"/>
              <a:gd name="connsiteX67" fmla="*/ 360397 w 607870"/>
              <a:gd name="connsiteY67" fmla="*/ 62326 h 587186"/>
              <a:gd name="connsiteX68" fmla="*/ 185458 w 607870"/>
              <a:gd name="connsiteY68" fmla="*/ 4871 h 587186"/>
              <a:gd name="connsiteX69" fmla="*/ 198486 w 607870"/>
              <a:gd name="connsiteY69" fmla="*/ 17757 h 587186"/>
              <a:gd name="connsiteX70" fmla="*/ 197390 w 607870"/>
              <a:gd name="connsiteY70" fmla="*/ 111003 h 587186"/>
              <a:gd name="connsiteX71" fmla="*/ 184484 w 607870"/>
              <a:gd name="connsiteY71" fmla="*/ 123890 h 587186"/>
              <a:gd name="connsiteX72" fmla="*/ 130914 w 607870"/>
              <a:gd name="connsiteY72" fmla="*/ 123890 h 587186"/>
              <a:gd name="connsiteX73" fmla="*/ 118983 w 607870"/>
              <a:gd name="connsiteY73" fmla="*/ 111976 h 587186"/>
              <a:gd name="connsiteX74" fmla="*/ 116913 w 607870"/>
              <a:gd name="connsiteY74" fmla="*/ 52527 h 587186"/>
              <a:gd name="connsiteX75" fmla="*/ 122879 w 607870"/>
              <a:gd name="connsiteY75" fmla="*/ 18730 h 587186"/>
              <a:gd name="connsiteX76" fmla="*/ 128844 w 607870"/>
              <a:gd name="connsiteY76" fmla="*/ 10828 h 587186"/>
              <a:gd name="connsiteX77" fmla="*/ 185458 w 607870"/>
              <a:gd name="connsiteY77" fmla="*/ 4871 h 587186"/>
              <a:gd name="connsiteX78" fmla="*/ 432881 w 607870"/>
              <a:gd name="connsiteY78" fmla="*/ 822 h 587186"/>
              <a:gd name="connsiteX79" fmla="*/ 461726 w 607870"/>
              <a:gd name="connsiteY79" fmla="*/ 6763 h 587186"/>
              <a:gd name="connsiteX80" fmla="*/ 485593 w 607870"/>
              <a:gd name="connsiteY80" fmla="*/ 61341 h 587186"/>
              <a:gd name="connsiteX81" fmla="*/ 418010 w 607870"/>
              <a:gd name="connsiteY81" fmla="*/ 125765 h 587186"/>
              <a:gd name="connsiteX82" fmla="*/ 406077 w 607870"/>
              <a:gd name="connsiteY82" fmla="*/ 113853 h 587186"/>
              <a:gd name="connsiteX83" fmla="*/ 406077 w 607870"/>
              <a:gd name="connsiteY83" fmla="*/ 29615 h 587186"/>
              <a:gd name="connsiteX84" fmla="*/ 407051 w 607870"/>
              <a:gd name="connsiteY84" fmla="*/ 15758 h 587186"/>
              <a:gd name="connsiteX85" fmla="*/ 432881 w 607870"/>
              <a:gd name="connsiteY85" fmla="*/ 822 h 587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07870" h="587186">
                <a:moveTo>
                  <a:pt x="339455" y="536573"/>
                </a:moveTo>
                <a:cubicBezTo>
                  <a:pt x="352361" y="537546"/>
                  <a:pt x="365268" y="538518"/>
                  <a:pt x="378174" y="540463"/>
                </a:cubicBezTo>
                <a:cubicBezTo>
                  <a:pt x="379270" y="539491"/>
                  <a:pt x="381218" y="537546"/>
                  <a:pt x="384140" y="537546"/>
                </a:cubicBezTo>
                <a:lnTo>
                  <a:pt x="385236" y="537546"/>
                </a:lnTo>
                <a:cubicBezTo>
                  <a:pt x="370260" y="536573"/>
                  <a:pt x="354431" y="536573"/>
                  <a:pt x="339455" y="536573"/>
                </a:cubicBezTo>
                <a:close/>
                <a:moveTo>
                  <a:pt x="292332" y="267307"/>
                </a:moveTo>
                <a:cubicBezTo>
                  <a:pt x="305525" y="267377"/>
                  <a:pt x="317382" y="269990"/>
                  <a:pt x="325570" y="275702"/>
                </a:cubicBezTo>
                <a:cubicBezTo>
                  <a:pt x="381213" y="313380"/>
                  <a:pt x="349434" y="385696"/>
                  <a:pt x="314612" y="433339"/>
                </a:cubicBezTo>
                <a:cubicBezTo>
                  <a:pt x="332510" y="432367"/>
                  <a:pt x="351382" y="430301"/>
                  <a:pt x="369281" y="428356"/>
                </a:cubicBezTo>
                <a:cubicBezTo>
                  <a:pt x="375247" y="427384"/>
                  <a:pt x="380239" y="432367"/>
                  <a:pt x="381213" y="437350"/>
                </a:cubicBezTo>
                <a:cubicBezTo>
                  <a:pt x="383161" y="446222"/>
                  <a:pt x="384135" y="455095"/>
                  <a:pt x="384135" y="465061"/>
                </a:cubicBezTo>
                <a:cubicBezTo>
                  <a:pt x="385231" y="471016"/>
                  <a:pt x="379265" y="476972"/>
                  <a:pt x="372325" y="476972"/>
                </a:cubicBezTo>
                <a:cubicBezTo>
                  <a:pt x="332510" y="478917"/>
                  <a:pt x="291843" y="480983"/>
                  <a:pt x="252028" y="483900"/>
                </a:cubicBezTo>
                <a:cubicBezTo>
                  <a:pt x="242165" y="484872"/>
                  <a:pt x="237173" y="472961"/>
                  <a:pt x="241070" y="465061"/>
                </a:cubicBezTo>
                <a:cubicBezTo>
                  <a:pt x="259942" y="430301"/>
                  <a:pt x="307671" y="389707"/>
                  <a:pt x="305723" y="348018"/>
                </a:cubicBezTo>
                <a:cubicBezTo>
                  <a:pt x="302679" y="291503"/>
                  <a:pt x="255072" y="317269"/>
                  <a:pt x="249106" y="357012"/>
                </a:cubicBezTo>
                <a:cubicBezTo>
                  <a:pt x="248132" y="361874"/>
                  <a:pt x="242165" y="365885"/>
                  <a:pt x="237173" y="365885"/>
                </a:cubicBezTo>
                <a:lnTo>
                  <a:pt x="210265" y="365885"/>
                </a:lnTo>
                <a:cubicBezTo>
                  <a:pt x="200402" y="365885"/>
                  <a:pt x="195410" y="354946"/>
                  <a:pt x="199428" y="347046"/>
                </a:cubicBezTo>
                <a:lnTo>
                  <a:pt x="199428" y="346074"/>
                </a:lnTo>
                <a:lnTo>
                  <a:pt x="199428" y="345102"/>
                </a:lnTo>
                <a:cubicBezTo>
                  <a:pt x="199428" y="344129"/>
                  <a:pt x="198454" y="343035"/>
                  <a:pt x="198454" y="341091"/>
                </a:cubicBezTo>
                <a:lnTo>
                  <a:pt x="198454" y="334163"/>
                </a:lnTo>
                <a:cubicBezTo>
                  <a:pt x="198454" y="330152"/>
                  <a:pt x="198454" y="325291"/>
                  <a:pt x="200402" y="320307"/>
                </a:cubicBezTo>
                <a:cubicBezTo>
                  <a:pt x="201133" y="289771"/>
                  <a:pt x="252751" y="267096"/>
                  <a:pt x="292332" y="267307"/>
                </a:cubicBezTo>
                <a:close/>
                <a:moveTo>
                  <a:pt x="54299" y="227054"/>
                </a:moveTo>
                <a:cubicBezTo>
                  <a:pt x="41393" y="322244"/>
                  <a:pt x="61239" y="415489"/>
                  <a:pt x="58317" y="509706"/>
                </a:cubicBezTo>
                <a:cubicBezTo>
                  <a:pt x="72197" y="509706"/>
                  <a:pt x="87174" y="508734"/>
                  <a:pt x="101054" y="507761"/>
                </a:cubicBezTo>
                <a:cubicBezTo>
                  <a:pt x="147687" y="504722"/>
                  <a:pt x="195416" y="509706"/>
                  <a:pt x="242171" y="509706"/>
                </a:cubicBezTo>
                <a:cubicBezTo>
                  <a:pt x="342499" y="509706"/>
                  <a:pt x="441853" y="509706"/>
                  <a:pt x="542181" y="506788"/>
                </a:cubicBezTo>
                <a:cubicBezTo>
                  <a:pt x="537189" y="456215"/>
                  <a:pt x="539137" y="406614"/>
                  <a:pt x="540233" y="356041"/>
                </a:cubicBezTo>
                <a:cubicBezTo>
                  <a:pt x="540233" y="311303"/>
                  <a:pt x="534267" y="269726"/>
                  <a:pt x="531223" y="227054"/>
                </a:cubicBezTo>
                <a:cubicBezTo>
                  <a:pt x="442827" y="228027"/>
                  <a:pt x="354431" y="227054"/>
                  <a:pt x="265914" y="228999"/>
                </a:cubicBezTo>
                <a:cubicBezTo>
                  <a:pt x="219281" y="229972"/>
                  <a:pt x="173621" y="230945"/>
                  <a:pt x="126866" y="230945"/>
                </a:cubicBezTo>
                <a:cubicBezTo>
                  <a:pt x="104950" y="230945"/>
                  <a:pt x="75241" y="236901"/>
                  <a:pt x="54299" y="227054"/>
                </a:cubicBezTo>
                <a:close/>
                <a:moveTo>
                  <a:pt x="271880" y="203226"/>
                </a:moveTo>
                <a:cubicBezTo>
                  <a:pt x="271880" y="204199"/>
                  <a:pt x="270906" y="205172"/>
                  <a:pt x="270906" y="205172"/>
                </a:cubicBezTo>
                <a:lnTo>
                  <a:pt x="275898" y="205172"/>
                </a:lnTo>
                <a:cubicBezTo>
                  <a:pt x="281864" y="205172"/>
                  <a:pt x="286856" y="204199"/>
                  <a:pt x="292822" y="204199"/>
                </a:cubicBezTo>
                <a:cubicBezTo>
                  <a:pt x="295744" y="203226"/>
                  <a:pt x="297814" y="203226"/>
                  <a:pt x="299762" y="203226"/>
                </a:cubicBezTo>
                <a:close/>
                <a:moveTo>
                  <a:pt x="360397" y="62326"/>
                </a:moveTo>
                <a:cubicBezTo>
                  <a:pt x="367338" y="62326"/>
                  <a:pt x="373304" y="69256"/>
                  <a:pt x="373304" y="75212"/>
                </a:cubicBezTo>
                <a:cubicBezTo>
                  <a:pt x="373304" y="82142"/>
                  <a:pt x="369286" y="148641"/>
                  <a:pt x="382192" y="147669"/>
                </a:cubicBezTo>
                <a:cubicBezTo>
                  <a:pt x="399116" y="146696"/>
                  <a:pt x="416040" y="145723"/>
                  <a:pt x="432843" y="146696"/>
                </a:cubicBezTo>
                <a:cubicBezTo>
                  <a:pt x="449767" y="147669"/>
                  <a:pt x="467666" y="148641"/>
                  <a:pt x="484590" y="148641"/>
                </a:cubicBezTo>
                <a:cubicBezTo>
                  <a:pt x="505410" y="148641"/>
                  <a:pt x="500418" y="103052"/>
                  <a:pt x="500418" y="89072"/>
                </a:cubicBezTo>
                <a:cubicBezTo>
                  <a:pt x="500418" y="81169"/>
                  <a:pt x="506384" y="77279"/>
                  <a:pt x="513325" y="76185"/>
                </a:cubicBezTo>
                <a:cubicBezTo>
                  <a:pt x="534267" y="74240"/>
                  <a:pt x="556061" y="72295"/>
                  <a:pt x="576882" y="77279"/>
                </a:cubicBezTo>
                <a:cubicBezTo>
                  <a:pt x="580900" y="78252"/>
                  <a:pt x="583944" y="81169"/>
                  <a:pt x="584918" y="84209"/>
                </a:cubicBezTo>
                <a:cubicBezTo>
                  <a:pt x="589910" y="85181"/>
                  <a:pt x="594780" y="89072"/>
                  <a:pt x="594780" y="95029"/>
                </a:cubicBezTo>
                <a:cubicBezTo>
                  <a:pt x="600746" y="178426"/>
                  <a:pt x="596850" y="261702"/>
                  <a:pt x="596850" y="345099"/>
                </a:cubicBezTo>
                <a:cubicBezTo>
                  <a:pt x="596850" y="384731"/>
                  <a:pt x="597824" y="424485"/>
                  <a:pt x="601720" y="464117"/>
                </a:cubicBezTo>
                <a:cubicBezTo>
                  <a:pt x="604764" y="484906"/>
                  <a:pt x="608782" y="507761"/>
                  <a:pt x="607686" y="530616"/>
                </a:cubicBezTo>
                <a:cubicBezTo>
                  <a:pt x="600746" y="567331"/>
                  <a:pt x="571037" y="585080"/>
                  <a:pt x="534267" y="586174"/>
                </a:cubicBezTo>
                <a:cubicBezTo>
                  <a:pt x="454759" y="588119"/>
                  <a:pt x="376226" y="578150"/>
                  <a:pt x="297814" y="580217"/>
                </a:cubicBezTo>
                <a:cubicBezTo>
                  <a:pt x="228169" y="582162"/>
                  <a:pt x="154627" y="592131"/>
                  <a:pt x="84130" y="584107"/>
                </a:cubicBezTo>
                <a:cubicBezTo>
                  <a:pt x="52351" y="580217"/>
                  <a:pt x="27513" y="565264"/>
                  <a:pt x="14606" y="535479"/>
                </a:cubicBezTo>
                <a:cubicBezTo>
                  <a:pt x="-11206" y="477004"/>
                  <a:pt x="4622" y="392634"/>
                  <a:pt x="6692" y="331119"/>
                </a:cubicBezTo>
                <a:cubicBezTo>
                  <a:pt x="8640" y="248815"/>
                  <a:pt x="8640" y="166512"/>
                  <a:pt x="4622" y="84209"/>
                </a:cubicBezTo>
                <a:cubicBezTo>
                  <a:pt x="3648" y="75212"/>
                  <a:pt x="15580" y="72295"/>
                  <a:pt x="20572" y="77279"/>
                </a:cubicBezTo>
                <a:cubicBezTo>
                  <a:pt x="40419" y="73267"/>
                  <a:pt x="61239" y="71322"/>
                  <a:pt x="82182" y="67310"/>
                </a:cubicBezTo>
                <a:cubicBezTo>
                  <a:pt x="89122" y="66338"/>
                  <a:pt x="95088" y="70228"/>
                  <a:pt x="96062" y="78252"/>
                </a:cubicBezTo>
                <a:cubicBezTo>
                  <a:pt x="98010" y="96123"/>
                  <a:pt x="97036" y="113872"/>
                  <a:pt x="97036" y="131743"/>
                </a:cubicBezTo>
                <a:cubicBezTo>
                  <a:pt x="97036" y="151680"/>
                  <a:pt x="133807" y="145723"/>
                  <a:pt x="146713" y="145723"/>
                </a:cubicBezTo>
                <a:cubicBezTo>
                  <a:pt x="174595" y="145723"/>
                  <a:pt x="203331" y="144629"/>
                  <a:pt x="231213" y="143657"/>
                </a:cubicBezTo>
                <a:lnTo>
                  <a:pt x="231213" y="90166"/>
                </a:lnTo>
                <a:cubicBezTo>
                  <a:pt x="231213" y="85181"/>
                  <a:pt x="235109" y="79224"/>
                  <a:pt x="240101" y="78252"/>
                </a:cubicBezTo>
                <a:cubicBezTo>
                  <a:pt x="279916" y="71322"/>
                  <a:pt x="319609" y="66338"/>
                  <a:pt x="360397" y="62326"/>
                </a:cubicBezTo>
                <a:close/>
                <a:moveTo>
                  <a:pt x="185458" y="4871"/>
                </a:moveTo>
                <a:cubicBezTo>
                  <a:pt x="192520" y="4871"/>
                  <a:pt x="198486" y="10828"/>
                  <a:pt x="198486" y="17757"/>
                </a:cubicBezTo>
                <a:cubicBezTo>
                  <a:pt x="198486" y="48515"/>
                  <a:pt x="201408" y="79273"/>
                  <a:pt x="197390" y="111003"/>
                </a:cubicBezTo>
                <a:cubicBezTo>
                  <a:pt x="196416" y="117933"/>
                  <a:pt x="191424" y="123890"/>
                  <a:pt x="184484" y="123890"/>
                </a:cubicBezTo>
                <a:cubicBezTo>
                  <a:pt x="166587" y="123890"/>
                  <a:pt x="148811" y="125835"/>
                  <a:pt x="130914" y="123890"/>
                </a:cubicBezTo>
                <a:cubicBezTo>
                  <a:pt x="124948" y="123890"/>
                  <a:pt x="118983" y="118905"/>
                  <a:pt x="118983" y="111976"/>
                </a:cubicBezTo>
                <a:cubicBezTo>
                  <a:pt x="118983" y="92159"/>
                  <a:pt x="116913" y="72343"/>
                  <a:pt x="116913" y="52527"/>
                </a:cubicBezTo>
                <a:cubicBezTo>
                  <a:pt x="116913" y="42558"/>
                  <a:pt x="114965" y="26632"/>
                  <a:pt x="122879" y="18730"/>
                </a:cubicBezTo>
                <a:cubicBezTo>
                  <a:pt x="123974" y="15812"/>
                  <a:pt x="124948" y="12773"/>
                  <a:pt x="128844" y="10828"/>
                </a:cubicBezTo>
                <a:cubicBezTo>
                  <a:pt x="144794" y="3898"/>
                  <a:pt x="167683" y="4871"/>
                  <a:pt x="185458" y="4871"/>
                </a:cubicBezTo>
                <a:close/>
                <a:moveTo>
                  <a:pt x="432881" y="822"/>
                </a:moveTo>
                <a:cubicBezTo>
                  <a:pt x="442821" y="-1168"/>
                  <a:pt x="453263" y="321"/>
                  <a:pt x="461726" y="6763"/>
                </a:cubicBezTo>
                <a:cubicBezTo>
                  <a:pt x="476582" y="18675"/>
                  <a:pt x="483523" y="43472"/>
                  <a:pt x="485593" y="61341"/>
                </a:cubicBezTo>
                <a:cubicBezTo>
                  <a:pt x="490585" y="104979"/>
                  <a:pt x="456733" y="124793"/>
                  <a:pt x="418010" y="125765"/>
                </a:cubicBezTo>
                <a:cubicBezTo>
                  <a:pt x="411069" y="125765"/>
                  <a:pt x="406077" y="120903"/>
                  <a:pt x="406077" y="113853"/>
                </a:cubicBezTo>
                <a:cubicBezTo>
                  <a:pt x="404128" y="86138"/>
                  <a:pt x="404128" y="57330"/>
                  <a:pt x="406077" y="29615"/>
                </a:cubicBezTo>
                <a:cubicBezTo>
                  <a:pt x="403154" y="25604"/>
                  <a:pt x="403154" y="19648"/>
                  <a:pt x="407051" y="15758"/>
                </a:cubicBezTo>
                <a:cubicBezTo>
                  <a:pt x="413505" y="8283"/>
                  <a:pt x="422942" y="2813"/>
                  <a:pt x="432881" y="822"/>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24" name="îṩliḑé"/>
          <p:cNvSpPr/>
          <p:nvPr/>
        </p:nvSpPr>
        <p:spPr>
          <a:xfrm>
            <a:off x="9595653" y="3156069"/>
            <a:ext cx="256427" cy="239217"/>
          </a:xfrm>
          <a:custGeom>
            <a:avLst/>
            <a:gdLst>
              <a:gd name="connsiteX0" fmla="*/ 458084 w 607556"/>
              <a:gd name="connsiteY0" fmla="*/ 325643 h 566782"/>
              <a:gd name="connsiteX1" fmla="*/ 374604 w 607556"/>
              <a:gd name="connsiteY1" fmla="*/ 409015 h 566782"/>
              <a:gd name="connsiteX2" fmla="*/ 375227 w 607556"/>
              <a:gd name="connsiteY2" fmla="*/ 418703 h 566782"/>
              <a:gd name="connsiteX3" fmla="*/ 381457 w 607556"/>
              <a:gd name="connsiteY3" fmla="*/ 441991 h 566782"/>
              <a:gd name="connsiteX4" fmla="*/ 396498 w 607556"/>
              <a:gd name="connsiteY4" fmla="*/ 465189 h 566782"/>
              <a:gd name="connsiteX5" fmla="*/ 458084 w 607556"/>
              <a:gd name="connsiteY5" fmla="*/ 492387 h 566782"/>
              <a:gd name="connsiteX6" fmla="*/ 541564 w 607556"/>
              <a:gd name="connsiteY6" fmla="*/ 409015 h 566782"/>
              <a:gd name="connsiteX7" fmla="*/ 512462 w 607556"/>
              <a:gd name="connsiteY7" fmla="*/ 345819 h 566782"/>
              <a:gd name="connsiteX8" fmla="*/ 489145 w 607556"/>
              <a:gd name="connsiteY8" fmla="*/ 331687 h 566782"/>
              <a:gd name="connsiteX9" fmla="*/ 465916 w 607556"/>
              <a:gd name="connsiteY9" fmla="*/ 325998 h 566782"/>
              <a:gd name="connsiteX10" fmla="*/ 458084 w 607556"/>
              <a:gd name="connsiteY10" fmla="*/ 325643 h 566782"/>
              <a:gd name="connsiteX11" fmla="*/ 458084 w 607556"/>
              <a:gd name="connsiteY11" fmla="*/ 279157 h 566782"/>
              <a:gd name="connsiteX12" fmla="*/ 465827 w 607556"/>
              <a:gd name="connsiteY12" fmla="*/ 279424 h 566782"/>
              <a:gd name="connsiteX13" fmla="*/ 489145 w 607556"/>
              <a:gd name="connsiteY13" fmla="*/ 282890 h 566782"/>
              <a:gd name="connsiteX14" fmla="*/ 512462 w 607556"/>
              <a:gd name="connsiteY14" fmla="*/ 291067 h 566782"/>
              <a:gd name="connsiteX15" fmla="*/ 588199 w 607556"/>
              <a:gd name="connsiteY15" fmla="*/ 409015 h 566782"/>
              <a:gd name="connsiteX16" fmla="*/ 561411 w 607556"/>
              <a:gd name="connsiteY16" fmla="*/ 487765 h 566782"/>
              <a:gd name="connsiteX17" fmla="*/ 578054 w 607556"/>
              <a:gd name="connsiteY17" fmla="*/ 504386 h 566782"/>
              <a:gd name="connsiteX18" fmla="*/ 594607 w 607556"/>
              <a:gd name="connsiteY18" fmla="*/ 520919 h 566782"/>
              <a:gd name="connsiteX19" fmla="*/ 600748 w 607556"/>
              <a:gd name="connsiteY19" fmla="*/ 527051 h 566782"/>
              <a:gd name="connsiteX20" fmla="*/ 600748 w 607556"/>
              <a:gd name="connsiteY20" fmla="*/ 559938 h 566782"/>
              <a:gd name="connsiteX21" fmla="*/ 584284 w 607556"/>
              <a:gd name="connsiteY21" fmla="*/ 566782 h 566782"/>
              <a:gd name="connsiteX22" fmla="*/ 567819 w 607556"/>
              <a:gd name="connsiteY22" fmla="*/ 559938 h 566782"/>
              <a:gd name="connsiteX23" fmla="*/ 560521 w 607556"/>
              <a:gd name="connsiteY23" fmla="*/ 552650 h 566782"/>
              <a:gd name="connsiteX24" fmla="*/ 543789 w 607556"/>
              <a:gd name="connsiteY24" fmla="*/ 535940 h 566782"/>
              <a:gd name="connsiteX25" fmla="*/ 526969 w 607556"/>
              <a:gd name="connsiteY25" fmla="*/ 519141 h 566782"/>
              <a:gd name="connsiteX26" fmla="*/ 458084 w 607556"/>
              <a:gd name="connsiteY26" fmla="*/ 538873 h 566782"/>
              <a:gd name="connsiteX27" fmla="*/ 340874 w 607556"/>
              <a:gd name="connsiteY27" fmla="*/ 465189 h 566782"/>
              <a:gd name="connsiteX28" fmla="*/ 332330 w 607556"/>
              <a:gd name="connsiteY28" fmla="*/ 441902 h 566782"/>
              <a:gd name="connsiteX29" fmla="*/ 328414 w 607556"/>
              <a:gd name="connsiteY29" fmla="*/ 418703 h 566782"/>
              <a:gd name="connsiteX30" fmla="*/ 328058 w 607556"/>
              <a:gd name="connsiteY30" fmla="*/ 409015 h 566782"/>
              <a:gd name="connsiteX31" fmla="*/ 333398 w 607556"/>
              <a:gd name="connsiteY31" fmla="*/ 372129 h 566782"/>
              <a:gd name="connsiteX32" fmla="*/ 358495 w 607556"/>
              <a:gd name="connsiteY32" fmla="*/ 325643 h 566782"/>
              <a:gd name="connsiteX33" fmla="*/ 458084 w 607556"/>
              <a:gd name="connsiteY33" fmla="*/ 279157 h 566782"/>
              <a:gd name="connsiteX34" fmla="*/ 163065 w 607556"/>
              <a:gd name="connsiteY34" fmla="*/ 232584 h 566782"/>
              <a:gd name="connsiteX35" fmla="*/ 139745 w 607556"/>
              <a:gd name="connsiteY35" fmla="*/ 255869 h 566782"/>
              <a:gd name="connsiteX36" fmla="*/ 163065 w 607556"/>
              <a:gd name="connsiteY36" fmla="*/ 279065 h 566782"/>
              <a:gd name="connsiteX37" fmla="*/ 302810 w 607556"/>
              <a:gd name="connsiteY37" fmla="*/ 279065 h 566782"/>
              <a:gd name="connsiteX38" fmla="*/ 326130 w 607556"/>
              <a:gd name="connsiteY38" fmla="*/ 255869 h 566782"/>
              <a:gd name="connsiteX39" fmla="*/ 302810 w 607556"/>
              <a:gd name="connsiteY39" fmla="*/ 232584 h 566782"/>
              <a:gd name="connsiteX40" fmla="*/ 396003 w 607556"/>
              <a:gd name="connsiteY40" fmla="*/ 92962 h 566782"/>
              <a:gd name="connsiteX41" fmla="*/ 372771 w 607556"/>
              <a:gd name="connsiteY41" fmla="*/ 116247 h 566782"/>
              <a:gd name="connsiteX42" fmla="*/ 396003 w 607556"/>
              <a:gd name="connsiteY42" fmla="*/ 139532 h 566782"/>
              <a:gd name="connsiteX43" fmla="*/ 419323 w 607556"/>
              <a:gd name="connsiteY43" fmla="*/ 116247 h 566782"/>
              <a:gd name="connsiteX44" fmla="*/ 396003 w 607556"/>
              <a:gd name="connsiteY44" fmla="*/ 92962 h 566782"/>
              <a:gd name="connsiteX45" fmla="*/ 302810 w 607556"/>
              <a:gd name="connsiteY45" fmla="*/ 92962 h 566782"/>
              <a:gd name="connsiteX46" fmla="*/ 279578 w 607556"/>
              <a:gd name="connsiteY46" fmla="*/ 116247 h 566782"/>
              <a:gd name="connsiteX47" fmla="*/ 302810 w 607556"/>
              <a:gd name="connsiteY47" fmla="*/ 139532 h 566782"/>
              <a:gd name="connsiteX48" fmla="*/ 326130 w 607556"/>
              <a:gd name="connsiteY48" fmla="*/ 116247 h 566782"/>
              <a:gd name="connsiteX49" fmla="*/ 302810 w 607556"/>
              <a:gd name="connsiteY49" fmla="*/ 92962 h 566782"/>
              <a:gd name="connsiteX50" fmla="*/ 209706 w 607556"/>
              <a:gd name="connsiteY50" fmla="*/ 92962 h 566782"/>
              <a:gd name="connsiteX51" fmla="*/ 186386 w 607556"/>
              <a:gd name="connsiteY51" fmla="*/ 116247 h 566782"/>
              <a:gd name="connsiteX52" fmla="*/ 209706 w 607556"/>
              <a:gd name="connsiteY52" fmla="*/ 139532 h 566782"/>
              <a:gd name="connsiteX53" fmla="*/ 232938 w 607556"/>
              <a:gd name="connsiteY53" fmla="*/ 116247 h 566782"/>
              <a:gd name="connsiteX54" fmla="*/ 209706 w 607556"/>
              <a:gd name="connsiteY54" fmla="*/ 92962 h 566782"/>
              <a:gd name="connsiteX55" fmla="*/ 23320 w 607556"/>
              <a:gd name="connsiteY55" fmla="*/ 0 h 566782"/>
              <a:gd name="connsiteX56" fmla="*/ 489196 w 607556"/>
              <a:gd name="connsiteY56" fmla="*/ 0 h 566782"/>
              <a:gd name="connsiteX57" fmla="*/ 512516 w 607556"/>
              <a:gd name="connsiteY57" fmla="*/ 23196 h 566782"/>
              <a:gd name="connsiteX58" fmla="*/ 512516 w 607556"/>
              <a:gd name="connsiteY58" fmla="*/ 241205 h 566782"/>
              <a:gd name="connsiteX59" fmla="*/ 489196 w 607556"/>
              <a:gd name="connsiteY59" fmla="*/ 235339 h 566782"/>
              <a:gd name="connsiteX60" fmla="*/ 465964 w 607556"/>
              <a:gd name="connsiteY60" fmla="*/ 232762 h 566782"/>
              <a:gd name="connsiteX61" fmla="*/ 458131 w 607556"/>
              <a:gd name="connsiteY61" fmla="*/ 232584 h 566782"/>
              <a:gd name="connsiteX62" fmla="*/ 302543 w 607556"/>
              <a:gd name="connsiteY62" fmla="*/ 325636 h 566782"/>
              <a:gd name="connsiteX63" fmla="*/ 132001 w 607556"/>
              <a:gd name="connsiteY63" fmla="*/ 325636 h 566782"/>
              <a:gd name="connsiteX64" fmla="*/ 108680 w 607556"/>
              <a:gd name="connsiteY64" fmla="*/ 348921 h 566782"/>
              <a:gd name="connsiteX65" fmla="*/ 132001 w 607556"/>
              <a:gd name="connsiteY65" fmla="*/ 372117 h 566782"/>
              <a:gd name="connsiteX66" fmla="*/ 285364 w 607556"/>
              <a:gd name="connsiteY66" fmla="*/ 372117 h 566782"/>
              <a:gd name="connsiteX67" fmla="*/ 281537 w 607556"/>
              <a:gd name="connsiteY67" fmla="*/ 409000 h 566782"/>
              <a:gd name="connsiteX68" fmla="*/ 281804 w 607556"/>
              <a:gd name="connsiteY68" fmla="*/ 418687 h 566782"/>
              <a:gd name="connsiteX69" fmla="*/ 284563 w 607556"/>
              <a:gd name="connsiteY69" fmla="*/ 441972 h 566782"/>
              <a:gd name="connsiteX70" fmla="*/ 290705 w 607556"/>
              <a:gd name="connsiteY70" fmla="*/ 465168 h 566782"/>
              <a:gd name="connsiteX71" fmla="*/ 23320 w 607556"/>
              <a:gd name="connsiteY71" fmla="*/ 465168 h 566782"/>
              <a:gd name="connsiteX72" fmla="*/ 0 w 607556"/>
              <a:gd name="connsiteY72" fmla="*/ 441972 h 566782"/>
              <a:gd name="connsiteX73" fmla="*/ 0 w 607556"/>
              <a:gd name="connsiteY73" fmla="*/ 23196 h 566782"/>
              <a:gd name="connsiteX74" fmla="*/ 23320 w 607556"/>
              <a:gd name="connsiteY74" fmla="*/ 0 h 56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7556" h="566782">
                <a:moveTo>
                  <a:pt x="458084" y="325643"/>
                </a:moveTo>
                <a:cubicBezTo>
                  <a:pt x="412072" y="325643"/>
                  <a:pt x="374604" y="363063"/>
                  <a:pt x="374604" y="409015"/>
                </a:cubicBezTo>
                <a:cubicBezTo>
                  <a:pt x="374604" y="412304"/>
                  <a:pt x="374871" y="415503"/>
                  <a:pt x="375227" y="418703"/>
                </a:cubicBezTo>
                <a:cubicBezTo>
                  <a:pt x="376206" y="426880"/>
                  <a:pt x="378253" y="434702"/>
                  <a:pt x="381457" y="441991"/>
                </a:cubicBezTo>
                <a:cubicBezTo>
                  <a:pt x="385195" y="450523"/>
                  <a:pt x="390268" y="458434"/>
                  <a:pt x="396498" y="465189"/>
                </a:cubicBezTo>
                <a:cubicBezTo>
                  <a:pt x="411805" y="481899"/>
                  <a:pt x="433788" y="492387"/>
                  <a:pt x="458084" y="492387"/>
                </a:cubicBezTo>
                <a:cubicBezTo>
                  <a:pt x="504096" y="492387"/>
                  <a:pt x="541564" y="454967"/>
                  <a:pt x="541564" y="409015"/>
                </a:cubicBezTo>
                <a:cubicBezTo>
                  <a:pt x="541564" y="383772"/>
                  <a:pt x="530262" y="361107"/>
                  <a:pt x="512462" y="345819"/>
                </a:cubicBezTo>
                <a:cubicBezTo>
                  <a:pt x="505609" y="339953"/>
                  <a:pt x="497688" y="335153"/>
                  <a:pt x="489145" y="331687"/>
                </a:cubicBezTo>
                <a:cubicBezTo>
                  <a:pt x="481847" y="328754"/>
                  <a:pt x="474015" y="326798"/>
                  <a:pt x="465916" y="325998"/>
                </a:cubicBezTo>
                <a:cubicBezTo>
                  <a:pt x="463335" y="325821"/>
                  <a:pt x="460754" y="325643"/>
                  <a:pt x="458084" y="325643"/>
                </a:cubicBezTo>
                <a:close/>
                <a:moveTo>
                  <a:pt x="458084" y="279157"/>
                </a:moveTo>
                <a:cubicBezTo>
                  <a:pt x="460754" y="279157"/>
                  <a:pt x="463335" y="279246"/>
                  <a:pt x="465827" y="279424"/>
                </a:cubicBezTo>
                <a:cubicBezTo>
                  <a:pt x="473837" y="279868"/>
                  <a:pt x="481669" y="281024"/>
                  <a:pt x="489145" y="282890"/>
                </a:cubicBezTo>
                <a:cubicBezTo>
                  <a:pt x="497243" y="284935"/>
                  <a:pt x="505075" y="287601"/>
                  <a:pt x="512462" y="291067"/>
                </a:cubicBezTo>
                <a:cubicBezTo>
                  <a:pt x="557050" y="311688"/>
                  <a:pt x="588199" y="356752"/>
                  <a:pt x="588199" y="409015"/>
                </a:cubicBezTo>
                <a:cubicBezTo>
                  <a:pt x="588199" y="438613"/>
                  <a:pt x="578143" y="465900"/>
                  <a:pt x="561411" y="487765"/>
                </a:cubicBezTo>
                <a:lnTo>
                  <a:pt x="578054" y="504386"/>
                </a:lnTo>
                <a:lnTo>
                  <a:pt x="594607" y="520919"/>
                </a:lnTo>
                <a:lnTo>
                  <a:pt x="600748" y="527051"/>
                </a:lnTo>
                <a:cubicBezTo>
                  <a:pt x="609826" y="536118"/>
                  <a:pt x="609826" y="550872"/>
                  <a:pt x="600748" y="559938"/>
                </a:cubicBezTo>
                <a:cubicBezTo>
                  <a:pt x="596209" y="564471"/>
                  <a:pt x="590246" y="566782"/>
                  <a:pt x="584284" y="566782"/>
                </a:cubicBezTo>
                <a:cubicBezTo>
                  <a:pt x="578321" y="566782"/>
                  <a:pt x="572358" y="564471"/>
                  <a:pt x="567819" y="559938"/>
                </a:cubicBezTo>
                <a:lnTo>
                  <a:pt x="560521" y="552650"/>
                </a:lnTo>
                <a:lnTo>
                  <a:pt x="543789" y="535940"/>
                </a:lnTo>
                <a:lnTo>
                  <a:pt x="526969" y="519141"/>
                </a:lnTo>
                <a:cubicBezTo>
                  <a:pt x="506944" y="531673"/>
                  <a:pt x="483360" y="538873"/>
                  <a:pt x="458084" y="538873"/>
                </a:cubicBezTo>
                <a:cubicBezTo>
                  <a:pt x="406554" y="538873"/>
                  <a:pt x="361877" y="508742"/>
                  <a:pt x="340874" y="465189"/>
                </a:cubicBezTo>
                <a:cubicBezTo>
                  <a:pt x="337314" y="457812"/>
                  <a:pt x="334466" y="449990"/>
                  <a:pt x="332330" y="441902"/>
                </a:cubicBezTo>
                <a:cubicBezTo>
                  <a:pt x="330372" y="434436"/>
                  <a:pt x="329037" y="426614"/>
                  <a:pt x="328414" y="418703"/>
                </a:cubicBezTo>
                <a:cubicBezTo>
                  <a:pt x="328236" y="415503"/>
                  <a:pt x="328058" y="412304"/>
                  <a:pt x="328058" y="409015"/>
                </a:cubicBezTo>
                <a:cubicBezTo>
                  <a:pt x="328058" y="396216"/>
                  <a:pt x="329927" y="383861"/>
                  <a:pt x="333398" y="372129"/>
                </a:cubicBezTo>
                <a:cubicBezTo>
                  <a:pt x="338560" y="354885"/>
                  <a:pt x="347193" y="339064"/>
                  <a:pt x="358495" y="325643"/>
                </a:cubicBezTo>
                <a:cubicBezTo>
                  <a:pt x="382347" y="297200"/>
                  <a:pt x="418124" y="279157"/>
                  <a:pt x="458084" y="279157"/>
                </a:cubicBezTo>
                <a:close/>
                <a:moveTo>
                  <a:pt x="163065" y="232584"/>
                </a:moveTo>
                <a:cubicBezTo>
                  <a:pt x="150248" y="232584"/>
                  <a:pt x="139745" y="242982"/>
                  <a:pt x="139745" y="255869"/>
                </a:cubicBezTo>
                <a:cubicBezTo>
                  <a:pt x="139745" y="268667"/>
                  <a:pt x="150248" y="279065"/>
                  <a:pt x="163065" y="279065"/>
                </a:cubicBezTo>
                <a:lnTo>
                  <a:pt x="302810" y="279065"/>
                </a:lnTo>
                <a:cubicBezTo>
                  <a:pt x="315716" y="279065"/>
                  <a:pt x="326130" y="268667"/>
                  <a:pt x="326130" y="255869"/>
                </a:cubicBezTo>
                <a:cubicBezTo>
                  <a:pt x="326130" y="242982"/>
                  <a:pt x="315716" y="232584"/>
                  <a:pt x="302810" y="232584"/>
                </a:cubicBezTo>
                <a:close/>
                <a:moveTo>
                  <a:pt x="396003" y="92962"/>
                </a:moveTo>
                <a:cubicBezTo>
                  <a:pt x="383185" y="92962"/>
                  <a:pt x="372771" y="103450"/>
                  <a:pt x="372771" y="116247"/>
                </a:cubicBezTo>
                <a:cubicBezTo>
                  <a:pt x="372771" y="129134"/>
                  <a:pt x="383185" y="139532"/>
                  <a:pt x="396003" y="139532"/>
                </a:cubicBezTo>
                <a:cubicBezTo>
                  <a:pt x="408909" y="139532"/>
                  <a:pt x="419323" y="129134"/>
                  <a:pt x="419323" y="116247"/>
                </a:cubicBezTo>
                <a:cubicBezTo>
                  <a:pt x="419323" y="103450"/>
                  <a:pt x="408909" y="92962"/>
                  <a:pt x="396003" y="92962"/>
                </a:cubicBezTo>
                <a:close/>
                <a:moveTo>
                  <a:pt x="302810" y="92962"/>
                </a:moveTo>
                <a:cubicBezTo>
                  <a:pt x="289993" y="92962"/>
                  <a:pt x="279578" y="103450"/>
                  <a:pt x="279578" y="116247"/>
                </a:cubicBezTo>
                <a:cubicBezTo>
                  <a:pt x="279578" y="129134"/>
                  <a:pt x="289993" y="139532"/>
                  <a:pt x="302810" y="139532"/>
                </a:cubicBezTo>
                <a:cubicBezTo>
                  <a:pt x="315716" y="139532"/>
                  <a:pt x="326130" y="129134"/>
                  <a:pt x="326130" y="116247"/>
                </a:cubicBezTo>
                <a:cubicBezTo>
                  <a:pt x="326130" y="103450"/>
                  <a:pt x="315716" y="92962"/>
                  <a:pt x="302810" y="92962"/>
                </a:cubicBezTo>
                <a:close/>
                <a:moveTo>
                  <a:pt x="209706" y="92962"/>
                </a:moveTo>
                <a:cubicBezTo>
                  <a:pt x="196800" y="92962"/>
                  <a:pt x="186386" y="103450"/>
                  <a:pt x="186386" y="116247"/>
                </a:cubicBezTo>
                <a:cubicBezTo>
                  <a:pt x="186386" y="129134"/>
                  <a:pt x="196800" y="139532"/>
                  <a:pt x="209706" y="139532"/>
                </a:cubicBezTo>
                <a:cubicBezTo>
                  <a:pt x="222523" y="139532"/>
                  <a:pt x="232938" y="129134"/>
                  <a:pt x="232938" y="116247"/>
                </a:cubicBezTo>
                <a:cubicBezTo>
                  <a:pt x="232938" y="103450"/>
                  <a:pt x="222523" y="92962"/>
                  <a:pt x="209706" y="92962"/>
                </a:cubicBezTo>
                <a:close/>
                <a:moveTo>
                  <a:pt x="23320" y="0"/>
                </a:moveTo>
                <a:lnTo>
                  <a:pt x="489196" y="0"/>
                </a:lnTo>
                <a:cubicBezTo>
                  <a:pt x="502102" y="0"/>
                  <a:pt x="512516" y="10398"/>
                  <a:pt x="512516" y="23196"/>
                </a:cubicBezTo>
                <a:lnTo>
                  <a:pt x="512516" y="241205"/>
                </a:lnTo>
                <a:cubicBezTo>
                  <a:pt x="504950" y="238716"/>
                  <a:pt x="497206" y="236761"/>
                  <a:pt x="489196" y="235339"/>
                </a:cubicBezTo>
                <a:cubicBezTo>
                  <a:pt x="481630" y="234006"/>
                  <a:pt x="473797" y="233117"/>
                  <a:pt x="465964" y="232762"/>
                </a:cubicBezTo>
                <a:cubicBezTo>
                  <a:pt x="463383" y="232673"/>
                  <a:pt x="460802" y="232584"/>
                  <a:pt x="458131" y="232584"/>
                </a:cubicBezTo>
                <a:cubicBezTo>
                  <a:pt x="390929" y="232584"/>
                  <a:pt x="332361" y="270267"/>
                  <a:pt x="302543" y="325636"/>
                </a:cubicBezTo>
                <a:lnTo>
                  <a:pt x="132001" y="325636"/>
                </a:lnTo>
                <a:cubicBezTo>
                  <a:pt x="119184" y="325636"/>
                  <a:pt x="108680" y="336034"/>
                  <a:pt x="108680" y="348921"/>
                </a:cubicBezTo>
                <a:cubicBezTo>
                  <a:pt x="108680" y="361718"/>
                  <a:pt x="119184" y="372117"/>
                  <a:pt x="132001" y="372117"/>
                </a:cubicBezTo>
                <a:lnTo>
                  <a:pt x="285364" y="372117"/>
                </a:lnTo>
                <a:cubicBezTo>
                  <a:pt x="282872" y="384026"/>
                  <a:pt x="281537" y="396379"/>
                  <a:pt x="281537" y="409000"/>
                </a:cubicBezTo>
                <a:cubicBezTo>
                  <a:pt x="281537" y="412288"/>
                  <a:pt x="281626" y="415487"/>
                  <a:pt x="281804" y="418687"/>
                </a:cubicBezTo>
                <a:cubicBezTo>
                  <a:pt x="282160" y="426597"/>
                  <a:pt x="283139" y="434329"/>
                  <a:pt x="284563" y="441972"/>
                </a:cubicBezTo>
                <a:cubicBezTo>
                  <a:pt x="286076" y="449882"/>
                  <a:pt x="288123" y="457614"/>
                  <a:pt x="290705" y="465168"/>
                </a:cubicBezTo>
                <a:lnTo>
                  <a:pt x="23320" y="465168"/>
                </a:lnTo>
                <a:cubicBezTo>
                  <a:pt x="10414" y="465168"/>
                  <a:pt x="0" y="454770"/>
                  <a:pt x="0" y="441972"/>
                </a:cubicBezTo>
                <a:lnTo>
                  <a:pt x="0" y="23196"/>
                </a:lnTo>
                <a:cubicBezTo>
                  <a:pt x="0" y="10398"/>
                  <a:pt x="10414" y="0"/>
                  <a:pt x="23320"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25" name="price-ticket_70951"/>
          <p:cNvSpPr>
            <a:spLocks noChangeAspect="1"/>
          </p:cNvSpPr>
          <p:nvPr/>
        </p:nvSpPr>
        <p:spPr bwMode="auto">
          <a:xfrm>
            <a:off x="9320032" y="3659697"/>
            <a:ext cx="269756" cy="269417"/>
          </a:xfrm>
          <a:custGeom>
            <a:avLst/>
            <a:gdLst>
              <a:gd name="T0" fmla="*/ 5136 w 5158"/>
              <a:gd name="T1" fmla="*/ 1919 h 5159"/>
              <a:gd name="T2" fmla="*/ 4927 w 5158"/>
              <a:gd name="T3" fmla="*/ 600 h 5159"/>
              <a:gd name="T4" fmla="*/ 4559 w 5158"/>
              <a:gd name="T5" fmla="*/ 232 h 5159"/>
              <a:gd name="T6" fmla="*/ 3240 w 5158"/>
              <a:gd name="T7" fmla="*/ 22 h 5159"/>
              <a:gd name="T8" fmla="*/ 2858 w 5158"/>
              <a:gd name="T9" fmla="*/ 147 h 5159"/>
              <a:gd name="T10" fmla="*/ 173 w 5158"/>
              <a:gd name="T11" fmla="*/ 2831 h 5159"/>
              <a:gd name="T12" fmla="*/ 173 w 5158"/>
              <a:gd name="T13" fmla="*/ 3457 h 5159"/>
              <a:gd name="T14" fmla="*/ 1701 w 5158"/>
              <a:gd name="T15" fmla="*/ 4986 h 5159"/>
              <a:gd name="T16" fmla="*/ 2327 w 5158"/>
              <a:gd name="T17" fmla="*/ 4986 h 5159"/>
              <a:gd name="T18" fmla="*/ 5012 w 5158"/>
              <a:gd name="T19" fmla="*/ 2301 h 5159"/>
              <a:gd name="T20" fmla="*/ 5136 w 5158"/>
              <a:gd name="T21" fmla="*/ 1919 h 5159"/>
              <a:gd name="T22" fmla="*/ 2212 w 5158"/>
              <a:gd name="T23" fmla="*/ 4643 h 5159"/>
              <a:gd name="T24" fmla="*/ 1968 w 5158"/>
              <a:gd name="T25" fmla="*/ 4643 h 5159"/>
              <a:gd name="T26" fmla="*/ 515 w 5158"/>
              <a:gd name="T27" fmla="*/ 3191 h 5159"/>
              <a:gd name="T28" fmla="*/ 515 w 5158"/>
              <a:gd name="T29" fmla="*/ 2946 h 5159"/>
              <a:gd name="T30" fmla="*/ 760 w 5158"/>
              <a:gd name="T31" fmla="*/ 2946 h 5159"/>
              <a:gd name="T32" fmla="*/ 2212 w 5158"/>
              <a:gd name="T33" fmla="*/ 4399 h 5159"/>
              <a:gd name="T34" fmla="*/ 2212 w 5158"/>
              <a:gd name="T35" fmla="*/ 4643 h 5159"/>
              <a:gd name="T36" fmla="*/ 4166 w 5158"/>
              <a:gd name="T37" fmla="*/ 1464 h 5159"/>
              <a:gd name="T38" fmla="*/ 3695 w 5158"/>
              <a:gd name="T39" fmla="*/ 1464 h 5159"/>
              <a:gd name="T40" fmla="*/ 3695 w 5158"/>
              <a:gd name="T41" fmla="*/ 993 h 5159"/>
              <a:gd name="T42" fmla="*/ 4166 w 5158"/>
              <a:gd name="T43" fmla="*/ 993 h 5159"/>
              <a:gd name="T44" fmla="*/ 4166 w 5158"/>
              <a:gd name="T45" fmla="*/ 1464 h 5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58" h="5159">
                <a:moveTo>
                  <a:pt x="5136" y="1919"/>
                </a:moveTo>
                <a:lnTo>
                  <a:pt x="4927" y="600"/>
                </a:lnTo>
                <a:cubicBezTo>
                  <a:pt x="4897" y="411"/>
                  <a:pt x="4748" y="262"/>
                  <a:pt x="4559" y="232"/>
                </a:cubicBezTo>
                <a:lnTo>
                  <a:pt x="3240" y="22"/>
                </a:lnTo>
                <a:cubicBezTo>
                  <a:pt x="3100" y="0"/>
                  <a:pt x="2958" y="46"/>
                  <a:pt x="2858" y="147"/>
                </a:cubicBezTo>
                <a:lnTo>
                  <a:pt x="173" y="2831"/>
                </a:lnTo>
                <a:cubicBezTo>
                  <a:pt x="0" y="3004"/>
                  <a:pt x="0" y="3285"/>
                  <a:pt x="173" y="3457"/>
                </a:cubicBezTo>
                <a:lnTo>
                  <a:pt x="1701" y="4986"/>
                </a:lnTo>
                <a:cubicBezTo>
                  <a:pt x="1874" y="5159"/>
                  <a:pt x="2154" y="5159"/>
                  <a:pt x="2327" y="4986"/>
                </a:cubicBezTo>
                <a:lnTo>
                  <a:pt x="5012" y="2301"/>
                </a:lnTo>
                <a:cubicBezTo>
                  <a:pt x="5112" y="2201"/>
                  <a:pt x="5158" y="2059"/>
                  <a:pt x="5136" y="1919"/>
                </a:cubicBezTo>
                <a:close/>
                <a:moveTo>
                  <a:pt x="2212" y="4643"/>
                </a:moveTo>
                <a:cubicBezTo>
                  <a:pt x="2145" y="4711"/>
                  <a:pt x="2035" y="4711"/>
                  <a:pt x="1968" y="4643"/>
                </a:cubicBezTo>
                <a:lnTo>
                  <a:pt x="515" y="3191"/>
                </a:lnTo>
                <a:cubicBezTo>
                  <a:pt x="448" y="3124"/>
                  <a:pt x="448" y="3014"/>
                  <a:pt x="515" y="2946"/>
                </a:cubicBezTo>
                <a:cubicBezTo>
                  <a:pt x="583" y="2879"/>
                  <a:pt x="692" y="2879"/>
                  <a:pt x="760" y="2946"/>
                </a:cubicBezTo>
                <a:lnTo>
                  <a:pt x="2212" y="4399"/>
                </a:lnTo>
                <a:cubicBezTo>
                  <a:pt x="2280" y="4466"/>
                  <a:pt x="2280" y="4576"/>
                  <a:pt x="2212" y="4643"/>
                </a:cubicBezTo>
                <a:close/>
                <a:moveTo>
                  <a:pt x="4166" y="1464"/>
                </a:moveTo>
                <a:cubicBezTo>
                  <a:pt x="4036" y="1594"/>
                  <a:pt x="3825" y="1594"/>
                  <a:pt x="3695" y="1464"/>
                </a:cubicBezTo>
                <a:cubicBezTo>
                  <a:pt x="3565" y="1334"/>
                  <a:pt x="3565" y="1123"/>
                  <a:pt x="3695" y="993"/>
                </a:cubicBezTo>
                <a:cubicBezTo>
                  <a:pt x="3825" y="862"/>
                  <a:pt x="4036" y="862"/>
                  <a:pt x="4166" y="993"/>
                </a:cubicBezTo>
                <a:cubicBezTo>
                  <a:pt x="4296" y="1123"/>
                  <a:pt x="4296" y="1334"/>
                  <a:pt x="4166" y="1464"/>
                </a:cubicBezTo>
                <a:close/>
              </a:path>
            </a:pathLst>
          </a:custGeom>
          <a:solidFill>
            <a:schemeClr val="tx1">
              <a:lumMod val="75000"/>
              <a:lumOff val="25000"/>
            </a:schemeClr>
          </a:solidFill>
          <a:ln>
            <a:noFill/>
          </a:ln>
        </p:spPr>
      </p:sp>
      <p:sp>
        <p:nvSpPr>
          <p:cNvPr id="26" name="文本框 25"/>
          <p:cNvSpPr txBox="1"/>
          <p:nvPr/>
        </p:nvSpPr>
        <p:spPr>
          <a:xfrm>
            <a:off x="950591" y="2538661"/>
            <a:ext cx="5298101" cy="1895071"/>
          </a:xfrm>
          <a:prstGeom prst="rect">
            <a:avLst/>
          </a:prstGeom>
          <a:noFill/>
        </p:spPr>
        <p:txBody>
          <a:bodyPr wrap="square" rtlCol="0">
            <a:spAutoFit/>
          </a:bodyPr>
          <a:lstStyle/>
          <a:p>
            <a:pPr>
              <a:lnSpc>
                <a:spcPct val="150000"/>
              </a:lnSpc>
            </a:pPr>
            <a:r>
              <a:rPr kumimoji="1" lang="zh-CN" altLang="en-US" sz="1600" dirty="0">
                <a:solidFill>
                  <a:schemeClr val="tx1">
                    <a:lumMod val="65000"/>
                    <a:lumOff val="35000"/>
                  </a:schemeClr>
                </a:solidFill>
                <a:latin typeface="+mn-ea"/>
                <a:cs typeface="+mn-ea"/>
                <a:sym typeface="+mn-lt"/>
              </a:rPr>
              <a:t>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模板，请在此输入您需要的文字内容，感谢您使用我们的</a:t>
            </a:r>
            <a:r>
              <a:rPr kumimoji="1" lang="en-US" altLang="zh-CN" sz="1600" dirty="0">
                <a:solidFill>
                  <a:schemeClr val="tx1">
                    <a:lumMod val="65000"/>
                    <a:lumOff val="35000"/>
                  </a:schemeClr>
                </a:solidFill>
                <a:latin typeface="+mn-ea"/>
                <a:cs typeface="+mn-ea"/>
                <a:sym typeface="+mn-lt"/>
              </a:rPr>
              <a:t>PPT</a:t>
            </a:r>
            <a:r>
              <a:rPr kumimoji="1" lang="zh-CN" altLang="en-US" sz="1600" dirty="0">
                <a:solidFill>
                  <a:schemeClr val="tx1">
                    <a:lumMod val="65000"/>
                    <a:lumOff val="35000"/>
                  </a:schemeClr>
                </a:solidFill>
                <a:latin typeface="+mn-ea"/>
                <a:cs typeface="+mn-ea"/>
                <a:sym typeface="+mn-lt"/>
              </a:rPr>
              <a:t>模板，请在此输入您需要的文字内容。</a:t>
            </a:r>
            <a:endParaRPr kumimoji="1" lang="zh-CN" altLang="en-US" sz="1600" dirty="0">
              <a:solidFill>
                <a:schemeClr val="tx1">
                  <a:lumMod val="65000"/>
                  <a:lumOff val="35000"/>
                </a:schemeClr>
              </a:solidFill>
              <a:latin typeface="+mn-ea"/>
              <a:cs typeface="+mn-ea"/>
              <a:sym typeface="+mn-lt"/>
            </a:endParaRPr>
          </a:p>
        </p:txBody>
      </p:sp>
      <p:sp>
        <p:nvSpPr>
          <p:cNvPr id="27" name="文本框 26"/>
          <p:cNvSpPr txBox="1"/>
          <p:nvPr/>
        </p:nvSpPr>
        <p:spPr>
          <a:xfrm>
            <a:off x="941438" y="2015441"/>
            <a:ext cx="2638859" cy="523220"/>
          </a:xfrm>
          <a:prstGeom prst="rect">
            <a:avLst/>
          </a:prstGeom>
          <a:noFill/>
        </p:spPr>
        <p:txBody>
          <a:bodyPr wrap="square" rtlCol="0">
            <a:spAutoFit/>
          </a:bodyPr>
          <a:lstStyle/>
          <a:p>
            <a:r>
              <a:rPr kumimoji="1" lang="zh-CN" altLang="en-US" sz="2800" b="1">
                <a:solidFill>
                  <a:schemeClr val="tx1">
                    <a:lumMod val="75000"/>
                    <a:lumOff val="25000"/>
                  </a:schemeClr>
                </a:solidFill>
                <a:latin typeface="+mj-ea"/>
                <a:ea typeface="+mj-ea"/>
              </a:rPr>
              <a:t>标题文字内容</a:t>
            </a:r>
            <a:endParaRPr kumimoji="1" lang="zh-CN" altLang="en-US" sz="2800" b="1">
              <a:solidFill>
                <a:schemeClr val="tx1">
                  <a:lumMod val="75000"/>
                  <a:lumOff val="25000"/>
                </a:schemeClr>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blinds(horizontal)">
                                      <p:cBhvr>
                                        <p:cTn id="53" dur="500"/>
                                        <p:tgtEl>
                                          <p:spTgt spid="15"/>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linds(horizontal)">
                                      <p:cBhvr>
                                        <p:cTn id="56" dur="500"/>
                                        <p:tgtEl>
                                          <p:spTgt spid="16"/>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linds(horizontal)">
                                      <p:cBhvr>
                                        <p:cTn id="62" dur="500"/>
                                        <p:tgtEl>
                                          <p:spTgt spid="18"/>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linds(horizontal)">
                                      <p:cBhvr>
                                        <p:cTn id="65" dur="500"/>
                                        <p:tgtEl>
                                          <p:spTgt spid="19"/>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blinds(horizontal)">
                                      <p:cBhvr>
                                        <p:cTn id="68" dur="500"/>
                                        <p:tgtEl>
                                          <p:spTgt spid="2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blinds(horizontal)">
                                      <p:cBhvr>
                                        <p:cTn id="71" dur="500"/>
                                        <p:tgtEl>
                                          <p:spTgt spid="21"/>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linds(horizontal)">
                                      <p:cBhvr>
                                        <p:cTn id="74" dur="500"/>
                                        <p:tgtEl>
                                          <p:spTgt spid="22"/>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blinds(horizontal)">
                                      <p:cBhvr>
                                        <p:cTn id="77" dur="500"/>
                                        <p:tgtEl>
                                          <p:spTgt spid="23"/>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blinds(horizontal)">
                                      <p:cBhvr>
                                        <p:cTn id="80" dur="500"/>
                                        <p:tgtEl>
                                          <p:spTgt spid="24"/>
                                        </p:tgtEl>
                                      </p:cBhvr>
                                    </p:animEffect>
                                  </p:childTnLst>
                                </p:cTn>
                              </p:par>
                              <p:par>
                                <p:cTn id="81" presetID="3" presetClass="entr" presetSubtype="10" fill="hold"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blinds(horizontal)">
                                      <p:cBhvr>
                                        <p:cTn id="83" dur="500"/>
                                        <p:tgtEl>
                                          <p:spTgt spid="25"/>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blinds(horizontal)">
                                      <p:cBhvr>
                                        <p:cTn id="86" dur="500"/>
                                        <p:tgtEl>
                                          <p:spTgt spid="26"/>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blinds(horizontal)">
                                      <p:cBhvr>
                                        <p:cTn id="8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2" grpId="0"/>
      <p:bldP spid="15" grpId="0" animBg="1"/>
      <p:bldP spid="16" grpId="0" animBg="1"/>
      <p:bldP spid="17" grpId="0" animBg="1"/>
      <p:bldP spid="18" grpId="0" animBg="1"/>
      <p:bldP spid="19" grpId="0" animBg="1"/>
      <p:bldP spid="20" grpId="0" animBg="1"/>
      <p:bldP spid="21" grpId="0"/>
      <p:bldP spid="22" grpId="0" animBg="1"/>
      <p:bldP spid="23" grpId="0" animBg="1"/>
      <p:bldP spid="24" grpId="0" animBg="1"/>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项目综合介绍</a:t>
            </a:r>
            <a:endParaRPr kumimoji="1" lang="en-US" altLang="zh-CN" sz="2800" dirty="0">
              <a:solidFill>
                <a:schemeClr val="tx1">
                  <a:lumMod val="85000"/>
                  <a:lumOff val="15000"/>
                </a:schemeClr>
              </a:solidFill>
              <a:latin typeface="+mj-ea"/>
            </a:endParaRPr>
          </a:p>
        </p:txBody>
      </p:sp>
      <p:sp>
        <p:nvSpPr>
          <p:cNvPr id="3" name="Cube 109"/>
          <p:cNvSpPr/>
          <p:nvPr/>
        </p:nvSpPr>
        <p:spPr>
          <a:xfrm>
            <a:off x="9379568" y="4038688"/>
            <a:ext cx="1167904" cy="1003641"/>
          </a:xfrm>
          <a:prstGeom prst="cube">
            <a:avLst>
              <a:gd name="adj" fmla="val 28488"/>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rPr>
              <a:t>30%</a:t>
            </a:r>
            <a:endPar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endParaRPr>
          </a:p>
        </p:txBody>
      </p:sp>
      <p:sp>
        <p:nvSpPr>
          <p:cNvPr id="4" name="Cube 97"/>
          <p:cNvSpPr/>
          <p:nvPr/>
        </p:nvSpPr>
        <p:spPr>
          <a:xfrm>
            <a:off x="1906971" y="2959984"/>
            <a:ext cx="1167904" cy="2082345"/>
          </a:xfrm>
          <a:prstGeom prst="cube">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rPr>
              <a:t>60%</a:t>
            </a:r>
            <a:endPar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endParaRPr>
          </a:p>
        </p:txBody>
      </p:sp>
      <p:sp>
        <p:nvSpPr>
          <p:cNvPr id="5" name="Cube 101"/>
          <p:cNvSpPr/>
          <p:nvPr/>
        </p:nvSpPr>
        <p:spPr>
          <a:xfrm>
            <a:off x="4397837" y="3635747"/>
            <a:ext cx="1167904" cy="1406582"/>
          </a:xfrm>
          <a:prstGeom prst="cube">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rPr>
              <a:t>40%</a:t>
            </a:r>
            <a:endPar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endParaRPr>
          </a:p>
        </p:txBody>
      </p:sp>
      <p:sp>
        <p:nvSpPr>
          <p:cNvPr id="6" name="Cube 105"/>
          <p:cNvSpPr/>
          <p:nvPr/>
        </p:nvSpPr>
        <p:spPr>
          <a:xfrm>
            <a:off x="6888703" y="2266191"/>
            <a:ext cx="1167904" cy="2776138"/>
          </a:xfrm>
          <a:prstGeom prst="cube">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rPr>
              <a:t>86%</a:t>
            </a:r>
            <a:endParaRPr lang="en-US" sz="2400" b="1" dirty="0">
              <a:solidFill>
                <a:schemeClr val="tx1">
                  <a:lumMod val="85000"/>
                  <a:lumOff val="15000"/>
                </a:schemeClr>
              </a:solidFill>
              <a:latin typeface="Arial" panose="020B0604020202020204" pitchFamily="34" charset="0"/>
              <a:ea typeface="Bebas Neue" charset="0"/>
              <a:cs typeface="Arial" panose="020B0604020202020204" pitchFamily="34" charset="0"/>
            </a:endParaRPr>
          </a:p>
        </p:txBody>
      </p:sp>
      <p:sp>
        <p:nvSpPr>
          <p:cNvPr id="7" name="Cube 111"/>
          <p:cNvSpPr/>
          <p:nvPr/>
        </p:nvSpPr>
        <p:spPr>
          <a:xfrm>
            <a:off x="9340507" y="1777272"/>
            <a:ext cx="1233204" cy="3303114"/>
          </a:xfrm>
          <a:prstGeom prst="cube">
            <a:avLst/>
          </a:prstGeom>
          <a:solidFill>
            <a:srgbClr val="FEA81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lumMod val="85000"/>
                  <a:lumOff val="15000"/>
                </a:schemeClr>
              </a:solidFill>
              <a:latin typeface="Bebas Neue" charset="0"/>
              <a:ea typeface="Bebas Neue" charset="0"/>
              <a:cs typeface="Bebas Neue" charset="0"/>
            </a:endParaRPr>
          </a:p>
        </p:txBody>
      </p:sp>
      <p:sp>
        <p:nvSpPr>
          <p:cNvPr id="8" name="Cube 96"/>
          <p:cNvSpPr/>
          <p:nvPr/>
        </p:nvSpPr>
        <p:spPr>
          <a:xfrm>
            <a:off x="1867910" y="1777272"/>
            <a:ext cx="1233204" cy="3303114"/>
          </a:xfrm>
          <a:prstGeom prst="cube">
            <a:avLst/>
          </a:prstGeom>
          <a:solidFill>
            <a:srgbClr val="FEA81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lumMod val="85000"/>
                  <a:lumOff val="15000"/>
                </a:schemeClr>
              </a:solidFill>
              <a:latin typeface="Bebas Neue" charset="0"/>
              <a:ea typeface="Bebas Neue" charset="0"/>
              <a:cs typeface="Bebas Neue" charset="0"/>
            </a:endParaRPr>
          </a:p>
        </p:txBody>
      </p:sp>
      <p:sp>
        <p:nvSpPr>
          <p:cNvPr id="9" name="Cube 103"/>
          <p:cNvSpPr/>
          <p:nvPr/>
        </p:nvSpPr>
        <p:spPr>
          <a:xfrm>
            <a:off x="4358776" y="1777272"/>
            <a:ext cx="1233204" cy="3303114"/>
          </a:xfrm>
          <a:prstGeom prst="cube">
            <a:avLst/>
          </a:prstGeom>
          <a:solidFill>
            <a:srgbClr val="FEA81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lumMod val="85000"/>
                  <a:lumOff val="15000"/>
                </a:schemeClr>
              </a:solidFill>
              <a:latin typeface="Bebas Neue" charset="0"/>
              <a:ea typeface="Bebas Neue" charset="0"/>
              <a:cs typeface="Bebas Neue" charset="0"/>
            </a:endParaRPr>
          </a:p>
        </p:txBody>
      </p:sp>
      <p:sp>
        <p:nvSpPr>
          <p:cNvPr id="10" name="Cube 107"/>
          <p:cNvSpPr/>
          <p:nvPr/>
        </p:nvSpPr>
        <p:spPr>
          <a:xfrm>
            <a:off x="6849642" y="1777272"/>
            <a:ext cx="1233204" cy="3303114"/>
          </a:xfrm>
          <a:prstGeom prst="cube">
            <a:avLst/>
          </a:prstGeom>
          <a:solidFill>
            <a:srgbClr val="FEA817">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lumMod val="85000"/>
                  <a:lumOff val="15000"/>
                </a:schemeClr>
              </a:solidFill>
              <a:latin typeface="Bebas Neue" charset="0"/>
              <a:ea typeface="Bebas Neue" charset="0"/>
              <a:cs typeface="Bebas Neue" charset="0"/>
            </a:endParaRPr>
          </a:p>
        </p:txBody>
      </p:sp>
      <p:sp>
        <p:nvSpPr>
          <p:cNvPr id="11" name="矩形 47"/>
          <p:cNvSpPr>
            <a:spLocks noChangeArrowheads="1"/>
          </p:cNvSpPr>
          <p:nvPr/>
        </p:nvSpPr>
        <p:spPr bwMode="auto">
          <a:xfrm>
            <a:off x="1363794" y="5357274"/>
            <a:ext cx="2254258" cy="82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
        <p:nvSpPr>
          <p:cNvPr id="12" name="矩形 47"/>
          <p:cNvSpPr>
            <a:spLocks noChangeArrowheads="1"/>
          </p:cNvSpPr>
          <p:nvPr/>
        </p:nvSpPr>
        <p:spPr bwMode="auto">
          <a:xfrm>
            <a:off x="3848249" y="5357274"/>
            <a:ext cx="2254258" cy="82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
        <p:nvSpPr>
          <p:cNvPr id="13" name="矩形 47"/>
          <p:cNvSpPr>
            <a:spLocks noChangeArrowheads="1"/>
          </p:cNvSpPr>
          <p:nvPr/>
        </p:nvSpPr>
        <p:spPr bwMode="auto">
          <a:xfrm>
            <a:off x="6419154" y="5357274"/>
            <a:ext cx="2254258" cy="82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
        <p:nvSpPr>
          <p:cNvPr id="14" name="矩形 47"/>
          <p:cNvSpPr>
            <a:spLocks noChangeArrowheads="1"/>
          </p:cNvSpPr>
          <p:nvPr/>
        </p:nvSpPr>
        <p:spPr bwMode="auto">
          <a:xfrm>
            <a:off x="8900786" y="5357274"/>
            <a:ext cx="2254258" cy="82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请在此输入您需要的文字内容，感谢您使用我们的</a:t>
            </a:r>
            <a:r>
              <a:rPr lang="en-GB" altLang="zh-CN"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PPT</a:t>
            </a:r>
            <a:r>
              <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rPr>
              <a:t>模板。</a:t>
            </a:r>
            <a:endParaRPr lang="zh-CN" altLang="en-US" sz="1400" dirty="0">
              <a:solidFill>
                <a:schemeClr val="tx1">
                  <a:lumMod val="75000"/>
                  <a:lumOff val="25000"/>
                </a:schemeClr>
              </a:solidFill>
              <a:latin typeface="思源黑体 CN Regular" panose="020B0500000000000000" pitchFamily="34" charset="-128"/>
              <a:ea typeface="思源黑体 CN Regular" panose="020B0500000000000000" pitchFamily="34" charset="-128"/>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ppt_x"/>
                                          </p:val>
                                        </p:tav>
                                        <p:tav tm="100000">
                                          <p:val>
                                            <p:strVal val="#ppt_x"/>
                                          </p:val>
                                        </p:tav>
                                      </p:tavLst>
                                    </p:anim>
                                    <p:anim calcmode="lin" valueType="num">
                                      <p:cBhvr additive="base">
                                        <p:cTn id="16" dur="1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500" fill="hold"/>
                                        <p:tgtEl>
                                          <p:spTgt spid="3"/>
                                        </p:tgtEl>
                                        <p:attrNameLst>
                                          <p:attrName>ppt_x</p:attrName>
                                        </p:attrNameLst>
                                      </p:cBhvr>
                                      <p:tavLst>
                                        <p:tav tm="0">
                                          <p:val>
                                            <p:strVal val="#ppt_x"/>
                                          </p:val>
                                        </p:tav>
                                        <p:tav tm="100000">
                                          <p:val>
                                            <p:strVal val="#ppt_x"/>
                                          </p:val>
                                        </p:tav>
                                      </p:tavLst>
                                    </p:anim>
                                    <p:anim calcmode="lin" valueType="num">
                                      <p:cBhvr additive="base">
                                        <p:cTn id="20" dur="1500" fill="hold"/>
                                        <p:tgtEl>
                                          <p:spTgt spid="3"/>
                                        </p:tgtEl>
                                        <p:attrNameLst>
                                          <p:attrName>ppt_y</p:attrName>
                                        </p:attrNameLst>
                                      </p:cBhvr>
                                      <p:tavLst>
                                        <p:tav tm="0">
                                          <p:val>
                                            <p:strVal val="1+#ppt_h/2"/>
                                          </p:val>
                                        </p:tav>
                                        <p:tav tm="100000">
                                          <p:val>
                                            <p:strVal val="#ppt_y"/>
                                          </p:val>
                                        </p:tav>
                                      </p:tavLst>
                                    </p:anim>
                                  </p:childTnLst>
                                </p:cTn>
                              </p:par>
                              <p:par>
                                <p:cTn id="21" presetID="3" presetClass="entr" presetSubtype="1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linds(horizontal)">
                                      <p:cBhvr>
                                        <p:cTn id="23" dur="500"/>
                                        <p:tgtEl>
                                          <p:spTgt spid="11"/>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linds(horizontal)">
                                      <p:cBhvr>
                                        <p:cTn id="29" dur="500"/>
                                        <p:tgtEl>
                                          <p:spTgt spid="13"/>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项目综合介绍</a:t>
            </a:r>
            <a:endParaRPr kumimoji="1" lang="en-US" altLang="zh-CN" sz="2800" dirty="0">
              <a:solidFill>
                <a:schemeClr val="tx1">
                  <a:lumMod val="85000"/>
                  <a:lumOff val="15000"/>
                </a:schemeClr>
              </a:solidFill>
              <a:latin typeface="+mj-ea"/>
            </a:endParaRPr>
          </a:p>
        </p:txBody>
      </p:sp>
      <p:sp>
        <p:nvSpPr>
          <p:cNvPr id="4" name="矩形 3"/>
          <p:cNvSpPr/>
          <p:nvPr/>
        </p:nvSpPr>
        <p:spPr>
          <a:xfrm>
            <a:off x="515937" y="2992662"/>
            <a:ext cx="2771775" cy="3352800"/>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15938" y="1966657"/>
            <a:ext cx="2771776" cy="936212"/>
            <a:chOff x="6907887" y="1960674"/>
            <a:chExt cx="2483761" cy="936212"/>
          </a:xfrm>
        </p:grpSpPr>
        <p:sp>
          <p:nvSpPr>
            <p:cNvPr id="7" name="矩形 6"/>
            <p:cNvSpPr/>
            <p:nvPr/>
          </p:nvSpPr>
          <p:spPr>
            <a:xfrm>
              <a:off x="6907887" y="1960674"/>
              <a:ext cx="177334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8" name="文本框 7"/>
            <p:cNvSpPr txBox="1"/>
            <p:nvPr/>
          </p:nvSpPr>
          <p:spPr>
            <a:xfrm>
              <a:off x="6907887" y="2342888"/>
              <a:ext cx="2483761" cy="553998"/>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您的内容打在这里或者通过复制您的您的内容打在这里或者通过复制您的</a:t>
              </a:r>
              <a:endParaRPr lang="en-US" altLang="zh-CN" sz="1000" dirty="0">
                <a:solidFill>
                  <a:schemeClr val="tx1">
                    <a:lumMod val="75000"/>
                    <a:lumOff val="25000"/>
                  </a:schemeClr>
                </a:solidFill>
                <a:latin typeface="+mn-ea"/>
              </a:endParaRPr>
            </a:p>
          </p:txBody>
        </p:sp>
      </p:grpSp>
      <p:sp>
        <p:nvSpPr>
          <p:cNvPr id="10" name="矩形 9"/>
          <p:cNvSpPr/>
          <p:nvPr/>
        </p:nvSpPr>
        <p:spPr>
          <a:xfrm>
            <a:off x="8920162" y="2992662"/>
            <a:ext cx="2771775" cy="335280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8904287" y="1966657"/>
            <a:ext cx="2771776" cy="909025"/>
            <a:chOff x="6907887" y="1960674"/>
            <a:chExt cx="2483761" cy="909025"/>
          </a:xfrm>
        </p:grpSpPr>
        <p:sp>
          <p:nvSpPr>
            <p:cNvPr id="13" name="矩形 12"/>
            <p:cNvSpPr/>
            <p:nvPr/>
          </p:nvSpPr>
          <p:spPr>
            <a:xfrm>
              <a:off x="6907887" y="1960674"/>
              <a:ext cx="177334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14" name="文本框 13"/>
            <p:cNvSpPr txBox="1"/>
            <p:nvPr/>
          </p:nvSpPr>
          <p:spPr>
            <a:xfrm>
              <a:off x="6907887" y="2342888"/>
              <a:ext cx="2483761" cy="526811"/>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您的内容打在这里或者通过复制您的您的内容打在这里或者通过复制您的</a:t>
              </a:r>
              <a:endParaRPr lang="en-US" altLang="zh-CN" sz="1000" dirty="0">
                <a:solidFill>
                  <a:schemeClr val="tx1">
                    <a:lumMod val="75000"/>
                    <a:lumOff val="25000"/>
                  </a:schemeClr>
                </a:solidFill>
                <a:latin typeface="+mn-ea"/>
              </a:endParaRPr>
            </a:p>
          </p:txBody>
        </p:sp>
      </p:grpSp>
      <p:sp>
        <p:nvSpPr>
          <p:cNvPr id="16" name="矩形 15"/>
          <p:cNvSpPr/>
          <p:nvPr/>
        </p:nvSpPr>
        <p:spPr>
          <a:xfrm>
            <a:off x="4718050" y="1621062"/>
            <a:ext cx="2771775" cy="3352800"/>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18049" y="5104490"/>
            <a:ext cx="2771776" cy="909025"/>
            <a:chOff x="6907887" y="1960674"/>
            <a:chExt cx="2483761" cy="909025"/>
          </a:xfrm>
        </p:grpSpPr>
        <p:sp>
          <p:nvSpPr>
            <p:cNvPr id="19" name="矩形 18"/>
            <p:cNvSpPr/>
            <p:nvPr/>
          </p:nvSpPr>
          <p:spPr>
            <a:xfrm>
              <a:off x="6907887" y="1960674"/>
              <a:ext cx="177334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endParaRPr lang="zh-CN" altLang="en-US" b="1" dirty="0">
                <a:solidFill>
                  <a:schemeClr val="tx1">
                    <a:lumMod val="75000"/>
                    <a:lumOff val="25000"/>
                  </a:schemeClr>
                </a:solidFill>
              </a:endParaRPr>
            </a:p>
          </p:txBody>
        </p:sp>
        <p:sp>
          <p:nvSpPr>
            <p:cNvPr id="20" name="文本框 19"/>
            <p:cNvSpPr txBox="1"/>
            <p:nvPr/>
          </p:nvSpPr>
          <p:spPr>
            <a:xfrm>
              <a:off x="6907887" y="2342888"/>
              <a:ext cx="2483761" cy="526811"/>
            </a:xfrm>
            <a:prstGeom prst="rect">
              <a:avLst/>
            </a:prstGeom>
            <a:noFill/>
          </p:spPr>
          <p:txBody>
            <a:bodyPr wrap="square" rtlCol="0">
              <a:spAutoFit/>
              <a:scene3d>
                <a:camera prst="orthographicFront"/>
                <a:lightRig rig="threePt" dir="t"/>
              </a:scene3d>
              <a:sp3d contourW="12700"/>
            </a:bodyPr>
            <a:lstStyle/>
            <a:p>
              <a:pPr>
                <a:lnSpc>
                  <a:spcPct val="150000"/>
                </a:lnSpc>
                <a:spcBef>
                  <a:spcPts val="1200"/>
                </a:spcBef>
              </a:pPr>
              <a:r>
                <a:rPr lang="zh-CN" altLang="en-US" sz="1000" dirty="0">
                  <a:solidFill>
                    <a:schemeClr val="tx1">
                      <a:lumMod val="75000"/>
                      <a:lumOff val="25000"/>
                    </a:schemeClr>
                  </a:solidFill>
                  <a:latin typeface="+mn-ea"/>
                </a:rPr>
                <a:t>您的内容打在这里或者通过复制您的您的内容打在这里或者通过复制您的</a:t>
              </a:r>
              <a:endParaRPr lang="en-US" altLang="zh-CN" sz="1000" dirty="0">
                <a:solidFill>
                  <a:schemeClr val="tx1">
                    <a:lumMod val="75000"/>
                    <a:lumOff val="25000"/>
                  </a:schemeClr>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任意形状 4"/>
          <p:cNvSpPr/>
          <p:nvPr/>
        </p:nvSpPr>
        <p:spPr>
          <a:xfrm>
            <a:off x="0" y="2016512"/>
            <a:ext cx="2537926" cy="4841488"/>
          </a:xfrm>
          <a:custGeom>
            <a:avLst/>
            <a:gdLst>
              <a:gd name="connsiteX0" fmla="*/ 0 w 2537926"/>
              <a:gd name="connsiteY0" fmla="*/ 0 h 4841488"/>
              <a:gd name="connsiteX1" fmla="*/ 36323 w 2537926"/>
              <a:gd name="connsiteY1" fmla="*/ 0 h 4841488"/>
              <a:gd name="connsiteX2" fmla="*/ 153253 w 2537926"/>
              <a:gd name="connsiteY2" fmla="*/ 46104 h 4841488"/>
              <a:gd name="connsiteX3" fmla="*/ 2537926 w 2537926"/>
              <a:gd name="connsiteY3" fmla="*/ 3643740 h 4841488"/>
              <a:gd name="connsiteX4" fmla="*/ 2362389 w 2537926"/>
              <a:gd name="connsiteY4" fmla="*/ 4804810 h 4841488"/>
              <a:gd name="connsiteX5" fmla="*/ 2349979 w 2537926"/>
              <a:gd name="connsiteY5" fmla="*/ 4841488 h 4841488"/>
              <a:gd name="connsiteX6" fmla="*/ 0 w 2537926"/>
              <a:gd name="connsiteY6" fmla="*/ 4841488 h 484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7926" h="4841488">
                <a:moveTo>
                  <a:pt x="0" y="0"/>
                </a:moveTo>
                <a:lnTo>
                  <a:pt x="36323" y="0"/>
                </a:lnTo>
                <a:lnTo>
                  <a:pt x="153253" y="46104"/>
                </a:lnTo>
                <a:cubicBezTo>
                  <a:pt x="1554625" y="638835"/>
                  <a:pt x="2537926" y="2026457"/>
                  <a:pt x="2537926" y="3643740"/>
                </a:cubicBezTo>
                <a:cubicBezTo>
                  <a:pt x="2537926" y="4048061"/>
                  <a:pt x="2476470" y="4438029"/>
                  <a:pt x="2362389" y="4804810"/>
                </a:cubicBezTo>
                <a:lnTo>
                  <a:pt x="2349979" y="4841488"/>
                </a:lnTo>
                <a:lnTo>
                  <a:pt x="0" y="4841488"/>
                </a:ln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3" name="任意形状 2"/>
          <p:cNvSpPr/>
          <p:nvPr/>
        </p:nvSpPr>
        <p:spPr>
          <a:xfrm>
            <a:off x="9820836" y="1"/>
            <a:ext cx="2371165" cy="2257595"/>
          </a:xfrm>
          <a:custGeom>
            <a:avLst/>
            <a:gdLst>
              <a:gd name="connsiteX0" fmla="*/ 7167 w 2371165"/>
              <a:gd name="connsiteY0" fmla="*/ 0 h 2257595"/>
              <a:gd name="connsiteX1" fmla="*/ 2371165 w 2371165"/>
              <a:gd name="connsiteY1" fmla="*/ 0 h 2257595"/>
              <a:gd name="connsiteX2" fmla="*/ 2371165 w 2371165"/>
              <a:gd name="connsiteY2" fmla="*/ 2240693 h 2257595"/>
              <a:gd name="connsiteX3" fmla="*/ 2331986 w 2371165"/>
              <a:gd name="connsiteY3" fmla="*/ 2246672 h 2257595"/>
              <a:gd name="connsiteX4" fmla="*/ 2115671 w 2371165"/>
              <a:gd name="connsiteY4" fmla="*/ 2257595 h 2257595"/>
              <a:gd name="connsiteX5" fmla="*/ 0 w 2371165"/>
              <a:gd name="connsiteY5" fmla="*/ 141924 h 225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165" h="2257595">
                <a:moveTo>
                  <a:pt x="7167" y="0"/>
                </a:moveTo>
                <a:lnTo>
                  <a:pt x="2371165" y="0"/>
                </a:lnTo>
                <a:lnTo>
                  <a:pt x="2371165" y="2240693"/>
                </a:lnTo>
                <a:lnTo>
                  <a:pt x="2331986" y="2246672"/>
                </a:lnTo>
                <a:cubicBezTo>
                  <a:pt x="2260864" y="2253895"/>
                  <a:pt x="2188699" y="2257595"/>
                  <a:pt x="2115671" y="2257595"/>
                </a:cubicBezTo>
                <a:cubicBezTo>
                  <a:pt x="947218" y="2257595"/>
                  <a:pt x="0" y="1310377"/>
                  <a:pt x="0" y="141924"/>
                </a:cubicBezTo>
                <a:close/>
              </a:path>
            </a:pathLst>
          </a:cu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a:p>
        </p:txBody>
      </p:sp>
      <p:sp>
        <p:nvSpPr>
          <p:cNvPr id="7" name="文本框 6"/>
          <p:cNvSpPr txBox="1"/>
          <p:nvPr/>
        </p:nvSpPr>
        <p:spPr>
          <a:xfrm>
            <a:off x="3253867" y="3088920"/>
            <a:ext cx="6499138" cy="1107996"/>
          </a:xfrm>
          <a:prstGeom prst="rect">
            <a:avLst/>
          </a:prstGeom>
          <a:noFill/>
        </p:spPr>
        <p:txBody>
          <a:bodyPr wrap="square" rtlCol="0">
            <a:spAutoFit/>
          </a:bodyPr>
          <a:lstStyle/>
          <a:p>
            <a:pPr algn="dist"/>
            <a:r>
              <a:rPr kumimoji="1" lang="zh-CN" altLang="en-US" sz="6600" dirty="0">
                <a:solidFill>
                  <a:schemeClr val="tx1">
                    <a:lumMod val="75000"/>
                    <a:lumOff val="25000"/>
                  </a:schemeClr>
                </a:solidFill>
                <a:latin typeface="+mj-ea"/>
                <a:ea typeface="+mj-ea"/>
              </a:rPr>
              <a:t>研发进度说明</a:t>
            </a:r>
            <a:endParaRPr kumimoji="1" lang="zh-CN" altLang="en-US" sz="6600" dirty="0">
              <a:solidFill>
                <a:schemeClr val="tx1">
                  <a:lumMod val="75000"/>
                  <a:lumOff val="25000"/>
                </a:schemeClr>
              </a:solidFill>
              <a:latin typeface="+mj-ea"/>
              <a:ea typeface="+mj-ea"/>
            </a:endParaRPr>
          </a:p>
        </p:txBody>
      </p:sp>
      <p:sp>
        <p:nvSpPr>
          <p:cNvPr id="8" name="圆角矩形 7"/>
          <p:cNvSpPr/>
          <p:nvPr/>
        </p:nvSpPr>
        <p:spPr>
          <a:xfrm>
            <a:off x="5355771" y="2192695"/>
            <a:ext cx="2295331" cy="708714"/>
          </a:xfrm>
          <a:prstGeom prst="roundRect">
            <a:avLst>
              <a:gd name="adj" fmla="val 50000"/>
            </a:avLst>
          </a:prstGeom>
          <a:gradFill>
            <a:gsLst>
              <a:gs pos="0">
                <a:srgbClr val="FDDD62"/>
              </a:gs>
              <a:gs pos="100000">
                <a:srgbClr val="FEA81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p:cNvSpPr txBox="1"/>
          <p:nvPr/>
        </p:nvSpPr>
        <p:spPr>
          <a:xfrm>
            <a:off x="5692958" y="2285442"/>
            <a:ext cx="1620957" cy="523220"/>
          </a:xfrm>
          <a:prstGeom prst="rect">
            <a:avLst/>
          </a:prstGeom>
          <a:noFill/>
        </p:spPr>
        <p:txBody>
          <a:bodyPr wrap="none" rtlCol="0">
            <a:spAutoFit/>
          </a:bodyPr>
          <a:lstStyle/>
          <a:p>
            <a:r>
              <a:rPr kumimoji="1" lang="zh-CN" altLang="en-US" sz="2800" dirty="0">
                <a:solidFill>
                  <a:schemeClr val="tx1">
                    <a:lumMod val="85000"/>
                    <a:lumOff val="15000"/>
                  </a:schemeClr>
                </a:solidFill>
              </a:rPr>
              <a:t>第二部分</a:t>
            </a:r>
            <a:endParaRPr kumimoji="1" lang="zh-CN" altLang="en-US" sz="2800" dirty="0">
              <a:solidFill>
                <a:schemeClr val="tx1">
                  <a:lumMod val="85000"/>
                  <a:lumOff val="15000"/>
                </a:schemeClr>
              </a:solidFill>
            </a:endParaRPr>
          </a:p>
        </p:txBody>
      </p:sp>
      <p:sp>
        <p:nvSpPr>
          <p:cNvPr id="9" name="文本框 8"/>
          <p:cNvSpPr txBox="1"/>
          <p:nvPr/>
        </p:nvSpPr>
        <p:spPr>
          <a:xfrm>
            <a:off x="2985795" y="4260906"/>
            <a:ext cx="7035282" cy="568810"/>
          </a:xfrm>
          <a:prstGeom prst="rect">
            <a:avLst/>
          </a:prstGeom>
          <a:noFill/>
        </p:spPr>
        <p:txBody>
          <a:bodyPr wrap="square" rtlCol="0">
            <a:spAutoFit/>
          </a:bodyPr>
          <a:lstStyle/>
          <a:p>
            <a:pPr algn="ctr">
              <a:lnSpc>
                <a:spcPct val="150000"/>
              </a:lnSpc>
            </a:pPr>
            <a:r>
              <a:rPr lang="en-GB" altLang="zh-CN" sz="1100" dirty="0">
                <a:solidFill>
                  <a:schemeClr val="tx1">
                    <a:lumMod val="75000"/>
                    <a:lumOff val="2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animBg="1"/>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140" y="256674"/>
            <a:ext cx="2339102" cy="523220"/>
          </a:xfrm>
          <a:prstGeom prst="rect">
            <a:avLst/>
          </a:prstGeom>
          <a:noFill/>
        </p:spPr>
        <p:txBody>
          <a:bodyPr wrap="none" rtlCol="0">
            <a:spAutoFit/>
          </a:bodyPr>
          <a:lstStyle/>
          <a:p>
            <a:r>
              <a:rPr kumimoji="1" lang="zh-CN" altLang="en-US" sz="2800" dirty="0">
                <a:solidFill>
                  <a:schemeClr val="tx1">
                    <a:lumMod val="85000"/>
                    <a:lumOff val="15000"/>
                  </a:schemeClr>
                </a:solidFill>
                <a:latin typeface="+mj-ea"/>
              </a:rPr>
              <a:t>研发进度说明</a:t>
            </a:r>
            <a:endParaRPr kumimoji="1" lang="zh-CN" altLang="en-US" sz="2800" dirty="0">
              <a:solidFill>
                <a:schemeClr val="tx1">
                  <a:lumMod val="85000"/>
                  <a:lumOff val="15000"/>
                </a:schemeClr>
              </a:solidFill>
              <a:latin typeface="+mj-ea"/>
            </a:endParaRPr>
          </a:p>
        </p:txBody>
      </p:sp>
      <p:graphicFrame>
        <p:nvGraphicFramePr>
          <p:cNvPr id="3" name="图表 2"/>
          <p:cNvGraphicFramePr/>
          <p:nvPr/>
        </p:nvGraphicFramePr>
        <p:xfrm>
          <a:off x="7696032" y="1967345"/>
          <a:ext cx="3830992" cy="3996817"/>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990140" y="2333266"/>
            <a:ext cx="2321148" cy="553998"/>
          </a:xfrm>
          <a:prstGeom prst="rect">
            <a:avLst/>
          </a:prstGeom>
          <a:noFill/>
        </p:spPr>
        <p:txBody>
          <a:bodyPr wrap="none" lIns="0" tIns="0" rIns="0" bIns="0" rtlCol="0">
            <a:spAutoFit/>
          </a:bodyPr>
          <a:lstStyle/>
          <a:p>
            <a:r>
              <a:rPr lang="en-US" altLang="zh-CN" sz="3600" dirty="0">
                <a:solidFill>
                  <a:schemeClr val="tx1">
                    <a:lumMod val="85000"/>
                    <a:lumOff val="15000"/>
                  </a:schemeClr>
                </a:solidFill>
              </a:rPr>
              <a:t>200</a:t>
            </a:r>
            <a:r>
              <a:rPr lang="zh-CN" altLang="en-US" sz="1600" dirty="0">
                <a:solidFill>
                  <a:schemeClr val="tx1">
                    <a:lumMod val="85000"/>
                    <a:lumOff val="15000"/>
                  </a:schemeClr>
                </a:solidFill>
              </a:rPr>
              <a:t>万 </a:t>
            </a:r>
            <a:r>
              <a:rPr lang="en-US" altLang="zh-CN" sz="1600" dirty="0">
                <a:solidFill>
                  <a:schemeClr val="tx1">
                    <a:lumMod val="85000"/>
                    <a:lumOff val="15000"/>
                  </a:schemeClr>
                </a:solidFill>
              </a:rPr>
              <a:t>—— </a:t>
            </a:r>
            <a:r>
              <a:rPr lang="zh-CN" altLang="en-US" sz="1600" dirty="0">
                <a:solidFill>
                  <a:schemeClr val="tx1">
                    <a:lumMod val="85000"/>
                    <a:lumOff val="15000"/>
                  </a:schemeClr>
                </a:solidFill>
              </a:rPr>
              <a:t>类别名称</a:t>
            </a:r>
            <a:endParaRPr lang="zh-CN" altLang="en-US" sz="1600" dirty="0">
              <a:solidFill>
                <a:schemeClr val="tx1">
                  <a:lumMod val="85000"/>
                  <a:lumOff val="15000"/>
                </a:schemeClr>
              </a:solidFill>
            </a:endParaRPr>
          </a:p>
        </p:txBody>
      </p:sp>
      <p:sp>
        <p:nvSpPr>
          <p:cNvPr id="5" name="文本框 4"/>
          <p:cNvSpPr txBox="1"/>
          <p:nvPr/>
        </p:nvSpPr>
        <p:spPr>
          <a:xfrm>
            <a:off x="4295788" y="2333266"/>
            <a:ext cx="2321148" cy="553998"/>
          </a:xfrm>
          <a:prstGeom prst="rect">
            <a:avLst/>
          </a:prstGeom>
          <a:noFill/>
        </p:spPr>
        <p:txBody>
          <a:bodyPr wrap="none" lIns="0" tIns="0" rIns="0" bIns="0" rtlCol="0">
            <a:spAutoFit/>
          </a:bodyPr>
          <a:lstStyle/>
          <a:p>
            <a:r>
              <a:rPr lang="en-US" altLang="zh-CN" sz="3600" dirty="0">
                <a:solidFill>
                  <a:schemeClr val="tx1">
                    <a:lumMod val="85000"/>
                    <a:lumOff val="15000"/>
                  </a:schemeClr>
                </a:solidFill>
              </a:rPr>
              <a:t>100</a:t>
            </a:r>
            <a:r>
              <a:rPr lang="zh-CN" altLang="en-US" sz="1600" dirty="0">
                <a:solidFill>
                  <a:schemeClr val="tx1">
                    <a:lumMod val="85000"/>
                    <a:lumOff val="15000"/>
                  </a:schemeClr>
                </a:solidFill>
              </a:rPr>
              <a:t>万 </a:t>
            </a:r>
            <a:r>
              <a:rPr lang="en-US" altLang="zh-CN" sz="1600" dirty="0">
                <a:solidFill>
                  <a:schemeClr val="tx1">
                    <a:lumMod val="85000"/>
                    <a:lumOff val="15000"/>
                  </a:schemeClr>
                </a:solidFill>
              </a:rPr>
              <a:t>—— </a:t>
            </a:r>
            <a:r>
              <a:rPr lang="zh-CN" altLang="en-US" sz="1600" dirty="0">
                <a:solidFill>
                  <a:schemeClr val="tx1">
                    <a:lumMod val="85000"/>
                    <a:lumOff val="15000"/>
                  </a:schemeClr>
                </a:solidFill>
              </a:rPr>
              <a:t>类别名称</a:t>
            </a:r>
            <a:endParaRPr lang="zh-CN" altLang="en-US" sz="1600" dirty="0">
              <a:solidFill>
                <a:schemeClr val="tx1">
                  <a:lumMod val="85000"/>
                  <a:lumOff val="15000"/>
                </a:schemeClr>
              </a:solidFill>
            </a:endParaRPr>
          </a:p>
        </p:txBody>
      </p:sp>
      <p:sp>
        <p:nvSpPr>
          <p:cNvPr id="6" name="文本框 5"/>
          <p:cNvSpPr txBox="1"/>
          <p:nvPr/>
        </p:nvSpPr>
        <p:spPr>
          <a:xfrm>
            <a:off x="990140" y="4165365"/>
            <a:ext cx="2321148" cy="553998"/>
          </a:xfrm>
          <a:prstGeom prst="rect">
            <a:avLst/>
          </a:prstGeom>
          <a:noFill/>
        </p:spPr>
        <p:txBody>
          <a:bodyPr wrap="none" lIns="0" tIns="0" rIns="0" bIns="0" rtlCol="0">
            <a:spAutoFit/>
          </a:bodyPr>
          <a:lstStyle/>
          <a:p>
            <a:r>
              <a:rPr lang="en-US" altLang="zh-CN" sz="3600" dirty="0">
                <a:solidFill>
                  <a:schemeClr val="tx1">
                    <a:lumMod val="85000"/>
                    <a:lumOff val="15000"/>
                  </a:schemeClr>
                </a:solidFill>
              </a:rPr>
              <a:t>120</a:t>
            </a:r>
            <a:r>
              <a:rPr lang="zh-CN" altLang="en-US" sz="1600" dirty="0">
                <a:solidFill>
                  <a:schemeClr val="tx1">
                    <a:lumMod val="85000"/>
                    <a:lumOff val="15000"/>
                  </a:schemeClr>
                </a:solidFill>
              </a:rPr>
              <a:t>万 </a:t>
            </a:r>
            <a:r>
              <a:rPr lang="en-US" altLang="zh-CN" sz="1600" dirty="0">
                <a:solidFill>
                  <a:schemeClr val="tx1">
                    <a:lumMod val="85000"/>
                    <a:lumOff val="15000"/>
                  </a:schemeClr>
                </a:solidFill>
              </a:rPr>
              <a:t>—— </a:t>
            </a:r>
            <a:r>
              <a:rPr lang="zh-CN" altLang="en-US" sz="1600" dirty="0">
                <a:solidFill>
                  <a:schemeClr val="tx1">
                    <a:lumMod val="85000"/>
                    <a:lumOff val="15000"/>
                  </a:schemeClr>
                </a:solidFill>
              </a:rPr>
              <a:t>类别名称</a:t>
            </a:r>
            <a:endParaRPr lang="zh-CN" altLang="en-US" sz="1600" dirty="0">
              <a:solidFill>
                <a:schemeClr val="tx1">
                  <a:lumMod val="85000"/>
                  <a:lumOff val="15000"/>
                </a:schemeClr>
              </a:solidFill>
            </a:endParaRPr>
          </a:p>
        </p:txBody>
      </p:sp>
      <p:sp>
        <p:nvSpPr>
          <p:cNvPr id="7" name="文本框 6"/>
          <p:cNvSpPr txBox="1"/>
          <p:nvPr/>
        </p:nvSpPr>
        <p:spPr>
          <a:xfrm>
            <a:off x="4295788" y="4165365"/>
            <a:ext cx="2064668" cy="553998"/>
          </a:xfrm>
          <a:prstGeom prst="rect">
            <a:avLst/>
          </a:prstGeom>
          <a:noFill/>
        </p:spPr>
        <p:txBody>
          <a:bodyPr wrap="none" lIns="0" tIns="0" rIns="0" bIns="0" rtlCol="0">
            <a:spAutoFit/>
          </a:bodyPr>
          <a:lstStyle/>
          <a:p>
            <a:r>
              <a:rPr lang="en-US" altLang="zh-CN" sz="3600" dirty="0">
                <a:solidFill>
                  <a:schemeClr val="tx1">
                    <a:lumMod val="85000"/>
                    <a:lumOff val="15000"/>
                  </a:schemeClr>
                </a:solidFill>
              </a:rPr>
              <a:t>80</a:t>
            </a:r>
            <a:r>
              <a:rPr lang="zh-CN" altLang="en-US" sz="1600" dirty="0">
                <a:solidFill>
                  <a:schemeClr val="tx1">
                    <a:lumMod val="85000"/>
                    <a:lumOff val="15000"/>
                  </a:schemeClr>
                </a:solidFill>
              </a:rPr>
              <a:t>万 </a:t>
            </a:r>
            <a:r>
              <a:rPr lang="en-US" altLang="zh-CN" sz="1600" dirty="0">
                <a:solidFill>
                  <a:schemeClr val="tx1">
                    <a:lumMod val="85000"/>
                    <a:lumOff val="15000"/>
                  </a:schemeClr>
                </a:solidFill>
              </a:rPr>
              <a:t>—— </a:t>
            </a:r>
            <a:r>
              <a:rPr lang="zh-CN" altLang="en-US" sz="1600" dirty="0">
                <a:solidFill>
                  <a:schemeClr val="tx1">
                    <a:lumMod val="85000"/>
                    <a:lumOff val="15000"/>
                  </a:schemeClr>
                </a:solidFill>
              </a:rPr>
              <a:t>类别名称</a:t>
            </a:r>
            <a:endParaRPr lang="zh-CN" altLang="en-US" sz="1600" dirty="0">
              <a:solidFill>
                <a:schemeClr val="tx1">
                  <a:lumMod val="85000"/>
                  <a:lumOff val="15000"/>
                </a:schemeClr>
              </a:solidFill>
            </a:endParaRPr>
          </a:p>
        </p:txBody>
      </p:sp>
      <p:sp>
        <p:nvSpPr>
          <p:cNvPr id="8" name="TextBox 11"/>
          <p:cNvSpPr txBox="1"/>
          <p:nvPr/>
        </p:nvSpPr>
        <p:spPr>
          <a:xfrm>
            <a:off x="990140" y="2934334"/>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9" name="TextBox 11"/>
          <p:cNvSpPr txBox="1"/>
          <p:nvPr/>
        </p:nvSpPr>
        <p:spPr>
          <a:xfrm>
            <a:off x="4295788" y="2934334"/>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10" name="TextBox 11"/>
          <p:cNvSpPr txBox="1"/>
          <p:nvPr/>
        </p:nvSpPr>
        <p:spPr>
          <a:xfrm>
            <a:off x="990140" y="4768558"/>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
        <p:nvSpPr>
          <p:cNvPr id="11" name="TextBox 11"/>
          <p:cNvSpPr txBox="1"/>
          <p:nvPr/>
        </p:nvSpPr>
        <p:spPr>
          <a:xfrm>
            <a:off x="4295788" y="4768558"/>
            <a:ext cx="2834003"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spcAft>
                <a:spcPts val="1000"/>
              </a:spcAft>
            </a:pPr>
            <a:r>
              <a:rPr lang="zh-CN" altLang="en-US" sz="1100" dirty="0">
                <a:latin typeface="+mn-lt"/>
                <a:ea typeface="+mn-ea"/>
                <a:cs typeface="+mn-ea"/>
                <a:sym typeface="+mn-lt"/>
              </a:rPr>
              <a:t>您的内容打在这里，或者通过复制您的文本后，在此框中选择粘贴，并选择只保留文字。您的内容打在这里，或者通过复制您的文本后。</a:t>
            </a:r>
            <a:endParaRPr lang="zh-CN" altLang="en-US" sz="11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3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300" fill="hold"/>
                                        <p:tgtEl>
                                          <p:spTgt spid="8"/>
                                        </p:tgtEl>
                                        <p:attrNameLst>
                                          <p:attrName>ppt_y</p:attrName>
                                        </p:attrNameLst>
                                      </p:cBhvr>
                                      <p:tavLst>
                                        <p:tav tm="0">
                                          <p:val>
                                            <p:strVal val="#ppt_y"/>
                                          </p:val>
                                        </p:tav>
                                        <p:tav tm="100000">
                                          <p:val>
                                            <p:strVal val="#ppt_y"/>
                                          </p:val>
                                        </p:tav>
                                      </p:tavLst>
                                    </p:anim>
                                    <p:anim calcmode="lin" valueType="num">
                                      <p:cBhvr>
                                        <p:cTn id="13" dur="3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3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300" tmFilter="0,0; .5, 1; 1, 1"/>
                                        <p:tgtEl>
                                          <p:spTgt spid="8"/>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par>
                                <p:cTn id="24"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25" dur="250" accel="50000" decel="50000" autoRev="1" fill="hold">
                                          <p:stCondLst>
                                            <p:cond delay="0"/>
                                          </p:stCondLst>
                                        </p:cTn>
                                        <p:tgtEl>
                                          <p:spTgt spid="4"/>
                                        </p:tgtEl>
                                        <p:attrNameLst>
                                          <p:attrName>ppt_x</p:attrName>
                                          <p:attrName>ppt_y</p:attrName>
                                        </p:attrNameLst>
                                      </p:cBhvr>
                                      <p:rCtr x="0" y="-3704"/>
                                    </p:animMotion>
                                    <p:animRot by="1500000">
                                      <p:cBhvr>
                                        <p:cTn id="26" dur="125" fill="hold">
                                          <p:stCondLst>
                                            <p:cond delay="0"/>
                                          </p:stCondLst>
                                        </p:cTn>
                                        <p:tgtEl>
                                          <p:spTgt spid="4"/>
                                        </p:tgtEl>
                                        <p:attrNameLst>
                                          <p:attrName>r</p:attrName>
                                        </p:attrNameLst>
                                      </p:cBhvr>
                                    </p:animRot>
                                    <p:animRot by="-1500000">
                                      <p:cBhvr>
                                        <p:cTn id="27" dur="125" fill="hold">
                                          <p:stCondLst>
                                            <p:cond delay="125"/>
                                          </p:stCondLst>
                                        </p:cTn>
                                        <p:tgtEl>
                                          <p:spTgt spid="4"/>
                                        </p:tgtEl>
                                        <p:attrNameLst>
                                          <p:attrName>r</p:attrName>
                                        </p:attrNameLst>
                                      </p:cBhvr>
                                    </p:animRot>
                                    <p:animRot by="-1500000">
                                      <p:cBhvr>
                                        <p:cTn id="28" dur="125" fill="hold">
                                          <p:stCondLst>
                                            <p:cond delay="250"/>
                                          </p:stCondLst>
                                        </p:cTn>
                                        <p:tgtEl>
                                          <p:spTgt spid="4"/>
                                        </p:tgtEl>
                                        <p:attrNameLst>
                                          <p:attrName>r</p:attrName>
                                        </p:attrNameLst>
                                      </p:cBhvr>
                                    </p:animRot>
                                    <p:animRot by="1500000">
                                      <p:cBhvr>
                                        <p:cTn id="29" dur="125" fill="hold">
                                          <p:stCondLst>
                                            <p:cond delay="375"/>
                                          </p:stCondLst>
                                        </p:cTn>
                                        <p:tgtEl>
                                          <p:spTgt spid="4"/>
                                        </p:tgtEl>
                                        <p:attrNameLst>
                                          <p:attrName>r</p:attrName>
                                        </p:attrNameLst>
                                      </p:cBhvr>
                                    </p:animRot>
                                  </p:childTnLst>
                                </p:cTn>
                              </p:par>
                            </p:childTnLst>
                          </p:cTn>
                        </p:par>
                        <p:par>
                          <p:cTn id="30" fill="hold">
                            <p:stCondLst>
                              <p:cond delay="1849"/>
                            </p:stCondLst>
                            <p:childTnLst>
                              <p:par>
                                <p:cTn id="31" presetID="41"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3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4" dur="300" fill="hold"/>
                                        <p:tgtEl>
                                          <p:spTgt spid="9"/>
                                        </p:tgtEl>
                                        <p:attrNameLst>
                                          <p:attrName>ppt_y</p:attrName>
                                        </p:attrNameLst>
                                      </p:cBhvr>
                                      <p:tavLst>
                                        <p:tav tm="0">
                                          <p:val>
                                            <p:strVal val="#ppt_y"/>
                                          </p:val>
                                        </p:tav>
                                        <p:tav tm="100000">
                                          <p:val>
                                            <p:strVal val="#ppt_y"/>
                                          </p:val>
                                        </p:tav>
                                      </p:tavLst>
                                    </p:anim>
                                    <p:anim calcmode="lin" valueType="num">
                                      <p:cBhvr>
                                        <p:cTn id="35" dur="3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6" dur="3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300" tmFilter="0,0; .5, 1; 1, 1"/>
                                        <p:tgtEl>
                                          <p:spTgt spid="9"/>
                                        </p:tgtEl>
                                      </p:cBhvr>
                                    </p:animEffect>
                                  </p:childTnLst>
                                </p:cTn>
                              </p:par>
                            </p:childTnLst>
                          </p:cTn>
                        </p:par>
                        <p:par>
                          <p:cTn id="38" fill="hold">
                            <p:stCondLst>
                              <p:cond delay="2349"/>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
                                        </p:tgtEl>
                                        <p:attrNameLst>
                                          <p:attrName>ppt_y</p:attrName>
                                        </p:attrNameLst>
                                      </p:cBhvr>
                                      <p:tavLst>
                                        <p:tav tm="0">
                                          <p:val>
                                            <p:strVal val="#ppt_y"/>
                                          </p:val>
                                        </p:tav>
                                        <p:tav tm="100000">
                                          <p:val>
                                            <p:strVal val="#ppt_y"/>
                                          </p:val>
                                        </p:tav>
                                      </p:tavLst>
                                    </p:anim>
                                    <p:anim calcmode="lin" valueType="num">
                                      <p:cBhvr>
                                        <p:cTn id="4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
                                        </p:tgtEl>
                                      </p:cBhvr>
                                    </p:animEffect>
                                  </p:childTnLst>
                                </p:cTn>
                              </p:par>
                              <p:par>
                                <p:cTn id="46"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47" dur="250" accel="50000" decel="50000" autoRev="1" fill="hold">
                                          <p:stCondLst>
                                            <p:cond delay="0"/>
                                          </p:stCondLst>
                                        </p:cTn>
                                        <p:tgtEl>
                                          <p:spTgt spid="5"/>
                                        </p:tgtEl>
                                        <p:attrNameLst>
                                          <p:attrName>ppt_x</p:attrName>
                                          <p:attrName>ppt_y</p:attrName>
                                        </p:attrNameLst>
                                      </p:cBhvr>
                                      <p:rCtr x="0" y="-3704"/>
                                    </p:animMotion>
                                    <p:animRot by="1500000">
                                      <p:cBhvr>
                                        <p:cTn id="48" dur="125" fill="hold">
                                          <p:stCondLst>
                                            <p:cond delay="0"/>
                                          </p:stCondLst>
                                        </p:cTn>
                                        <p:tgtEl>
                                          <p:spTgt spid="5"/>
                                        </p:tgtEl>
                                        <p:attrNameLst>
                                          <p:attrName>r</p:attrName>
                                        </p:attrNameLst>
                                      </p:cBhvr>
                                    </p:animRot>
                                    <p:animRot by="-1500000">
                                      <p:cBhvr>
                                        <p:cTn id="49" dur="125" fill="hold">
                                          <p:stCondLst>
                                            <p:cond delay="125"/>
                                          </p:stCondLst>
                                        </p:cTn>
                                        <p:tgtEl>
                                          <p:spTgt spid="5"/>
                                        </p:tgtEl>
                                        <p:attrNameLst>
                                          <p:attrName>r</p:attrName>
                                        </p:attrNameLst>
                                      </p:cBhvr>
                                    </p:animRot>
                                    <p:animRot by="-1500000">
                                      <p:cBhvr>
                                        <p:cTn id="50" dur="125" fill="hold">
                                          <p:stCondLst>
                                            <p:cond delay="250"/>
                                          </p:stCondLst>
                                        </p:cTn>
                                        <p:tgtEl>
                                          <p:spTgt spid="5"/>
                                        </p:tgtEl>
                                        <p:attrNameLst>
                                          <p:attrName>r</p:attrName>
                                        </p:attrNameLst>
                                      </p:cBhvr>
                                    </p:animRot>
                                    <p:animRot by="1500000">
                                      <p:cBhvr>
                                        <p:cTn id="51" dur="125" fill="hold">
                                          <p:stCondLst>
                                            <p:cond delay="375"/>
                                          </p:stCondLst>
                                        </p:cTn>
                                        <p:tgtEl>
                                          <p:spTgt spid="5"/>
                                        </p:tgtEl>
                                        <p:attrNameLst>
                                          <p:attrName>r</p:attrName>
                                        </p:attrNameLst>
                                      </p:cBhvr>
                                    </p:animRot>
                                  </p:childTnLst>
                                </p:cTn>
                              </p:par>
                            </p:childTnLst>
                          </p:cTn>
                        </p:par>
                        <p:par>
                          <p:cTn id="52" fill="hold">
                            <p:stCondLst>
                              <p:cond delay="3199"/>
                            </p:stCondLst>
                            <p:childTnLst>
                              <p:par>
                                <p:cTn id="53" presetID="41"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6" dur="300" fill="hold"/>
                                        <p:tgtEl>
                                          <p:spTgt spid="10"/>
                                        </p:tgtEl>
                                        <p:attrNameLst>
                                          <p:attrName>ppt_y</p:attrName>
                                        </p:attrNameLst>
                                      </p:cBhvr>
                                      <p:tavLst>
                                        <p:tav tm="0">
                                          <p:val>
                                            <p:strVal val="#ppt_y"/>
                                          </p:val>
                                        </p:tav>
                                        <p:tav tm="100000">
                                          <p:val>
                                            <p:strVal val="#ppt_y"/>
                                          </p:val>
                                        </p:tav>
                                      </p:tavLst>
                                    </p:anim>
                                    <p:anim calcmode="lin" valueType="num">
                                      <p:cBhvr>
                                        <p:cTn id="57"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8"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9" dur="300" tmFilter="0,0; .5, 1; 1, 1"/>
                                        <p:tgtEl>
                                          <p:spTgt spid="10"/>
                                        </p:tgtEl>
                                      </p:cBhvr>
                                    </p:animEffect>
                                  </p:childTnLst>
                                </p:cTn>
                              </p:par>
                            </p:childTnLst>
                          </p:cTn>
                        </p:par>
                        <p:par>
                          <p:cTn id="60" fill="hold">
                            <p:stCondLst>
                              <p:cond delay="3699"/>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6"/>
                                        </p:tgtEl>
                                        <p:attrNameLst>
                                          <p:attrName>ppt_y</p:attrName>
                                        </p:attrNameLst>
                                      </p:cBhvr>
                                      <p:tavLst>
                                        <p:tav tm="0">
                                          <p:val>
                                            <p:strVal val="#ppt_y"/>
                                          </p:val>
                                        </p:tav>
                                        <p:tav tm="100000">
                                          <p:val>
                                            <p:strVal val="#ppt_y"/>
                                          </p:val>
                                        </p:tav>
                                      </p:tavLst>
                                    </p:anim>
                                    <p:anim calcmode="lin" valueType="num">
                                      <p:cBhvr>
                                        <p:cTn id="6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6"/>
                                        </p:tgtEl>
                                      </p:cBhvr>
                                    </p:animEffect>
                                  </p:childTnLst>
                                </p:cTn>
                              </p:par>
                              <p:par>
                                <p:cTn id="68"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69" dur="250" accel="50000" decel="50000" autoRev="1" fill="hold">
                                          <p:stCondLst>
                                            <p:cond delay="0"/>
                                          </p:stCondLst>
                                        </p:cTn>
                                        <p:tgtEl>
                                          <p:spTgt spid="6"/>
                                        </p:tgtEl>
                                        <p:attrNameLst>
                                          <p:attrName>ppt_x</p:attrName>
                                          <p:attrName>ppt_y</p:attrName>
                                        </p:attrNameLst>
                                      </p:cBhvr>
                                      <p:rCtr x="0" y="-3704"/>
                                    </p:animMotion>
                                    <p:animRot by="1500000">
                                      <p:cBhvr>
                                        <p:cTn id="70" dur="125" fill="hold">
                                          <p:stCondLst>
                                            <p:cond delay="0"/>
                                          </p:stCondLst>
                                        </p:cTn>
                                        <p:tgtEl>
                                          <p:spTgt spid="6"/>
                                        </p:tgtEl>
                                        <p:attrNameLst>
                                          <p:attrName>r</p:attrName>
                                        </p:attrNameLst>
                                      </p:cBhvr>
                                    </p:animRot>
                                    <p:animRot by="-1500000">
                                      <p:cBhvr>
                                        <p:cTn id="71" dur="125" fill="hold">
                                          <p:stCondLst>
                                            <p:cond delay="125"/>
                                          </p:stCondLst>
                                        </p:cTn>
                                        <p:tgtEl>
                                          <p:spTgt spid="6"/>
                                        </p:tgtEl>
                                        <p:attrNameLst>
                                          <p:attrName>r</p:attrName>
                                        </p:attrNameLst>
                                      </p:cBhvr>
                                    </p:animRot>
                                    <p:animRot by="-1500000">
                                      <p:cBhvr>
                                        <p:cTn id="72" dur="125" fill="hold">
                                          <p:stCondLst>
                                            <p:cond delay="250"/>
                                          </p:stCondLst>
                                        </p:cTn>
                                        <p:tgtEl>
                                          <p:spTgt spid="6"/>
                                        </p:tgtEl>
                                        <p:attrNameLst>
                                          <p:attrName>r</p:attrName>
                                        </p:attrNameLst>
                                      </p:cBhvr>
                                    </p:animRot>
                                    <p:animRot by="1500000">
                                      <p:cBhvr>
                                        <p:cTn id="73" dur="125" fill="hold">
                                          <p:stCondLst>
                                            <p:cond delay="375"/>
                                          </p:stCondLst>
                                        </p:cTn>
                                        <p:tgtEl>
                                          <p:spTgt spid="6"/>
                                        </p:tgtEl>
                                        <p:attrNameLst>
                                          <p:attrName>r</p:attrName>
                                        </p:attrNameLst>
                                      </p:cBhvr>
                                    </p:animRot>
                                  </p:childTnLst>
                                </p:cTn>
                              </p:par>
                            </p:childTnLst>
                          </p:cTn>
                        </p:par>
                        <p:par>
                          <p:cTn id="74" fill="hold">
                            <p:stCondLst>
                              <p:cond delay="4549"/>
                            </p:stCondLst>
                            <p:childTnLst>
                              <p:par>
                                <p:cTn id="75" presetID="41"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p:cTn id="77"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78" dur="300" fill="hold"/>
                                        <p:tgtEl>
                                          <p:spTgt spid="11"/>
                                        </p:tgtEl>
                                        <p:attrNameLst>
                                          <p:attrName>ppt_y</p:attrName>
                                        </p:attrNameLst>
                                      </p:cBhvr>
                                      <p:tavLst>
                                        <p:tav tm="0">
                                          <p:val>
                                            <p:strVal val="#ppt_y"/>
                                          </p:val>
                                        </p:tav>
                                        <p:tav tm="100000">
                                          <p:val>
                                            <p:strVal val="#ppt_y"/>
                                          </p:val>
                                        </p:tav>
                                      </p:tavLst>
                                    </p:anim>
                                    <p:anim calcmode="lin" valueType="num">
                                      <p:cBhvr>
                                        <p:cTn id="79"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80"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81" dur="300" tmFilter="0,0; .5, 1; 1, 1"/>
                                        <p:tgtEl>
                                          <p:spTgt spid="11"/>
                                        </p:tgtEl>
                                      </p:cBhvr>
                                    </p:animEffect>
                                  </p:childTnLst>
                                </p:cTn>
                              </p:par>
                            </p:childTnLst>
                          </p:cTn>
                        </p:par>
                        <p:par>
                          <p:cTn id="82" fill="hold">
                            <p:stCondLst>
                              <p:cond delay="5049"/>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7"/>
                                        </p:tgtEl>
                                        <p:attrNameLst>
                                          <p:attrName>style.visibility</p:attrName>
                                        </p:attrNameLst>
                                      </p:cBhvr>
                                      <p:to>
                                        <p:strVal val="visible"/>
                                      </p:to>
                                    </p:set>
                                    <p:anim calcmode="lin" valueType="num">
                                      <p:cBhvr>
                                        <p:cTn id="8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7"/>
                                        </p:tgtEl>
                                        <p:attrNameLst>
                                          <p:attrName>ppt_y</p:attrName>
                                        </p:attrNameLst>
                                      </p:cBhvr>
                                      <p:tavLst>
                                        <p:tav tm="0">
                                          <p:val>
                                            <p:strVal val="#ppt_y"/>
                                          </p:val>
                                        </p:tav>
                                        <p:tav tm="100000">
                                          <p:val>
                                            <p:strVal val="#ppt_y"/>
                                          </p:val>
                                        </p:tav>
                                      </p:tavLst>
                                    </p:anim>
                                    <p:anim calcmode="lin" valueType="num">
                                      <p:cBhvr>
                                        <p:cTn id="8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7"/>
                                        </p:tgtEl>
                                      </p:cBhvr>
                                    </p:animEffect>
                                  </p:childTnLst>
                                </p:cTn>
                              </p:par>
                              <p:par>
                                <p:cTn id="90"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91" dur="250" accel="50000" decel="50000" autoRev="1" fill="hold">
                                          <p:stCondLst>
                                            <p:cond delay="0"/>
                                          </p:stCondLst>
                                        </p:cTn>
                                        <p:tgtEl>
                                          <p:spTgt spid="7"/>
                                        </p:tgtEl>
                                        <p:attrNameLst>
                                          <p:attrName>ppt_x</p:attrName>
                                          <p:attrName>ppt_y</p:attrName>
                                        </p:attrNameLst>
                                      </p:cBhvr>
                                      <p:rCtr x="0" y="-3704"/>
                                    </p:animMotion>
                                    <p:animRot by="1500000">
                                      <p:cBhvr>
                                        <p:cTn id="92" dur="125" fill="hold">
                                          <p:stCondLst>
                                            <p:cond delay="0"/>
                                          </p:stCondLst>
                                        </p:cTn>
                                        <p:tgtEl>
                                          <p:spTgt spid="7"/>
                                        </p:tgtEl>
                                        <p:attrNameLst>
                                          <p:attrName>r</p:attrName>
                                        </p:attrNameLst>
                                      </p:cBhvr>
                                    </p:animRot>
                                    <p:animRot by="-1500000">
                                      <p:cBhvr>
                                        <p:cTn id="93" dur="125" fill="hold">
                                          <p:stCondLst>
                                            <p:cond delay="125"/>
                                          </p:stCondLst>
                                        </p:cTn>
                                        <p:tgtEl>
                                          <p:spTgt spid="7"/>
                                        </p:tgtEl>
                                        <p:attrNameLst>
                                          <p:attrName>r</p:attrName>
                                        </p:attrNameLst>
                                      </p:cBhvr>
                                    </p:animRot>
                                    <p:animRot by="-1500000">
                                      <p:cBhvr>
                                        <p:cTn id="94" dur="125" fill="hold">
                                          <p:stCondLst>
                                            <p:cond delay="250"/>
                                          </p:stCondLst>
                                        </p:cTn>
                                        <p:tgtEl>
                                          <p:spTgt spid="7"/>
                                        </p:tgtEl>
                                        <p:attrNameLst>
                                          <p:attrName>r</p:attrName>
                                        </p:attrNameLst>
                                      </p:cBhvr>
                                    </p:animRot>
                                    <p:animRot by="1500000">
                                      <p:cBhvr>
                                        <p:cTn id="95"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4" grpId="1"/>
      <p:bldP spid="5" grpId="0"/>
      <p:bldP spid="5" grpId="1"/>
      <p:bldP spid="6" grpId="0"/>
      <p:bldP spid="6" grpId="1"/>
      <p:bldP spid="7" grpId="0"/>
      <p:bldP spid="7" grpId="1"/>
      <p:bldP spid="8" grpId="0"/>
      <p:bldP spid="9" grpId="0"/>
      <p:bldP spid="10" grpId="0"/>
      <p:bldP spid="11" grpId="0"/>
    </p:bldLst>
  </p:timing>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3857</Words>
  <Application>WPS 演示</Application>
  <PresentationFormat>宽屏</PresentationFormat>
  <Paragraphs>297</Paragraphs>
  <Slides>20</Slides>
  <Notes>21</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20</vt:i4>
      </vt:variant>
    </vt:vector>
  </HeadingPairs>
  <TitlesOfParts>
    <vt:vector size="40" baseType="lpstr">
      <vt:lpstr>Arial</vt:lpstr>
      <vt:lpstr>宋体</vt:lpstr>
      <vt:lpstr>Wingdings</vt:lpstr>
      <vt:lpstr>Arial</vt:lpstr>
      <vt:lpstr>思源黑体 CN Regular</vt:lpstr>
      <vt:lpstr>思源黑体 CN Bold</vt:lpstr>
      <vt:lpstr>Bebas Neue</vt:lpstr>
      <vt:lpstr>linea-weather-10</vt:lpstr>
      <vt:lpstr>微软雅黑</vt:lpstr>
      <vt:lpstr>Calibri</vt:lpstr>
      <vt:lpstr>思源黑体 CN Regular</vt:lpstr>
      <vt:lpstr>Arial Black</vt:lpstr>
      <vt:lpstr>Arial Unicode MS</vt:lpstr>
      <vt:lpstr>等线</vt:lpstr>
      <vt:lpstr>Gill Sans</vt:lpstr>
      <vt:lpstr>Calibri</vt:lpstr>
      <vt:lpstr>思源黑体</vt:lpstr>
      <vt:lpstr>黑体</vt:lpstr>
      <vt:lpstr>字魂36号-正文宋楷</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鲤鱼旗</cp:lastModifiedBy>
  <cp:revision>645</cp:revision>
  <dcterms:created xsi:type="dcterms:W3CDTF">2018-06-17T04:53:00Z</dcterms:created>
  <dcterms:modified xsi:type="dcterms:W3CDTF">2021-03-06T10:32:25Z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