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removePersonalInfoOnSave="1">
  <p:sldMasterIdLst>
    <p:sldMasterId id="2147483648" r:id="rId1"/>
  </p:sldMasterIdLst>
  <p:notesMasterIdLst>
    <p:notesMasterId r:id="rId2"/>
  </p:notesMasterIdLst>
  <p:sldIdLst>
    <p:sldId id="294" r:id="rId3"/>
    <p:sldId id="295" r:id="rId4"/>
    <p:sldId id="300" r:id="rId5"/>
    <p:sldId id="312" r:id="rId6"/>
    <p:sldId id="316" r:id="rId7"/>
    <p:sldId id="318" r:id="rId8"/>
    <p:sldId id="317" r:id="rId9"/>
    <p:sldId id="319" r:id="rId10"/>
    <p:sldId id="313" r:id="rId11"/>
    <p:sldId id="320" r:id="rId12"/>
    <p:sldId id="321" r:id="rId13"/>
    <p:sldId id="322" r:id="rId14"/>
    <p:sldId id="323" r:id="rId15"/>
    <p:sldId id="324" r:id="rId16"/>
    <p:sldId id="314" r:id="rId17"/>
    <p:sldId id="325" r:id="rId18"/>
    <p:sldId id="326" r:id="rId19"/>
    <p:sldId id="327" r:id="rId20"/>
    <p:sldId id="328" r:id="rId21"/>
    <p:sldId id="329" r:id="rId22"/>
    <p:sldId id="315" r:id="rId23"/>
    <p:sldId id="330" r:id="rId24"/>
    <p:sldId id="331" r:id="rId25"/>
    <p:sldId id="332" r:id="rId26"/>
    <p:sldId id="333" r:id="rId27"/>
    <p:sldId id="334" r:id="rId28"/>
    <p:sldId id="297" r:id="rId29"/>
  </p:sldIdLst>
  <p:sldSz cx="12190095" cy="685927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72" autoAdjust="0"/>
    <p:restoredTop sz="96010" autoAdjust="0"/>
  </p:normalViewPr>
  <p:slideViewPr>
    <p:cSldViewPr snapToGrid="0" showGuides="1">
      <p:cViewPr varScale="1">
        <p:scale>
          <a:sx n="114" d="100"/>
          <a:sy n="114" d="100"/>
        </p:scale>
        <p:origin x="546" y="102"/>
      </p:cViewPr>
      <p:guideLst>
        <p:guide orient="horz" pos="2206"/>
        <p:guide pos="387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2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s>
</file>

<file path=ppt/charts/_rels/chart7.xml.rels>&#65279;<?xml version="1.0" encoding="utf-8" standalone="yes"?><Relationships xmlns="http://schemas.openxmlformats.org/package/2006/relationships"><Relationship Id="rId1" Type="http://schemas.openxmlformats.org/officeDocument/2006/relationships/package" Target="../embeddings/Microsoft_Excel_Worksheet7.xlsx" /></Relationships>
</file>

<file path=ppt/charts/_rels/chart8.xml.rels>&#65279;<?xml version="1.0" encoding="utf-8" standalone="yes"?><Relationships xmlns="http://schemas.openxmlformats.org/package/2006/relationships"><Relationship Id="rId1" Type="http://schemas.openxmlformats.org/officeDocument/2006/relationships/package" Target="../embeddings/Microsoft_Excel_Worksheet8.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spPr>
            <a:solidFill>
              <a:schemeClr val="bg1"/>
            </a:solidFill>
            <a:ln>
              <a:noFill/>
            </a:ln>
          </c:spPr>
          <c:dPt>
            <c:idx val="0"/>
            <c:invertIfNegative val="1"/>
            <c:explosion val="12"/>
            <c:spPr>
              <a:solidFill>
                <a:schemeClr val="tx2">
                  <a:lumMod val="50000"/>
                  <a:alpha val="60000"/>
                </a:schemeClr>
              </a:solidFill>
              <a:ln w="19050">
                <a:noFill/>
              </a:ln>
              <a:effectLst/>
            </c:spPr>
          </c:dPt>
          <c:dPt>
            <c:idx val="1"/>
            <c:invertIfNegative val="1"/>
            <c:explosion val="9"/>
            <c:spPr>
              <a:solidFill>
                <a:schemeClr val="tx2">
                  <a:lumMod val="50000"/>
                </a:schemeClr>
              </a:solidFill>
              <a:ln w="19050">
                <a:noFill/>
              </a:ln>
              <a:effectLst/>
            </c:spPr>
          </c:dPt>
          <c:dPt>
            <c:idx val="2"/>
            <c:invertIfNegative val="1"/>
            <c:explosion val="19"/>
            <c:spPr>
              <a:solidFill>
                <a:srgbClr val="FEC564"/>
              </a:solidFill>
              <a:ln w="19050">
                <a:noFill/>
              </a:ln>
              <a:effectLst/>
            </c:spPr>
          </c:dPt>
          <c:dPt>
            <c:idx val="3"/>
            <c:invertIfNegative val="1"/>
            <c:spPr>
              <a:solidFill>
                <a:schemeClr val="tx2">
                  <a:lumMod val="50000"/>
                </a:schemeClr>
              </a:solidFill>
              <a:ln w="19050">
                <a:noFill/>
              </a:ln>
              <a:effectLst/>
            </c:spPr>
          </c:dPt>
          <c:dLbls>
            <c:dLbl>
              <c:idx val="0"/>
              <c:layout>
                <c:manualLayout>
                  <c:x val="-0.10818532854318619"/>
                  <c:y val="-0.28618720173835754"/>
                </c:manualLayout>
              </c:layout>
              <c:tx>
                <c:rich>
                  <a:bodyPr rot="0" spcFirstLastPara="1" vertOverflow="ellipsis" vert="horz" wrap="square" lIns="38100" tIns="19050" rIns="38100" bIns="19050" anchor="ctr" anchorCtr="1">
                    <a:spAutoFit/>
                  </a:bodyPr>
                  <a:lstStyle/>
                  <a:p>
                    <a:pPr>
                      <a:defRPr lang="zh-CN" sz="6000" b="1" i="0" u="none" strike="noStrike" kern="1200" baseline="0">
                        <a:solidFill>
                          <a:schemeClr val="bg1"/>
                        </a:solidFill>
                        <a:latin typeface="+mn-lt"/>
                        <a:ea typeface="+mn-ea"/>
                        <a:cs typeface="+mn-cs"/>
                      </a:defRPr>
                    </a:pPr>
                    <a:r>
                      <a:rPr lang="en-US" altLang="zh-CN">
                        <a:solidFill>
                          <a:schemeClr val="bg1"/>
                        </a:solidFill>
                      </a:rPr>
                      <a:t>5%</a:t>
                    </a:r>
                    <a:endParaRPr lang="en-US" altLang="zh-CN"/>
                  </a:p>
                </c:rich>
              </c:tx>
              <c:numFmt formatCode="General" sourceLinked="1"/>
              <c:spPr>
                <a:noFill/>
                <a:ln>
                  <a:noFill/>
                </a:ln>
                <a:effectLst/>
              </c:spPr>
              <c:txPr>
                <a:bodyPr rot="0" spcFirstLastPara="1" vertOverflow="ellipsis" vert="horz" wrap="square" lIns="38100" tIns="19050" rIns="38100" bIns="19050" anchor="ctr" anchorCtr="1">
                  <a:spAutoFit/>
                </a:bodyPr>
                <a:p>
                  <a:pPr>
                    <a:defRPr lang="zh-CN" sz="6000" b="1" i="0" u="none" strike="noStrike" kern="1200" baseline="0" smtId="4294967295">
                      <a:solidFill>
                        <a:schemeClr val="bg1"/>
                      </a:solidFill>
                      <a:latin typeface="+mn-lt"/>
                      <a:ea typeface="+mn-ea"/>
                      <a:cs typeface="+mn-cs"/>
                    </a:defRPr>
                  </a:pPr>
                  <a:endParaRPr lang="zh-CN" sz="6000" b="1" i="0" u="none" strike="noStrike" kern="1200" baseline="0" smtId="4294967295">
                    <a:solidFill>
                      <a:schemeClr val="bg1"/>
                    </a:solidFill>
                    <a:latin typeface="+mn-lt"/>
                    <a:ea typeface="+mn-ea"/>
                    <a:cs typeface="+mn-cs"/>
                  </a:endParaRPr>
                </a:p>
              </c:txPr>
              <c:dLblPos val="bestFit"/>
              <c:showLegendKey val="0"/>
              <c:showVal val="0"/>
              <c:showCatName val="0"/>
              <c:showSerName val="0"/>
              <c:showPercent val="1"/>
              <c:showBubbleSize val="0"/>
              <c:extLst>
                <c:ext xmlns:c15="http://schemas.microsoft.com/office/drawing/2012/chart" uri="{CE6537A1-D6FC-4f65-9D91-7224C49458BB}">
                  <c15:layout>
                    <c:manualLayout>
                      <c:w val="0.3083796"/>
                      <c:h val="0.3803164"/>
                    </c:manualLayout>
                  </c15:layout>
                </c:ext>
              </c:extLst>
            </c:dLbl>
            <c:dLbl>
              <c:idx val="1"/>
              <c:txPr>
                <a:bodyPr rot="0" spcFirstLastPara="1" vertOverflow="ellipsis" vert="horz" wrap="square" lIns="38100" tIns="19050" rIns="38100" bIns="19050" anchor="ctr" anchorCtr="1">
                  <a:spAutoFit/>
                </a:bodyPr>
                <a:p>
                  <a:pPr>
                    <a:defRPr lang="zh-CN" sz="1600" b="0" i="0" u="none" strike="noStrike" kern="1200" baseline="0" smtId="4294967295">
                      <a:solidFill>
                        <a:schemeClr val="bg1"/>
                      </a:solidFill>
                      <a:latin typeface="+mn-lt"/>
                      <a:ea typeface="+mn-ea"/>
                      <a:cs typeface="+mn-cs"/>
                    </a:defRPr>
                  </a:pPr>
                  <a:endParaRPr lang="zh-CN" sz="1600" b="0" i="0" u="none" strike="noStrike" kern="1200" baseline="0" smtId="4294967295">
                    <a:solidFill>
                      <a:schemeClr val="bg1"/>
                    </a:solidFill>
                    <a:latin typeface="+mn-lt"/>
                    <a:ea typeface="+mn-ea"/>
                    <a:cs typeface="+mn-cs"/>
                  </a:endParaRPr>
                </a:p>
              </c:txPr>
              <c:dLblPos val="ctr"/>
              <c:showLegendKey val="0"/>
              <c:showVal val="0"/>
              <c:showCatName val="0"/>
              <c:showSerName val="0"/>
              <c:showPercent val="1"/>
              <c:showBubbleSize val="0"/>
              <c:extLst/>
            </c:dLbl>
            <c:dLbl>
              <c:idx val="2"/>
              <c:txPr>
                <a:bodyPr rot="0" spcFirstLastPara="1" vertOverflow="ellipsis" vert="horz" wrap="square" lIns="38100" tIns="19050" rIns="38100" bIns="19050" anchor="ctr" anchorCtr="1">
                  <a:spAutoFit/>
                </a:bodyPr>
                <a:p>
                  <a:pPr>
                    <a:defRPr lang="zh-CN" sz="1600" b="0" i="0" u="none" strike="noStrike" kern="1200" baseline="0" smtId="4294967295">
                      <a:solidFill>
                        <a:schemeClr val="bg1"/>
                      </a:solidFill>
                      <a:latin typeface="+mn-lt"/>
                      <a:ea typeface="+mn-ea"/>
                      <a:cs typeface="+mn-cs"/>
                    </a:defRPr>
                  </a:pPr>
                  <a:endParaRPr lang="zh-CN" sz="1600" b="0" i="0" u="none" strike="noStrike" kern="1200" baseline="0" smtId="4294967295">
                    <a:solidFill>
                      <a:schemeClr val="bg1"/>
                    </a:solidFill>
                    <a:latin typeface="+mn-lt"/>
                    <a:ea typeface="+mn-ea"/>
                    <a:cs typeface="+mn-cs"/>
                  </a:endParaRPr>
                </a:p>
              </c:txPr>
              <c:dLblPos val="ctr"/>
              <c:showLegendKey val="0"/>
              <c:showVal val="0"/>
              <c:showCatName val="0"/>
              <c:showSerName val="0"/>
              <c:showPercent val="1"/>
              <c:showBubbleSize val="0"/>
              <c:extLst/>
            </c:dLbl>
            <c:dLbl>
              <c:idx val="3"/>
              <c:txPr>
                <a:bodyPr rot="0" spcFirstLastPara="1" vertOverflow="ellipsis" vert="horz" wrap="square" lIns="38100" tIns="19050" rIns="38100" bIns="19050" anchor="ctr" anchorCtr="1">
                  <a:spAutoFit/>
                </a:bodyPr>
                <a:p>
                  <a:pPr>
                    <a:defRPr lang="zh-CN" sz="1600" b="0" i="0" u="none" strike="noStrike" kern="1200" baseline="0" smtId="4294967295">
                      <a:solidFill>
                        <a:schemeClr val="bg1"/>
                      </a:solidFill>
                      <a:latin typeface="+mn-lt"/>
                      <a:ea typeface="+mn-ea"/>
                      <a:cs typeface="+mn-cs"/>
                    </a:defRPr>
                  </a:pPr>
                  <a:endParaRPr lang="zh-CN" sz="1600" b="0" i="0" u="none" strike="noStrike" kern="1200" baseline="0" smtId="4294967295">
                    <a:solidFill>
                      <a:schemeClr val="bg1"/>
                    </a:solidFill>
                    <a:latin typeface="+mn-lt"/>
                    <a:ea typeface="+mn-ea"/>
                    <a:cs typeface="+mn-cs"/>
                  </a:endParaRPr>
                </a:p>
              </c:txPr>
              <c:dLblPos val="ctr"/>
              <c:showLegendKey val="0"/>
              <c:showVal val="0"/>
              <c:showCatName val="0"/>
              <c:showSerName val="0"/>
              <c:showPercent val="1"/>
              <c:showBubbleSize val="0"/>
              <c:extLst/>
            </c:dLbl>
            <c:spPr>
              <a:noFill/>
              <a:ln>
                <a:noFill/>
              </a:ln>
              <a:effectLst/>
            </c:spPr>
            <c:txPr>
              <a:bodyPr rot="0" spcFirstLastPara="1" vertOverflow="ellipsis" vert="horz" wrap="square" lIns="38100" tIns="19050" rIns="38100" bIns="19050" anchor="ctr" anchorCtr="1">
                <a:spAutoFit/>
              </a:bodyPr>
              <a:p>
                <a:pPr>
                  <a:defRPr lang="zh-CN" sz="1600" b="0" i="0" u="none" strike="noStrike" kern="1200" baseline="0" smtId="4294967295">
                    <a:solidFill>
                      <a:schemeClr val="bg1"/>
                    </a:solidFill>
                    <a:latin typeface="+mn-lt"/>
                    <a:ea typeface="+mn-ea"/>
                    <a:cs typeface="+mn-cs"/>
                  </a:defRPr>
                </a:pPr>
                <a:endParaRPr lang="zh-CN" sz="1600" b="0" i="0" u="none" strike="noStrike" kern="1200" baseline="0" smtId="4294967295">
                  <a:solidFill>
                    <a:schemeClr val="bg1"/>
                  </a:solidFill>
                  <a:latin typeface="+mn-lt"/>
                  <a:ea typeface="+mn-ea"/>
                  <a:cs typeface="+mn-cs"/>
                </a:endParaRPr>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prstDash val="solid"/>
                  <a:round/>
                </a:ln>
              </c:spPr>
            </c:leaderLines>
            <c:extLst/>
          </c:dLbls>
          <c:val>
            <c:numRef>
              <c:f>Sheet1!$B$2:$B$5</c:f>
              <c:numCache>
                <c:formatCode>General</c:formatCode>
                <c:ptCount val="4"/>
                <c:pt idx="0">
                  <c:v>8.2</c:v>
                </c:pt>
                <c:pt idx="1">
                  <c:v>3.2</c:v>
                </c:pt>
                <c:pt idx="2">
                  <c:v>1.4</c:v>
                </c:pt>
                <c:pt idx="3">
                  <c:v>1.2</c:v>
                </c:pt>
              </c:numCache>
            </c:numRef>
          </c:val>
          <c:extLst/>
        </c:ser>
        <c:dLbls>
          <c:showLegendKey val="0"/>
          <c:showVal val="0"/>
          <c:showCatName val="0"/>
          <c:showSerName val="0"/>
          <c:showPercent val="0"/>
          <c:showBubbleSize val="0"/>
          <c:showLeaderLines val="0"/>
        </c:dLbls>
        <c:firstSliceAng/>
      </c:pieChart>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areaChart>
        <c:varyColors val="0"/>
        <c:ser>
          <c:idx val="0"/>
          <c:order val="0"/>
          <c:spPr>
            <a:solidFill>
              <a:schemeClr val="accent1"/>
            </a:solidFill>
            <a:ln>
              <a:noFill/>
            </a:ln>
            <a:effectLst/>
          </c:spPr>
          <c:val>
            <c:numRef>
              <c:f>Sheet1!$B$2:$B$6</c:f>
              <c:numCache>
                <c:formatCode>General</c:formatCode>
                <c:ptCount val="5"/>
                <c:pt idx="0">
                  <c:v>0</c:v>
                </c:pt>
                <c:pt idx="1">
                  <c:v>0</c:v>
                </c:pt>
                <c:pt idx="2">
                  <c:v>28</c:v>
                </c:pt>
                <c:pt idx="3">
                  <c:v>0</c:v>
                </c:pt>
                <c:pt idx="4">
                  <c:v>0</c:v>
                </c:pt>
              </c:numCache>
            </c:numRef>
          </c:val>
          <c:extLst/>
        </c:ser>
        <c:ser>
          <c:idx val="1"/>
          <c:order val="1"/>
          <c:spPr>
            <a:solidFill>
              <a:schemeClr val="tx2">
                <a:lumMod val="50000"/>
              </a:schemeClr>
            </a:solidFill>
            <a:ln>
              <a:noFill/>
            </a:ln>
            <a:effectLst/>
          </c:spPr>
          <c:val>
            <c:numRef>
              <c:f>Sheet1!$C$2:$C$6</c:f>
              <c:numCache>
                <c:formatCode>General</c:formatCode>
                <c:ptCount val="5"/>
                <c:pt idx="0">
                  <c:v>0</c:v>
                </c:pt>
                <c:pt idx="1">
                  <c:v>24</c:v>
                </c:pt>
                <c:pt idx="2">
                  <c:v>0</c:v>
                </c:pt>
                <c:pt idx="3">
                  <c:v>0</c:v>
                </c:pt>
                <c:pt idx="4">
                  <c:v>0</c:v>
                </c:pt>
              </c:numCache>
            </c:numRef>
          </c:val>
          <c:extLst/>
        </c:ser>
        <c:ser>
          <c:idx val="2"/>
          <c:order val="2"/>
          <c:spPr>
            <a:solidFill>
              <a:schemeClr val="tx2">
                <a:lumMod val="50000"/>
              </a:schemeClr>
            </a:solidFill>
            <a:ln w="25400">
              <a:noFill/>
            </a:ln>
            <a:effectLst/>
          </c:spPr>
          <c:val>
            <c:numRef>
              <c:f>Sheet1!$D$2:$D$6</c:f>
              <c:numCache>
                <c:formatCode>General</c:formatCode>
                <c:ptCount val="5"/>
                <c:pt idx="0">
                  <c:v>0</c:v>
                </c:pt>
                <c:pt idx="1">
                  <c:v>0</c:v>
                </c:pt>
                <c:pt idx="2">
                  <c:v>0</c:v>
                </c:pt>
                <c:pt idx="3">
                  <c:v>12</c:v>
                </c:pt>
                <c:pt idx="4">
                  <c:v>0</c:v>
                </c:pt>
              </c:numCache>
            </c:numRef>
          </c:val>
          <c:extLst/>
        </c:ser>
        <c:dLbls>
          <c:showLegendKey val="0"/>
          <c:showVal val="0"/>
          <c:showCatName val="0"/>
          <c:showSerName val="0"/>
          <c:showPercent val="0"/>
          <c:showBubbleSize val="0"/>
          <c:showLeaderLines val="0"/>
        </c:dLbls>
        <c:axId val="205965568"/>
        <c:axId val="205979648"/>
      </c:areaChart>
      <c:catAx>
        <c:axId val="205965568"/>
        <c:scaling>
          <c:orientation/>
        </c:scaling>
        <c:delete val="1"/>
        <c:axPos val="b"/>
        <c:numFmt formatCode="General" sourceLinked="1"/>
        <c:majorTickMark val="none"/>
        <c:minorTickMark val="none"/>
        <c:tickLblPos val="none"/>
        <c:txPr>
          <a:bodyPr rot="-60000000" spcFirstLastPara="0" vertOverflow="ellipsis" vert="horz" wrap="square" anchor="ctr" anchorCtr="1"/>
          <a:p>
            <a:pPr>
              <a:defRPr lang="zh-CN" sz="1000" b="0" i="0" u="none" strike="noStrike" kern="1200" baseline="0" smtId="4294967295">
                <a:solidFill>
                  <a:schemeClr val="tx1"/>
                </a:solidFill>
                <a:latin typeface="+mn-lt"/>
                <a:ea typeface="+mn-ea"/>
                <a:cs typeface="+mn-cs"/>
              </a:defRPr>
            </a:pPr>
            <a:endParaRPr lang="zh-CN" sz="1000" b="0" i="0" u="none" strike="noStrike" kern="1200" baseline="0" smtId="4294967295">
              <a:solidFill>
                <a:schemeClr val="tx1"/>
              </a:solidFill>
              <a:latin typeface="+mn-lt"/>
              <a:ea typeface="+mn-ea"/>
              <a:cs typeface="+mn-cs"/>
            </a:endParaRPr>
          </a:p>
        </c:txPr>
        <c:crossAx val="205979648"/>
        <c:auto val="0"/>
        <c:lblAlgn val="ctr"/>
        <c:lblOffset/>
        <c:noMultiLvlLbl val="0"/>
      </c:catAx>
      <c:valAx>
        <c:axId val="205979648"/>
        <c:scaling>
          <c:orientation/>
        </c:scaling>
        <c:delete val="1"/>
        <c:axPos val="l"/>
        <c:numFmt formatCode="General" sourceLinked="1"/>
        <c:majorTickMark val="out"/>
        <c:minorTickMark val="none"/>
        <c:tickLblPos val="none"/>
        <c:txPr>
          <a:bodyPr rot="-60000000" spcFirstLastPara="0" vertOverflow="ellipsis" vert="horz" wrap="square" anchor="ctr" anchorCtr="1"/>
          <a:p>
            <a:pPr>
              <a:defRPr lang="zh-CN" sz="1000" b="0" i="0" u="none" strike="noStrike" kern="1200" baseline="0" smtId="4294967295">
                <a:solidFill>
                  <a:schemeClr val="tx1"/>
                </a:solidFill>
                <a:latin typeface="+mn-lt"/>
                <a:ea typeface="+mn-ea"/>
                <a:cs typeface="+mn-cs"/>
              </a:defRPr>
            </a:pPr>
            <a:endParaRPr lang="zh-CN" sz="1000" b="0" i="0" u="none" strike="noStrike" kern="1200" baseline="0" smtId="4294967295">
              <a:solidFill>
                <a:schemeClr val="tx1"/>
              </a:solidFill>
              <a:latin typeface="+mn-lt"/>
              <a:ea typeface="+mn-ea"/>
              <a:cs typeface="+mn-cs"/>
            </a:endParaRPr>
          </a:p>
        </c:txPr>
        <c:crossAx val="205965568"/>
        <c:crossBetween val="midCat"/>
      </c:valAx>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tx2">
                <a:lumMod val="50000"/>
              </a:schemeClr>
            </a:solidFill>
            <a:ln>
              <a:noFill/>
            </a:ln>
          </c:spPr>
          <c:dPt>
            <c:idx val="0"/>
            <c:invertIfNegative val="1"/>
            <c:spPr>
              <a:solidFill>
                <a:schemeClr val="tx2">
                  <a:lumMod val="50000"/>
                </a:schemeClr>
              </a:solidFill>
              <a:ln w="19050">
                <a:noFill/>
              </a:ln>
              <a:effectLst/>
            </c:spPr>
          </c:dPt>
          <c:dPt>
            <c:idx val="1"/>
            <c:invertIfNegative val="1"/>
            <c:spPr>
              <a:solidFill>
                <a:schemeClr val="bg1">
                  <a:lumMod val="50000"/>
                </a:schemeClr>
              </a:solidFill>
              <a:ln w="19050">
                <a:noFill/>
              </a:ln>
              <a:effectLst/>
            </c:spPr>
          </c:dPt>
          <c:val>
            <c:numRef>
              <c:f>Sheet1!$B$2:$B$3</c:f>
              <c:numCache>
                <c:formatCode>General</c:formatCode>
                <c:ptCount val="2"/>
                <c:pt idx="0">
                  <c:v>7.2</c:v>
                </c:pt>
                <c:pt idx="1">
                  <c:v>2.8</c:v>
                </c:pt>
              </c:numCache>
            </c:numRef>
          </c:val>
          <c:extLst/>
        </c:ser>
        <c:dLbls>
          <c:showLegendKey val="0"/>
          <c:showVal val="0"/>
          <c:showCatName val="0"/>
          <c:showSerName val="0"/>
          <c:showPercent val="0"/>
          <c:showBubbleSize val="0"/>
          <c:showLeaderLines val="0"/>
        </c:dLbls>
        <c:firstSliceAng/>
        <c:holeSize val="90"/>
      </c:doughnutChart>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rgbClr val="FEC564"/>
            </a:solidFill>
            <a:ln>
              <a:noFill/>
            </a:ln>
          </c:spPr>
          <c:dPt>
            <c:idx val="0"/>
            <c:invertIfNegative val="1"/>
            <c:spPr>
              <a:solidFill>
                <a:srgbClr val="FEC564"/>
              </a:solidFill>
              <a:ln w="19050">
                <a:noFill/>
              </a:ln>
              <a:effectLst/>
            </c:spPr>
          </c:dPt>
          <c:dPt>
            <c:idx val="1"/>
            <c:invertIfNegative val="1"/>
            <c:spPr>
              <a:solidFill>
                <a:srgbClr val="FEC564"/>
              </a:solidFill>
              <a:ln w="19050">
                <a:noFill/>
              </a:ln>
              <a:effectLst/>
            </c:spPr>
          </c:dPt>
          <c:val>
            <c:numRef>
              <c:f>Sheet1!$B$2:$B$3</c:f>
              <c:numCache>
                <c:formatCode>General</c:formatCode>
                <c:ptCount val="2"/>
                <c:pt idx="0">
                  <c:v>8.6</c:v>
                </c:pt>
                <c:pt idx="1">
                  <c:v>1.4</c:v>
                </c:pt>
              </c:numCache>
            </c:numRef>
          </c:val>
          <c:extLst/>
        </c:ser>
        <c:dLbls>
          <c:showLegendKey val="0"/>
          <c:showVal val="0"/>
          <c:showCatName val="0"/>
          <c:showSerName val="0"/>
          <c:showPercent val="0"/>
          <c:showBubbleSize val="0"/>
          <c:showLeaderLines val="0"/>
        </c:dLbls>
        <c:firstSliceAng/>
        <c:holeSize val="90"/>
      </c:doughnutChart>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ln>
              <a:noFill/>
            </a:ln>
          </c:spPr>
          <c:dPt>
            <c:idx val="0"/>
            <c:invertIfNegative val="1"/>
            <c:spPr>
              <a:solidFill>
                <a:schemeClr val="tx2">
                  <a:lumMod val="50000"/>
                </a:schemeClr>
              </a:solidFill>
              <a:ln w="19050">
                <a:noFill/>
              </a:ln>
              <a:effectLst/>
            </c:spPr>
          </c:dPt>
          <c:dPt>
            <c:idx val="1"/>
            <c:invertIfNegative val="1"/>
            <c:spPr>
              <a:solidFill>
                <a:schemeClr val="bg1">
                  <a:lumMod val="50000"/>
                </a:schemeClr>
              </a:solidFill>
              <a:ln w="19050">
                <a:noFill/>
              </a:ln>
              <a:effectLst/>
            </c:spPr>
          </c:dPt>
          <c:val>
            <c:numRef>
              <c:f>Sheet1!$B$2:$B$3</c:f>
              <c:numCache>
                <c:formatCode>General</c:formatCode>
                <c:ptCount val="2"/>
                <c:pt idx="0">
                  <c:v>6.9</c:v>
                </c:pt>
                <c:pt idx="1">
                  <c:v>3.1</c:v>
                </c:pt>
              </c:numCache>
            </c:numRef>
          </c:val>
          <c:extLst/>
        </c:ser>
        <c:dLbls>
          <c:showLegendKey val="0"/>
          <c:showVal val="0"/>
          <c:showCatName val="0"/>
          <c:showSerName val="0"/>
          <c:showPercent val="0"/>
          <c:showBubbleSize val="0"/>
          <c:showLeaderLines val="0"/>
        </c:dLbls>
        <c:firstSliceAng/>
        <c:holeSize val="90"/>
      </c:doughnutChart>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rgbClr val="FEC564"/>
            </a:solidFill>
            <a:ln>
              <a:noFill/>
            </a:ln>
          </c:spPr>
          <c:dPt>
            <c:idx val="0"/>
            <c:invertIfNegative val="1"/>
            <c:spPr>
              <a:solidFill>
                <a:srgbClr val="FEC564"/>
              </a:solidFill>
              <a:ln w="19050">
                <a:noFill/>
              </a:ln>
              <a:effectLst/>
            </c:spPr>
          </c:dPt>
          <c:dPt>
            <c:idx val="1"/>
            <c:invertIfNegative val="1"/>
            <c:spPr>
              <a:solidFill>
                <a:srgbClr val="FEC564"/>
              </a:solidFill>
              <a:ln w="19050">
                <a:noFill/>
              </a:ln>
              <a:effectLst/>
            </c:spPr>
          </c:dPt>
          <c:val>
            <c:numRef>
              <c:f>Sheet1!$B$2:$B$3</c:f>
              <c:numCache>
                <c:formatCode>General</c:formatCode>
                <c:ptCount val="2"/>
                <c:pt idx="0">
                  <c:v>7.6</c:v>
                </c:pt>
                <c:pt idx="1">
                  <c:v>2.4</c:v>
                </c:pt>
              </c:numCache>
            </c:numRef>
          </c:val>
          <c:extLst/>
        </c:ser>
        <c:dLbls>
          <c:showLegendKey val="0"/>
          <c:showVal val="0"/>
          <c:showCatName val="0"/>
          <c:showSerName val="0"/>
          <c:showPercent val="0"/>
          <c:showBubbleSize val="0"/>
          <c:showLeaderLines val="0"/>
        </c:dLbls>
        <c:firstSliceAng/>
        <c:holeSize val="90"/>
      </c:doughnutChart>
      <c:spPr>
        <a:noFill/>
        <a:ln>
          <a:noFill/>
        </a:ln>
        <a:effectLst/>
      </c:spPr>
    </c:plotArea>
    <c:plotVisOnly val="1"/>
    <c:dispBlanksAs/>
    <c:showDLblsOverMax val="0"/>
  </c:chart>
  <c:spPr>
    <a:noFill/>
    <a:ln>
      <a:noFill/>
    </a:ln>
    <a:effectLst/>
  </c:spPr>
  <c:txPr>
    <a:bodyPr/>
    <a:p>
      <a:pPr>
        <a:defRPr lang="zh-CN" smtId="4294967295"/>
      </a:pPr>
      <a:endParaRPr lang="zh-CN" smtId="4294967295"/>
    </a:p>
  </c:txPr>
  <c:externalData r:id="rId1">
    <c:autoUpdate val="0"/>
  </c:externalData>
</c:chartSpace>
</file>

<file path=ppt/charts/chart7.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rgbClr val="FEFEFE"/>
            </a:solidFill>
            <a:ln>
              <a:noFill/>
            </a:ln>
          </c:spPr>
          <c:dPt>
            <c:idx val="0"/>
            <c:invertIfNegative val="1"/>
            <c:spPr>
              <a:solidFill>
                <a:schemeClr val="tx2">
                  <a:lumMod val="50000"/>
                </a:schemeClr>
              </a:solidFill>
              <a:ln w="19050">
                <a:noFill/>
              </a:ln>
              <a:effectLst/>
            </c:spPr>
          </c:dPt>
          <c:dPt>
            <c:idx val="1"/>
            <c:invertIfNegative val="1"/>
            <c:spPr>
              <a:solidFill>
                <a:srgbClr val="FEC564"/>
              </a:solidFill>
              <a:ln w="19050">
                <a:noFill/>
              </a:ln>
              <a:effectLst/>
            </c:spPr>
          </c:dPt>
          <c:val>
            <c:numRef>
              <c:f>Sheet1!$B$2:$B$3</c:f>
              <c:numCache>
                <c:formatCode>General</c:formatCode>
                <c:ptCount val="2"/>
                <c:pt idx="0">
                  <c:v>7</c:v>
                </c:pt>
                <c:pt idx="1">
                  <c:v>3</c:v>
                </c:pt>
              </c:numCache>
            </c:numRef>
          </c:val>
          <c:extLst/>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c:showDLblsOverMax val="0"/>
  </c:chart>
  <c:spPr>
    <a:noFill/>
    <a:ln w="19050">
      <a:noFill/>
    </a:ln>
    <a:effectLst/>
  </c:spPr>
  <c:txPr>
    <a:bodyPr/>
    <a:p>
      <a:pPr>
        <a:defRPr lang="zh-CN" sz="1050" smtId="4294967295">
          <a:solidFill>
            <a:schemeClr val="bg1"/>
          </a:solidFill>
          <a:latin typeface="Impact" panose="020b0806030902050204" pitchFamily="34" charset="0"/>
        </a:defRPr>
      </a:pPr>
      <a:endParaRPr lang="zh-CN" sz="1050" smtId="4294967295">
        <a:solidFill>
          <a:schemeClr val="bg1"/>
        </a:solidFill>
        <a:latin typeface="Impact" panose="020b0806030902050204" pitchFamily="34" charset="0"/>
      </a:endParaRPr>
    </a:p>
  </c:txPr>
  <c:externalData r:id="rId1">
    <c:autoUpdate val="0"/>
  </c:externalData>
</c:chartSpace>
</file>

<file path=ppt/charts/chart8.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rgbClr val="FEFEFE"/>
            </a:solidFill>
            <a:ln>
              <a:noFill/>
            </a:ln>
          </c:spPr>
          <c:dPt>
            <c:idx val="0"/>
            <c:invertIfNegative val="1"/>
            <c:spPr>
              <a:solidFill>
                <a:schemeClr val="tx2">
                  <a:lumMod val="50000"/>
                </a:schemeClr>
              </a:solidFill>
              <a:ln w="19050">
                <a:noFill/>
              </a:ln>
              <a:effectLst/>
            </c:spPr>
          </c:dPt>
          <c:dPt>
            <c:idx val="1"/>
            <c:invertIfNegative val="1"/>
            <c:spPr>
              <a:solidFill>
                <a:srgbClr val="FEC564"/>
              </a:solidFill>
              <a:ln w="19050">
                <a:noFill/>
              </a:ln>
              <a:effectLst/>
            </c:spPr>
          </c:dPt>
          <c:val>
            <c:numRef>
              <c:f>Sheet1!$B$2:$B$3</c:f>
              <c:numCache>
                <c:formatCode>General</c:formatCode>
                <c:ptCount val="2"/>
                <c:pt idx="0">
                  <c:v>7</c:v>
                </c:pt>
                <c:pt idx="1">
                  <c:v>3</c:v>
                </c:pt>
              </c:numCache>
            </c:numRef>
          </c:val>
          <c:extLst/>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c:showDLblsOverMax val="0"/>
  </c:chart>
  <c:spPr>
    <a:noFill/>
    <a:ln w="19050">
      <a:noFill/>
    </a:ln>
    <a:effectLst/>
  </c:spPr>
  <c:txPr>
    <a:bodyPr/>
    <a:p>
      <a:pPr>
        <a:defRPr lang="zh-CN" sz="1050" smtId="4294967295">
          <a:solidFill>
            <a:schemeClr val="bg1"/>
          </a:solidFill>
          <a:latin typeface="Impact" panose="020b0806030902050204" pitchFamily="34" charset="0"/>
        </a:defRPr>
      </a:pPr>
      <a:endParaRPr lang="zh-CN" sz="1050" smtId="4294967295">
        <a:solidFill>
          <a:schemeClr val="bg1"/>
        </a:solidFill>
        <a:latin typeface="Impact" panose="020b0806030902050204" pitchFamily="34" charset="0"/>
      </a:endParaRPr>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en-US">
              <a:solidFill>
                <a:prstClr val="black">
                  <a:tint val="75000"/>
                </a:prstClr>
              </a:solidFill>
            </a:endParaRPr>
          </a:p>
        </p:txBody>
      </p:sp>
      <p:sp>
        <p:nvSpPr>
          <p:cNvPr id="4" name="灯片编号占位符 3"/>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100000">
              <a:schemeClr val="bg1">
                <a:lumMod val="95000"/>
              </a:schemeClr>
            </a:gs>
            <a:gs pos="0">
              <a:schemeClr val="bg1">
                <a:lumMod val="95000"/>
              </a:schemeClr>
            </a:gs>
          </a:gsLst>
          <a:lin ang="5400000" scaled="0"/>
        </a:grad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xml" /><Relationship Id="rId3" Type="http://schemas.openxmlformats.org/officeDocument/2006/relationships/image" Target="../media/image1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xml" /><Relationship Id="rId3" Type="http://schemas.openxmlformats.org/officeDocument/2006/relationships/chart" Target="../charts/char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xml" /><Relationship Id="rId3" Type="http://schemas.openxmlformats.org/officeDocument/2006/relationships/image" Target="../media/image17.jpeg" /><Relationship Id="rId4" Type="http://schemas.openxmlformats.org/officeDocument/2006/relationships/image" Target="../media/image18.jpeg" /><Relationship Id="rId5" Type="http://schemas.openxmlformats.org/officeDocument/2006/relationships/image" Target="../media/image19.jpeg" /><Relationship Id="rId6" Type="http://schemas.openxmlformats.org/officeDocument/2006/relationships/image" Target="../media/image2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xml" /><Relationship Id="rId3" Type="http://schemas.openxmlformats.org/officeDocument/2006/relationships/image" Target="../media/image22.jpeg" /><Relationship Id="rId4" Type="http://schemas.openxmlformats.org/officeDocument/2006/relationships/image" Target="../media/image23.jpeg" /><Relationship Id="rId5" Type="http://schemas.openxmlformats.org/officeDocument/2006/relationships/image" Target="../media/image24.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xml" /><Relationship Id="rId3" Type="http://schemas.openxmlformats.org/officeDocument/2006/relationships/chart" Target="../charts/char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1.xml" /><Relationship Id="rId4"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xml" /><Relationship Id="rId3" Type="http://schemas.openxmlformats.org/officeDocument/2006/relationships/chart" Target="../charts/chart3.xml" /><Relationship Id="rId4" Type="http://schemas.openxmlformats.org/officeDocument/2006/relationships/chart" Target="../charts/chart4.xml" /><Relationship Id="rId5" Type="http://schemas.openxmlformats.org/officeDocument/2006/relationships/chart" Target="../charts/chart5.xml" /><Relationship Id="rId6" Type="http://schemas.openxmlformats.org/officeDocument/2006/relationships/chart" Target="../charts/char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xml" /><Relationship Id="rId3" Type="http://schemas.openxmlformats.org/officeDocument/2006/relationships/image" Target="../media/image26.jpeg" /><Relationship Id="rId4" Type="http://schemas.openxmlformats.org/officeDocument/2006/relationships/image" Target="../media/image27.jpeg" /><Relationship Id="rId5" Type="http://schemas.openxmlformats.org/officeDocument/2006/relationships/image" Target="../media/image28.jpeg" /><Relationship Id="rId6" Type="http://schemas.openxmlformats.org/officeDocument/2006/relationships/image" Target="../media/image2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xml" /><Relationship Id="rId3" Type="http://schemas.openxmlformats.org/officeDocument/2006/relationships/chart" Target="../charts/chart7.xml" /><Relationship Id="rId4" Type="http://schemas.openxmlformats.org/officeDocument/2006/relationships/chart" Target="../charts/chart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12.wdp" /><Relationship Id="rId2" Type="http://schemas.openxmlformats.org/officeDocument/2006/relationships/tags" Target="../tags/tag3.xml" /><Relationship Id="rId3" Type="http://schemas.openxmlformats.org/officeDocument/2006/relationships/image" Target="../media/image5.jpeg" /><Relationship Id="rId4" Type="http://schemas.microsoft.com/office/2007/relationships/hdphoto" Target="../media/image6.wdp" /><Relationship Id="rId5" Type="http://schemas.openxmlformats.org/officeDocument/2006/relationships/image" Target="../media/image7.jpeg" /><Relationship Id="rId6" Type="http://schemas.microsoft.com/office/2007/relationships/hdphoto" Target="../media/image8.wdp" /><Relationship Id="rId7" Type="http://schemas.openxmlformats.org/officeDocument/2006/relationships/image" Target="../media/image9.jpeg" /><Relationship Id="rId8" Type="http://schemas.microsoft.com/office/2007/relationships/hdphoto" Target="../media/image10.wdp" /><Relationship Id="rId9"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xml" /><Relationship Id="rId3" Type="http://schemas.openxmlformats.org/officeDocument/2006/relationships/image" Target="../media/image13.jpeg" /><Relationship Id="rId4" Type="http://schemas.openxmlformats.org/officeDocument/2006/relationships/image" Target="../media/image1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353" y="-18058"/>
            <a:ext cx="12858044" cy="7250709"/>
          </a:xfrm>
          <a:prstGeom prst="rect">
            <a:avLst/>
          </a:prstGeom>
          <a:blipFill dpi="0" rotWithShape="1">
            <a:blip r:embed="rId2"/>
            <a:stretch>
              <a:fillRect/>
            </a:stretch>
          </a:blipFill>
        </p:spPr>
      </p:pic>
      <p:sp>
        <p:nvSpPr>
          <p:cNvPr id="9" name="文本框 281"/>
          <p:cNvSpPr txBox="1"/>
          <p:nvPr/>
        </p:nvSpPr>
        <p:spPr>
          <a:xfrm>
            <a:off x="3292670" y="4677604"/>
            <a:ext cx="5192447" cy="369332"/>
          </a:xfrm>
          <a:prstGeom prst="rect">
            <a:avLst/>
          </a:prstGeom>
          <a:noFill/>
        </p:spPr>
        <p:txBody>
          <a:bodyPr wrap="none" rtlCol="0">
            <a:spAutoFit/>
          </a:bodyPr>
          <a:lstStyle/>
          <a:p>
            <a:pPr algn="ctr"/>
            <a:r>
              <a:rPr lang="zh-CN" altLang="en-US">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a:solidFill>
                  <a:schemeClr val="bg1">
                    <a:lumMod val="85000"/>
                  </a:schemeClr>
                </a:solidFill>
                <a:latin typeface="微软雅黑" panose="020b0503020204020204" pitchFamily="34" charset="-122"/>
                <a:ea typeface="微软雅黑" panose="020b0503020204020204" pitchFamily="34" charset="-122"/>
              </a:rPr>
              <a:t>PPT</a:t>
            </a:r>
            <a:endParaRPr lang="zh-CN" altLang="en-US">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755900" y="1478377"/>
            <a:ext cx="6291943" cy="2987214"/>
            <a:chOff x="2997200" y="1087840"/>
            <a:chExt cx="6291943" cy="2987214"/>
          </a:xfrm>
        </p:grpSpPr>
        <p:sp>
          <p:nvSpPr>
            <p:cNvPr id="11" name="文本框 283"/>
            <p:cNvSpPr txBox="1"/>
            <p:nvPr/>
          </p:nvSpPr>
          <p:spPr>
            <a:xfrm>
              <a:off x="3575818" y="3025355"/>
              <a:ext cx="5166799" cy="954107"/>
            </a:xfrm>
            <a:prstGeom prst="rect">
              <a:avLst/>
            </a:prstGeom>
            <a:noFill/>
          </p:spPr>
          <p:txBody>
            <a:bodyPr wrap="none" rtlCol="0">
              <a:spAutoFit/>
            </a:bodyPr>
            <a:lstStyle/>
            <a:p>
              <a:pPr algn="ctr"/>
              <a:r>
                <a:rPr lang="zh-CN" altLang="en-US" sz="5600">
                  <a:solidFill>
                    <a:srgbClr val="EAB151"/>
                  </a:solidFill>
                  <a:latin typeface="微软雅黑" panose="020b0503020204020204" pitchFamily="34" charset="-122"/>
                  <a:ea typeface="微软雅黑" panose="020b0503020204020204" pitchFamily="34" charset="-122"/>
                </a:rPr>
                <a:t>扁平化</a:t>
              </a:r>
              <a:r>
                <a:rPr lang="zh-CN" altLang="en-US" sz="5600" b="1">
                  <a:solidFill>
                    <a:srgbClr val="EAB151"/>
                  </a:solidFill>
                  <a:latin typeface="微软雅黑" panose="020b0503020204020204" pitchFamily="34" charset="-122"/>
                  <a:ea typeface="微软雅黑" panose="020b0503020204020204" pitchFamily="34" charset="-122"/>
                </a:rPr>
                <a:t>通用</a:t>
              </a:r>
              <a:r>
                <a:rPr lang="en-US" altLang="zh-CN" sz="5600" b="1">
                  <a:solidFill>
                    <a:schemeClr val="bg1">
                      <a:lumMod val="85000"/>
                    </a:schemeClr>
                  </a:solidFill>
                  <a:latin typeface="微软雅黑" panose="020b0503020204020204" pitchFamily="34" charset="-122"/>
                  <a:ea typeface="微软雅黑" panose="020b0503020204020204" pitchFamily="34" charset="-122"/>
                </a:rPr>
                <a:t>PPT</a:t>
              </a:r>
              <a:endParaRPr lang="zh-CN" altLang="en-US" sz="5600" b="1">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997200" y="2919354"/>
              <a:ext cx="6291943" cy="1155700"/>
              <a:chOff x="2959100" y="2919354"/>
              <a:chExt cx="6291943" cy="1155700"/>
            </a:xfrm>
          </p:grpSpPr>
          <p:cxnSp>
            <p:nvCxnSpPr>
              <p:cNvPr id="15" name="直接连接符 14"/>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文本框 283"/>
            <p:cNvSpPr txBox="1"/>
            <p:nvPr/>
          </p:nvSpPr>
          <p:spPr>
            <a:xfrm>
              <a:off x="4105290" y="1087840"/>
              <a:ext cx="4067140" cy="1862048"/>
            </a:xfrm>
            <a:prstGeom prst="rect">
              <a:avLst/>
            </a:prstGeom>
            <a:noFill/>
          </p:spPr>
          <p:txBody>
            <a:bodyPr wrap="none" rtlCol="0">
              <a:spAutoFit/>
            </a:bodyPr>
            <a:lstStyle/>
            <a:p>
              <a:pPr algn="ctr"/>
              <a:r>
                <a:rPr lang="en-US" altLang="zh-CN" sz="11500" b="1">
                  <a:solidFill>
                    <a:schemeClr val="bg1">
                      <a:lumMod val="85000"/>
                    </a:schemeClr>
                  </a:solidFill>
                  <a:latin typeface="微软雅黑" panose="020b0503020204020204" pitchFamily="34" charset="-122"/>
                  <a:ea typeface="微软雅黑" panose="020b0503020204020204" pitchFamily="34" charset="-122"/>
                </a:rPr>
                <a:t>20</a:t>
              </a:r>
              <a:r>
                <a:rPr lang="en-US" altLang="zh-CN" sz="11500" b="1">
                  <a:solidFill>
                    <a:srgbClr val="EAB151"/>
                  </a:solidFill>
                  <a:latin typeface="微软雅黑" panose="020b0503020204020204" pitchFamily="34" charset="-122"/>
                  <a:ea typeface="微软雅黑" panose="020b0503020204020204" pitchFamily="34" charset="-122"/>
                </a:rPr>
                <a:t>XX</a:t>
              </a:r>
              <a:endParaRPr lang="en-US" altLang="zh-CN" sz="11500" b="1">
                <a:solidFill>
                  <a:srgbClr val="EAB15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556346" y="380944"/>
            <a:ext cx="1104840" cy="1067633"/>
            <a:chOff x="469264" y="319837"/>
            <a:chExt cx="1104840" cy="1067633"/>
          </a:xfrm>
        </p:grpSpPr>
        <p:sp>
          <p:nvSpPr>
            <p:cNvPr id="107" name="等腰三角形 10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108" name="等腰三角形 10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109" name="文本框 7"/>
            <p:cNvSpPr txBox="1"/>
            <p:nvPr/>
          </p:nvSpPr>
          <p:spPr>
            <a:xfrm>
              <a:off x="634949" y="732254"/>
              <a:ext cx="721032" cy="369332"/>
            </a:xfrm>
            <a:prstGeom prst="rect">
              <a:avLst/>
            </a:prstGeom>
            <a:noFill/>
          </p:spPr>
          <p:txBody>
            <a:bodyPr wrap="square" rtlCol="0">
              <a:spAutoFit/>
            </a:bodyPr>
            <a:lstStyle/>
            <a:p>
              <a:pPr algn="ctr" defTabSz="913765"/>
              <a:r>
                <a:rPr lang="en-US" altLang="zh-CN">
                  <a:solidFill>
                    <a:schemeClr val="bg1">
                      <a:lumMod val="85000"/>
                    </a:schemeClr>
                  </a:solidFill>
                  <a:latin typeface="Arial" panose="020b0604020202020204" pitchFamily="34" charset="0"/>
                  <a:cs typeface="Arial" panose="020b0604020202020204" pitchFamily="34" charset="0"/>
                </a:rPr>
                <a:t>logo</a:t>
              </a:r>
              <a:endParaRPr lang="zh-CN" altLang="en-US">
                <a:solidFill>
                  <a:schemeClr val="bg1">
                    <a:lumMod val="85000"/>
                  </a:schemeClr>
                </a:solidFill>
                <a:latin typeface="Arial" panose="020b0604020202020204" pitchFamily="34" charset="0"/>
                <a:cs typeface="Arial" panose="020b0604020202020204" pitchFamily="34" charset="0"/>
              </a:endParaRPr>
            </a:p>
          </p:txBody>
        </p:sp>
      </p:grpSp>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p:tgtEl>
                                          <p:spTgt spid="10"/>
                                        </p:tgtEl>
                                        <p:attrNameLst>
                                          <p:attrName>ppt_y</p:attrName>
                                        </p:attrNameLst>
                                      </p:cBhvr>
                                      <p:tavLst>
                                        <p:tav tm="0">
                                          <p:val>
                                            <p:strVal val="#ppt_y+#ppt_h*1.125000"/>
                                          </p:val>
                                        </p:tav>
                                        <p:tav tm="100000">
                                          <p:val>
                                            <p:strVal val="#ppt_y"/>
                                          </p:val>
                                        </p:tav>
                                      </p:tavLst>
                                    </p:anim>
                                    <p:animEffect transition="in" filter="wipe(up)">
                                      <p:cBhvr>
                                        <p:cTn id="8" dur="750"/>
                                        <p:tgtEl>
                                          <p:spTgt spid="10"/>
                                        </p:tgtEl>
                                      </p:cBhvr>
                                    </p:animEffect>
                                  </p:childTnLst>
                                </p:cTn>
                              </p:par>
                            </p:childTnLst>
                          </p:cTn>
                        </p:par>
                        <p:par>
                          <p:cTn id="9" fill="hold" nodeType="afterGroup">
                            <p:stCondLst>
                              <p:cond delay="750"/>
                            </p:stCondLst>
                            <p:childTnLst>
                              <p:par>
                                <p:cTn id="10" presetID="26"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Effect transition="in" filter="wipe(down)">
                                      <p:cBhvr>
                                        <p:cTn id="12" dur="145">
                                          <p:stCondLst>
                                            <p:cond delay="0"/>
                                          </p:stCondLst>
                                        </p:cTn>
                                        <p:tgtEl>
                                          <p:spTgt spid="9"/>
                                        </p:tgtEl>
                                      </p:cBhvr>
                                    </p:animEffect>
                                    <p:anim calcmode="lin" valueType="num">
                                      <p:cBhvr>
                                        <p:cTn id="13" dur="456"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166"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166" tmFilter="0, 0; 0.125,0.2665; 0.25,0.4; 0.375,0.465; 0.5,0.5;  0.625,0.535; 0.75,0.6; 0.875,0.7335; 1,1">
                                          <p:stCondLst>
                                            <p:cond delay="166"/>
                                          </p:stCondLst>
                                        </p:cTn>
                                        <p:tgtEl>
                                          <p:spTgt spid="9"/>
                                        </p:tgtEl>
                                        <p:attrNameLst>
                                          <p:attrName>ppt_y</p:attrName>
                                        </p:attrNameLst>
                                      </p:cBhvr>
                                      <p:tavLst>
                                        <p:tav tm="0" fmla="#ppt_y-sin(pi*$)/9">
                                          <p:val>
                                            <p:fltVal val="0"/>
                                          </p:val>
                                        </p:tav>
                                        <p:tav tm="100000">
                                          <p:val>
                                            <p:fltVal val="1"/>
                                          </p:val>
                                        </p:tav>
                                      </p:tavLst>
                                    </p:anim>
                                    <p:anim calcmode="lin" valueType="num">
                                      <p:cBhvr>
                                        <p:cTn id="16" dur="83" tmFilter="0, 0; 0.125,0.2665; 0.25,0.4; 0.375,0.465; 0.5,0.5;  0.625,0.535; 0.75,0.6; 0.875,0.7335; 1,1">
                                          <p:stCondLst>
                                            <p:cond delay="331"/>
                                          </p:stCondLst>
                                        </p:cTn>
                                        <p:tgtEl>
                                          <p:spTgt spid="9"/>
                                        </p:tgtEl>
                                        <p:attrNameLst>
                                          <p:attrName>ppt_y</p:attrName>
                                        </p:attrNameLst>
                                      </p:cBhvr>
                                      <p:tavLst>
                                        <p:tav tm="0" fmla="#ppt_y-sin(pi*$)/27">
                                          <p:val>
                                            <p:fltVal val="0"/>
                                          </p:val>
                                        </p:tav>
                                        <p:tav tm="100000">
                                          <p:val>
                                            <p:fltVal val="1"/>
                                          </p:val>
                                        </p:tav>
                                      </p:tavLst>
                                    </p:anim>
                                    <p:anim calcmode="lin" valueType="num">
                                      <p:cBhvr>
                                        <p:cTn id="17" dur="41" tmFilter="0, 0; 0.125,0.2665; 0.25,0.4; 0.375,0.465; 0.5,0.5;  0.625,0.535; 0.75,0.6; 0.875,0.7335; 1,1">
                                          <p:stCondLst>
                                            <p:cond delay="414"/>
                                          </p:stCondLst>
                                        </p:cTn>
                                        <p:tgtEl>
                                          <p:spTgt spid="9"/>
                                        </p:tgtEl>
                                        <p:attrNameLst>
                                          <p:attrName>ppt_y</p:attrName>
                                        </p:attrNameLst>
                                      </p:cBhvr>
                                      <p:tavLst>
                                        <p:tav tm="0" fmla="#ppt_y-sin(pi*$)/81">
                                          <p:val>
                                            <p:fltVal val="0"/>
                                          </p:val>
                                        </p:tav>
                                        <p:tav tm="100000">
                                          <p:val>
                                            <p:fltVal val="1"/>
                                          </p:val>
                                        </p:tav>
                                      </p:tavLst>
                                    </p:anim>
                                    <p:animScale>
                                      <p:cBhvr>
                                        <p:cTn id="18" dur="7">
                                          <p:stCondLst>
                                            <p:cond delay="162"/>
                                          </p:stCondLst>
                                        </p:cTn>
                                        <p:tgtEl>
                                          <p:spTgt spid="9"/>
                                        </p:tgtEl>
                                      </p:cBhvr>
                                      <p:to x="100000" y="60000"/>
                                    </p:animScale>
                                    <p:animScale>
                                      <p:cBhvr>
                                        <p:cTn id="19" dur="41" decel="50000">
                                          <p:stCondLst>
                                            <p:cond delay="169"/>
                                          </p:stCondLst>
                                        </p:cTn>
                                        <p:tgtEl>
                                          <p:spTgt spid="9"/>
                                        </p:tgtEl>
                                      </p:cBhvr>
                                      <p:to x="100000" y="100000"/>
                                    </p:animScale>
                                    <p:animScale>
                                      <p:cBhvr>
                                        <p:cTn id="20" dur="7">
                                          <p:stCondLst>
                                            <p:cond delay="328"/>
                                          </p:stCondLst>
                                        </p:cTn>
                                        <p:tgtEl>
                                          <p:spTgt spid="9"/>
                                        </p:tgtEl>
                                      </p:cBhvr>
                                      <p:to x="100000" y="80000"/>
                                    </p:animScale>
                                    <p:animScale>
                                      <p:cBhvr>
                                        <p:cTn id="21" dur="41" decel="50000">
                                          <p:stCondLst>
                                            <p:cond delay="335"/>
                                          </p:stCondLst>
                                        </p:cTn>
                                        <p:tgtEl>
                                          <p:spTgt spid="9"/>
                                        </p:tgtEl>
                                      </p:cBhvr>
                                      <p:to x="100000" y="100000"/>
                                    </p:animScale>
                                    <p:animScale>
                                      <p:cBhvr>
                                        <p:cTn id="22" dur="7">
                                          <p:stCondLst>
                                            <p:cond delay="410"/>
                                          </p:stCondLst>
                                        </p:cTn>
                                        <p:tgtEl>
                                          <p:spTgt spid="9"/>
                                        </p:tgtEl>
                                      </p:cBhvr>
                                      <p:to x="100000" y="90000"/>
                                    </p:animScale>
                                    <p:animScale>
                                      <p:cBhvr>
                                        <p:cTn id="23" dur="41" decel="50000">
                                          <p:stCondLst>
                                            <p:cond delay="417"/>
                                          </p:stCondLst>
                                        </p:cTn>
                                        <p:tgtEl>
                                          <p:spTgt spid="9"/>
                                        </p:tgtEl>
                                      </p:cBhvr>
                                      <p:to x="100000" y="100000"/>
                                    </p:animScale>
                                    <p:animScale>
                                      <p:cBhvr>
                                        <p:cTn id="24" dur="7">
                                          <p:stCondLst>
                                            <p:cond delay="452"/>
                                          </p:stCondLst>
                                        </p:cTn>
                                        <p:tgtEl>
                                          <p:spTgt spid="9"/>
                                        </p:tgtEl>
                                      </p:cBhvr>
                                      <p:to x="100000" y="95000"/>
                                    </p:animScale>
                                    <p:animScale>
                                      <p:cBhvr>
                                        <p:cTn id="25" dur="41" decel="50000">
                                          <p:stCondLst>
                                            <p:cond delay="459"/>
                                          </p:stCondLst>
                                        </p:cTn>
                                        <p:tgtEl>
                                          <p:spTgt spid="9"/>
                                        </p:tgtEl>
                                      </p:cBhvr>
                                      <p:to x="100000" y="100000"/>
                                    </p:animScale>
                                  </p:childTnLst>
                                </p:cTn>
                              </p:par>
                              <p:par>
                                <p:cTn id="26" presetID="42" presetClass="entr" presetSubtype="0" fill="hold" nodeType="with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fade">
                                      <p:cBhvr>
                                        <p:cTn id="28" dur="1000"/>
                                        <p:tgtEl>
                                          <p:spTgt spid="123"/>
                                        </p:tgtEl>
                                      </p:cBhvr>
                                    </p:animEffect>
                                    <p:anim calcmode="lin" valueType="num">
                                      <p:cBhvr>
                                        <p:cTn id="29" dur="1000" fill="hold"/>
                                        <p:tgtEl>
                                          <p:spTgt spid="123"/>
                                        </p:tgtEl>
                                        <p:attrNameLst>
                                          <p:attrName>ppt_x</p:attrName>
                                        </p:attrNameLst>
                                      </p:cBhvr>
                                      <p:tavLst>
                                        <p:tav tm="0">
                                          <p:val>
                                            <p:strVal val="#ppt_x"/>
                                          </p:val>
                                        </p:tav>
                                        <p:tav tm="100000">
                                          <p:val>
                                            <p:strVal val="#ppt_x"/>
                                          </p:val>
                                        </p:tav>
                                      </p:tavLst>
                                    </p:anim>
                                    <p:anim calcmode="lin" valueType="num">
                                      <p:cBhvr>
                                        <p:cTn id="30"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13" name="矩形 12"/>
          <p:cNvSpPr/>
          <p:nvPr/>
        </p:nvSpPr>
        <p:spPr>
          <a:xfrm>
            <a:off x="1147642" y="2574085"/>
            <a:ext cx="3969489" cy="2565991"/>
          </a:xfrm>
          <a:prstGeom prst="rect">
            <a:avLst/>
          </a:prstGeom>
          <a:blipFill>
            <a:blip r:embed="rId3">
              <a:alphaModFix amt="95000"/>
            </a:blip>
            <a:stretch>
              <a:fillRect/>
            </a:stretch>
          </a:blipFill>
          <a:ln w="25400" cap="flat" cmpd="sng" algn="ctr">
            <a:solidFill>
              <a:schemeClr val="tx2">
                <a:lumMod val="50000"/>
              </a:schemeClr>
            </a:solid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4" name="组合 13"/>
          <p:cNvGrpSpPr/>
          <p:nvPr/>
        </p:nvGrpSpPr>
        <p:grpSpPr>
          <a:xfrm>
            <a:off x="5556610" y="2535665"/>
            <a:ext cx="3090529" cy="584775"/>
            <a:chOff x="5585638" y="2187329"/>
            <a:chExt cx="3090529" cy="584775"/>
          </a:xfrm>
        </p:grpSpPr>
        <p:sp>
          <p:nvSpPr>
            <p:cNvPr id="15" name="剪去对角的矩形 14"/>
            <p:cNvSpPr/>
            <p:nvPr/>
          </p:nvSpPr>
          <p:spPr>
            <a:xfrm>
              <a:off x="5585638" y="2225748"/>
              <a:ext cx="3090529" cy="538717"/>
            </a:xfrm>
            <a:prstGeom prst="snip2DiagRect">
              <a:avLst/>
            </a:prstGeom>
            <a:noFill/>
            <a:ln w="25400" cap="flat" cmpd="sng" algn="ctr">
              <a:solidFill>
                <a:srgbClr val="FEC564"/>
              </a:solid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latin typeface="Calibri"/>
                <a:ea typeface="宋体" panose="02010600030101010101" pitchFamily="2" charset="-122"/>
                <a:cs typeface="+mn-cs"/>
              </a:endParaRPr>
            </a:p>
          </p:txBody>
        </p:sp>
        <p:sp>
          <p:nvSpPr>
            <p:cNvPr id="16" name="文本框 19"/>
            <p:cNvSpPr txBox="1"/>
            <p:nvPr/>
          </p:nvSpPr>
          <p:spPr>
            <a:xfrm>
              <a:off x="6018029" y="2187329"/>
              <a:ext cx="2225748" cy="584775"/>
            </a:xfrm>
            <a:prstGeom prst="rect">
              <a:avLst/>
            </a:prstGeom>
            <a:noFill/>
          </p:spPr>
          <p:txBody>
            <a:bodyPr wrap="square" rtlCol="0">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a:ln>
                    <a:noFill/>
                  </a:ln>
                  <a:solidFill>
                    <a:schemeClr val="bg1">
                      <a:lumMod val="50000"/>
                    </a:schemeClr>
                  </a:solidFill>
                  <a:effectLst/>
                  <a:uLnTx/>
                  <a:uFillTx/>
                </a:rPr>
                <a:t>ABOUT US</a:t>
              </a:r>
              <a:endParaRPr kumimoji="0" lang="zh-CN" altLang="en-US" sz="3200" b="0" i="0" u="none" strike="noStrike" kern="0" cap="none" spc="0" normalizeH="0" baseline="0" noProof="0">
                <a:ln>
                  <a:noFill/>
                </a:ln>
                <a:solidFill>
                  <a:schemeClr val="bg1">
                    <a:lumMod val="50000"/>
                  </a:schemeClr>
                </a:solidFill>
                <a:effectLst/>
                <a:uLnTx/>
                <a:uFillTx/>
              </a:endParaRPr>
            </a:p>
          </p:txBody>
        </p:sp>
      </p:grpSp>
      <p:sp>
        <p:nvSpPr>
          <p:cNvPr id="17" name="文本框 20"/>
          <p:cNvSpPr txBox="1"/>
          <p:nvPr/>
        </p:nvSpPr>
        <p:spPr>
          <a:xfrm>
            <a:off x="5429018" y="3446710"/>
            <a:ext cx="6436241" cy="379656"/>
          </a:xfrm>
          <a:prstGeom prst="rect">
            <a:avLst/>
          </a:prstGeom>
          <a:noFill/>
        </p:spPr>
        <p:txBody>
          <a:bodyPr wrap="square" rtlCol="0">
            <a:spAutoFit/>
          </a:bodyPr>
          <a:lstStyle/>
          <a:p>
            <a:pPr marL="381000" marR="0" lvl="0" indent="-381000" defTabSz="913765"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en-US" altLang="zh-CN" sz="1865"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nothing</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can change</a:t>
            </a:r>
            <a:endParaRPr kumimoji="0" lang="zh-CN" altLang="en-US" sz="1865" b="0" i="0" u="none" strike="noStrike" kern="0" cap="none" spc="0" normalizeH="0" baseline="0" noProof="0">
              <a:ln>
                <a:noFill/>
              </a:ln>
              <a:solidFill>
                <a:schemeClr val="bg1">
                  <a:lumMod val="50000"/>
                </a:schemeClr>
              </a:solidFill>
              <a:effectLst/>
              <a:uLnTx/>
              <a:uFillTx/>
            </a:endParaRPr>
          </a:p>
        </p:txBody>
      </p:sp>
      <p:sp>
        <p:nvSpPr>
          <p:cNvPr id="18" name="文本框 21"/>
          <p:cNvSpPr txBox="1"/>
          <p:nvPr/>
        </p:nvSpPr>
        <p:spPr>
          <a:xfrm>
            <a:off x="5429018" y="4152570"/>
            <a:ext cx="6436241" cy="379656"/>
          </a:xfrm>
          <a:prstGeom prst="rect">
            <a:avLst/>
          </a:prstGeom>
          <a:noFill/>
        </p:spPr>
        <p:txBody>
          <a:bodyPr wrap="square" rtlCol="0">
            <a:spAutoFit/>
          </a:bodyPr>
          <a:lstStyle/>
          <a:p>
            <a:pPr marL="381000" marR="0" lvl="0" indent="-381000" defTabSz="913765"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en-US" altLang="zh-CN" sz="1865"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nothing</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can change</a:t>
            </a:r>
            <a:endParaRPr kumimoji="0" lang="zh-CN" altLang="en-US" sz="1865" b="0" i="0" u="none" strike="noStrike" kern="0" cap="none" spc="0" normalizeH="0" baseline="0" noProof="0">
              <a:ln>
                <a:noFill/>
              </a:ln>
              <a:solidFill>
                <a:schemeClr val="bg1">
                  <a:lumMod val="50000"/>
                </a:schemeClr>
              </a:solidFill>
              <a:effectLst/>
              <a:uLnTx/>
              <a:uFillTx/>
            </a:endParaRPr>
          </a:p>
        </p:txBody>
      </p:sp>
      <p:sp>
        <p:nvSpPr>
          <p:cNvPr id="19" name="文本框 22"/>
          <p:cNvSpPr txBox="1"/>
          <p:nvPr/>
        </p:nvSpPr>
        <p:spPr>
          <a:xfrm>
            <a:off x="5429018" y="4858430"/>
            <a:ext cx="6436241" cy="379656"/>
          </a:xfrm>
          <a:prstGeom prst="rect">
            <a:avLst/>
          </a:prstGeom>
          <a:noFill/>
        </p:spPr>
        <p:txBody>
          <a:bodyPr wrap="square" rtlCol="0">
            <a:spAutoFit/>
          </a:bodyPr>
          <a:lstStyle/>
          <a:p>
            <a:pPr marL="381000" marR="0" lvl="0" indent="-381000" defTabSz="913765"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en-US" altLang="zh-CN" sz="1865"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nothing</a:t>
            </a:r>
            <a:r>
              <a:rPr kumimoji="0" lang="zh-CN" altLang="en-US" sz="1865" b="0" i="0" u="none" strike="noStrike" kern="0" cap="none" spc="0" normalizeH="0" baseline="0" noProof="0">
                <a:ln>
                  <a:noFill/>
                </a:ln>
                <a:solidFill>
                  <a:schemeClr val="bg1">
                    <a:lumMod val="50000"/>
                  </a:schemeClr>
                </a:solidFill>
                <a:effectLst/>
                <a:uLnTx/>
                <a:uFillTx/>
              </a:rPr>
              <a:t> </a:t>
            </a:r>
            <a:r>
              <a:rPr kumimoji="0" lang="en-US" altLang="zh-CN" sz="1865" b="0" i="0" u="none" strike="noStrike" kern="0" cap="none" spc="0" normalizeH="0" baseline="0" noProof="0">
                <a:ln>
                  <a:noFill/>
                </a:ln>
                <a:solidFill>
                  <a:schemeClr val="bg1">
                    <a:lumMod val="50000"/>
                  </a:schemeClr>
                </a:solidFill>
                <a:effectLst/>
                <a:uLnTx/>
                <a:uFillTx/>
              </a:rPr>
              <a:t>can change</a:t>
            </a:r>
            <a:endParaRPr kumimoji="0" lang="zh-CN" altLang="en-US" sz="1865" b="0" i="0" u="none" strike="noStrike" kern="0" cap="none" spc="0" normalizeH="0" baseline="0" noProof="0">
              <a:ln>
                <a:noFill/>
              </a:ln>
              <a:solidFill>
                <a:schemeClr val="bg1">
                  <a:lumMod val="50000"/>
                </a:schemeClr>
              </a:solidFill>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anim calcmode="lin" valueType="num">
                                      <p:cBhvr>
                                        <p:cTn id="12" dur="250" fill="hold"/>
                                        <p:tgtEl>
                                          <p:spTgt spid="13"/>
                                        </p:tgtEl>
                                        <p:attrNameLst>
                                          <p:attrName>ppt_x</p:attrName>
                                        </p:attrNameLst>
                                      </p:cBhvr>
                                      <p:tavLst>
                                        <p:tav tm="0">
                                          <p:val>
                                            <p:strVal val="#ppt_x"/>
                                          </p:val>
                                        </p:tav>
                                        <p:tav tm="100000">
                                          <p:val>
                                            <p:strVal val="#ppt_x"/>
                                          </p:val>
                                        </p:tav>
                                      </p:tavLst>
                                    </p:anim>
                                    <p:anim calcmode="lin" valueType="num">
                                      <p:cBhvr>
                                        <p:cTn id="13" dur="250" fill="hold"/>
                                        <p:tgtEl>
                                          <p:spTgt spid="1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50"/>
                                        <p:tgtEl>
                                          <p:spTgt spid="14"/>
                                        </p:tgtEl>
                                      </p:cBhvr>
                                    </p:animEffect>
                                    <p:anim calcmode="lin" valueType="num">
                                      <p:cBhvr>
                                        <p:cTn id="18" dur="250" fill="hold"/>
                                        <p:tgtEl>
                                          <p:spTgt spid="14"/>
                                        </p:tgtEl>
                                        <p:attrNameLst>
                                          <p:attrName>ppt_x</p:attrName>
                                        </p:attrNameLst>
                                      </p:cBhvr>
                                      <p:tavLst>
                                        <p:tav tm="0">
                                          <p:val>
                                            <p:strVal val="#ppt_x"/>
                                          </p:val>
                                        </p:tav>
                                        <p:tav tm="100000">
                                          <p:val>
                                            <p:strVal val="#ppt_x"/>
                                          </p:val>
                                        </p:tav>
                                      </p:tavLst>
                                    </p:anim>
                                    <p:anim calcmode="lin" valueType="num">
                                      <p:cBhvr>
                                        <p:cTn id="19" dur="250" fill="hold"/>
                                        <p:tgtEl>
                                          <p:spTgt spid="1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anim calcmode="lin" valueType="num">
                                      <p:cBhvr>
                                        <p:cTn id="24" dur="250" fill="hold"/>
                                        <p:tgtEl>
                                          <p:spTgt spid="17"/>
                                        </p:tgtEl>
                                        <p:attrNameLst>
                                          <p:attrName>ppt_x</p:attrName>
                                        </p:attrNameLst>
                                      </p:cBhvr>
                                      <p:tavLst>
                                        <p:tav tm="0">
                                          <p:val>
                                            <p:strVal val="#ppt_x"/>
                                          </p:val>
                                        </p:tav>
                                        <p:tav tm="100000">
                                          <p:val>
                                            <p:strVal val="#ppt_x"/>
                                          </p:val>
                                        </p:tav>
                                      </p:tavLst>
                                    </p:anim>
                                    <p:anim calcmode="lin" valueType="num">
                                      <p:cBhvr>
                                        <p:cTn id="25" dur="250" fill="hold"/>
                                        <p:tgtEl>
                                          <p:spTgt spid="1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p:bldP spid="1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5" name="组合 4"/>
          <p:cNvGrpSpPr/>
          <p:nvPr/>
        </p:nvGrpSpPr>
        <p:grpSpPr>
          <a:xfrm>
            <a:off x="590298" y="2128944"/>
            <a:ext cx="10998072" cy="3897171"/>
            <a:chOff x="968782" y="1415058"/>
            <a:chExt cx="7102002" cy="2516597"/>
          </a:xfrm>
        </p:grpSpPr>
        <p:grpSp>
          <p:nvGrpSpPr>
            <p:cNvPr id="7" name="组合 6"/>
            <p:cNvGrpSpPr/>
            <p:nvPr/>
          </p:nvGrpSpPr>
          <p:grpSpPr>
            <a:xfrm>
              <a:off x="1046462" y="1668652"/>
              <a:ext cx="837000" cy="837000"/>
              <a:chOff x="1395283" y="2970986"/>
              <a:chExt cx="1116000" cy="1116000"/>
            </a:xfrm>
          </p:grpSpPr>
          <p:sp>
            <p:nvSpPr>
              <p:cNvPr id="79" name="椭圆 78"/>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0" name="椭圆 7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81" name="组合 80"/>
              <p:cNvGrpSpPr/>
              <p:nvPr/>
            </p:nvGrpSpPr>
            <p:grpSpPr>
              <a:xfrm>
                <a:off x="1617268" y="3192971"/>
                <a:ext cx="672029" cy="672029"/>
                <a:chOff x="934222" y="2322879"/>
                <a:chExt cx="672029" cy="672029"/>
              </a:xfrm>
            </p:grpSpPr>
            <p:sp>
              <p:nvSpPr>
                <p:cNvPr id="82" name="椭圆 81"/>
                <p:cNvSpPr/>
                <p:nvPr/>
              </p:nvSpPr>
              <p:spPr>
                <a:xfrm>
                  <a:off x="934222" y="2322879"/>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3" name="Freeform 25"/>
                <p:cNvSpPr>
                  <a:spLocks noEditPoints="1"/>
                </p:cNvSpPr>
                <p:nvPr/>
              </p:nvSpPr>
              <p:spPr bwMode="auto">
                <a:xfrm>
                  <a:off x="1004560" y="2513140"/>
                  <a:ext cx="531352" cy="354868"/>
                </a:xfrm>
                <a:custGeom>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grpSp>
        </p:grpSp>
        <p:sp>
          <p:nvSpPr>
            <p:cNvPr id="8" name="矩形 7"/>
            <p:cNvSpPr/>
            <p:nvPr/>
          </p:nvSpPr>
          <p:spPr>
            <a:xfrm>
              <a:off x="968782" y="1415058"/>
              <a:ext cx="1086279" cy="232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01.Contract</a:t>
              </a:r>
              <a:endParaRPr lang="zh-CN" altLang="en-US" sz="2000">
                <a:solidFill>
                  <a:schemeClr val="bg1">
                    <a:lumMod val="50000"/>
                  </a:schemeClr>
                </a:solidFill>
                <a:latin typeface="Adobe Gothic Std B" panose="020b0800000000000000" pitchFamily="34" charset="-128"/>
              </a:endParaRPr>
            </a:p>
          </p:txBody>
        </p:sp>
        <p:sp>
          <p:nvSpPr>
            <p:cNvPr id="9" name="矩形 8"/>
            <p:cNvSpPr/>
            <p:nvPr/>
          </p:nvSpPr>
          <p:spPr>
            <a:xfrm>
              <a:off x="2672597" y="3052000"/>
              <a:ext cx="698969" cy="203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02.idea</a:t>
              </a:r>
              <a:endParaRPr lang="zh-CN" altLang="en-US" sz="2000">
                <a:solidFill>
                  <a:schemeClr val="bg1">
                    <a:lumMod val="50000"/>
                  </a:schemeClr>
                </a:solidFill>
                <a:latin typeface="Adobe Gothic Std B" panose="020b0800000000000000" pitchFamily="34" charset="-128"/>
              </a:endParaRPr>
            </a:p>
          </p:txBody>
        </p:sp>
        <p:grpSp>
          <p:nvGrpSpPr>
            <p:cNvPr id="10" name="组合 9"/>
            <p:cNvGrpSpPr/>
            <p:nvPr/>
          </p:nvGrpSpPr>
          <p:grpSpPr>
            <a:xfrm>
              <a:off x="2104082" y="2296001"/>
              <a:ext cx="837000" cy="837000"/>
              <a:chOff x="2805442" y="3807452"/>
              <a:chExt cx="1116000" cy="1116000"/>
            </a:xfrm>
          </p:grpSpPr>
          <p:grpSp>
            <p:nvGrpSpPr>
              <p:cNvPr id="72" name="组合 71"/>
              <p:cNvGrpSpPr/>
              <p:nvPr/>
            </p:nvGrpSpPr>
            <p:grpSpPr>
              <a:xfrm>
                <a:off x="2805442" y="3807452"/>
                <a:ext cx="1116000" cy="1116000"/>
                <a:chOff x="1395283" y="2970986"/>
                <a:chExt cx="1116000" cy="1116000"/>
              </a:xfrm>
            </p:grpSpPr>
            <p:sp>
              <p:nvSpPr>
                <p:cNvPr id="76" name="椭圆 75"/>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7" name="椭圆 7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8" name="椭圆 7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73" name="组合 72"/>
              <p:cNvGrpSpPr/>
              <p:nvPr/>
            </p:nvGrpSpPr>
            <p:grpSpPr>
              <a:xfrm>
                <a:off x="3196481" y="4113527"/>
                <a:ext cx="333919" cy="527241"/>
                <a:chOff x="9262097" y="1333500"/>
                <a:chExt cx="2654300" cy="4191000"/>
              </a:xfrm>
              <a:solidFill>
                <a:schemeClr val="bg1"/>
              </a:solidFill>
            </p:grpSpPr>
            <p:sp>
              <p:nvSpPr>
                <p:cNvPr id="74" name="Freeform 5"/>
                <p:cNvSpPr>
                  <a:spLocks noEditPoints="1"/>
                </p:cNvSpPr>
                <p:nvPr/>
              </p:nvSpPr>
              <p:spPr bwMode="auto">
                <a:xfrm>
                  <a:off x="9262097" y="1333500"/>
                  <a:ext cx="2654300" cy="3822700"/>
                </a:xfrm>
                <a:custGeom>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75" name="Freeform 6"/>
                <p:cNvSpPr/>
                <p:nvPr/>
              </p:nvSpPr>
              <p:spPr bwMode="auto">
                <a:xfrm>
                  <a:off x="10220947" y="5130800"/>
                  <a:ext cx="760413" cy="393700"/>
                </a:xfrm>
                <a:custGeom>
                  <a:gdLst>
                    <a:gd name="T0" fmla="*/ 202 w 202"/>
                    <a:gd name="T1" fmla="*/ 0 h 105"/>
                    <a:gd name="T2" fmla="*/ 0 w 202"/>
                    <a:gd name="T3" fmla="*/ 18 h 105"/>
                    <a:gd name="T4" fmla="*/ 101 w 202"/>
                    <a:gd name="T5" fmla="*/ 105 h 105"/>
                    <a:gd name="T6" fmla="*/ 202 w 202"/>
                    <a:gd name="T7" fmla="*/ 4 h 105"/>
                    <a:gd name="T8" fmla="*/ 202 w 202"/>
                    <a:gd name="T9" fmla="*/ 0 h 105"/>
                  </a:gdLst>
                  <a:cxnLst>
                    <a:cxn ang="0">
                      <a:pos x="T0" y="T1"/>
                    </a:cxn>
                    <a:cxn ang="0">
                      <a:pos x="T2" y="T3"/>
                    </a:cxn>
                    <a:cxn ang="0">
                      <a:pos x="T4" y="T5"/>
                    </a:cxn>
                    <a:cxn ang="0">
                      <a:pos x="T6" y="T7"/>
                    </a:cxn>
                    <a:cxn ang="0">
                      <a:pos x="T8" y="T9"/>
                    </a:cxn>
                  </a:cxnLst>
                  <a:rect l="0" t="0" r="r" b="b"/>
                  <a:pathLst>
                    <a:path w="201"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grpSp>
        </p:grpSp>
        <p:grpSp>
          <p:nvGrpSpPr>
            <p:cNvPr id="11" name="组合 10"/>
            <p:cNvGrpSpPr/>
            <p:nvPr/>
          </p:nvGrpSpPr>
          <p:grpSpPr>
            <a:xfrm>
              <a:off x="3413774" y="1668652"/>
              <a:ext cx="837000" cy="837000"/>
              <a:chOff x="4551698" y="2970986"/>
              <a:chExt cx="1116000" cy="1116000"/>
            </a:xfrm>
          </p:grpSpPr>
          <p:grpSp>
            <p:nvGrpSpPr>
              <p:cNvPr id="67" name="组合 66"/>
              <p:cNvGrpSpPr/>
              <p:nvPr/>
            </p:nvGrpSpPr>
            <p:grpSpPr>
              <a:xfrm>
                <a:off x="4551698" y="2970986"/>
                <a:ext cx="1116000" cy="1116000"/>
                <a:chOff x="1395283" y="2970986"/>
                <a:chExt cx="1116000" cy="1116000"/>
              </a:xfrm>
            </p:grpSpPr>
            <p:sp>
              <p:nvSpPr>
                <p:cNvPr id="69" name="椭圆 68"/>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椭圆 6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1" name="椭圆 70"/>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8" name="Freeform 10"/>
              <p:cNvSpPr>
                <a:spLocks noEditPoints="1"/>
              </p:cNvSpPr>
              <p:nvPr/>
            </p:nvSpPr>
            <p:spPr bwMode="auto">
              <a:xfrm>
                <a:off x="4984629" y="3305870"/>
                <a:ext cx="250135" cy="446230"/>
              </a:xfrm>
              <a:custGeom>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grpSp>
        <p:sp>
          <p:nvSpPr>
            <p:cNvPr id="12" name="矩形 11"/>
            <p:cNvSpPr/>
            <p:nvPr/>
          </p:nvSpPr>
          <p:spPr>
            <a:xfrm>
              <a:off x="3698482" y="1439677"/>
              <a:ext cx="914680" cy="195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03.Create</a:t>
              </a:r>
              <a:endParaRPr lang="zh-CN" altLang="en-US" sz="2000">
                <a:solidFill>
                  <a:schemeClr val="bg1">
                    <a:lumMod val="50000"/>
                  </a:schemeClr>
                </a:solidFill>
                <a:latin typeface="Adobe Gothic Std B" panose="020b0800000000000000" pitchFamily="34" charset="-128"/>
              </a:endParaRPr>
            </a:p>
          </p:txBody>
        </p:sp>
        <p:grpSp>
          <p:nvGrpSpPr>
            <p:cNvPr id="13" name="组合 12"/>
            <p:cNvGrpSpPr/>
            <p:nvPr/>
          </p:nvGrpSpPr>
          <p:grpSpPr>
            <a:xfrm>
              <a:off x="4463130" y="2830516"/>
              <a:ext cx="837000" cy="837000"/>
              <a:chOff x="5950840" y="4520138"/>
              <a:chExt cx="1116000" cy="1116000"/>
            </a:xfrm>
          </p:grpSpPr>
          <p:grpSp>
            <p:nvGrpSpPr>
              <p:cNvPr id="49" name="组合 48"/>
              <p:cNvGrpSpPr/>
              <p:nvPr/>
            </p:nvGrpSpPr>
            <p:grpSpPr>
              <a:xfrm>
                <a:off x="5950840" y="4520138"/>
                <a:ext cx="1116000" cy="1116000"/>
                <a:chOff x="1395283" y="2970986"/>
                <a:chExt cx="1116000" cy="1116000"/>
              </a:xfrm>
            </p:grpSpPr>
            <p:sp>
              <p:nvSpPr>
                <p:cNvPr id="64" name="椭圆 63"/>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5" name="椭圆 64"/>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6" name="椭圆 65"/>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50" name="组合 49"/>
              <p:cNvGrpSpPr/>
              <p:nvPr/>
            </p:nvGrpSpPr>
            <p:grpSpPr>
              <a:xfrm>
                <a:off x="6264106" y="4787774"/>
                <a:ext cx="489469" cy="538243"/>
                <a:chOff x="4298950" y="1449388"/>
                <a:chExt cx="3600450" cy="3959225"/>
              </a:xfrm>
              <a:solidFill>
                <a:schemeClr val="bg1"/>
              </a:solidFill>
            </p:grpSpPr>
            <p:sp>
              <p:nvSpPr>
                <p:cNvPr id="51" name="Freeform 14"/>
                <p:cNvSpPr/>
                <p:nvPr/>
              </p:nvSpPr>
              <p:spPr bwMode="auto">
                <a:xfrm>
                  <a:off x="4852988" y="3543301"/>
                  <a:ext cx="357188" cy="123825"/>
                </a:xfrm>
                <a:custGeom>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2" name="Freeform 15"/>
                <p:cNvSpPr/>
                <p:nvPr/>
              </p:nvSpPr>
              <p:spPr bwMode="auto">
                <a:xfrm>
                  <a:off x="5556250" y="2768601"/>
                  <a:ext cx="1155700" cy="1095375"/>
                </a:xfrm>
                <a:custGeom>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3" name="Freeform 16"/>
                <p:cNvSpPr/>
                <p:nvPr/>
              </p:nvSpPr>
              <p:spPr bwMode="auto">
                <a:xfrm>
                  <a:off x="4298950" y="1449388"/>
                  <a:ext cx="3536950" cy="3959225"/>
                </a:xfrm>
                <a:custGeom>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4" name="Freeform 17"/>
                <p:cNvSpPr/>
                <p:nvPr/>
              </p:nvSpPr>
              <p:spPr bwMode="auto">
                <a:xfrm>
                  <a:off x="7377113" y="2935288"/>
                  <a:ext cx="519113" cy="525463"/>
                </a:xfrm>
                <a:custGeom>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5" name="Freeform 18"/>
                <p:cNvSpPr/>
                <p:nvPr/>
              </p:nvSpPr>
              <p:spPr bwMode="auto">
                <a:xfrm>
                  <a:off x="7445375" y="3502026"/>
                  <a:ext cx="454025" cy="538163"/>
                </a:xfrm>
                <a:custGeom>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6" name="Freeform 19"/>
                <p:cNvSpPr/>
                <p:nvPr/>
              </p:nvSpPr>
              <p:spPr bwMode="auto">
                <a:xfrm>
                  <a:off x="7154863" y="2460626"/>
                  <a:ext cx="595313" cy="568325"/>
                </a:xfrm>
                <a:custGeom>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7" name="Freeform 20"/>
                <p:cNvSpPr/>
                <p:nvPr/>
              </p:nvSpPr>
              <p:spPr bwMode="auto">
                <a:xfrm>
                  <a:off x="6816725" y="2095501"/>
                  <a:ext cx="631825" cy="579438"/>
                </a:xfrm>
                <a:custGeom>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8" name="Freeform 21"/>
                <p:cNvSpPr/>
                <p:nvPr/>
              </p:nvSpPr>
              <p:spPr bwMode="auto">
                <a:xfrm>
                  <a:off x="6102350" y="4476751"/>
                  <a:ext cx="123825" cy="357188"/>
                </a:xfrm>
                <a:custGeom>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59" name="Freeform 22"/>
                <p:cNvSpPr/>
                <p:nvPr/>
              </p:nvSpPr>
              <p:spPr bwMode="auto">
                <a:xfrm>
                  <a:off x="6753225" y="4133851"/>
                  <a:ext cx="338138" cy="342900"/>
                </a:xfrm>
                <a:custGeom>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60" name="Freeform 23"/>
                <p:cNvSpPr/>
                <p:nvPr/>
              </p:nvSpPr>
              <p:spPr bwMode="auto">
                <a:xfrm>
                  <a:off x="5210175" y="4194176"/>
                  <a:ext cx="338138" cy="338138"/>
                </a:xfrm>
                <a:custGeom>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61" name="Freeform 24"/>
                <p:cNvSpPr/>
                <p:nvPr/>
              </p:nvSpPr>
              <p:spPr bwMode="auto">
                <a:xfrm>
                  <a:off x="5149850" y="2652713"/>
                  <a:ext cx="342900" cy="338138"/>
                </a:xfrm>
                <a:custGeom>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62" name="Freeform 25"/>
                <p:cNvSpPr/>
                <p:nvPr/>
              </p:nvSpPr>
              <p:spPr bwMode="auto">
                <a:xfrm>
                  <a:off x="6692900" y="2592388"/>
                  <a:ext cx="341313" cy="342900"/>
                </a:xfrm>
                <a:custGeom>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63" name="Rectangle 26"/>
                <p:cNvSpPr>
                  <a:spLocks noChangeArrowheads="1"/>
                </p:cNvSpPr>
                <p:nvPr/>
              </p:nvSpPr>
              <p:spPr bwMode="auto">
                <a:xfrm>
                  <a:off x="7034213" y="3460751"/>
                  <a:ext cx="35718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grpSp>
        </p:grpSp>
        <p:sp>
          <p:nvSpPr>
            <p:cNvPr id="14" name="矩形 13"/>
            <p:cNvSpPr/>
            <p:nvPr/>
          </p:nvSpPr>
          <p:spPr>
            <a:xfrm>
              <a:off x="4928224" y="3712860"/>
              <a:ext cx="1325409" cy="218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04.Finish In Time</a:t>
              </a:r>
              <a:endParaRPr lang="zh-CN" altLang="en-US" sz="2000">
                <a:solidFill>
                  <a:schemeClr val="bg1">
                    <a:lumMod val="50000"/>
                  </a:schemeClr>
                </a:solidFill>
                <a:latin typeface="Adobe Gothic Std B" panose="020b0800000000000000" pitchFamily="34" charset="-128"/>
              </a:endParaRPr>
            </a:p>
          </p:txBody>
        </p:sp>
        <p:sp>
          <p:nvSpPr>
            <p:cNvPr id="15" name="矩形 14"/>
            <p:cNvSpPr/>
            <p:nvPr/>
          </p:nvSpPr>
          <p:spPr>
            <a:xfrm>
              <a:off x="6100457" y="3052000"/>
              <a:ext cx="984217" cy="2325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05.Publish</a:t>
              </a:r>
              <a:endParaRPr lang="zh-CN" altLang="en-US" sz="2000">
                <a:solidFill>
                  <a:schemeClr val="bg1">
                    <a:lumMod val="50000"/>
                  </a:schemeClr>
                </a:solidFill>
                <a:latin typeface="Adobe Gothic Std B" panose="020b0800000000000000" pitchFamily="34" charset="-128"/>
              </a:endParaRPr>
            </a:p>
          </p:txBody>
        </p:sp>
        <p:grpSp>
          <p:nvGrpSpPr>
            <p:cNvPr id="16" name="组合 15"/>
            <p:cNvGrpSpPr/>
            <p:nvPr/>
          </p:nvGrpSpPr>
          <p:grpSpPr>
            <a:xfrm>
              <a:off x="5754209" y="2169695"/>
              <a:ext cx="837000" cy="837000"/>
              <a:chOff x="7672278" y="3639044"/>
              <a:chExt cx="1116000" cy="1116000"/>
            </a:xfrm>
          </p:grpSpPr>
          <p:grpSp>
            <p:nvGrpSpPr>
              <p:cNvPr id="36" name="组合 35"/>
              <p:cNvGrpSpPr/>
              <p:nvPr/>
            </p:nvGrpSpPr>
            <p:grpSpPr>
              <a:xfrm>
                <a:off x="7672278" y="3639044"/>
                <a:ext cx="1116000" cy="1116000"/>
                <a:chOff x="1395283" y="2970986"/>
                <a:chExt cx="1116000" cy="1116000"/>
              </a:xfrm>
            </p:grpSpPr>
            <p:sp>
              <p:nvSpPr>
                <p:cNvPr id="46" name="椭圆 45"/>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7" name="椭圆 4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8" name="椭圆 4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37" name="组合 36"/>
              <p:cNvGrpSpPr/>
              <p:nvPr/>
            </p:nvGrpSpPr>
            <p:grpSpPr>
              <a:xfrm>
                <a:off x="8036508" y="4002061"/>
                <a:ext cx="400079" cy="400998"/>
                <a:chOff x="4024313" y="1354138"/>
                <a:chExt cx="4143375" cy="4152900"/>
              </a:xfrm>
              <a:solidFill>
                <a:schemeClr val="bg1"/>
              </a:solidFill>
            </p:grpSpPr>
            <p:sp>
              <p:nvSpPr>
                <p:cNvPr id="38" name="Freeform 30"/>
                <p:cNvSpPr/>
                <p:nvPr/>
              </p:nvSpPr>
              <p:spPr bwMode="auto">
                <a:xfrm>
                  <a:off x="5197476" y="2343151"/>
                  <a:ext cx="1951038" cy="654050"/>
                </a:xfrm>
                <a:custGeom>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39" name="Freeform 31"/>
                <p:cNvSpPr/>
                <p:nvPr/>
              </p:nvSpPr>
              <p:spPr bwMode="auto">
                <a:xfrm>
                  <a:off x="6791326" y="2816226"/>
                  <a:ext cx="198438" cy="654050"/>
                </a:xfrm>
                <a:custGeom>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0" name="Freeform 32"/>
                <p:cNvSpPr/>
                <p:nvPr/>
              </p:nvSpPr>
              <p:spPr bwMode="auto">
                <a:xfrm>
                  <a:off x="6475413" y="2997201"/>
                  <a:ext cx="203200" cy="473075"/>
                </a:xfrm>
                <a:custGeom>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1" name="Freeform 33"/>
                <p:cNvSpPr/>
                <p:nvPr/>
              </p:nvSpPr>
              <p:spPr bwMode="auto">
                <a:xfrm>
                  <a:off x="6159501" y="3230563"/>
                  <a:ext cx="203200" cy="239713"/>
                </a:xfrm>
                <a:custGeom>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2" name="Freeform 34"/>
                <p:cNvSpPr/>
                <p:nvPr/>
              </p:nvSpPr>
              <p:spPr bwMode="auto">
                <a:xfrm>
                  <a:off x="5848351" y="3074988"/>
                  <a:ext cx="198438" cy="395288"/>
                </a:xfrm>
                <a:custGeom>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3" name="Freeform 35"/>
                <p:cNvSpPr/>
                <p:nvPr/>
              </p:nvSpPr>
              <p:spPr bwMode="auto">
                <a:xfrm>
                  <a:off x="5527676" y="3033713"/>
                  <a:ext cx="200025" cy="436563"/>
                </a:xfrm>
                <a:custGeom>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cxnLst>
                    <a:cxn ang="0">
                      <a:pos x="T0" y="T1"/>
                    </a:cxn>
                    <a:cxn ang="0">
                      <a:pos x="T2" y="T3"/>
                    </a:cxn>
                    <a:cxn ang="0">
                      <a:pos x="T4" y="T5"/>
                    </a:cxn>
                    <a:cxn ang="0">
                      <a:pos x="T6" y="T7"/>
                    </a:cxn>
                    <a:cxn ang="0">
                      <a:pos x="T8" y="T9"/>
                    </a:cxn>
                    <a:cxn ang="0">
                      <a:pos x="T10" y="T11"/>
                    </a:cxn>
                  </a:cxnLst>
                  <a:rect l="0" t="0" r="r" b="b"/>
                  <a:pathLst>
                    <a:path w="125" h="275">
                      <a:moveTo>
                        <a:pt x="0" y="0"/>
                      </a:moveTo>
                      <a:lnTo>
                        <a:pt x="0" y="275"/>
                      </a:lnTo>
                      <a:lnTo>
                        <a:pt x="126" y="275"/>
                      </a:lnTo>
                      <a:lnTo>
                        <a:pt x="126"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4" name="Freeform 36"/>
                <p:cNvSpPr/>
                <p:nvPr/>
              </p:nvSpPr>
              <p:spPr bwMode="auto">
                <a:xfrm>
                  <a:off x="5216526" y="3151188"/>
                  <a:ext cx="198438" cy="319088"/>
                </a:xfrm>
                <a:custGeom>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sp>
              <p:nvSpPr>
                <p:cNvPr id="45" name="Freeform 37"/>
                <p:cNvSpPr>
                  <a:spLocks noEditPoints="1"/>
                </p:cNvSpPr>
                <p:nvPr/>
              </p:nvSpPr>
              <p:spPr bwMode="auto">
                <a:xfrm>
                  <a:off x="4024313" y="1354138"/>
                  <a:ext cx="4143375" cy="4152900"/>
                </a:xfrm>
                <a:custGeom>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Adobe Gothic Std B" panose="020b0800000000000000" pitchFamily="34" charset="-128"/>
                  </a:endParaRPr>
                </a:p>
              </p:txBody>
            </p:sp>
          </p:grpSp>
        </p:grpSp>
        <p:sp>
          <p:nvSpPr>
            <p:cNvPr id="17" name="矩形 16"/>
            <p:cNvSpPr/>
            <p:nvPr/>
          </p:nvSpPr>
          <p:spPr>
            <a:xfrm>
              <a:off x="7087703" y="2398197"/>
              <a:ext cx="983081" cy="223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lumMod val="50000"/>
                    </a:schemeClr>
                  </a:solidFill>
                  <a:latin typeface="Adobe Gothic Std B" panose="020b0800000000000000" pitchFamily="34" charset="-128"/>
                  <a:ea typeface="Adobe Gothic Std B" panose="020b0800000000000000" pitchFamily="34" charset="-128"/>
                </a:rPr>
                <a:t>06.Promote</a:t>
              </a:r>
              <a:endParaRPr lang="zh-CN" altLang="en-US" sz="2000">
                <a:solidFill>
                  <a:schemeClr val="bg1">
                    <a:lumMod val="50000"/>
                  </a:schemeClr>
                </a:solidFill>
                <a:latin typeface="Adobe Gothic Std B" panose="020b0800000000000000" pitchFamily="34" charset="-128"/>
              </a:endParaRPr>
            </a:p>
          </p:txBody>
        </p:sp>
        <p:grpSp>
          <p:nvGrpSpPr>
            <p:cNvPr id="18" name="组合 17"/>
            <p:cNvGrpSpPr/>
            <p:nvPr/>
          </p:nvGrpSpPr>
          <p:grpSpPr>
            <a:xfrm>
              <a:off x="6765974" y="1441531"/>
              <a:ext cx="837000" cy="837000"/>
              <a:chOff x="9021298" y="2668159"/>
              <a:chExt cx="1116000" cy="1116000"/>
            </a:xfrm>
          </p:grpSpPr>
          <p:grpSp>
            <p:nvGrpSpPr>
              <p:cNvPr id="25" name="组合 24"/>
              <p:cNvGrpSpPr/>
              <p:nvPr/>
            </p:nvGrpSpPr>
            <p:grpSpPr>
              <a:xfrm>
                <a:off x="9021298" y="2668159"/>
                <a:ext cx="1116000" cy="1116000"/>
                <a:chOff x="1395283" y="2970986"/>
                <a:chExt cx="1116000" cy="1116000"/>
              </a:xfrm>
            </p:grpSpPr>
            <p:sp>
              <p:nvSpPr>
                <p:cNvPr id="33" name="椭圆 32"/>
                <p:cNvSpPr/>
                <p:nvPr/>
              </p:nvSpPr>
              <p:spPr>
                <a:xfrm>
                  <a:off x="1395283" y="2970986"/>
                  <a:ext cx="1116000" cy="1116000"/>
                </a:xfrm>
                <a:prstGeom prst="ellipse">
                  <a:avLst/>
                </a:prstGeom>
                <a:noFill/>
                <a:ln>
                  <a:solidFill>
                    <a:srgbClr val="FEC5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椭圆 33"/>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椭圆 34"/>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6" name="组合 25"/>
              <p:cNvGrpSpPr/>
              <p:nvPr/>
            </p:nvGrpSpPr>
            <p:grpSpPr>
              <a:xfrm>
                <a:off x="9327140" y="3011257"/>
                <a:ext cx="500648" cy="390636"/>
                <a:chOff x="8949623" y="1963738"/>
                <a:chExt cx="3763963" cy="2936876"/>
              </a:xfrm>
              <a:solidFill>
                <a:schemeClr val="bg1"/>
              </a:solidFill>
            </p:grpSpPr>
            <p:sp>
              <p:nvSpPr>
                <p:cNvPr id="27" name="Freeform 41"/>
                <p:cNvSpPr/>
                <p:nvPr/>
              </p:nvSpPr>
              <p:spPr bwMode="auto">
                <a:xfrm>
                  <a:off x="10105323" y="3703638"/>
                  <a:ext cx="642938" cy="1196975"/>
                </a:xfrm>
                <a:custGeom>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28" name="Freeform 42"/>
                <p:cNvSpPr/>
                <p:nvPr/>
              </p:nvSpPr>
              <p:spPr bwMode="auto">
                <a:xfrm>
                  <a:off x="8949623" y="1963738"/>
                  <a:ext cx="3763963" cy="2203450"/>
                </a:xfrm>
                <a:custGeom>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29" name="Freeform 43"/>
                <p:cNvSpPr/>
                <p:nvPr/>
              </p:nvSpPr>
              <p:spPr bwMode="auto">
                <a:xfrm>
                  <a:off x="9206798" y="4065588"/>
                  <a:ext cx="638175" cy="835025"/>
                </a:xfrm>
                <a:custGeom>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cxnLst>
                    <a:cxn ang="0">
                      <a:pos x="T0" y="T1"/>
                    </a:cxn>
                    <a:cxn ang="0">
                      <a:pos x="T2" y="T3"/>
                    </a:cxn>
                    <a:cxn ang="0">
                      <a:pos x="T4" y="T5"/>
                    </a:cxn>
                    <a:cxn ang="0">
                      <a:pos x="T6" y="T7"/>
                    </a:cxn>
                    <a:cxn ang="0">
                      <a:pos x="T8" y="T9"/>
                    </a:cxn>
                    <a:cxn ang="0">
                      <a:pos x="T10" y="T11"/>
                    </a:cxn>
                    <a:cxn ang="0">
                      <a:pos x="T12" y="T13"/>
                    </a:cxn>
                  </a:cxnLst>
                  <a:rect l="0" t="0" r="r" b="b"/>
                  <a:pathLst>
                    <a:path w="170" h="221">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30" name="Freeform 44"/>
                <p:cNvSpPr/>
                <p:nvPr/>
              </p:nvSpPr>
              <p:spPr bwMode="auto">
                <a:xfrm>
                  <a:off x="11007023" y="3470276"/>
                  <a:ext cx="639763" cy="1430338"/>
                </a:xfrm>
                <a:custGeom>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31" name="Freeform 45"/>
                <p:cNvSpPr/>
                <p:nvPr/>
              </p:nvSpPr>
              <p:spPr bwMode="auto">
                <a:xfrm>
                  <a:off x="11905548" y="2921001"/>
                  <a:ext cx="642938" cy="1979613"/>
                </a:xfrm>
                <a:custGeom>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grpSp>
        </p:grpSp>
        <p:cxnSp>
          <p:nvCxnSpPr>
            <p:cNvPr id="19" name="直接连接符 18"/>
            <p:cNvCxnSpPr>
              <a:stCxn id="79" idx="6"/>
              <a:endCxn id="76" idx="1"/>
            </p:cNvCxnSpPr>
            <p:nvPr/>
          </p:nvCxnSpPr>
          <p:spPr>
            <a:xfrm>
              <a:off x="1883463" y="2087152"/>
              <a:ext cx="343195" cy="33142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16236" y="2801214"/>
              <a:ext cx="909068" cy="47948"/>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738472" y="2499791"/>
              <a:ext cx="86832" cy="31671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14543" y="2810104"/>
              <a:ext cx="661496" cy="28701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4" idx="7"/>
              <a:endCxn id="46" idx="3"/>
            </p:cNvCxnSpPr>
            <p:nvPr/>
          </p:nvCxnSpPr>
          <p:spPr>
            <a:xfrm flipV="1">
              <a:off x="5177554" y="2884119"/>
              <a:ext cx="699230" cy="689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46" idx="6"/>
              <a:endCxn id="33" idx="3"/>
            </p:cNvCxnSpPr>
            <p:nvPr/>
          </p:nvCxnSpPr>
          <p:spPr>
            <a:xfrm flipV="1">
              <a:off x="6591208" y="2155956"/>
              <a:ext cx="297341" cy="432239"/>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5" name="Freeform 8"/>
          <p:cNvSpPr/>
          <p:nvPr/>
        </p:nvSpPr>
        <p:spPr>
          <a:xfrm>
            <a:off x="4843930" y="2586738"/>
            <a:ext cx="2504140" cy="2504140"/>
          </a:xfrm>
          <a:custGeom>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chemeClr val="bg1">
              <a:lumMod val="6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lvl="0" algn="ctr" defTabSz="2489200">
              <a:lnSpc>
                <a:spcPct val="90000"/>
              </a:lnSpc>
              <a:spcBef>
                <a:spcPct val="0"/>
              </a:spcBef>
              <a:spcAft>
                <a:spcPct val="35000"/>
              </a:spcAft>
            </a:pPr>
            <a:endParaRPr lang="en-US" sz="5600" kern="1200"/>
          </a:p>
        </p:txBody>
      </p:sp>
      <p:sp>
        <p:nvSpPr>
          <p:cNvPr id="7" name="Freeform 9"/>
          <p:cNvSpPr/>
          <p:nvPr/>
        </p:nvSpPr>
        <p:spPr>
          <a:xfrm>
            <a:off x="5469965" y="1582002"/>
            <a:ext cx="1252070" cy="1252070"/>
          </a:xfrm>
          <a:custGeom>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FEC564"/>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8" name="Freeform 10"/>
          <p:cNvSpPr/>
          <p:nvPr/>
        </p:nvSpPr>
        <p:spPr>
          <a:xfrm>
            <a:off x="7100737" y="3212773"/>
            <a:ext cx="1252070" cy="1252070"/>
          </a:xfrm>
          <a:custGeom>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9" name="Freeform 11"/>
          <p:cNvSpPr/>
          <p:nvPr/>
        </p:nvSpPr>
        <p:spPr>
          <a:xfrm>
            <a:off x="5469965" y="4843545"/>
            <a:ext cx="1252070" cy="1252070"/>
          </a:xfrm>
          <a:custGeom>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FEC564"/>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10" name="Freeform 12"/>
          <p:cNvSpPr/>
          <p:nvPr/>
        </p:nvSpPr>
        <p:spPr>
          <a:xfrm>
            <a:off x="3839194" y="3212773"/>
            <a:ext cx="1252070" cy="1252070"/>
          </a:xfrm>
          <a:custGeom>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11" name="TextBox 10"/>
          <p:cNvSpPr txBox="1"/>
          <p:nvPr/>
        </p:nvSpPr>
        <p:spPr>
          <a:xfrm>
            <a:off x="5111832" y="3192477"/>
            <a:ext cx="1968335" cy="1292662"/>
          </a:xfrm>
          <a:prstGeom prst="rect">
            <a:avLst/>
          </a:prstGeom>
          <a:noFill/>
          <a:ln w="3175">
            <a:noFill/>
          </a:ln>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EXCLUSIVE </a:t>
            </a: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8"/>
          <p:cNvSpPr/>
          <p:nvPr/>
        </p:nvSpPr>
        <p:spPr>
          <a:xfrm>
            <a:off x="950378" y="2576049"/>
            <a:ext cx="392048" cy="392048"/>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3" name="TextBox 12"/>
          <p:cNvSpPr txBox="1"/>
          <p:nvPr/>
        </p:nvSpPr>
        <p:spPr>
          <a:xfrm>
            <a:off x="1494920" y="2495074"/>
            <a:ext cx="3031624" cy="646331"/>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endPar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20"/>
          <p:cNvSpPr/>
          <p:nvPr/>
        </p:nvSpPr>
        <p:spPr>
          <a:xfrm>
            <a:off x="950378" y="4548407"/>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5" name="TextBox 14"/>
          <p:cNvSpPr txBox="1"/>
          <p:nvPr/>
        </p:nvSpPr>
        <p:spPr>
          <a:xfrm>
            <a:off x="1494920" y="4467432"/>
            <a:ext cx="3031624" cy="646331"/>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endPar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Oval 22"/>
          <p:cNvSpPr/>
          <p:nvPr/>
        </p:nvSpPr>
        <p:spPr>
          <a:xfrm>
            <a:off x="10881211" y="2576049"/>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7" name="TextBox 16"/>
          <p:cNvSpPr txBox="1"/>
          <p:nvPr/>
        </p:nvSpPr>
        <p:spPr>
          <a:xfrm>
            <a:off x="7662054" y="2495074"/>
            <a:ext cx="3031624" cy="646331"/>
          </a:xfrm>
          <a:prstGeom prst="rect">
            <a:avLst/>
          </a:prstGeom>
          <a:noFill/>
        </p:spPr>
        <p:txBody>
          <a:bodyPr wrap="square" rtlCol="0">
            <a:spAutoFit/>
          </a:bodyPr>
          <a:lstStyle/>
          <a:p>
            <a:pPr algn="r"/>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endPar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24"/>
          <p:cNvSpPr/>
          <p:nvPr/>
        </p:nvSpPr>
        <p:spPr>
          <a:xfrm>
            <a:off x="10881211" y="4563795"/>
            <a:ext cx="392048" cy="392048"/>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9" name="TextBox 18"/>
          <p:cNvSpPr txBox="1"/>
          <p:nvPr/>
        </p:nvSpPr>
        <p:spPr>
          <a:xfrm>
            <a:off x="7662054" y="4482820"/>
            <a:ext cx="3031624" cy="646331"/>
          </a:xfrm>
          <a:prstGeom prst="rect">
            <a:avLst/>
          </a:prstGeom>
          <a:noFill/>
        </p:spPr>
        <p:txBody>
          <a:bodyPr wrap="square" rtlCol="0">
            <a:spAutoFit/>
          </a:bodyPr>
          <a:lstStyle/>
          <a:p>
            <a:pPr algn="r"/>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endPar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1589322" y="1664109"/>
            <a:ext cx="9216195" cy="4897120"/>
            <a:chOff x="1075885" y="1026160"/>
            <a:chExt cx="9216195" cy="4897120"/>
          </a:xfrm>
        </p:grpSpPr>
        <p:cxnSp>
          <p:nvCxnSpPr>
            <p:cNvPr id="5" name="直接连接符 4"/>
            <p:cNvCxnSpPr/>
            <p:nvPr/>
          </p:nvCxnSpPr>
          <p:spPr>
            <a:xfrm flipH="1">
              <a:off x="3967876" y="1280160"/>
              <a:ext cx="0" cy="451866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1185024" y="1280160"/>
              <a:ext cx="1983235" cy="400110"/>
            </a:xfrm>
            <a:prstGeom prst="rect">
              <a:avLst/>
            </a:prstGeom>
            <a:noFill/>
          </p:spPr>
          <p:txBody>
            <a:bodyPr wrap="none" rtlCol="0">
              <a:spAutoFit/>
            </a:bodyPr>
            <a:lstStyle/>
            <a:p>
              <a:r>
                <a:rPr lang="en-US" altLang="zh-CN" sz="2000" b="1">
                  <a:solidFill>
                    <a:schemeClr val="bg1">
                      <a:lumMod val="50000"/>
                    </a:schemeClr>
                  </a:solidFill>
                </a:rPr>
                <a:t>YOUR TEXT HERE</a:t>
              </a:r>
              <a:endParaRPr lang="zh-CN" altLang="en-US" sz="2000" b="1">
                <a:solidFill>
                  <a:schemeClr val="bg1">
                    <a:lumMod val="50000"/>
                  </a:schemeClr>
                </a:solidFill>
              </a:endParaRPr>
            </a:p>
          </p:txBody>
        </p:sp>
        <p:sp>
          <p:nvSpPr>
            <p:cNvPr id="8" name="矩形 7"/>
            <p:cNvSpPr/>
            <p:nvPr/>
          </p:nvSpPr>
          <p:spPr>
            <a:xfrm>
              <a:off x="1075885" y="2038819"/>
              <a:ext cx="2209109" cy="1569660"/>
            </a:xfrm>
            <a:prstGeom prst="rect">
              <a:avLst/>
            </a:prstGeom>
          </p:spPr>
          <p:txBody>
            <a:bodyPr wrap="square">
              <a:spAutoFit/>
            </a:bodyPr>
            <a:lstStyle/>
            <a:p>
              <a:pPr algn="just"/>
              <a:r>
                <a:rPr lang="en-US" altLang="zh-CN" sz="1200">
                  <a:solidFill>
                    <a:schemeClr val="bg1">
                      <a:lumMod val="50000"/>
                    </a:schemeClr>
                  </a:solidFill>
                </a:rPr>
                <a:t>Supporters say that the ease of use of presentation software can save a lot of time for people who otherwise would have used other types of visual aid—hand-drawn or mechanically typeset slides, blackboards or whiteboards. </a:t>
              </a:r>
              <a:endParaRPr lang="en-US" altLang="zh-CN" sz="1200">
                <a:solidFill>
                  <a:schemeClr val="bg1">
                    <a:lumMod val="50000"/>
                  </a:schemeClr>
                </a:solidFill>
              </a:endParaRPr>
            </a:p>
          </p:txBody>
        </p:sp>
        <p:sp>
          <p:nvSpPr>
            <p:cNvPr id="9" name="圆角矩形 8"/>
            <p:cNvSpPr/>
            <p:nvPr/>
          </p:nvSpPr>
          <p:spPr>
            <a:xfrm>
              <a:off x="1185024" y="3615847"/>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a:solidFill>
                    <a:schemeClr val="bg1">
                      <a:lumMod val="50000"/>
                    </a:schemeClr>
                  </a:solidFill>
                </a:rPr>
                <a:t>TEXT HEHE</a:t>
              </a:r>
              <a:endParaRPr lang="zh-CN" altLang="en-US" sz="1400">
                <a:solidFill>
                  <a:schemeClr val="bg1">
                    <a:lumMod val="50000"/>
                  </a:schemeClr>
                </a:solidFill>
              </a:endParaRPr>
            </a:p>
          </p:txBody>
        </p:sp>
        <p:sp>
          <p:nvSpPr>
            <p:cNvPr id="10" name="矩形 9"/>
            <p:cNvSpPr/>
            <p:nvPr/>
          </p:nvSpPr>
          <p:spPr>
            <a:xfrm>
              <a:off x="1075885" y="4352270"/>
              <a:ext cx="2209109" cy="830997"/>
            </a:xfrm>
            <a:prstGeom prst="rect">
              <a:avLst/>
            </a:prstGeom>
          </p:spPr>
          <p:txBody>
            <a:bodyPr wrap="square">
              <a:spAutoFit/>
            </a:bodyPr>
            <a:lstStyle/>
            <a:p>
              <a:pPr algn="just"/>
              <a:r>
                <a:rPr lang="en-US" altLang="zh-CN" sz="1200">
                  <a:solidFill>
                    <a:schemeClr val="bg1">
                      <a:lumMod val="50000"/>
                    </a:schemeClr>
                  </a:solidFill>
                </a:rPr>
                <a:t>Have used other types of visual aid—hand-drawn or mechanically typeset slides, blackboards or whiteboards. </a:t>
              </a:r>
              <a:endParaRPr lang="en-US" altLang="zh-CN" sz="1200">
                <a:solidFill>
                  <a:schemeClr val="bg1">
                    <a:lumMod val="50000"/>
                  </a:schemeClr>
                </a:solidFill>
              </a:endParaRPr>
            </a:p>
          </p:txBody>
        </p:sp>
        <p:sp>
          <p:nvSpPr>
            <p:cNvPr id="11" name="圆角矩形 10"/>
            <p:cNvSpPr/>
            <p:nvPr/>
          </p:nvSpPr>
          <p:spPr>
            <a:xfrm>
              <a:off x="1185024" y="5232283"/>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a:solidFill>
                    <a:schemeClr val="bg1">
                      <a:lumMod val="50000"/>
                    </a:schemeClr>
                  </a:solidFill>
                </a:rPr>
                <a:t>TEXT HEHE</a:t>
              </a:r>
              <a:endParaRPr lang="zh-CN" altLang="en-US" sz="1400">
                <a:solidFill>
                  <a:schemeClr val="bg1">
                    <a:lumMod val="50000"/>
                  </a:schemeClr>
                </a:solidFill>
              </a:endParaRPr>
            </a:p>
          </p:txBody>
        </p:sp>
        <p:graphicFrame>
          <p:nvGraphicFramePr>
            <p:cNvPr id="12" name="图表 11"/>
            <p:cNvGraphicFramePr/>
            <p:nvPr/>
          </p:nvGraphicFramePr>
          <p:xfrm>
            <a:off x="4805680" y="1026160"/>
            <a:ext cx="5486400" cy="4897120"/>
          </p:xfrm>
          <a:graphic>
            <a:graphicData uri="http://schemas.openxmlformats.org/drawingml/2006/chart">
              <c:chart xmlns:c="http://schemas.openxmlformats.org/drawingml/2006/chart" r:id="rId3"/>
            </a:graphicData>
          </a:graphic>
        </p:graphicFrame>
        <p:sp>
          <p:nvSpPr>
            <p:cNvPr id="13" name="Shopping Cart"/>
            <p:cNvSpPr>
              <a:spLocks noEditPoints="1"/>
            </p:cNvSpPr>
            <p:nvPr/>
          </p:nvSpPr>
          <p:spPr bwMode="auto">
            <a:xfrm>
              <a:off x="7935753" y="3715982"/>
              <a:ext cx="348740" cy="344951"/>
            </a:xfrm>
            <a:custGeom>
              <a:gdLst>
                <a:gd name="T0" fmla="*/ 28 w 397"/>
                <a:gd name="T1" fmla="*/ 0 h 392"/>
                <a:gd name="T2" fmla="*/ 0 w 397"/>
                <a:gd name="T3" fmla="*/ 27 h 392"/>
                <a:gd name="T4" fmla="*/ 28 w 397"/>
                <a:gd name="T5" fmla="*/ 55 h 392"/>
                <a:gd name="T6" fmla="*/ 42 w 397"/>
                <a:gd name="T7" fmla="*/ 51 h 392"/>
                <a:gd name="T8" fmla="*/ 64 w 397"/>
                <a:gd name="T9" fmla="*/ 66 h 392"/>
                <a:gd name="T10" fmla="*/ 65 w 397"/>
                <a:gd name="T11" fmla="*/ 69 h 392"/>
                <a:gd name="T12" fmla="*/ 113 w 397"/>
                <a:gd name="T13" fmla="*/ 264 h 392"/>
                <a:gd name="T14" fmla="*/ 132 w 397"/>
                <a:gd name="T15" fmla="*/ 272 h 392"/>
                <a:gd name="T16" fmla="*/ 121 w 397"/>
                <a:gd name="T17" fmla="*/ 305 h 392"/>
                <a:gd name="T18" fmla="*/ 71 w 397"/>
                <a:gd name="T19" fmla="*/ 349 h 392"/>
                <a:gd name="T20" fmla="*/ 114 w 397"/>
                <a:gd name="T21" fmla="*/ 392 h 392"/>
                <a:gd name="T22" fmla="*/ 158 w 397"/>
                <a:gd name="T23" fmla="*/ 356 h 392"/>
                <a:gd name="T24" fmla="*/ 284 w 397"/>
                <a:gd name="T25" fmla="*/ 358 h 392"/>
                <a:gd name="T26" fmla="*/ 324 w 397"/>
                <a:gd name="T27" fmla="*/ 392 h 392"/>
                <a:gd name="T28" fmla="*/ 366 w 397"/>
                <a:gd name="T29" fmla="*/ 351 h 392"/>
                <a:gd name="T30" fmla="*/ 324 w 397"/>
                <a:gd name="T31" fmla="*/ 309 h 392"/>
                <a:gd name="T32" fmla="*/ 285 w 397"/>
                <a:gd name="T33" fmla="*/ 340 h 392"/>
                <a:gd name="T34" fmla="*/ 157 w 397"/>
                <a:gd name="T35" fmla="*/ 339 h 392"/>
                <a:gd name="T36" fmla="*/ 137 w 397"/>
                <a:gd name="T37" fmla="*/ 311 h 392"/>
                <a:gd name="T38" fmla="*/ 151 w 397"/>
                <a:gd name="T39" fmla="*/ 272 h 392"/>
                <a:gd name="T40" fmla="*/ 356 w 397"/>
                <a:gd name="T41" fmla="*/ 263 h 392"/>
                <a:gd name="T42" fmla="*/ 367 w 397"/>
                <a:gd name="T43" fmla="*/ 253 h 392"/>
                <a:gd name="T44" fmla="*/ 395 w 397"/>
                <a:gd name="T45" fmla="*/ 110 h 392"/>
                <a:gd name="T46" fmla="*/ 385 w 397"/>
                <a:gd name="T47" fmla="*/ 95 h 392"/>
                <a:gd name="T48" fmla="*/ 78 w 397"/>
                <a:gd name="T49" fmla="*/ 54 h 392"/>
                <a:gd name="T50" fmla="*/ 54 w 397"/>
                <a:gd name="T51" fmla="*/ 37 h 392"/>
                <a:gd name="T52" fmla="*/ 56 w 397"/>
                <a:gd name="T53" fmla="*/ 27 h 392"/>
                <a:gd name="T54" fmla="*/ 28 w 397"/>
                <a:gd name="T55" fmla="*/ 0 h 392"/>
                <a:gd name="T56" fmla="*/ 28 w 397"/>
                <a:gd name="T57" fmla="*/ 18 h 392"/>
                <a:gd name="T58" fmla="*/ 37 w 397"/>
                <a:gd name="T59" fmla="*/ 27 h 392"/>
                <a:gd name="T60" fmla="*/ 28 w 397"/>
                <a:gd name="T61" fmla="*/ 37 h 392"/>
                <a:gd name="T62" fmla="*/ 18 w 397"/>
                <a:gd name="T63" fmla="*/ 27 h 392"/>
                <a:gd name="T64" fmla="*/ 28 w 397"/>
                <a:gd name="T65" fmla="*/ 18 h 392"/>
                <a:gd name="T66" fmla="*/ 93 w 397"/>
                <a:gd name="T67" fmla="*/ 81 h 392"/>
                <a:gd name="T68" fmla="*/ 369 w 397"/>
                <a:gd name="T69" fmla="*/ 118 h 392"/>
                <a:gd name="T70" fmla="*/ 345 w 397"/>
                <a:gd name="T71" fmla="*/ 239 h 392"/>
                <a:gd name="T72" fmla="*/ 134 w 397"/>
                <a:gd name="T73" fmla="*/ 248 h 392"/>
                <a:gd name="T74" fmla="*/ 93 w 397"/>
                <a:gd name="T75" fmla="*/ 81 h 392"/>
                <a:gd name="T76" fmla="*/ 114 w 397"/>
                <a:gd name="T77" fmla="*/ 322 h 392"/>
                <a:gd name="T78" fmla="*/ 140 w 397"/>
                <a:gd name="T79" fmla="*/ 349 h 392"/>
                <a:gd name="T80" fmla="*/ 114 w 397"/>
                <a:gd name="T81" fmla="*/ 374 h 392"/>
                <a:gd name="T82" fmla="*/ 88 w 397"/>
                <a:gd name="T83" fmla="*/ 349 h 392"/>
                <a:gd name="T84" fmla="*/ 114 w 397"/>
                <a:gd name="T85" fmla="*/ 322 h 392"/>
                <a:gd name="T86" fmla="*/ 324 w 397"/>
                <a:gd name="T87" fmla="*/ 327 h 392"/>
                <a:gd name="T88" fmla="*/ 348 w 397"/>
                <a:gd name="T89" fmla="*/ 351 h 392"/>
                <a:gd name="T90" fmla="*/ 324 w 397"/>
                <a:gd name="T91" fmla="*/ 374 h 392"/>
                <a:gd name="T92" fmla="*/ 302 w 397"/>
                <a:gd name="T93" fmla="*/ 351 h 392"/>
                <a:gd name="T94" fmla="*/ 324 w 397"/>
                <a:gd name="T95" fmla="*/ 327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7" h="392">
                  <a:moveTo>
                    <a:pt x="28" y="0"/>
                  </a:moveTo>
                  <a:cubicBezTo>
                    <a:pt x="13" y="0"/>
                    <a:pt x="0" y="12"/>
                    <a:pt x="0" y="27"/>
                  </a:cubicBezTo>
                  <a:cubicBezTo>
                    <a:pt x="0" y="42"/>
                    <a:pt x="13" y="55"/>
                    <a:pt x="28" y="55"/>
                  </a:cubicBezTo>
                  <a:cubicBezTo>
                    <a:pt x="33" y="55"/>
                    <a:pt x="38" y="53"/>
                    <a:pt x="42" y="51"/>
                  </a:cubicBezTo>
                  <a:lnTo>
                    <a:pt x="64" y="66"/>
                  </a:lnTo>
                  <a:cubicBezTo>
                    <a:pt x="64" y="67"/>
                    <a:pt x="64" y="68"/>
                    <a:pt x="65" y="69"/>
                  </a:cubicBezTo>
                  <a:lnTo>
                    <a:pt x="113" y="264"/>
                  </a:lnTo>
                  <a:cubicBezTo>
                    <a:pt x="116" y="272"/>
                    <a:pt x="120" y="273"/>
                    <a:pt x="132" y="272"/>
                  </a:cubicBezTo>
                  <a:lnTo>
                    <a:pt x="121" y="305"/>
                  </a:lnTo>
                  <a:cubicBezTo>
                    <a:pt x="85" y="301"/>
                    <a:pt x="71" y="331"/>
                    <a:pt x="71" y="349"/>
                  </a:cubicBezTo>
                  <a:cubicBezTo>
                    <a:pt x="71" y="373"/>
                    <a:pt x="90" y="392"/>
                    <a:pt x="114" y="392"/>
                  </a:cubicBezTo>
                  <a:cubicBezTo>
                    <a:pt x="135" y="392"/>
                    <a:pt x="154" y="377"/>
                    <a:pt x="158" y="356"/>
                  </a:cubicBezTo>
                  <a:lnTo>
                    <a:pt x="284" y="358"/>
                  </a:lnTo>
                  <a:cubicBezTo>
                    <a:pt x="288" y="377"/>
                    <a:pt x="304" y="392"/>
                    <a:pt x="324" y="392"/>
                  </a:cubicBezTo>
                  <a:cubicBezTo>
                    <a:pt x="347" y="392"/>
                    <a:pt x="366" y="374"/>
                    <a:pt x="366" y="351"/>
                  </a:cubicBezTo>
                  <a:cubicBezTo>
                    <a:pt x="366" y="328"/>
                    <a:pt x="347" y="309"/>
                    <a:pt x="324" y="309"/>
                  </a:cubicBezTo>
                  <a:cubicBezTo>
                    <a:pt x="305" y="309"/>
                    <a:pt x="290" y="323"/>
                    <a:pt x="285" y="340"/>
                  </a:cubicBezTo>
                  <a:lnTo>
                    <a:pt x="157" y="339"/>
                  </a:lnTo>
                  <a:cubicBezTo>
                    <a:pt x="154" y="327"/>
                    <a:pt x="147" y="318"/>
                    <a:pt x="137" y="311"/>
                  </a:cubicBezTo>
                  <a:lnTo>
                    <a:pt x="151" y="272"/>
                  </a:lnTo>
                  <a:lnTo>
                    <a:pt x="356" y="263"/>
                  </a:lnTo>
                  <a:cubicBezTo>
                    <a:pt x="362" y="263"/>
                    <a:pt x="366" y="259"/>
                    <a:pt x="367" y="253"/>
                  </a:cubicBezTo>
                  <a:lnTo>
                    <a:pt x="395" y="110"/>
                  </a:lnTo>
                  <a:cubicBezTo>
                    <a:pt x="397" y="103"/>
                    <a:pt x="392" y="96"/>
                    <a:pt x="385" y="95"/>
                  </a:cubicBezTo>
                  <a:lnTo>
                    <a:pt x="78" y="54"/>
                  </a:lnTo>
                  <a:lnTo>
                    <a:pt x="54" y="37"/>
                  </a:lnTo>
                  <a:cubicBezTo>
                    <a:pt x="55" y="34"/>
                    <a:pt x="56" y="31"/>
                    <a:pt x="56" y="27"/>
                  </a:cubicBezTo>
                  <a:cubicBezTo>
                    <a:pt x="56" y="12"/>
                    <a:pt x="43" y="0"/>
                    <a:pt x="28" y="0"/>
                  </a:cubicBezTo>
                  <a:close/>
                  <a:moveTo>
                    <a:pt x="28" y="18"/>
                  </a:moveTo>
                  <a:cubicBezTo>
                    <a:pt x="33" y="18"/>
                    <a:pt x="37" y="22"/>
                    <a:pt x="37" y="27"/>
                  </a:cubicBezTo>
                  <a:cubicBezTo>
                    <a:pt x="37" y="33"/>
                    <a:pt x="33" y="37"/>
                    <a:pt x="28" y="37"/>
                  </a:cubicBezTo>
                  <a:cubicBezTo>
                    <a:pt x="22" y="37"/>
                    <a:pt x="18" y="33"/>
                    <a:pt x="18" y="27"/>
                  </a:cubicBezTo>
                  <a:cubicBezTo>
                    <a:pt x="18" y="22"/>
                    <a:pt x="22" y="18"/>
                    <a:pt x="28" y="18"/>
                  </a:cubicBezTo>
                  <a:close/>
                  <a:moveTo>
                    <a:pt x="93" y="81"/>
                  </a:moveTo>
                  <a:lnTo>
                    <a:pt x="369" y="118"/>
                  </a:lnTo>
                  <a:lnTo>
                    <a:pt x="345" y="239"/>
                  </a:lnTo>
                  <a:lnTo>
                    <a:pt x="134" y="248"/>
                  </a:lnTo>
                  <a:lnTo>
                    <a:pt x="93" y="81"/>
                  </a:lnTo>
                  <a:close/>
                  <a:moveTo>
                    <a:pt x="114" y="322"/>
                  </a:moveTo>
                  <a:cubicBezTo>
                    <a:pt x="128" y="322"/>
                    <a:pt x="140" y="335"/>
                    <a:pt x="140" y="349"/>
                  </a:cubicBezTo>
                  <a:cubicBezTo>
                    <a:pt x="140" y="363"/>
                    <a:pt x="128" y="374"/>
                    <a:pt x="114" y="374"/>
                  </a:cubicBezTo>
                  <a:cubicBezTo>
                    <a:pt x="99" y="374"/>
                    <a:pt x="88" y="363"/>
                    <a:pt x="88" y="349"/>
                  </a:cubicBezTo>
                  <a:cubicBezTo>
                    <a:pt x="88" y="335"/>
                    <a:pt x="99" y="322"/>
                    <a:pt x="114" y="322"/>
                  </a:cubicBezTo>
                  <a:close/>
                  <a:moveTo>
                    <a:pt x="324" y="327"/>
                  </a:moveTo>
                  <a:cubicBezTo>
                    <a:pt x="338" y="327"/>
                    <a:pt x="348" y="338"/>
                    <a:pt x="348" y="351"/>
                  </a:cubicBezTo>
                  <a:cubicBezTo>
                    <a:pt x="348" y="364"/>
                    <a:pt x="338" y="374"/>
                    <a:pt x="324" y="374"/>
                  </a:cubicBezTo>
                  <a:cubicBezTo>
                    <a:pt x="311" y="374"/>
                    <a:pt x="302" y="364"/>
                    <a:pt x="302" y="351"/>
                  </a:cubicBezTo>
                  <a:cubicBezTo>
                    <a:pt x="302" y="338"/>
                    <a:pt x="311" y="327"/>
                    <a:pt x="324" y="327"/>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00">
                <a:solidFill>
                  <a:schemeClr val="bg1">
                    <a:lumMod val="50000"/>
                  </a:schemeClr>
                </a:solidFill>
                <a:latin typeface="Calibri" panose="020f0502020204030204" pitchFamily="34" charset="0"/>
                <a:cs typeface="Calibri" panose="020f0502020204030204" pitchFamily="34" charset="0"/>
              </a:endParaRPr>
            </a:p>
          </p:txBody>
        </p:sp>
        <p:sp>
          <p:nvSpPr>
            <p:cNvPr id="14" name="文本框 16"/>
            <p:cNvSpPr txBox="1"/>
            <p:nvPr/>
          </p:nvSpPr>
          <p:spPr>
            <a:xfrm>
              <a:off x="8284493" y="3889054"/>
              <a:ext cx="1424305" cy="707886"/>
            </a:xfrm>
            <a:prstGeom prst="rect">
              <a:avLst/>
            </a:prstGeom>
            <a:noFill/>
          </p:spPr>
          <p:txBody>
            <a:bodyPr wrap="square" rtlCol="0">
              <a:spAutoFit/>
            </a:bodyPr>
            <a:lstStyle/>
            <a:p>
              <a:r>
                <a:rPr lang="en-US" altLang="zh-CN" sz="2000" b="1">
                  <a:solidFill>
                    <a:schemeClr val="bg1"/>
                  </a:solidFill>
                </a:rPr>
                <a:t>YOUR TEXT HERE</a:t>
              </a:r>
              <a:endParaRPr lang="zh-CN" altLang="en-US" sz="2000" b="1">
                <a:solidFill>
                  <a:schemeClr val="bg1"/>
                </a:solidFill>
              </a:endParaRPr>
            </a:p>
          </p:txBody>
        </p:sp>
        <p:cxnSp>
          <p:nvCxnSpPr>
            <p:cNvPr id="15" name="直接连接符 14"/>
            <p:cNvCxnSpPr/>
            <p:nvPr/>
          </p:nvCxnSpPr>
          <p:spPr>
            <a:xfrm>
              <a:off x="7935753" y="3543614"/>
              <a:ext cx="177304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5" name="剪去对角的矩形 4"/>
          <p:cNvSpPr/>
          <p:nvPr/>
        </p:nvSpPr>
        <p:spPr>
          <a:xfrm>
            <a:off x="2367512" y="2117651"/>
            <a:ext cx="1006549" cy="1006549"/>
          </a:xfrm>
          <a:prstGeom prst="snip2DiagRect">
            <a:avLst/>
          </a:prstGeom>
          <a:blipFill>
            <a:blip r:embed="rId3">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lumMod val="50000"/>
                </a:schemeClr>
              </a:solidFill>
            </a:endParaRPr>
          </a:p>
        </p:txBody>
      </p:sp>
      <p:sp>
        <p:nvSpPr>
          <p:cNvPr id="7" name="剪去对角的矩形 6"/>
          <p:cNvSpPr/>
          <p:nvPr/>
        </p:nvSpPr>
        <p:spPr>
          <a:xfrm>
            <a:off x="4613052" y="2117651"/>
            <a:ext cx="1006549" cy="1006549"/>
          </a:xfrm>
          <a:prstGeom prst="snip2DiagRect">
            <a:avLst/>
          </a:prstGeom>
          <a:blipFill>
            <a:blip r:embed="rId4">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lumMod val="50000"/>
                </a:schemeClr>
              </a:solidFill>
            </a:endParaRPr>
          </a:p>
        </p:txBody>
      </p:sp>
      <p:sp>
        <p:nvSpPr>
          <p:cNvPr id="8" name="剪去对角的矩形 7"/>
          <p:cNvSpPr/>
          <p:nvPr/>
        </p:nvSpPr>
        <p:spPr>
          <a:xfrm>
            <a:off x="6816947" y="2117651"/>
            <a:ext cx="1006549" cy="1006549"/>
          </a:xfrm>
          <a:prstGeom prst="snip2DiagRect">
            <a:avLst/>
          </a:prstGeom>
          <a:blipFill>
            <a:blip r:embed="rId5">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lumMod val="50000"/>
                </a:schemeClr>
              </a:solidFill>
            </a:endParaRPr>
          </a:p>
        </p:txBody>
      </p:sp>
      <p:sp>
        <p:nvSpPr>
          <p:cNvPr id="9" name="剪去对角的矩形 8"/>
          <p:cNvSpPr/>
          <p:nvPr/>
        </p:nvSpPr>
        <p:spPr>
          <a:xfrm>
            <a:off x="9020842" y="2117651"/>
            <a:ext cx="1006549" cy="1006549"/>
          </a:xfrm>
          <a:prstGeom prst="snip2DiagRect">
            <a:avLst/>
          </a:prstGeom>
          <a:blipFill>
            <a:blip r:embed="rId6">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lumMod val="50000"/>
                </a:schemeClr>
              </a:solidFill>
            </a:endParaRPr>
          </a:p>
        </p:txBody>
      </p:sp>
      <p:sp>
        <p:nvSpPr>
          <p:cNvPr id="10" name="文本框 15"/>
          <p:cNvSpPr txBox="1"/>
          <p:nvPr/>
        </p:nvSpPr>
        <p:spPr>
          <a:xfrm>
            <a:off x="1825253" y="3515832"/>
            <a:ext cx="2091071" cy="420564"/>
          </a:xfrm>
          <a:prstGeom prst="rect">
            <a:avLst/>
          </a:prstGeom>
          <a:noFill/>
          <a:ln>
            <a:solidFill>
              <a:schemeClr val="accent1">
                <a:lumMod val="75000"/>
              </a:schemeClr>
            </a:solidFill>
          </a:ln>
        </p:spPr>
        <p:txBody>
          <a:bodyPr wrap="square" rtlCol="0">
            <a:spAutoFit/>
          </a:bodyPr>
          <a:lstStyle/>
          <a:p>
            <a:pPr algn="ctr" defTabSz="913765"/>
            <a:r>
              <a:rPr lang="en-US" altLang="zh-CN" sz="2135">
                <a:solidFill>
                  <a:schemeClr val="bg1">
                    <a:lumMod val="50000"/>
                  </a:schemeClr>
                </a:solidFill>
              </a:rPr>
              <a:t> THE NAME</a:t>
            </a:r>
            <a:endParaRPr lang="zh-CN" altLang="en-US" sz="2135">
              <a:solidFill>
                <a:schemeClr val="bg1">
                  <a:lumMod val="50000"/>
                </a:schemeClr>
              </a:solidFill>
            </a:endParaRPr>
          </a:p>
        </p:txBody>
      </p:sp>
      <p:sp>
        <p:nvSpPr>
          <p:cNvPr id="11" name="文本框 17"/>
          <p:cNvSpPr txBox="1"/>
          <p:nvPr/>
        </p:nvSpPr>
        <p:spPr>
          <a:xfrm>
            <a:off x="4070793" y="3515832"/>
            <a:ext cx="2091071" cy="420564"/>
          </a:xfrm>
          <a:prstGeom prst="rect">
            <a:avLst/>
          </a:prstGeom>
          <a:noFill/>
          <a:ln>
            <a:solidFill>
              <a:schemeClr val="accent1">
                <a:lumMod val="75000"/>
              </a:schemeClr>
            </a:solidFill>
          </a:ln>
        </p:spPr>
        <p:txBody>
          <a:bodyPr wrap="square" rtlCol="0">
            <a:spAutoFit/>
          </a:bodyPr>
          <a:lstStyle/>
          <a:p>
            <a:pPr algn="ctr" defTabSz="913765"/>
            <a:r>
              <a:rPr lang="en-US" altLang="zh-CN" sz="2135">
                <a:solidFill>
                  <a:schemeClr val="bg1">
                    <a:lumMod val="50000"/>
                  </a:schemeClr>
                </a:solidFill>
              </a:rPr>
              <a:t> THE NAME</a:t>
            </a:r>
            <a:endParaRPr lang="zh-CN" altLang="en-US" sz="2135">
              <a:solidFill>
                <a:schemeClr val="bg1">
                  <a:lumMod val="50000"/>
                </a:schemeClr>
              </a:solidFill>
            </a:endParaRPr>
          </a:p>
        </p:txBody>
      </p:sp>
      <p:sp>
        <p:nvSpPr>
          <p:cNvPr id="12" name="文本框 18"/>
          <p:cNvSpPr txBox="1"/>
          <p:nvPr/>
        </p:nvSpPr>
        <p:spPr>
          <a:xfrm>
            <a:off x="6274687" y="3515832"/>
            <a:ext cx="2091071" cy="420564"/>
          </a:xfrm>
          <a:prstGeom prst="rect">
            <a:avLst/>
          </a:prstGeom>
          <a:noFill/>
          <a:ln>
            <a:solidFill>
              <a:schemeClr val="accent1">
                <a:lumMod val="75000"/>
              </a:schemeClr>
            </a:solidFill>
          </a:ln>
        </p:spPr>
        <p:txBody>
          <a:bodyPr wrap="square" rtlCol="0">
            <a:spAutoFit/>
          </a:bodyPr>
          <a:lstStyle/>
          <a:p>
            <a:pPr algn="ctr" defTabSz="913765"/>
            <a:r>
              <a:rPr lang="en-US" altLang="zh-CN" sz="2135">
                <a:solidFill>
                  <a:schemeClr val="bg1">
                    <a:lumMod val="50000"/>
                  </a:schemeClr>
                </a:solidFill>
              </a:rPr>
              <a:t>THE NAME</a:t>
            </a:r>
            <a:endParaRPr lang="zh-CN" altLang="en-US" sz="2135">
              <a:solidFill>
                <a:schemeClr val="bg1">
                  <a:lumMod val="50000"/>
                </a:schemeClr>
              </a:solidFill>
            </a:endParaRPr>
          </a:p>
        </p:txBody>
      </p:sp>
      <p:sp>
        <p:nvSpPr>
          <p:cNvPr id="13" name="文本框 19"/>
          <p:cNvSpPr txBox="1"/>
          <p:nvPr/>
        </p:nvSpPr>
        <p:spPr>
          <a:xfrm>
            <a:off x="8478582" y="3515832"/>
            <a:ext cx="2091071" cy="420564"/>
          </a:xfrm>
          <a:prstGeom prst="rect">
            <a:avLst/>
          </a:prstGeom>
          <a:noFill/>
          <a:ln>
            <a:solidFill>
              <a:schemeClr val="accent1">
                <a:lumMod val="75000"/>
              </a:schemeClr>
            </a:solidFill>
          </a:ln>
        </p:spPr>
        <p:txBody>
          <a:bodyPr wrap="square" rtlCol="0">
            <a:spAutoFit/>
          </a:bodyPr>
          <a:lstStyle/>
          <a:p>
            <a:pPr algn="ctr" defTabSz="913765"/>
            <a:r>
              <a:rPr lang="en-US" altLang="zh-CN" sz="2135">
                <a:solidFill>
                  <a:schemeClr val="bg1">
                    <a:lumMod val="50000"/>
                  </a:schemeClr>
                </a:solidFill>
              </a:rPr>
              <a:t>THE NAME</a:t>
            </a:r>
            <a:endParaRPr lang="zh-CN" altLang="en-US" sz="2135">
              <a:solidFill>
                <a:schemeClr val="bg1">
                  <a:lumMod val="50000"/>
                </a:schemeClr>
              </a:solidFill>
            </a:endParaRPr>
          </a:p>
        </p:txBody>
      </p:sp>
      <p:sp>
        <p:nvSpPr>
          <p:cNvPr id="14" name="文本框 20"/>
          <p:cNvSpPr txBox="1"/>
          <p:nvPr/>
        </p:nvSpPr>
        <p:spPr>
          <a:xfrm>
            <a:off x="1729264" y="4217989"/>
            <a:ext cx="2257649" cy="1200329"/>
          </a:xfrm>
          <a:prstGeom prst="rect">
            <a:avLst/>
          </a:prstGeom>
          <a:noFill/>
          <a:ln>
            <a:solidFill>
              <a:schemeClr val="accent1">
                <a:lumMod val="75000"/>
              </a:schemeClr>
            </a:solidFill>
          </a:ln>
        </p:spPr>
        <p:txBody>
          <a:bodyPr wrap="square" rtlCol="0">
            <a:spAutoFit/>
          </a:bodyPr>
          <a:lstStyle/>
          <a:p>
            <a:pPr algn="ctr" defTabSz="913765"/>
            <a:r>
              <a:rPr lang="en-US" altLang="zh-CN">
                <a:solidFill>
                  <a:schemeClr val="bg1">
                    <a:lumMod val="50000"/>
                  </a:schemeClr>
                </a:solidFill>
              </a:rPr>
              <a:t>he is the team leader</a:t>
            </a:r>
            <a:endParaRPr lang="en-US" altLang="zh-CN">
              <a:solidFill>
                <a:schemeClr val="bg1">
                  <a:lumMod val="50000"/>
                </a:schemeClr>
              </a:solidFill>
            </a:endParaRPr>
          </a:p>
          <a:p>
            <a:pPr algn="ctr" defTabSz="913765"/>
            <a:r>
              <a:rPr lang="en-US" altLang="zh-CN">
                <a:solidFill>
                  <a:schemeClr val="bg1">
                    <a:lumMod val="50000"/>
                  </a:schemeClr>
                </a:solidFill>
              </a:rPr>
              <a:t>he always help us </a:t>
            </a:r>
            <a:endParaRPr lang="en-US" altLang="zh-CN">
              <a:solidFill>
                <a:schemeClr val="bg1">
                  <a:lumMod val="50000"/>
                </a:schemeClr>
              </a:solidFill>
            </a:endParaRPr>
          </a:p>
          <a:p>
            <a:pPr algn="ctr" defTabSz="913765"/>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5" name="文本框 21"/>
          <p:cNvSpPr txBox="1"/>
          <p:nvPr/>
        </p:nvSpPr>
        <p:spPr>
          <a:xfrm>
            <a:off x="4038304" y="4217989"/>
            <a:ext cx="2257649" cy="1200329"/>
          </a:xfrm>
          <a:prstGeom prst="rect">
            <a:avLst/>
          </a:prstGeom>
          <a:noFill/>
          <a:ln>
            <a:solidFill>
              <a:schemeClr val="accent1">
                <a:lumMod val="75000"/>
              </a:schemeClr>
            </a:solidFill>
          </a:ln>
        </p:spPr>
        <p:txBody>
          <a:bodyPr wrap="square" rtlCol="0">
            <a:spAutoFit/>
          </a:bodyPr>
          <a:lstStyle/>
          <a:p>
            <a:pPr algn="ctr" defTabSz="913765"/>
            <a:r>
              <a:rPr lang="en-US" altLang="zh-CN">
                <a:solidFill>
                  <a:schemeClr val="bg1">
                    <a:lumMod val="50000"/>
                  </a:schemeClr>
                </a:solidFill>
              </a:rPr>
              <a:t>he is the team leader</a:t>
            </a:r>
            <a:endParaRPr lang="en-US" altLang="zh-CN">
              <a:solidFill>
                <a:schemeClr val="bg1">
                  <a:lumMod val="50000"/>
                </a:schemeClr>
              </a:solidFill>
            </a:endParaRPr>
          </a:p>
          <a:p>
            <a:pPr algn="ctr" defTabSz="913765"/>
            <a:r>
              <a:rPr lang="en-US" altLang="zh-CN">
                <a:solidFill>
                  <a:schemeClr val="bg1">
                    <a:lumMod val="50000"/>
                  </a:schemeClr>
                </a:solidFill>
              </a:rPr>
              <a:t>he always help us </a:t>
            </a:r>
            <a:endParaRPr lang="en-US" altLang="zh-CN">
              <a:solidFill>
                <a:schemeClr val="bg1">
                  <a:lumMod val="50000"/>
                </a:schemeClr>
              </a:solidFill>
            </a:endParaRPr>
          </a:p>
          <a:p>
            <a:pPr algn="ctr" defTabSz="913765"/>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6" name="文本框 22"/>
          <p:cNvSpPr txBox="1"/>
          <p:nvPr/>
        </p:nvSpPr>
        <p:spPr>
          <a:xfrm>
            <a:off x="6242198" y="4217989"/>
            <a:ext cx="2257649" cy="1200329"/>
          </a:xfrm>
          <a:prstGeom prst="rect">
            <a:avLst/>
          </a:prstGeom>
          <a:noFill/>
          <a:ln>
            <a:solidFill>
              <a:schemeClr val="accent1">
                <a:lumMod val="75000"/>
              </a:schemeClr>
            </a:solidFill>
          </a:ln>
        </p:spPr>
        <p:txBody>
          <a:bodyPr wrap="square" rtlCol="0">
            <a:spAutoFit/>
          </a:bodyPr>
          <a:lstStyle/>
          <a:p>
            <a:pPr algn="ctr" defTabSz="913765"/>
            <a:r>
              <a:rPr lang="en-US" altLang="zh-CN">
                <a:solidFill>
                  <a:schemeClr val="bg1">
                    <a:lumMod val="50000"/>
                  </a:schemeClr>
                </a:solidFill>
              </a:rPr>
              <a:t>he is the team leader</a:t>
            </a:r>
            <a:endParaRPr lang="en-US" altLang="zh-CN">
              <a:solidFill>
                <a:schemeClr val="bg1">
                  <a:lumMod val="50000"/>
                </a:schemeClr>
              </a:solidFill>
            </a:endParaRPr>
          </a:p>
          <a:p>
            <a:pPr algn="ctr" defTabSz="913765"/>
            <a:r>
              <a:rPr lang="en-US" altLang="zh-CN">
                <a:solidFill>
                  <a:schemeClr val="bg1">
                    <a:lumMod val="50000"/>
                  </a:schemeClr>
                </a:solidFill>
              </a:rPr>
              <a:t>he always help us </a:t>
            </a:r>
            <a:endParaRPr lang="en-US" altLang="zh-CN">
              <a:solidFill>
                <a:schemeClr val="bg1">
                  <a:lumMod val="50000"/>
                </a:schemeClr>
              </a:solidFill>
            </a:endParaRPr>
          </a:p>
          <a:p>
            <a:pPr algn="ctr" defTabSz="913765"/>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7" name="文本框 23"/>
          <p:cNvSpPr txBox="1"/>
          <p:nvPr/>
        </p:nvSpPr>
        <p:spPr>
          <a:xfrm>
            <a:off x="8446093" y="4217989"/>
            <a:ext cx="2257649" cy="1200329"/>
          </a:xfrm>
          <a:prstGeom prst="rect">
            <a:avLst/>
          </a:prstGeom>
          <a:noFill/>
          <a:ln>
            <a:solidFill>
              <a:schemeClr val="accent1">
                <a:lumMod val="75000"/>
              </a:schemeClr>
            </a:solidFill>
          </a:ln>
        </p:spPr>
        <p:txBody>
          <a:bodyPr wrap="square" rtlCol="0">
            <a:spAutoFit/>
          </a:bodyPr>
          <a:lstStyle/>
          <a:p>
            <a:pPr algn="ctr" defTabSz="913765"/>
            <a:r>
              <a:rPr lang="en-US" altLang="zh-CN">
                <a:solidFill>
                  <a:schemeClr val="bg1">
                    <a:lumMod val="50000"/>
                  </a:schemeClr>
                </a:solidFill>
              </a:rPr>
              <a:t>he is the team leader</a:t>
            </a:r>
            <a:endParaRPr lang="en-US" altLang="zh-CN">
              <a:solidFill>
                <a:schemeClr val="bg1">
                  <a:lumMod val="50000"/>
                </a:schemeClr>
              </a:solidFill>
            </a:endParaRPr>
          </a:p>
          <a:p>
            <a:pPr algn="ctr" defTabSz="913765"/>
            <a:r>
              <a:rPr lang="en-US" altLang="zh-CN">
                <a:solidFill>
                  <a:schemeClr val="bg1">
                    <a:lumMod val="50000"/>
                  </a:schemeClr>
                </a:solidFill>
              </a:rPr>
              <a:t>he always help us </a:t>
            </a:r>
            <a:endParaRPr lang="en-US" altLang="zh-CN">
              <a:solidFill>
                <a:schemeClr val="bg1">
                  <a:lumMod val="50000"/>
                </a:schemeClr>
              </a:solidFill>
            </a:endParaRPr>
          </a:p>
          <a:p>
            <a:pPr algn="ctr" defTabSz="913765"/>
            <a:r>
              <a:rPr lang="en-US" altLang="zh-CN">
                <a:solidFill>
                  <a:schemeClr val="bg1">
                    <a:lumMod val="50000"/>
                  </a:schemeClr>
                </a:solidFill>
              </a:rPr>
              <a:t>nobody can replace his position</a:t>
            </a:r>
            <a:endParaRPr lang="zh-CN" altLang="en-US">
              <a:solidFill>
                <a:schemeClr val="bg1">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5262744" y="2511180"/>
            <a:ext cx="5109091" cy="1958680"/>
            <a:chOff x="834978" y="2537850"/>
            <a:chExt cx="5109091" cy="1958680"/>
          </a:xfrm>
        </p:grpSpPr>
        <p:sp>
          <p:nvSpPr>
            <p:cNvPr id="13" name="文本框 2"/>
            <p:cNvSpPr txBox="1"/>
            <p:nvPr/>
          </p:nvSpPr>
          <p:spPr>
            <a:xfrm>
              <a:off x="983017" y="2537850"/>
              <a:ext cx="1368300" cy="523220"/>
            </a:xfrm>
            <a:prstGeom prst="rect">
              <a:avLst/>
            </a:prstGeom>
            <a:solidFill>
              <a:srgbClr val="FEC564"/>
            </a:solidFill>
            <a:ln w="19050">
              <a:noFill/>
            </a:ln>
            <a:effectLst/>
          </p:spPr>
          <p:txBody>
            <a:bodyPr wrap="square" rtlCol="0">
              <a:spAutoFit/>
            </a:bodyPr>
            <a:lstStyle/>
            <a:p>
              <a:pPr algn="ctr"/>
              <a:r>
                <a:rPr lang="en-US" altLang="zh-CN" sz="2800">
                  <a:solidFill>
                    <a:schemeClr val="bg1"/>
                  </a:solidFill>
                  <a:latin typeface="张海山锐线体简" panose="02000000000000000000" pitchFamily="2" charset="-122"/>
                  <a:ea typeface="张海山锐线体简" panose="02000000000000000000" pitchFamily="2" charset="-122"/>
                </a:rPr>
                <a:t>LOGO</a:t>
              </a:r>
              <a:endParaRPr lang="zh-CN" altLang="en-US" sz="280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a:t>
              </a:r>
              <a:r>
                <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矩形 2"/>
          <p:cNvSpPr/>
          <p:nvPr/>
        </p:nvSpPr>
        <p:spPr>
          <a:xfrm>
            <a:off x="353" y="1960369"/>
            <a:ext cx="4196896" cy="3311914"/>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405491" y="3034658"/>
            <a:ext cx="1423394" cy="1163267"/>
          </a:xfrm>
          <a:prstGeom prst="rect">
            <a:avLst/>
          </a:prstGeom>
          <a:noFill/>
        </p:spPr>
        <p:txBody>
          <a:bodyPr wrap="square" rtlCol="0">
            <a:spAutoFit/>
          </a:bodyPr>
          <a:lstStyle/>
          <a:p>
            <a:pPr algn="ctr"/>
            <a:r>
              <a:rPr lang="en-US" altLang="zh-CN"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 name="直接连接符 4"/>
          <p:cNvCxnSpPr/>
          <p:nvPr/>
        </p:nvCxnSpPr>
        <p:spPr>
          <a:xfrm>
            <a:off x="353" y="1744220"/>
            <a:ext cx="419689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nodeType="afterGroup">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0" y="1655133"/>
            <a:ext cx="12194000" cy="4659373"/>
            <a:chOff x="0" y="1252351"/>
            <a:chExt cx="9144000" cy="3493956"/>
          </a:xfrm>
        </p:grpSpPr>
        <p:sp>
          <p:nvSpPr>
            <p:cNvPr id="5" name="矩形 4"/>
            <p:cNvSpPr/>
            <p:nvPr/>
          </p:nvSpPr>
          <p:spPr>
            <a:xfrm>
              <a:off x="0" y="1252351"/>
              <a:ext cx="9144000" cy="806823"/>
            </a:xfrm>
            <a:prstGeom prst="rect">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 name="文本框 14"/>
            <p:cNvSpPr txBox="1"/>
            <p:nvPr/>
          </p:nvSpPr>
          <p:spPr>
            <a:xfrm>
              <a:off x="757391" y="1347665"/>
              <a:ext cx="7100174" cy="528087"/>
            </a:xfrm>
            <a:prstGeom prst="rect">
              <a:avLst/>
            </a:prstGeom>
            <a:noFill/>
          </p:spPr>
          <p:txBody>
            <a:bodyPr wrap="square" rtlCol="0">
              <a:spAutoFit/>
            </a:bodyPr>
            <a:lstStyle/>
            <a:p>
              <a:pPr>
                <a:lnSpc>
                  <a:spcPct val="150000"/>
                </a:lnSpc>
              </a:pPr>
              <a:r>
                <a:rPr lang="en-US" altLang="zh-CN" sz="1400" i="1">
                  <a:solidFill>
                    <a:schemeClr val="bg1"/>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400">
                <a:solidFill>
                  <a:schemeClr val="bg1"/>
                </a:solidFill>
              </a:endParaRPr>
            </a:p>
          </p:txBody>
        </p:sp>
        <p:pic>
          <p:nvPicPr>
            <p:cNvPr id="8" name="图片 7"/>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757391" y="2305288"/>
              <a:ext cx="2237023" cy="1217414"/>
            </a:xfrm>
            <a:prstGeom prst="rect">
              <a:avLst/>
            </a:prstGeom>
          </p:spPr>
        </p:pic>
        <p:pic>
          <p:nvPicPr>
            <p:cNvPr id="9" name="图片 8"/>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428684" y="2305288"/>
              <a:ext cx="2267935" cy="1219766"/>
            </a:xfrm>
            <a:prstGeom prst="rect">
              <a:avLst/>
            </a:prstGeom>
          </p:spPr>
        </p:pic>
        <p:pic>
          <p:nvPicPr>
            <p:cNvPr id="10" name="图片 9"/>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6128533" y="2305288"/>
              <a:ext cx="2242373" cy="1219766"/>
            </a:xfrm>
            <a:prstGeom prst="rect">
              <a:avLst/>
            </a:prstGeom>
          </p:spPr>
        </p:pic>
        <p:sp>
          <p:nvSpPr>
            <p:cNvPr id="11" name="矩形 10"/>
            <p:cNvSpPr/>
            <p:nvPr/>
          </p:nvSpPr>
          <p:spPr>
            <a:xfrm>
              <a:off x="757391" y="4105852"/>
              <a:ext cx="2334282" cy="640455"/>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a:t>
              </a:r>
              <a:endParaRPr lang="zh-CN" altLang="en-US" sz="1100">
                <a:solidFill>
                  <a:schemeClr val="bg1">
                    <a:lumMod val="50000"/>
                  </a:schemeClr>
                </a:solidFill>
              </a:endParaRPr>
            </a:p>
          </p:txBody>
        </p:sp>
        <p:sp>
          <p:nvSpPr>
            <p:cNvPr id="12" name="矩形 11"/>
            <p:cNvSpPr/>
            <p:nvPr/>
          </p:nvSpPr>
          <p:spPr>
            <a:xfrm>
              <a:off x="757391"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itchFamily="2" charset="-122"/>
                </a:rPr>
                <a:t>We try to create a new PPT visual enjoyment</a:t>
              </a:r>
              <a:endParaRPr lang="en-US" altLang="zh-CN" sz="1600">
                <a:solidFill>
                  <a:schemeClr val="bg1">
                    <a:lumMod val="50000"/>
                  </a:schemeClr>
                </a:solidFill>
                <a:latin typeface="Impact" panose="020b0806030902050204" pitchFamily="34" charset="0"/>
                <a:ea typeface="冬青黑体简体中文 W3" pitchFamily="2" charset="-122"/>
              </a:endParaRPr>
            </a:p>
          </p:txBody>
        </p:sp>
        <p:sp>
          <p:nvSpPr>
            <p:cNvPr id="13" name="矩形 12"/>
            <p:cNvSpPr/>
            <p:nvPr/>
          </p:nvSpPr>
          <p:spPr>
            <a:xfrm>
              <a:off x="3428684"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a:t>
              </a:r>
              <a:endParaRPr lang="zh-CN" altLang="en-US" sz="1100">
                <a:solidFill>
                  <a:schemeClr val="bg1">
                    <a:lumMod val="50000"/>
                  </a:schemeClr>
                </a:solidFill>
              </a:endParaRPr>
            </a:p>
          </p:txBody>
        </p:sp>
        <p:sp>
          <p:nvSpPr>
            <p:cNvPr id="14" name="矩形 13"/>
            <p:cNvSpPr/>
            <p:nvPr/>
          </p:nvSpPr>
          <p:spPr>
            <a:xfrm>
              <a:off x="3428684"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itchFamily="2" charset="-122"/>
                </a:rPr>
                <a:t>We try to create a new PPT visual enjoyment</a:t>
              </a:r>
              <a:endParaRPr lang="en-US" altLang="zh-CN" sz="1600">
                <a:solidFill>
                  <a:schemeClr val="bg1">
                    <a:lumMod val="50000"/>
                  </a:schemeClr>
                </a:solidFill>
                <a:latin typeface="Impact" panose="020b0806030902050204" pitchFamily="34" charset="0"/>
                <a:ea typeface="冬青黑体简体中文 W3" pitchFamily="2" charset="-122"/>
              </a:endParaRPr>
            </a:p>
          </p:txBody>
        </p:sp>
        <p:sp>
          <p:nvSpPr>
            <p:cNvPr id="15" name="矩形 14"/>
            <p:cNvSpPr/>
            <p:nvPr/>
          </p:nvSpPr>
          <p:spPr>
            <a:xfrm>
              <a:off x="6099647"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a:t>
              </a:r>
              <a:endParaRPr lang="zh-CN" altLang="en-US" sz="1100">
                <a:solidFill>
                  <a:schemeClr val="bg1">
                    <a:lumMod val="50000"/>
                  </a:schemeClr>
                </a:solidFill>
              </a:endParaRPr>
            </a:p>
          </p:txBody>
        </p:sp>
        <p:sp>
          <p:nvSpPr>
            <p:cNvPr id="16" name="矩形 15"/>
            <p:cNvSpPr/>
            <p:nvPr/>
          </p:nvSpPr>
          <p:spPr>
            <a:xfrm>
              <a:off x="6099647"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itchFamily="2" charset="-122"/>
                </a:rPr>
                <a:t>We try to create a new PPT visual enjoyment</a:t>
              </a:r>
              <a:endParaRPr lang="en-US" altLang="zh-CN" sz="1600">
                <a:solidFill>
                  <a:schemeClr val="bg1">
                    <a:lumMod val="50000"/>
                  </a:schemeClr>
                </a:solidFill>
                <a:latin typeface="Impact" panose="020b0806030902050204" pitchFamily="34" charset="0"/>
                <a:ea typeface="冬青黑体简体中文 W3"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633267" y="1557862"/>
            <a:ext cx="11087962" cy="4467386"/>
            <a:chOff x="491753" y="1415282"/>
            <a:chExt cx="8326487" cy="3354775"/>
          </a:xfrm>
        </p:grpSpPr>
        <p:grpSp>
          <p:nvGrpSpPr>
            <p:cNvPr id="17" name="组合 16"/>
            <p:cNvGrpSpPr/>
            <p:nvPr/>
          </p:nvGrpSpPr>
          <p:grpSpPr>
            <a:xfrm>
              <a:off x="4578703" y="1984249"/>
              <a:ext cx="2393320" cy="462193"/>
              <a:chOff x="1287627" y="2719670"/>
              <a:chExt cx="2393320" cy="462193"/>
            </a:xfrm>
          </p:grpSpPr>
          <p:sp>
            <p:nvSpPr>
              <p:cNvPr id="18" name="文本框 53"/>
              <p:cNvSpPr txBox="1"/>
              <p:nvPr/>
            </p:nvSpPr>
            <p:spPr>
              <a:xfrm>
                <a:off x="1583554" y="2927626"/>
                <a:ext cx="1801467" cy="254237"/>
              </a:xfrm>
              <a:prstGeom prst="rect">
                <a:avLst/>
              </a:prstGeom>
              <a:noFill/>
            </p:spPr>
            <p:txBody>
              <a:bodyPr wrap="square" rtlCol="0">
                <a:spAutoFit/>
              </a:bodyPr>
              <a:lstStyle/>
              <a:p>
                <a:pPr algn="ctr"/>
                <a:r>
                  <a:rPr lang="en-US" altLang="zh-CN" sz="160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19" name="文本框 54"/>
              <p:cNvSpPr txBox="1"/>
              <p:nvPr/>
            </p:nvSpPr>
            <p:spPr>
              <a:xfrm>
                <a:off x="1287627" y="2719670"/>
                <a:ext cx="2393320" cy="277349"/>
              </a:xfrm>
              <a:prstGeom prst="rect">
                <a:avLst/>
              </a:prstGeom>
              <a:noFill/>
            </p:spPr>
            <p:txBody>
              <a:bodyPr wrap="square" rtlCol="0">
                <a:spAutoFit/>
              </a:bodyPr>
              <a:lstStyle/>
              <a:p>
                <a:pPr algn="ctr"/>
                <a:r>
                  <a:rPr lang="en-US" altLang="zh-CN" i="1">
                    <a:solidFill>
                      <a:schemeClr val="bg1">
                        <a:lumMod val="50000"/>
                      </a:schemeClr>
                    </a:solidFill>
                    <a:latin typeface="Adobe Gothic Std B" panose="020b0800000000000000" pitchFamily="34" charset="-128"/>
                  </a:rPr>
                  <a:t>Please Enter your title</a:t>
                </a:r>
                <a:endParaRPr lang="zh-CN" altLang="en-US" i="1">
                  <a:solidFill>
                    <a:schemeClr val="bg1">
                      <a:lumMod val="50000"/>
                    </a:schemeClr>
                  </a:solidFill>
                  <a:latin typeface="Adobe Gothic Std B" panose="020b0800000000000000" pitchFamily="34" charset="-128"/>
                </a:endParaRPr>
              </a:p>
            </p:txBody>
          </p:sp>
        </p:grpSp>
        <p:sp>
          <p:nvSpPr>
            <p:cNvPr id="20" name="矩形 19"/>
            <p:cNvSpPr/>
            <p:nvPr/>
          </p:nvSpPr>
          <p:spPr>
            <a:xfrm>
              <a:off x="4853908" y="2368539"/>
              <a:ext cx="3964332" cy="871820"/>
            </a:xfrm>
            <a:prstGeom prst="rect">
              <a:avLst/>
            </a:prstGeom>
          </p:spPr>
          <p:txBody>
            <a:bodyPr wrap="square">
              <a:spAutoFit/>
            </a:bodyPr>
            <a:lstStyle/>
            <a:p>
              <a:pPr>
                <a:lnSpc>
                  <a:spcPct val="150000"/>
                </a:lnSpc>
              </a:pPr>
              <a:r>
                <a:rPr lang="en-US" altLang="zh-CN" sz="16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pSp>
          <p:nvGrpSpPr>
            <p:cNvPr id="21" name="组合 20"/>
            <p:cNvGrpSpPr/>
            <p:nvPr/>
          </p:nvGrpSpPr>
          <p:grpSpPr>
            <a:xfrm>
              <a:off x="4578703" y="3478992"/>
              <a:ext cx="2393320" cy="462193"/>
              <a:chOff x="1287627" y="2719670"/>
              <a:chExt cx="2393320" cy="462193"/>
            </a:xfrm>
          </p:grpSpPr>
          <p:sp>
            <p:nvSpPr>
              <p:cNvPr id="22" name="文本框 57"/>
              <p:cNvSpPr txBox="1"/>
              <p:nvPr/>
            </p:nvSpPr>
            <p:spPr>
              <a:xfrm>
                <a:off x="1583554" y="2927626"/>
                <a:ext cx="1801467" cy="254237"/>
              </a:xfrm>
              <a:prstGeom prst="rect">
                <a:avLst/>
              </a:prstGeom>
              <a:noFill/>
            </p:spPr>
            <p:txBody>
              <a:bodyPr wrap="square" rtlCol="0">
                <a:spAutoFit/>
              </a:bodyPr>
              <a:lstStyle/>
              <a:p>
                <a:pPr algn="ctr"/>
                <a:r>
                  <a:rPr lang="en-US" altLang="zh-CN" sz="160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23" name="文本框 58"/>
              <p:cNvSpPr txBox="1"/>
              <p:nvPr/>
            </p:nvSpPr>
            <p:spPr>
              <a:xfrm>
                <a:off x="1287627" y="2719670"/>
                <a:ext cx="2393320" cy="277349"/>
              </a:xfrm>
              <a:prstGeom prst="rect">
                <a:avLst/>
              </a:prstGeom>
              <a:noFill/>
            </p:spPr>
            <p:txBody>
              <a:bodyPr wrap="square" rtlCol="0">
                <a:spAutoFit/>
              </a:bodyPr>
              <a:lstStyle/>
              <a:p>
                <a:pPr algn="ctr"/>
                <a:r>
                  <a:rPr lang="en-US" altLang="zh-CN" i="1">
                    <a:solidFill>
                      <a:schemeClr val="bg1">
                        <a:lumMod val="50000"/>
                      </a:schemeClr>
                    </a:solidFill>
                    <a:latin typeface="Adobe Gothic Std B" panose="020b0800000000000000" pitchFamily="34" charset="-128"/>
                  </a:rPr>
                  <a:t>Please Enter your title</a:t>
                </a:r>
                <a:endParaRPr lang="zh-CN" altLang="en-US" i="1">
                  <a:solidFill>
                    <a:schemeClr val="bg1">
                      <a:lumMod val="50000"/>
                    </a:schemeClr>
                  </a:solidFill>
                  <a:latin typeface="Adobe Gothic Std B" panose="020b0800000000000000" pitchFamily="34" charset="-128"/>
                </a:endParaRPr>
              </a:p>
            </p:txBody>
          </p:sp>
        </p:grpSp>
        <p:sp>
          <p:nvSpPr>
            <p:cNvPr id="24" name="矩形 23"/>
            <p:cNvSpPr/>
            <p:nvPr/>
          </p:nvSpPr>
          <p:spPr>
            <a:xfrm>
              <a:off x="4853908" y="3863282"/>
              <a:ext cx="3818979" cy="901385"/>
            </a:xfrm>
            <a:prstGeom prst="rect">
              <a:avLst/>
            </a:prstGeom>
          </p:spPr>
          <p:txBody>
            <a:bodyPr wrap="square">
              <a:spAutoFit/>
            </a:bodyPr>
            <a:lstStyle/>
            <a:p>
              <a:pPr>
                <a:lnSpc>
                  <a:spcPct val="150000"/>
                </a:lnSpc>
              </a:pPr>
              <a:r>
                <a:rPr lang="en-US" altLang="zh-CN" sz="16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aphicFrame>
          <p:nvGraphicFramePr>
            <p:cNvPr id="25" name="图表 24"/>
            <p:cNvGraphicFramePr/>
            <p:nvPr/>
          </p:nvGraphicFramePr>
          <p:xfrm>
            <a:off x="816819" y="1415282"/>
            <a:ext cx="2986225" cy="2448000"/>
          </p:xfrm>
          <a:graphic>
            <a:graphicData uri="http://schemas.openxmlformats.org/drawingml/2006/chart">
              <c:chart xmlns:c="http://schemas.openxmlformats.org/drawingml/2006/chart" r:id="rId3"/>
            </a:graphicData>
          </a:graphic>
        </p:graphicFrame>
        <p:sp>
          <p:nvSpPr>
            <p:cNvPr id="26" name="任意多边形 25"/>
            <p:cNvSpPr/>
            <p:nvPr/>
          </p:nvSpPr>
          <p:spPr>
            <a:xfrm>
              <a:off x="789871" y="4005301"/>
              <a:ext cx="333931" cy="333931"/>
            </a:xfrm>
            <a:custGeom>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7" name="文本框 62"/>
            <p:cNvSpPr txBox="1"/>
            <p:nvPr/>
          </p:nvSpPr>
          <p:spPr>
            <a:xfrm>
              <a:off x="1118002" y="4008488"/>
              <a:ext cx="2827463" cy="392911"/>
            </a:xfrm>
            <a:prstGeom prst="rect">
              <a:avLst/>
            </a:prstGeom>
            <a:noFill/>
          </p:spPr>
          <p:txBody>
            <a:bodyPr wrap="square" rtlCol="0">
              <a:spAutoFit/>
            </a:bodyPr>
            <a:lstStyle/>
            <a:p>
              <a:r>
                <a:rPr lang="en-US" altLang="zh-CN" sz="2800">
                  <a:solidFill>
                    <a:schemeClr val="bg1">
                      <a:lumMod val="50000"/>
                    </a:schemeClr>
                  </a:solidFill>
                  <a:latin typeface="Adobe Gothic Std B" panose="020b0800000000000000" pitchFamily="34" charset="-128"/>
                </a:rPr>
                <a:t>Please enter your title</a:t>
              </a:r>
              <a:endParaRPr lang="zh-CN" altLang="en-US" sz="2800">
                <a:solidFill>
                  <a:schemeClr val="bg1">
                    <a:lumMod val="50000"/>
                  </a:schemeClr>
                </a:solidFill>
                <a:latin typeface="Adobe Gothic Std B" panose="020b0800000000000000" pitchFamily="34" charset="-128"/>
              </a:endParaRPr>
            </a:p>
          </p:txBody>
        </p:sp>
        <p:sp>
          <p:nvSpPr>
            <p:cNvPr id="28" name="矩形 27"/>
            <p:cNvSpPr/>
            <p:nvPr/>
          </p:nvSpPr>
          <p:spPr>
            <a:xfrm>
              <a:off x="491753" y="4446483"/>
              <a:ext cx="3788832" cy="323574"/>
            </a:xfrm>
            <a:prstGeom prst="rect">
              <a:avLst/>
            </a:prstGeom>
          </p:spPr>
          <p:txBody>
            <a:bodyPr wrap="square">
              <a:spAutoFit/>
            </a:bodyPr>
            <a:lstStyle/>
            <a:p>
              <a:r>
                <a:rPr lang="en-US" altLang="zh-CN" sz="1100" err="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100">
                <a:solidFill>
                  <a:schemeClr val="bg1">
                    <a:lumMod val="50000"/>
                  </a:schemeClr>
                </a:solidFill>
                <a:latin typeface="冬青黑体简体中文 W3" pitchFamily="2" charset="-122"/>
                <a:ea typeface="冬青黑体简体中文 W3"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5" name="Rounded Rectangle 3"/>
          <p:cNvSpPr/>
          <p:nvPr/>
        </p:nvSpPr>
        <p:spPr>
          <a:xfrm>
            <a:off x="1084926"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7" name="Rectangle 5"/>
          <p:cNvSpPr/>
          <p:nvPr/>
        </p:nvSpPr>
        <p:spPr>
          <a:xfrm>
            <a:off x="1244090" y="2198313"/>
            <a:ext cx="1698313" cy="1692771"/>
          </a:xfrm>
          <a:prstGeom prst="rect">
            <a:avLst/>
          </a:prstGeom>
        </p:spPr>
        <p:txBody>
          <a:bodyPr wrap="square">
            <a:spAutoFit/>
          </a:bodyPr>
          <a:lstStyle/>
          <a:p>
            <a:pPr algn="ctr">
              <a:lnSpc>
                <a:spcPct val="130000"/>
              </a:lnSpc>
            </a:pPr>
            <a:endParaRPr lang="en-US" sz="2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Design and Illsutartions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736786" y="3938769"/>
            <a:ext cx="843230" cy="255389"/>
          </a:xfrm>
          <a:prstGeom prst="roundRect">
            <a:avLst/>
          </a:prstGeom>
          <a:solidFill>
            <a:schemeClr val="tx2">
              <a:lumMod val="50000"/>
            </a:schemeClr>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ounded Rectangle 7"/>
          <p:cNvSpPr/>
          <p:nvPr/>
        </p:nvSpPr>
        <p:spPr>
          <a:xfrm>
            <a:off x="3753428"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0" name="Rectangle 8"/>
          <p:cNvSpPr/>
          <p:nvPr/>
        </p:nvSpPr>
        <p:spPr>
          <a:xfrm>
            <a:off x="3912592" y="2198313"/>
            <a:ext cx="1698313" cy="1692771"/>
          </a:xfrm>
          <a:prstGeom prst="rect">
            <a:avLst/>
          </a:prstGeom>
        </p:spPr>
        <p:txBody>
          <a:bodyPr wrap="square">
            <a:spAutoFit/>
          </a:bodyPr>
          <a:lstStyle/>
          <a:p>
            <a:pPr algn="ctr">
              <a:lnSpc>
                <a:spcPct val="130000"/>
              </a:lnSpc>
            </a:pPr>
            <a:r>
              <a:rPr lang="en-US" sz="2000">
                <a:solidFill>
                  <a:schemeClr val="bg1">
                    <a:lumMod val="50000"/>
                  </a:schemeClr>
                </a:solidFill>
                <a:latin typeface="FontAwesome" pitchFamily="2" charset="0"/>
              </a:rPr>
              <a:t> </a:t>
            </a:r>
            <a:endParaRPr lang="en-US" sz="2000">
              <a:solidFill>
                <a:schemeClr val="bg1">
                  <a:lumMod val="50000"/>
                </a:schemeClr>
              </a:solidFill>
              <a:latin typeface="FontAwesome" pitchFamily="2" charset="0"/>
            </a:endParaRPr>
          </a:p>
          <a:p>
            <a:pPr algn="ctr">
              <a:lnSpc>
                <a:spcPct val="130000"/>
              </a:lnSpc>
            </a:pPr>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Proejct &amp; Plan</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4405288" y="3938769"/>
            <a:ext cx="843230" cy="255389"/>
          </a:xfrm>
          <a:prstGeom prst="roundRect">
            <a:avLst/>
          </a:prstGeom>
          <a:solidFill>
            <a:srgbClr val="FEC564"/>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ounded Rectangle 10"/>
          <p:cNvSpPr/>
          <p:nvPr/>
        </p:nvSpPr>
        <p:spPr>
          <a:xfrm>
            <a:off x="6421930"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3" name="Rectangle 11"/>
          <p:cNvSpPr/>
          <p:nvPr/>
        </p:nvSpPr>
        <p:spPr>
          <a:xfrm>
            <a:off x="6581094" y="2193882"/>
            <a:ext cx="1698313" cy="1692771"/>
          </a:xfrm>
          <a:prstGeom prst="rect">
            <a:avLst/>
          </a:prstGeom>
        </p:spPr>
        <p:txBody>
          <a:bodyPr wrap="square">
            <a:spAutoFit/>
          </a:bodyPr>
          <a:lstStyle/>
          <a:p>
            <a:pPr algn="ctr">
              <a:lnSpc>
                <a:spcPct val="130000"/>
              </a:lnSpc>
            </a:pPr>
            <a:r>
              <a:rPr lang="en-US" sz="2000">
                <a:solidFill>
                  <a:schemeClr val="bg1">
                    <a:lumMod val="50000"/>
                  </a:schemeClr>
                </a:solidFill>
                <a:latin typeface="FontAwesome" pitchFamily="2" charset="0"/>
              </a:rPr>
              <a:t> </a:t>
            </a:r>
            <a:endParaRPr lang="en-US" sz="2000">
              <a:solidFill>
                <a:schemeClr val="bg1">
                  <a:lumMod val="50000"/>
                </a:schemeClr>
              </a:solidFill>
              <a:latin typeface="FontAwesome" pitchFamily="2" charset="0"/>
            </a:endParaRPr>
          </a:p>
          <a:p>
            <a:pPr algn="ctr">
              <a:lnSpc>
                <a:spcPct val="130000"/>
              </a:lnSpc>
            </a:pPr>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Analysis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7073790" y="3934338"/>
            <a:ext cx="843230" cy="255389"/>
          </a:xfrm>
          <a:prstGeom prst="roundRect">
            <a:avLst/>
          </a:prstGeom>
          <a:solidFill>
            <a:schemeClr val="tx2">
              <a:lumMod val="50000"/>
            </a:schemeClr>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ounded Rectangle 13"/>
          <p:cNvSpPr/>
          <p:nvPr/>
        </p:nvSpPr>
        <p:spPr>
          <a:xfrm>
            <a:off x="9090432"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6" name="Rectangle 14"/>
          <p:cNvSpPr/>
          <p:nvPr/>
        </p:nvSpPr>
        <p:spPr>
          <a:xfrm>
            <a:off x="9249596" y="2193882"/>
            <a:ext cx="1698313" cy="1692771"/>
          </a:xfrm>
          <a:prstGeom prst="rect">
            <a:avLst/>
          </a:prstGeom>
        </p:spPr>
        <p:txBody>
          <a:bodyPr wrap="square">
            <a:spAutoFit/>
          </a:bodyPr>
          <a:lstStyle/>
          <a:p>
            <a:pPr algn="ctr">
              <a:lnSpc>
                <a:spcPct val="130000"/>
              </a:lnSpc>
            </a:pPr>
            <a:r>
              <a:rPr lang="en-US" sz="2000">
                <a:solidFill>
                  <a:schemeClr val="bg1">
                    <a:lumMod val="50000"/>
                  </a:schemeClr>
                </a:solidFill>
                <a:latin typeface="FontAwesome" pitchFamily="2" charset="0"/>
              </a:rPr>
              <a:t> </a:t>
            </a:r>
            <a:endParaRPr lang="en-US" sz="2000">
              <a:solidFill>
                <a:schemeClr val="bg1">
                  <a:lumMod val="50000"/>
                </a:schemeClr>
              </a:solidFill>
              <a:latin typeface="FontAwesome" pitchFamily="2" charset="0"/>
            </a:endParaRPr>
          </a:p>
          <a:p>
            <a:pPr algn="ctr">
              <a:lnSpc>
                <a:spcPct val="130000"/>
              </a:lnSpc>
            </a:pPr>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Media &amp; Photos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9742292" y="3934338"/>
            <a:ext cx="843230" cy="255389"/>
          </a:xfrm>
          <a:prstGeom prst="roundRect">
            <a:avLst/>
          </a:prstGeom>
          <a:solidFill>
            <a:srgbClr val="FEC564"/>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20"/>
          <p:cNvSpPr/>
          <p:nvPr/>
        </p:nvSpPr>
        <p:spPr>
          <a:xfrm>
            <a:off x="1998240" y="4879580"/>
            <a:ext cx="8195521" cy="972574"/>
          </a:xfrm>
          <a:prstGeom prst="rect">
            <a:avLst/>
          </a:prstGeom>
        </p:spPr>
        <p:txBody>
          <a:bodyPr wrap="square">
            <a:spAutoFit/>
          </a:bodyPr>
          <a:lstStyle/>
          <a:p>
            <a:pPr algn="ctr">
              <a:lnSpc>
                <a:spcPct val="130000"/>
              </a:lnSpc>
            </a:pP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Team Work Process</a:t>
            </a:r>
            <a:endPar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Freeform 69"/>
          <p:cNvSpPr>
            <a:spLocks noEditPoints="1"/>
          </p:cNvSpPr>
          <p:nvPr/>
        </p:nvSpPr>
        <p:spPr bwMode="auto">
          <a:xfrm>
            <a:off x="4520607" y="2181019"/>
            <a:ext cx="483554" cy="320099"/>
          </a:xfrm>
          <a:custGeom>
            <a:gdLst>
              <a:gd name="T0" fmla="*/ 23 w 105"/>
              <a:gd name="T1" fmla="*/ 48 h 70"/>
              <a:gd name="T2" fmla="*/ 12 w 105"/>
              <a:gd name="T3" fmla="*/ 59 h 70"/>
              <a:gd name="T4" fmla="*/ 23 w 105"/>
              <a:gd name="T5" fmla="*/ 70 h 70"/>
              <a:gd name="T6" fmla="*/ 34 w 105"/>
              <a:gd name="T7" fmla="*/ 59 h 70"/>
              <a:gd name="T8" fmla="*/ 23 w 105"/>
              <a:gd name="T9" fmla="*/ 48 h 70"/>
              <a:gd name="T10" fmla="*/ 82 w 105"/>
              <a:gd name="T11" fmla="*/ 48 h 70"/>
              <a:gd name="T12" fmla="*/ 71 w 105"/>
              <a:gd name="T13" fmla="*/ 59 h 70"/>
              <a:gd name="T14" fmla="*/ 82 w 105"/>
              <a:gd name="T15" fmla="*/ 70 h 70"/>
              <a:gd name="T16" fmla="*/ 93 w 105"/>
              <a:gd name="T17" fmla="*/ 59 h 70"/>
              <a:gd name="T18" fmla="*/ 82 w 105"/>
              <a:gd name="T19" fmla="*/ 48 h 70"/>
              <a:gd name="T20" fmla="*/ 101 w 105"/>
              <a:gd name="T21" fmla="*/ 31 h 70"/>
              <a:gd name="T22" fmla="*/ 80 w 105"/>
              <a:gd name="T23" fmla="*/ 31 h 70"/>
              <a:gd name="T24" fmla="*/ 75 w 105"/>
              <a:gd name="T25" fmla="*/ 18 h 70"/>
              <a:gd name="T26" fmla="*/ 66 w 105"/>
              <a:gd name="T27" fmla="*/ 5 h 70"/>
              <a:gd name="T28" fmla="*/ 43 w 105"/>
              <a:gd name="T29" fmla="*/ 0 h 70"/>
              <a:gd name="T30" fmla="*/ 27 w 105"/>
              <a:gd name="T31" fmla="*/ 2 h 70"/>
              <a:gd name="T32" fmla="*/ 15 w 105"/>
              <a:gd name="T33" fmla="*/ 31 h 70"/>
              <a:gd name="T34" fmla="*/ 4 w 105"/>
              <a:gd name="T35" fmla="*/ 31 h 70"/>
              <a:gd name="T36" fmla="*/ 0 w 105"/>
              <a:gd name="T37" fmla="*/ 35 h 70"/>
              <a:gd name="T38" fmla="*/ 0 w 105"/>
              <a:gd name="T39" fmla="*/ 53 h 70"/>
              <a:gd name="T40" fmla="*/ 4 w 105"/>
              <a:gd name="T41" fmla="*/ 57 h 70"/>
              <a:gd name="T42" fmla="*/ 10 w 105"/>
              <a:gd name="T43" fmla="*/ 57 h 70"/>
              <a:gd name="T44" fmla="*/ 10 w 105"/>
              <a:gd name="T45" fmla="*/ 57 h 70"/>
              <a:gd name="T46" fmla="*/ 23 w 105"/>
              <a:gd name="T47" fmla="*/ 44 h 70"/>
              <a:gd name="T48" fmla="*/ 36 w 105"/>
              <a:gd name="T49" fmla="*/ 57 h 70"/>
              <a:gd name="T50" fmla="*/ 36 w 105"/>
              <a:gd name="T51" fmla="*/ 57 h 70"/>
              <a:gd name="T52" fmla="*/ 69 w 105"/>
              <a:gd name="T53" fmla="*/ 57 h 70"/>
              <a:gd name="T54" fmla="*/ 69 w 105"/>
              <a:gd name="T55" fmla="*/ 57 h 70"/>
              <a:gd name="T56" fmla="*/ 82 w 105"/>
              <a:gd name="T57" fmla="*/ 44 h 70"/>
              <a:gd name="T58" fmla="*/ 95 w 105"/>
              <a:gd name="T59" fmla="*/ 57 h 70"/>
              <a:gd name="T60" fmla="*/ 95 w 105"/>
              <a:gd name="T61" fmla="*/ 57 h 70"/>
              <a:gd name="T62" fmla="*/ 101 w 105"/>
              <a:gd name="T63" fmla="*/ 57 h 70"/>
              <a:gd name="T64" fmla="*/ 105 w 105"/>
              <a:gd name="T65" fmla="*/ 53 h 70"/>
              <a:gd name="T66" fmla="*/ 105 w 105"/>
              <a:gd name="T67" fmla="*/ 35 h 70"/>
              <a:gd name="T68" fmla="*/ 101 w 105"/>
              <a:gd name="T69" fmla="*/ 31 h 70"/>
              <a:gd name="T70" fmla="*/ 42 w 105"/>
              <a:gd name="T71" fmla="*/ 33 h 70"/>
              <a:gd name="T72" fmla="*/ 20 w 105"/>
              <a:gd name="T73" fmla="*/ 33 h 70"/>
              <a:gd name="T74" fmla="*/ 21 w 105"/>
              <a:gd name="T75" fmla="*/ 16 h 70"/>
              <a:gd name="T76" fmla="*/ 22 w 105"/>
              <a:gd name="T77" fmla="*/ 11 h 70"/>
              <a:gd name="T78" fmla="*/ 30 w 105"/>
              <a:gd name="T79" fmla="*/ 5 h 70"/>
              <a:gd name="T80" fmla="*/ 42 w 105"/>
              <a:gd name="T81" fmla="*/ 5 h 70"/>
              <a:gd name="T82" fmla="*/ 42 w 105"/>
              <a:gd name="T83" fmla="*/ 33 h 70"/>
              <a:gd name="T84" fmla="*/ 46 w 105"/>
              <a:gd name="T85" fmla="*/ 33 h 70"/>
              <a:gd name="T86" fmla="*/ 46 w 105"/>
              <a:gd name="T87" fmla="*/ 5 h 70"/>
              <a:gd name="T88" fmla="*/ 58 w 105"/>
              <a:gd name="T89" fmla="*/ 5 h 70"/>
              <a:gd name="T90" fmla="*/ 75 w 105"/>
              <a:gd name="T91" fmla="*/ 25 h 70"/>
              <a:gd name="T92" fmla="*/ 77 w 105"/>
              <a:gd name="T93" fmla="*/ 33 h 70"/>
              <a:gd name="T94" fmla="*/ 46 w 105"/>
              <a:gd name="T95" fmla="*/ 33 h 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70">
                <a:moveTo>
                  <a:pt x="23" y="48"/>
                </a:moveTo>
                <a:cubicBezTo>
                  <a:pt x="17" y="48"/>
                  <a:pt x="12" y="53"/>
                  <a:pt x="12" y="59"/>
                </a:cubicBezTo>
                <a:cubicBezTo>
                  <a:pt x="12" y="65"/>
                  <a:pt x="17" y="70"/>
                  <a:pt x="23" y="70"/>
                </a:cubicBezTo>
                <a:cubicBezTo>
                  <a:pt x="29" y="70"/>
                  <a:pt x="34" y="65"/>
                  <a:pt x="34" y="59"/>
                </a:cubicBezTo>
                <a:cubicBezTo>
                  <a:pt x="34" y="53"/>
                  <a:pt x="29" y="48"/>
                  <a:pt x="23" y="48"/>
                </a:cubicBezTo>
                <a:close/>
                <a:moveTo>
                  <a:pt x="82" y="48"/>
                </a:moveTo>
                <a:cubicBezTo>
                  <a:pt x="76" y="48"/>
                  <a:pt x="71" y="53"/>
                  <a:pt x="71" y="59"/>
                </a:cubicBezTo>
                <a:cubicBezTo>
                  <a:pt x="71" y="65"/>
                  <a:pt x="76" y="70"/>
                  <a:pt x="82" y="70"/>
                </a:cubicBezTo>
                <a:cubicBezTo>
                  <a:pt x="88" y="70"/>
                  <a:pt x="93" y="65"/>
                  <a:pt x="93" y="59"/>
                </a:cubicBezTo>
                <a:cubicBezTo>
                  <a:pt x="93" y="53"/>
                  <a:pt x="88" y="48"/>
                  <a:pt x="82" y="48"/>
                </a:cubicBezTo>
                <a:close/>
                <a:moveTo>
                  <a:pt x="101" y="31"/>
                </a:moveTo>
                <a:cubicBezTo>
                  <a:pt x="80" y="31"/>
                  <a:pt x="80" y="31"/>
                  <a:pt x="80" y="31"/>
                </a:cubicBezTo>
                <a:cubicBezTo>
                  <a:pt x="80" y="26"/>
                  <a:pt x="77" y="21"/>
                  <a:pt x="75" y="18"/>
                </a:cubicBezTo>
                <a:cubicBezTo>
                  <a:pt x="73" y="13"/>
                  <a:pt x="70" y="8"/>
                  <a:pt x="66" y="5"/>
                </a:cubicBezTo>
                <a:cubicBezTo>
                  <a:pt x="60" y="0"/>
                  <a:pt x="51" y="0"/>
                  <a:pt x="43" y="0"/>
                </a:cubicBezTo>
                <a:cubicBezTo>
                  <a:pt x="38" y="0"/>
                  <a:pt x="32" y="0"/>
                  <a:pt x="27" y="2"/>
                </a:cubicBezTo>
                <a:cubicBezTo>
                  <a:pt x="17" y="7"/>
                  <a:pt x="15" y="21"/>
                  <a:pt x="15" y="31"/>
                </a:cubicBezTo>
                <a:cubicBezTo>
                  <a:pt x="4" y="31"/>
                  <a:pt x="4" y="31"/>
                  <a:pt x="4" y="31"/>
                </a:cubicBezTo>
                <a:cubicBezTo>
                  <a:pt x="2" y="31"/>
                  <a:pt x="0" y="33"/>
                  <a:pt x="0" y="35"/>
                </a:cubicBezTo>
                <a:cubicBezTo>
                  <a:pt x="0" y="53"/>
                  <a:pt x="0" y="53"/>
                  <a:pt x="0" y="53"/>
                </a:cubicBezTo>
                <a:cubicBezTo>
                  <a:pt x="0" y="55"/>
                  <a:pt x="2" y="57"/>
                  <a:pt x="4" y="57"/>
                </a:cubicBezTo>
                <a:cubicBezTo>
                  <a:pt x="10" y="57"/>
                  <a:pt x="10" y="57"/>
                  <a:pt x="10" y="57"/>
                </a:cubicBezTo>
                <a:cubicBezTo>
                  <a:pt x="10" y="57"/>
                  <a:pt x="10" y="57"/>
                  <a:pt x="10" y="57"/>
                </a:cubicBezTo>
                <a:cubicBezTo>
                  <a:pt x="10" y="50"/>
                  <a:pt x="16" y="44"/>
                  <a:pt x="23" y="44"/>
                </a:cubicBezTo>
                <a:cubicBezTo>
                  <a:pt x="30" y="44"/>
                  <a:pt x="36" y="50"/>
                  <a:pt x="36" y="57"/>
                </a:cubicBezTo>
                <a:cubicBezTo>
                  <a:pt x="36" y="57"/>
                  <a:pt x="36" y="57"/>
                  <a:pt x="36" y="57"/>
                </a:cubicBezTo>
                <a:cubicBezTo>
                  <a:pt x="69" y="57"/>
                  <a:pt x="69" y="57"/>
                  <a:pt x="69" y="57"/>
                </a:cubicBezTo>
                <a:cubicBezTo>
                  <a:pt x="69" y="57"/>
                  <a:pt x="69" y="57"/>
                  <a:pt x="69" y="57"/>
                </a:cubicBezTo>
                <a:cubicBezTo>
                  <a:pt x="69" y="50"/>
                  <a:pt x="75" y="44"/>
                  <a:pt x="82" y="44"/>
                </a:cubicBezTo>
                <a:cubicBezTo>
                  <a:pt x="89" y="44"/>
                  <a:pt x="95" y="50"/>
                  <a:pt x="95" y="57"/>
                </a:cubicBezTo>
                <a:cubicBezTo>
                  <a:pt x="95" y="57"/>
                  <a:pt x="95" y="57"/>
                  <a:pt x="95" y="57"/>
                </a:cubicBezTo>
                <a:cubicBezTo>
                  <a:pt x="101" y="57"/>
                  <a:pt x="101" y="57"/>
                  <a:pt x="101" y="57"/>
                </a:cubicBezTo>
                <a:cubicBezTo>
                  <a:pt x="103" y="57"/>
                  <a:pt x="105" y="55"/>
                  <a:pt x="105" y="53"/>
                </a:cubicBezTo>
                <a:cubicBezTo>
                  <a:pt x="105" y="35"/>
                  <a:pt x="105" y="35"/>
                  <a:pt x="105" y="35"/>
                </a:cubicBezTo>
                <a:cubicBezTo>
                  <a:pt x="105" y="33"/>
                  <a:pt x="103" y="31"/>
                  <a:pt x="101" y="31"/>
                </a:cubicBezTo>
                <a:close/>
                <a:moveTo>
                  <a:pt x="42" y="33"/>
                </a:moveTo>
                <a:cubicBezTo>
                  <a:pt x="20" y="33"/>
                  <a:pt x="20" y="33"/>
                  <a:pt x="20" y="33"/>
                </a:cubicBezTo>
                <a:cubicBezTo>
                  <a:pt x="20" y="33"/>
                  <a:pt x="20" y="20"/>
                  <a:pt x="21" y="16"/>
                </a:cubicBezTo>
                <a:cubicBezTo>
                  <a:pt x="21" y="14"/>
                  <a:pt x="22" y="13"/>
                  <a:pt x="22" y="11"/>
                </a:cubicBezTo>
                <a:cubicBezTo>
                  <a:pt x="24" y="8"/>
                  <a:pt x="26" y="5"/>
                  <a:pt x="30" y="5"/>
                </a:cubicBezTo>
                <a:cubicBezTo>
                  <a:pt x="31" y="5"/>
                  <a:pt x="42" y="5"/>
                  <a:pt x="42" y="5"/>
                </a:cubicBezTo>
                <a:lnTo>
                  <a:pt x="42" y="33"/>
                </a:lnTo>
                <a:close/>
                <a:moveTo>
                  <a:pt x="46" y="33"/>
                </a:moveTo>
                <a:cubicBezTo>
                  <a:pt x="46" y="5"/>
                  <a:pt x="46" y="5"/>
                  <a:pt x="46" y="5"/>
                </a:cubicBezTo>
                <a:cubicBezTo>
                  <a:pt x="50" y="5"/>
                  <a:pt x="54" y="4"/>
                  <a:pt x="58" y="5"/>
                </a:cubicBezTo>
                <a:cubicBezTo>
                  <a:pt x="67" y="7"/>
                  <a:pt x="71" y="18"/>
                  <a:pt x="75" y="25"/>
                </a:cubicBezTo>
                <a:cubicBezTo>
                  <a:pt x="76" y="27"/>
                  <a:pt x="77" y="33"/>
                  <a:pt x="77" y="33"/>
                </a:cubicBezTo>
                <a:lnTo>
                  <a:pt x="46" y="33"/>
                </a:lnTo>
                <a:close/>
              </a:path>
            </a:pathLst>
          </a:custGeom>
          <a:solidFill>
            <a:srgbClr val="FEC564"/>
          </a:solidFill>
          <a:ln>
            <a:noFill/>
          </a:ln>
        </p:spPr>
        <p:txBody>
          <a:bodyPr vert="horz" wrap="square" lIns="91440" tIns="45720" rIns="91440" bIns="45720" numCol="1" anchor="t" anchorCtr="0" compatLnSpc="1"/>
          <a:lstStyle/>
          <a:p>
            <a:endParaRPr lang="zh-CN" altLang="en-US" sz="2000">
              <a:solidFill>
                <a:schemeClr val="bg1">
                  <a:lumMod val="50000"/>
                </a:schemeClr>
              </a:solidFill>
            </a:endParaRPr>
          </a:p>
        </p:txBody>
      </p:sp>
      <p:sp>
        <p:nvSpPr>
          <p:cNvPr id="20" name="Freeform 224"/>
          <p:cNvSpPr>
            <a:spLocks noEditPoints="1"/>
          </p:cNvSpPr>
          <p:nvPr/>
        </p:nvSpPr>
        <p:spPr bwMode="auto">
          <a:xfrm>
            <a:off x="9970713" y="2242343"/>
            <a:ext cx="446096" cy="258803"/>
          </a:xfrm>
          <a:custGeom>
            <a:gdLst>
              <a:gd name="T0" fmla="*/ 95 w 97"/>
              <a:gd name="T1" fmla="*/ 1 h 56"/>
              <a:gd name="T2" fmla="*/ 91 w 97"/>
              <a:gd name="T3" fmla="*/ 0 h 56"/>
              <a:gd name="T4" fmla="*/ 6 w 97"/>
              <a:gd name="T5" fmla="*/ 0 h 56"/>
              <a:gd name="T6" fmla="*/ 2 w 97"/>
              <a:gd name="T7" fmla="*/ 1 h 56"/>
              <a:gd name="T8" fmla="*/ 0 w 97"/>
              <a:gd name="T9" fmla="*/ 5 h 56"/>
              <a:gd name="T10" fmla="*/ 0 w 97"/>
              <a:gd name="T11" fmla="*/ 51 h 56"/>
              <a:gd name="T12" fmla="*/ 8 w 97"/>
              <a:gd name="T13" fmla="*/ 51 h 56"/>
              <a:gd name="T14" fmla="*/ 14 w 97"/>
              <a:gd name="T15" fmla="*/ 56 h 56"/>
              <a:gd name="T16" fmla="*/ 21 w 97"/>
              <a:gd name="T17" fmla="*/ 51 h 56"/>
              <a:gd name="T18" fmla="*/ 23 w 97"/>
              <a:gd name="T19" fmla="*/ 51 h 56"/>
              <a:gd name="T20" fmla="*/ 30 w 97"/>
              <a:gd name="T21" fmla="*/ 56 h 56"/>
              <a:gd name="T22" fmla="*/ 36 w 97"/>
              <a:gd name="T23" fmla="*/ 51 h 56"/>
              <a:gd name="T24" fmla="*/ 61 w 97"/>
              <a:gd name="T25" fmla="*/ 51 h 56"/>
              <a:gd name="T26" fmla="*/ 67 w 97"/>
              <a:gd name="T27" fmla="*/ 56 h 56"/>
              <a:gd name="T28" fmla="*/ 74 w 97"/>
              <a:gd name="T29" fmla="*/ 51 h 56"/>
              <a:gd name="T30" fmla="*/ 76 w 97"/>
              <a:gd name="T31" fmla="*/ 51 h 56"/>
              <a:gd name="T32" fmla="*/ 83 w 97"/>
              <a:gd name="T33" fmla="*/ 56 h 56"/>
              <a:gd name="T34" fmla="*/ 89 w 97"/>
              <a:gd name="T35" fmla="*/ 51 h 56"/>
              <a:gd name="T36" fmla="*/ 97 w 97"/>
              <a:gd name="T37" fmla="*/ 51 h 56"/>
              <a:gd name="T38" fmla="*/ 97 w 97"/>
              <a:gd name="T39" fmla="*/ 5 h 56"/>
              <a:gd name="T40" fmla="*/ 95 w 97"/>
              <a:gd name="T41" fmla="*/ 1 h 56"/>
              <a:gd name="T42" fmla="*/ 19 w 97"/>
              <a:gd name="T43" fmla="*/ 40 h 56"/>
              <a:gd name="T44" fmla="*/ 18 w 97"/>
              <a:gd name="T45" fmla="*/ 43 h 56"/>
              <a:gd name="T46" fmla="*/ 15 w 97"/>
              <a:gd name="T47" fmla="*/ 44 h 56"/>
              <a:gd name="T48" fmla="*/ 10 w 97"/>
              <a:gd name="T49" fmla="*/ 44 h 56"/>
              <a:gd name="T50" fmla="*/ 7 w 97"/>
              <a:gd name="T51" fmla="*/ 43 h 56"/>
              <a:gd name="T52" fmla="*/ 5 w 97"/>
              <a:gd name="T53" fmla="*/ 40 h 56"/>
              <a:gd name="T54" fmla="*/ 5 w 97"/>
              <a:gd name="T55" fmla="*/ 17 h 56"/>
              <a:gd name="T56" fmla="*/ 7 w 97"/>
              <a:gd name="T57" fmla="*/ 14 h 56"/>
              <a:gd name="T58" fmla="*/ 10 w 97"/>
              <a:gd name="T59" fmla="*/ 13 h 56"/>
              <a:gd name="T60" fmla="*/ 15 w 97"/>
              <a:gd name="T61" fmla="*/ 13 h 56"/>
              <a:gd name="T62" fmla="*/ 18 w 97"/>
              <a:gd name="T63" fmla="*/ 14 h 56"/>
              <a:gd name="T64" fmla="*/ 19 w 97"/>
              <a:gd name="T65" fmla="*/ 17 h 56"/>
              <a:gd name="T66" fmla="*/ 19 w 97"/>
              <a:gd name="T67" fmla="*/ 40 h 56"/>
              <a:gd name="T68" fmla="*/ 58 w 97"/>
              <a:gd name="T69" fmla="*/ 16 h 56"/>
              <a:gd name="T70" fmla="*/ 56 w 97"/>
              <a:gd name="T71" fmla="*/ 19 h 56"/>
              <a:gd name="T72" fmla="*/ 53 w 97"/>
              <a:gd name="T73" fmla="*/ 21 h 56"/>
              <a:gd name="T74" fmla="*/ 34 w 97"/>
              <a:gd name="T75" fmla="*/ 21 h 56"/>
              <a:gd name="T76" fmla="*/ 31 w 97"/>
              <a:gd name="T77" fmla="*/ 19 h 56"/>
              <a:gd name="T78" fmla="*/ 29 w 97"/>
              <a:gd name="T79" fmla="*/ 16 h 56"/>
              <a:gd name="T80" fmla="*/ 29 w 97"/>
              <a:gd name="T81" fmla="*/ 9 h 56"/>
              <a:gd name="T82" fmla="*/ 31 w 97"/>
              <a:gd name="T83" fmla="*/ 6 h 56"/>
              <a:gd name="T84" fmla="*/ 34 w 97"/>
              <a:gd name="T85" fmla="*/ 4 h 56"/>
              <a:gd name="T86" fmla="*/ 53 w 97"/>
              <a:gd name="T87" fmla="*/ 4 h 56"/>
              <a:gd name="T88" fmla="*/ 56 w 97"/>
              <a:gd name="T89" fmla="*/ 6 h 56"/>
              <a:gd name="T90" fmla="*/ 58 w 97"/>
              <a:gd name="T91" fmla="*/ 9 h 56"/>
              <a:gd name="T92" fmla="*/ 58 w 97"/>
              <a:gd name="T93" fmla="*/ 16 h 56"/>
              <a:gd name="T94" fmla="*/ 91 w 97"/>
              <a:gd name="T95" fmla="*/ 16 h 56"/>
              <a:gd name="T96" fmla="*/ 89 w 97"/>
              <a:gd name="T97" fmla="*/ 19 h 56"/>
              <a:gd name="T98" fmla="*/ 86 w 97"/>
              <a:gd name="T99" fmla="*/ 21 h 56"/>
              <a:gd name="T100" fmla="*/ 67 w 97"/>
              <a:gd name="T101" fmla="*/ 21 h 56"/>
              <a:gd name="T102" fmla="*/ 64 w 97"/>
              <a:gd name="T103" fmla="*/ 19 h 56"/>
              <a:gd name="T104" fmla="*/ 62 w 97"/>
              <a:gd name="T105" fmla="*/ 16 h 56"/>
              <a:gd name="T106" fmla="*/ 62 w 97"/>
              <a:gd name="T107" fmla="*/ 9 h 56"/>
              <a:gd name="T108" fmla="*/ 64 w 97"/>
              <a:gd name="T109" fmla="*/ 6 h 56"/>
              <a:gd name="T110" fmla="*/ 67 w 97"/>
              <a:gd name="T111" fmla="*/ 4 h 56"/>
              <a:gd name="T112" fmla="*/ 86 w 97"/>
              <a:gd name="T113" fmla="*/ 4 h 56"/>
              <a:gd name="T114" fmla="*/ 89 w 97"/>
              <a:gd name="T115" fmla="*/ 6 h 56"/>
              <a:gd name="T116" fmla="*/ 91 w 97"/>
              <a:gd name="T117" fmla="*/ 9 h 56"/>
              <a:gd name="T118" fmla="*/ 91 w 97"/>
              <a:gd name="T119" fmla="*/ 16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6">
                <a:moveTo>
                  <a:pt x="95" y="1"/>
                </a:moveTo>
                <a:cubicBezTo>
                  <a:pt x="94" y="0"/>
                  <a:pt x="93" y="0"/>
                  <a:pt x="91" y="0"/>
                </a:cubicBezTo>
                <a:cubicBezTo>
                  <a:pt x="6" y="0"/>
                  <a:pt x="6" y="0"/>
                  <a:pt x="6" y="0"/>
                </a:cubicBezTo>
                <a:cubicBezTo>
                  <a:pt x="4" y="0"/>
                  <a:pt x="3" y="0"/>
                  <a:pt x="2" y="1"/>
                </a:cubicBezTo>
                <a:cubicBezTo>
                  <a:pt x="1" y="2"/>
                  <a:pt x="0" y="4"/>
                  <a:pt x="0" y="5"/>
                </a:cubicBezTo>
                <a:cubicBezTo>
                  <a:pt x="0" y="51"/>
                  <a:pt x="0" y="51"/>
                  <a:pt x="0" y="51"/>
                </a:cubicBezTo>
                <a:cubicBezTo>
                  <a:pt x="0" y="51"/>
                  <a:pt x="3" y="51"/>
                  <a:pt x="8" y="51"/>
                </a:cubicBezTo>
                <a:cubicBezTo>
                  <a:pt x="9" y="54"/>
                  <a:pt x="11" y="56"/>
                  <a:pt x="14" y="56"/>
                </a:cubicBezTo>
                <a:cubicBezTo>
                  <a:pt x="17" y="56"/>
                  <a:pt x="20" y="54"/>
                  <a:pt x="21" y="51"/>
                </a:cubicBezTo>
                <a:cubicBezTo>
                  <a:pt x="23" y="51"/>
                  <a:pt x="23" y="51"/>
                  <a:pt x="23" y="51"/>
                </a:cubicBezTo>
                <a:cubicBezTo>
                  <a:pt x="24" y="54"/>
                  <a:pt x="27" y="56"/>
                  <a:pt x="30" y="56"/>
                </a:cubicBezTo>
                <a:cubicBezTo>
                  <a:pt x="33" y="56"/>
                  <a:pt x="35" y="54"/>
                  <a:pt x="36" y="51"/>
                </a:cubicBezTo>
                <a:cubicBezTo>
                  <a:pt x="61" y="51"/>
                  <a:pt x="61" y="51"/>
                  <a:pt x="61" y="51"/>
                </a:cubicBezTo>
                <a:cubicBezTo>
                  <a:pt x="62" y="54"/>
                  <a:pt x="64" y="56"/>
                  <a:pt x="67" y="56"/>
                </a:cubicBezTo>
                <a:cubicBezTo>
                  <a:pt x="70" y="56"/>
                  <a:pt x="73" y="54"/>
                  <a:pt x="74" y="51"/>
                </a:cubicBezTo>
                <a:cubicBezTo>
                  <a:pt x="76" y="51"/>
                  <a:pt x="76" y="51"/>
                  <a:pt x="76" y="51"/>
                </a:cubicBezTo>
                <a:cubicBezTo>
                  <a:pt x="77" y="54"/>
                  <a:pt x="80" y="56"/>
                  <a:pt x="83" y="56"/>
                </a:cubicBezTo>
                <a:cubicBezTo>
                  <a:pt x="86" y="56"/>
                  <a:pt x="88" y="54"/>
                  <a:pt x="89" y="51"/>
                </a:cubicBezTo>
                <a:cubicBezTo>
                  <a:pt x="94" y="51"/>
                  <a:pt x="97" y="51"/>
                  <a:pt x="97" y="51"/>
                </a:cubicBezTo>
                <a:cubicBezTo>
                  <a:pt x="97" y="5"/>
                  <a:pt x="97" y="5"/>
                  <a:pt x="97" y="5"/>
                </a:cubicBezTo>
                <a:cubicBezTo>
                  <a:pt x="97" y="4"/>
                  <a:pt x="96" y="2"/>
                  <a:pt x="95" y="1"/>
                </a:cubicBezTo>
                <a:close/>
                <a:moveTo>
                  <a:pt x="19" y="40"/>
                </a:moveTo>
                <a:cubicBezTo>
                  <a:pt x="19" y="41"/>
                  <a:pt x="19" y="42"/>
                  <a:pt x="18" y="43"/>
                </a:cubicBezTo>
                <a:cubicBezTo>
                  <a:pt x="17" y="44"/>
                  <a:pt x="16" y="44"/>
                  <a:pt x="15" y="44"/>
                </a:cubicBezTo>
                <a:cubicBezTo>
                  <a:pt x="10" y="44"/>
                  <a:pt x="10" y="44"/>
                  <a:pt x="10" y="44"/>
                </a:cubicBezTo>
                <a:cubicBezTo>
                  <a:pt x="9" y="44"/>
                  <a:pt x="8" y="44"/>
                  <a:pt x="7" y="43"/>
                </a:cubicBezTo>
                <a:cubicBezTo>
                  <a:pt x="6" y="42"/>
                  <a:pt x="5" y="41"/>
                  <a:pt x="5" y="40"/>
                </a:cubicBezTo>
                <a:cubicBezTo>
                  <a:pt x="5" y="17"/>
                  <a:pt x="5" y="17"/>
                  <a:pt x="5" y="17"/>
                </a:cubicBezTo>
                <a:cubicBezTo>
                  <a:pt x="5" y="16"/>
                  <a:pt x="6" y="15"/>
                  <a:pt x="7" y="14"/>
                </a:cubicBezTo>
                <a:cubicBezTo>
                  <a:pt x="8" y="13"/>
                  <a:pt x="9" y="13"/>
                  <a:pt x="10" y="13"/>
                </a:cubicBezTo>
                <a:cubicBezTo>
                  <a:pt x="15" y="13"/>
                  <a:pt x="15" y="13"/>
                  <a:pt x="15" y="13"/>
                </a:cubicBezTo>
                <a:cubicBezTo>
                  <a:pt x="16" y="13"/>
                  <a:pt x="17" y="13"/>
                  <a:pt x="18" y="14"/>
                </a:cubicBezTo>
                <a:cubicBezTo>
                  <a:pt x="19" y="15"/>
                  <a:pt x="19" y="16"/>
                  <a:pt x="19" y="17"/>
                </a:cubicBezTo>
                <a:lnTo>
                  <a:pt x="19" y="40"/>
                </a:lnTo>
                <a:close/>
                <a:moveTo>
                  <a:pt x="58" y="16"/>
                </a:moveTo>
                <a:cubicBezTo>
                  <a:pt x="58" y="17"/>
                  <a:pt x="57" y="18"/>
                  <a:pt x="56" y="19"/>
                </a:cubicBezTo>
                <a:cubicBezTo>
                  <a:pt x="55" y="20"/>
                  <a:pt x="54" y="21"/>
                  <a:pt x="53" y="21"/>
                </a:cubicBezTo>
                <a:cubicBezTo>
                  <a:pt x="34" y="21"/>
                  <a:pt x="34" y="21"/>
                  <a:pt x="34" y="21"/>
                </a:cubicBezTo>
                <a:cubicBezTo>
                  <a:pt x="33" y="21"/>
                  <a:pt x="31" y="20"/>
                  <a:pt x="31" y="19"/>
                </a:cubicBezTo>
                <a:cubicBezTo>
                  <a:pt x="30" y="18"/>
                  <a:pt x="29" y="17"/>
                  <a:pt x="29" y="16"/>
                </a:cubicBezTo>
                <a:cubicBezTo>
                  <a:pt x="29" y="9"/>
                  <a:pt x="29" y="9"/>
                  <a:pt x="29" y="9"/>
                </a:cubicBezTo>
                <a:cubicBezTo>
                  <a:pt x="29" y="8"/>
                  <a:pt x="30" y="7"/>
                  <a:pt x="31" y="6"/>
                </a:cubicBezTo>
                <a:cubicBezTo>
                  <a:pt x="31" y="5"/>
                  <a:pt x="33" y="4"/>
                  <a:pt x="34" y="4"/>
                </a:cubicBezTo>
                <a:cubicBezTo>
                  <a:pt x="53" y="4"/>
                  <a:pt x="53" y="4"/>
                  <a:pt x="53" y="4"/>
                </a:cubicBezTo>
                <a:cubicBezTo>
                  <a:pt x="54" y="4"/>
                  <a:pt x="55" y="5"/>
                  <a:pt x="56" y="6"/>
                </a:cubicBezTo>
                <a:cubicBezTo>
                  <a:pt x="57" y="7"/>
                  <a:pt x="58" y="8"/>
                  <a:pt x="58" y="9"/>
                </a:cubicBezTo>
                <a:lnTo>
                  <a:pt x="58" y="16"/>
                </a:lnTo>
                <a:close/>
                <a:moveTo>
                  <a:pt x="91" y="16"/>
                </a:moveTo>
                <a:cubicBezTo>
                  <a:pt x="91" y="17"/>
                  <a:pt x="90" y="18"/>
                  <a:pt x="89" y="19"/>
                </a:cubicBezTo>
                <a:cubicBezTo>
                  <a:pt x="88" y="20"/>
                  <a:pt x="87" y="21"/>
                  <a:pt x="86" y="21"/>
                </a:cubicBezTo>
                <a:cubicBezTo>
                  <a:pt x="67" y="21"/>
                  <a:pt x="67" y="21"/>
                  <a:pt x="67" y="21"/>
                </a:cubicBezTo>
                <a:cubicBezTo>
                  <a:pt x="66" y="21"/>
                  <a:pt x="64" y="20"/>
                  <a:pt x="64" y="19"/>
                </a:cubicBezTo>
                <a:cubicBezTo>
                  <a:pt x="63" y="18"/>
                  <a:pt x="62" y="17"/>
                  <a:pt x="62" y="16"/>
                </a:cubicBezTo>
                <a:cubicBezTo>
                  <a:pt x="62" y="9"/>
                  <a:pt x="62" y="9"/>
                  <a:pt x="62" y="9"/>
                </a:cubicBezTo>
                <a:cubicBezTo>
                  <a:pt x="62" y="8"/>
                  <a:pt x="63" y="7"/>
                  <a:pt x="64" y="6"/>
                </a:cubicBezTo>
                <a:cubicBezTo>
                  <a:pt x="64" y="5"/>
                  <a:pt x="66" y="4"/>
                  <a:pt x="67" y="4"/>
                </a:cubicBezTo>
                <a:cubicBezTo>
                  <a:pt x="86" y="4"/>
                  <a:pt x="86" y="4"/>
                  <a:pt x="86" y="4"/>
                </a:cubicBezTo>
                <a:cubicBezTo>
                  <a:pt x="87" y="4"/>
                  <a:pt x="88" y="5"/>
                  <a:pt x="89" y="6"/>
                </a:cubicBezTo>
                <a:cubicBezTo>
                  <a:pt x="90" y="7"/>
                  <a:pt x="91" y="8"/>
                  <a:pt x="91" y="9"/>
                </a:cubicBezTo>
                <a:lnTo>
                  <a:pt x="91" y="16"/>
                </a:lnTo>
                <a:close/>
              </a:path>
            </a:pathLst>
          </a:custGeom>
          <a:solidFill>
            <a:srgbClr val="FEC564"/>
          </a:solidFill>
          <a:ln>
            <a:noFill/>
          </a:ln>
        </p:spPr>
        <p:txBody>
          <a:bodyPr vert="horz" wrap="square" lIns="91440" tIns="45720" rIns="91440" bIns="45720" numCol="1" anchor="t" anchorCtr="0" compatLnSpc="1"/>
          <a:lstStyle/>
          <a:p>
            <a:endParaRPr lang="zh-CN" altLang="en-US" sz="2000">
              <a:solidFill>
                <a:schemeClr val="bg1">
                  <a:lumMod val="50000"/>
                </a:schemeClr>
              </a:solidFill>
            </a:endParaRPr>
          </a:p>
        </p:txBody>
      </p:sp>
      <p:sp>
        <p:nvSpPr>
          <p:cNvPr id="21" name="Freeform 225"/>
          <p:cNvSpPr/>
          <p:nvPr/>
        </p:nvSpPr>
        <p:spPr bwMode="auto">
          <a:xfrm>
            <a:off x="7241581" y="2092508"/>
            <a:ext cx="486960" cy="486960"/>
          </a:xfrm>
          <a:custGeom>
            <a:gdLst>
              <a:gd name="T0" fmla="*/ 74 w 106"/>
              <a:gd name="T1" fmla="*/ 47 h 106"/>
              <a:gd name="T2" fmla="*/ 25 w 106"/>
              <a:gd name="T3" fmla="*/ 9 h 106"/>
              <a:gd name="T4" fmla="*/ 48 w 106"/>
              <a:gd name="T5" fmla="*/ 46 h 106"/>
              <a:gd name="T6" fmla="*/ 20 w 106"/>
              <a:gd name="T7" fmla="*/ 45 h 106"/>
              <a:gd name="T8" fmla="*/ 2 w 106"/>
              <a:gd name="T9" fmla="*/ 27 h 106"/>
              <a:gd name="T10" fmla="*/ 6 w 106"/>
              <a:gd name="T11" fmla="*/ 46 h 106"/>
              <a:gd name="T12" fmla="*/ 6 w 106"/>
              <a:gd name="T13" fmla="*/ 60 h 106"/>
              <a:gd name="T14" fmla="*/ 2 w 106"/>
              <a:gd name="T15" fmla="*/ 79 h 106"/>
              <a:gd name="T16" fmla="*/ 20 w 106"/>
              <a:gd name="T17" fmla="*/ 61 h 106"/>
              <a:gd name="T18" fmla="*/ 48 w 106"/>
              <a:gd name="T19" fmla="*/ 60 h 106"/>
              <a:gd name="T20" fmla="*/ 25 w 106"/>
              <a:gd name="T21" fmla="*/ 97 h 106"/>
              <a:gd name="T22" fmla="*/ 74 w 106"/>
              <a:gd name="T23" fmla="*/ 59 h 106"/>
              <a:gd name="T24" fmla="*/ 106 w 106"/>
              <a:gd name="T25" fmla="*/ 53 h 106"/>
              <a:gd name="T26" fmla="*/ 74 w 106"/>
              <a:gd name="T27" fmla="*/ 47 h 1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05">
                <a:moveTo>
                  <a:pt x="74" y="47"/>
                </a:moveTo>
                <a:cubicBezTo>
                  <a:pt x="60" y="20"/>
                  <a:pt x="18" y="0"/>
                  <a:pt x="25" y="9"/>
                </a:cubicBezTo>
                <a:cubicBezTo>
                  <a:pt x="31" y="17"/>
                  <a:pt x="51" y="46"/>
                  <a:pt x="48" y="46"/>
                </a:cubicBezTo>
                <a:cubicBezTo>
                  <a:pt x="46" y="46"/>
                  <a:pt x="25" y="47"/>
                  <a:pt x="20" y="45"/>
                </a:cubicBezTo>
                <a:cubicBezTo>
                  <a:pt x="16" y="43"/>
                  <a:pt x="5" y="27"/>
                  <a:pt x="2" y="27"/>
                </a:cubicBezTo>
                <a:cubicBezTo>
                  <a:pt x="0" y="28"/>
                  <a:pt x="6" y="46"/>
                  <a:pt x="6" y="46"/>
                </a:cubicBezTo>
                <a:cubicBezTo>
                  <a:pt x="6" y="60"/>
                  <a:pt x="6" y="60"/>
                  <a:pt x="6" y="60"/>
                </a:cubicBezTo>
                <a:cubicBezTo>
                  <a:pt x="6" y="60"/>
                  <a:pt x="0" y="78"/>
                  <a:pt x="2" y="79"/>
                </a:cubicBezTo>
                <a:cubicBezTo>
                  <a:pt x="5" y="79"/>
                  <a:pt x="16" y="63"/>
                  <a:pt x="20" y="61"/>
                </a:cubicBezTo>
                <a:cubicBezTo>
                  <a:pt x="25" y="59"/>
                  <a:pt x="46" y="60"/>
                  <a:pt x="48" y="60"/>
                </a:cubicBezTo>
                <a:cubicBezTo>
                  <a:pt x="51" y="60"/>
                  <a:pt x="31" y="89"/>
                  <a:pt x="25" y="97"/>
                </a:cubicBezTo>
                <a:cubicBezTo>
                  <a:pt x="18" y="106"/>
                  <a:pt x="60" y="86"/>
                  <a:pt x="74" y="59"/>
                </a:cubicBezTo>
                <a:cubicBezTo>
                  <a:pt x="75" y="59"/>
                  <a:pt x="105" y="61"/>
                  <a:pt x="106" y="53"/>
                </a:cubicBezTo>
                <a:cubicBezTo>
                  <a:pt x="105" y="45"/>
                  <a:pt x="75" y="47"/>
                  <a:pt x="74" y="4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sz="2000">
              <a:solidFill>
                <a:schemeClr val="bg1">
                  <a:lumMod val="50000"/>
                </a:schemeClr>
              </a:solidFill>
            </a:endParaRPr>
          </a:p>
        </p:txBody>
      </p:sp>
      <p:sp>
        <p:nvSpPr>
          <p:cNvPr id="22" name="Freeform 299"/>
          <p:cNvSpPr/>
          <p:nvPr/>
        </p:nvSpPr>
        <p:spPr bwMode="auto">
          <a:xfrm>
            <a:off x="1802797" y="2242343"/>
            <a:ext cx="531228" cy="187293"/>
          </a:xfrm>
          <a:custGeom>
            <a:gdLst>
              <a:gd name="T0" fmla="*/ 29 w 116"/>
              <a:gd name="T1" fmla="*/ 16 h 41"/>
              <a:gd name="T2" fmla="*/ 33 w 116"/>
              <a:gd name="T3" fmla="*/ 11 h 41"/>
              <a:gd name="T4" fmla="*/ 33 w 116"/>
              <a:gd name="T5" fmla="*/ 4 h 41"/>
              <a:gd name="T6" fmla="*/ 29 w 116"/>
              <a:gd name="T7" fmla="*/ 0 h 41"/>
              <a:gd name="T8" fmla="*/ 16 w 116"/>
              <a:gd name="T9" fmla="*/ 0 h 41"/>
              <a:gd name="T10" fmla="*/ 11 w 116"/>
              <a:gd name="T11" fmla="*/ 4 h 41"/>
              <a:gd name="T12" fmla="*/ 11 w 116"/>
              <a:gd name="T13" fmla="*/ 11 h 41"/>
              <a:gd name="T14" fmla="*/ 16 w 116"/>
              <a:gd name="T15" fmla="*/ 16 h 41"/>
              <a:gd name="T16" fmla="*/ 17 w 116"/>
              <a:gd name="T17" fmla="*/ 16 h 41"/>
              <a:gd name="T18" fmla="*/ 17 w 116"/>
              <a:gd name="T19" fmla="*/ 29 h 41"/>
              <a:gd name="T20" fmla="*/ 15 w 116"/>
              <a:gd name="T21" fmla="*/ 31 h 41"/>
              <a:gd name="T22" fmla="*/ 10 w 116"/>
              <a:gd name="T23" fmla="*/ 31 h 41"/>
              <a:gd name="T24" fmla="*/ 5 w 116"/>
              <a:gd name="T25" fmla="*/ 26 h 41"/>
              <a:gd name="T26" fmla="*/ 6 w 116"/>
              <a:gd name="T27" fmla="*/ 33 h 41"/>
              <a:gd name="T28" fmla="*/ 5 w 116"/>
              <a:gd name="T29" fmla="*/ 41 h 41"/>
              <a:gd name="T30" fmla="*/ 10 w 116"/>
              <a:gd name="T31" fmla="*/ 37 h 41"/>
              <a:gd name="T32" fmla="*/ 15 w 116"/>
              <a:gd name="T33" fmla="*/ 37 h 41"/>
              <a:gd name="T34" fmla="*/ 23 w 116"/>
              <a:gd name="T35" fmla="*/ 29 h 41"/>
              <a:gd name="T36" fmla="*/ 23 w 116"/>
              <a:gd name="T37" fmla="*/ 16 h 41"/>
              <a:gd name="T38" fmla="*/ 24 w 116"/>
              <a:gd name="T39" fmla="*/ 16 h 41"/>
              <a:gd name="T40" fmla="*/ 31 w 116"/>
              <a:gd name="T41" fmla="*/ 31 h 41"/>
              <a:gd name="T42" fmla="*/ 101 w 116"/>
              <a:gd name="T43" fmla="*/ 31 h 41"/>
              <a:gd name="T44" fmla="*/ 116 w 116"/>
              <a:gd name="T45" fmla="*/ 16 h 41"/>
              <a:gd name="T46" fmla="*/ 29 w 116"/>
              <a:gd name="T47" fmla="*/ 16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sz="2000">
              <a:solidFill>
                <a:schemeClr val="bg1">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250"/>
                                        <p:tgtEl>
                                          <p:spTgt spid="22"/>
                                        </p:tgtEl>
                                      </p:cBhvr>
                                    </p:animEffect>
                                    <p:anim calcmode="lin" valueType="num">
                                      <p:cBhvr>
                                        <p:cTn id="108" dur="250" fill="hold"/>
                                        <p:tgtEl>
                                          <p:spTgt spid="22"/>
                                        </p:tgtEl>
                                        <p:attrNameLst>
                                          <p:attrName>ppt_x</p:attrName>
                                        </p:attrNameLst>
                                      </p:cBhvr>
                                      <p:tavLst>
                                        <p:tav tm="0">
                                          <p:val>
                                            <p:strVal val="#ppt_x"/>
                                          </p:val>
                                        </p:tav>
                                        <p:tav tm="100000">
                                          <p:val>
                                            <p:strVal val="#ppt_x"/>
                                          </p:val>
                                        </p:tav>
                                      </p:tavLst>
                                    </p:anim>
                                    <p:anim calcmode="lin" valueType="num">
                                      <p:cBhvr>
                                        <p:cTn id="109"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animBg="1"/>
      <p:bldP spid="10" grpId="0"/>
      <p:bldP spid="11" grpId="0" animBg="1"/>
      <p:bldP spid="12" grpId="0" animBg="1"/>
      <p:bldP spid="13" grpId="0"/>
      <p:bldP spid="14" grpId="0" animBg="1"/>
      <p:bldP spid="15" grpId="0" animBg="1"/>
      <p:bldP spid="16" grpId="0"/>
      <p:bldP spid="17" grpId="0" animBg="1"/>
      <p:bldP spid="18" grpId="0"/>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5" name="Freeform 6"/>
          <p:cNvSpPr/>
          <p:nvPr/>
        </p:nvSpPr>
        <p:spPr>
          <a:xfrm>
            <a:off x="5573463" y="5190870"/>
            <a:ext cx="1064006" cy="1031311"/>
          </a:xfrm>
          <a:custGeom>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8"/>
          <p:cNvSpPr/>
          <p:nvPr/>
        </p:nvSpPr>
        <p:spPr>
          <a:xfrm>
            <a:off x="5565170" y="4873777"/>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9"/>
          <p:cNvSpPr/>
          <p:nvPr/>
        </p:nvSpPr>
        <p:spPr>
          <a:xfrm>
            <a:off x="6460527" y="4873777"/>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0"/>
          <p:cNvSpPr/>
          <p:nvPr/>
        </p:nvSpPr>
        <p:spPr>
          <a:xfrm>
            <a:off x="6031082" y="4908366"/>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11"/>
          <p:cNvSpPr/>
          <p:nvPr/>
        </p:nvSpPr>
        <p:spPr>
          <a:xfrm>
            <a:off x="5267458" y="4355031"/>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2"/>
          <p:cNvSpPr/>
          <p:nvPr/>
        </p:nvSpPr>
        <p:spPr>
          <a:xfrm>
            <a:off x="4941995" y="3855336"/>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3"/>
          <p:cNvSpPr/>
          <p:nvPr/>
        </p:nvSpPr>
        <p:spPr>
          <a:xfrm>
            <a:off x="4856863" y="3226642"/>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4"/>
          <p:cNvSpPr/>
          <p:nvPr/>
        </p:nvSpPr>
        <p:spPr>
          <a:xfrm>
            <a:off x="5171166" y="2495589"/>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5"/>
          <p:cNvSpPr/>
          <p:nvPr/>
        </p:nvSpPr>
        <p:spPr>
          <a:xfrm>
            <a:off x="5667938" y="2171292"/>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6"/>
          <p:cNvSpPr/>
          <p:nvPr/>
        </p:nvSpPr>
        <p:spPr>
          <a:xfrm>
            <a:off x="6265553" y="2139205"/>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7"/>
          <p:cNvSpPr/>
          <p:nvPr/>
        </p:nvSpPr>
        <p:spPr>
          <a:xfrm>
            <a:off x="6906377" y="2545500"/>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8"/>
          <p:cNvSpPr/>
          <p:nvPr/>
        </p:nvSpPr>
        <p:spPr>
          <a:xfrm>
            <a:off x="7143743" y="3152934"/>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9"/>
          <p:cNvSpPr/>
          <p:nvPr/>
        </p:nvSpPr>
        <p:spPr>
          <a:xfrm>
            <a:off x="7089045" y="3811495"/>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0"/>
          <p:cNvSpPr/>
          <p:nvPr/>
        </p:nvSpPr>
        <p:spPr>
          <a:xfrm>
            <a:off x="6732346" y="4398898"/>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21"/>
          <p:cNvSpPr/>
          <p:nvPr/>
        </p:nvSpPr>
        <p:spPr>
          <a:xfrm>
            <a:off x="5765119" y="4293907"/>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2"/>
          <p:cNvSpPr/>
          <p:nvPr/>
        </p:nvSpPr>
        <p:spPr>
          <a:xfrm>
            <a:off x="5507064" y="3147103"/>
            <a:ext cx="295957" cy="295957"/>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3"/>
          <p:cNvSpPr/>
          <p:nvPr/>
        </p:nvSpPr>
        <p:spPr>
          <a:xfrm>
            <a:off x="6101976" y="3753195"/>
            <a:ext cx="432576" cy="432576"/>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4"/>
          <p:cNvSpPr/>
          <p:nvPr/>
        </p:nvSpPr>
        <p:spPr>
          <a:xfrm>
            <a:off x="5817672" y="3613946"/>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5"/>
          <p:cNvSpPr/>
          <p:nvPr/>
        </p:nvSpPr>
        <p:spPr>
          <a:xfrm>
            <a:off x="5347686" y="3666558"/>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6"/>
          <p:cNvSpPr/>
          <p:nvPr/>
        </p:nvSpPr>
        <p:spPr>
          <a:xfrm>
            <a:off x="6097298" y="2611669"/>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7"/>
          <p:cNvSpPr/>
          <p:nvPr/>
        </p:nvSpPr>
        <p:spPr>
          <a:xfrm>
            <a:off x="6297191" y="2969409"/>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8"/>
          <p:cNvSpPr/>
          <p:nvPr/>
        </p:nvSpPr>
        <p:spPr>
          <a:xfrm>
            <a:off x="6751402" y="3475164"/>
            <a:ext cx="191394" cy="191394"/>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9"/>
          <p:cNvSpPr/>
          <p:nvPr/>
        </p:nvSpPr>
        <p:spPr>
          <a:xfrm>
            <a:off x="5518144" y="2614005"/>
            <a:ext cx="295957" cy="295957"/>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0"/>
          <p:cNvSpPr/>
          <p:nvPr/>
        </p:nvSpPr>
        <p:spPr>
          <a:xfrm>
            <a:off x="6222001" y="3444261"/>
            <a:ext cx="139249" cy="139249"/>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32"/>
          <p:cNvCxnSpPr>
            <a:stCxn id="7" idx="6"/>
            <a:endCxn id="9" idx="2"/>
          </p:cNvCxnSpPr>
          <p:nvPr/>
        </p:nvCxnSpPr>
        <p:spPr>
          <a:xfrm>
            <a:off x="5756564" y="4969474"/>
            <a:ext cx="274518" cy="851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9" idx="6"/>
            <a:endCxn id="8" idx="2"/>
          </p:cNvCxnSpPr>
          <p:nvPr/>
        </p:nvCxnSpPr>
        <p:spPr>
          <a:xfrm flipV="1">
            <a:off x="6170331" y="4943402"/>
            <a:ext cx="290196" cy="3458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4"/>
          <p:cNvCxnSpPr>
            <a:stCxn id="8" idx="7"/>
            <a:endCxn id="19" idx="3"/>
          </p:cNvCxnSpPr>
          <p:nvPr/>
        </p:nvCxnSpPr>
        <p:spPr>
          <a:xfrm flipV="1">
            <a:off x="6579383" y="4517754"/>
            <a:ext cx="173356" cy="376416"/>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19" idx="7"/>
            <a:endCxn id="18" idx="3"/>
          </p:cNvCxnSpPr>
          <p:nvPr/>
        </p:nvCxnSpPr>
        <p:spPr>
          <a:xfrm flipV="1">
            <a:off x="6851202" y="3974860"/>
            <a:ext cx="265872" cy="44443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18" idx="0"/>
            <a:endCxn id="17" idx="4"/>
          </p:cNvCxnSpPr>
          <p:nvPr/>
        </p:nvCxnSpPr>
        <p:spPr>
          <a:xfrm flipV="1">
            <a:off x="7184742" y="3344328"/>
            <a:ext cx="54698" cy="46716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17" idx="0"/>
            <a:endCxn id="16" idx="5"/>
          </p:cNvCxnSpPr>
          <p:nvPr/>
        </p:nvCxnSpPr>
        <p:spPr>
          <a:xfrm flipH="1" flipV="1">
            <a:off x="7069742" y="2708865"/>
            <a:ext cx="169698" cy="44406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16" idx="1"/>
            <a:endCxn id="15" idx="6"/>
          </p:cNvCxnSpPr>
          <p:nvPr/>
        </p:nvCxnSpPr>
        <p:spPr>
          <a:xfrm flipH="1" flipV="1">
            <a:off x="6456947" y="2234902"/>
            <a:ext cx="477459" cy="33862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a:stCxn id="15" idx="2"/>
            <a:endCxn id="14" idx="6"/>
          </p:cNvCxnSpPr>
          <p:nvPr/>
        </p:nvCxnSpPr>
        <p:spPr>
          <a:xfrm flipH="1">
            <a:off x="5859332" y="2234902"/>
            <a:ext cx="406221" cy="3208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40"/>
          <p:cNvCxnSpPr>
            <a:stCxn id="14" idx="2"/>
            <a:endCxn id="13" idx="7"/>
          </p:cNvCxnSpPr>
          <p:nvPr/>
        </p:nvCxnSpPr>
        <p:spPr>
          <a:xfrm flipH="1">
            <a:off x="5334531" y="2266989"/>
            <a:ext cx="333407" cy="25662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41"/>
          <p:cNvCxnSpPr>
            <a:stCxn id="13" idx="3"/>
            <a:endCxn id="12" idx="0"/>
          </p:cNvCxnSpPr>
          <p:nvPr/>
        </p:nvCxnSpPr>
        <p:spPr>
          <a:xfrm flipH="1">
            <a:off x="4952560" y="2658954"/>
            <a:ext cx="246635" cy="56768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2"/>
          <p:cNvCxnSpPr>
            <a:stCxn id="12" idx="4"/>
            <a:endCxn id="11" idx="0"/>
          </p:cNvCxnSpPr>
          <p:nvPr/>
        </p:nvCxnSpPr>
        <p:spPr>
          <a:xfrm>
            <a:off x="4952560" y="3418036"/>
            <a:ext cx="85132" cy="43730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3"/>
          <p:cNvCxnSpPr>
            <a:stCxn id="11" idx="5"/>
            <a:endCxn id="10" idx="1"/>
          </p:cNvCxnSpPr>
          <p:nvPr/>
        </p:nvCxnSpPr>
        <p:spPr>
          <a:xfrm>
            <a:off x="5105360" y="4018701"/>
            <a:ext cx="190127" cy="36435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4"/>
          <p:cNvCxnSpPr>
            <a:stCxn id="10" idx="4"/>
            <a:endCxn id="7" idx="1"/>
          </p:cNvCxnSpPr>
          <p:nvPr/>
        </p:nvCxnSpPr>
        <p:spPr>
          <a:xfrm>
            <a:off x="5363155" y="4546425"/>
            <a:ext cx="230044" cy="35538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5"/>
          <p:cNvCxnSpPr>
            <a:stCxn id="7" idx="7"/>
            <a:endCxn id="20" idx="4"/>
          </p:cNvCxnSpPr>
          <p:nvPr/>
        </p:nvCxnSpPr>
        <p:spPr>
          <a:xfrm flipV="1">
            <a:off x="5728535" y="4433156"/>
            <a:ext cx="106209" cy="46865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6"/>
          <p:cNvCxnSpPr>
            <a:stCxn id="20" idx="6"/>
            <a:endCxn id="19" idx="2"/>
          </p:cNvCxnSpPr>
          <p:nvPr/>
        </p:nvCxnSpPr>
        <p:spPr>
          <a:xfrm>
            <a:off x="5904368" y="4363532"/>
            <a:ext cx="827978" cy="10499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7"/>
          <p:cNvCxnSpPr>
            <a:stCxn id="20" idx="5"/>
            <a:endCxn id="9" idx="0"/>
          </p:cNvCxnSpPr>
          <p:nvPr/>
        </p:nvCxnSpPr>
        <p:spPr>
          <a:xfrm>
            <a:off x="5883975" y="4412763"/>
            <a:ext cx="216732" cy="49560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a:stCxn id="8" idx="1"/>
            <a:endCxn id="20" idx="5"/>
          </p:cNvCxnSpPr>
          <p:nvPr/>
        </p:nvCxnSpPr>
        <p:spPr>
          <a:xfrm flipH="1" flipV="1">
            <a:off x="5883975" y="4412763"/>
            <a:ext cx="596945" cy="48140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9"/>
          <p:cNvCxnSpPr>
            <a:stCxn id="20" idx="1"/>
            <a:endCxn id="24" idx="5"/>
          </p:cNvCxnSpPr>
          <p:nvPr/>
        </p:nvCxnSpPr>
        <p:spPr>
          <a:xfrm flipH="1" flipV="1">
            <a:off x="5466542" y="3785414"/>
            <a:ext cx="318970" cy="528886"/>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50"/>
          <p:cNvCxnSpPr>
            <a:stCxn id="10" idx="7"/>
            <a:endCxn id="20" idx="2"/>
          </p:cNvCxnSpPr>
          <p:nvPr/>
        </p:nvCxnSpPr>
        <p:spPr>
          <a:xfrm flipV="1">
            <a:off x="5430823" y="4363532"/>
            <a:ext cx="334296" cy="1952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51"/>
          <p:cNvCxnSpPr>
            <a:stCxn id="24" idx="3"/>
            <a:endCxn id="11" idx="7"/>
          </p:cNvCxnSpPr>
          <p:nvPr/>
        </p:nvCxnSpPr>
        <p:spPr>
          <a:xfrm flipH="1">
            <a:off x="5105360" y="3785414"/>
            <a:ext cx="262719" cy="9795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2"/>
          <p:cNvCxnSpPr>
            <a:stCxn id="10" idx="0"/>
            <a:endCxn id="24" idx="4"/>
          </p:cNvCxnSpPr>
          <p:nvPr/>
        </p:nvCxnSpPr>
        <p:spPr>
          <a:xfrm flipV="1">
            <a:off x="5363155" y="3805807"/>
            <a:ext cx="54156" cy="54922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3"/>
          <p:cNvCxnSpPr>
            <a:stCxn id="24" idx="0"/>
            <a:endCxn id="13" idx="4"/>
          </p:cNvCxnSpPr>
          <p:nvPr/>
        </p:nvCxnSpPr>
        <p:spPr>
          <a:xfrm flipH="1" flipV="1">
            <a:off x="5266863" y="2686983"/>
            <a:ext cx="150448" cy="97957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4"/>
          <p:cNvCxnSpPr>
            <a:stCxn id="24" idx="1"/>
            <a:endCxn id="12" idx="6"/>
          </p:cNvCxnSpPr>
          <p:nvPr/>
        </p:nvCxnSpPr>
        <p:spPr>
          <a:xfrm flipH="1" flipV="1">
            <a:off x="5048257" y="3322339"/>
            <a:ext cx="319822" cy="36461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5"/>
          <p:cNvCxnSpPr>
            <a:stCxn id="13" idx="6"/>
            <a:endCxn id="28" idx="1"/>
          </p:cNvCxnSpPr>
          <p:nvPr/>
        </p:nvCxnSpPr>
        <p:spPr>
          <a:xfrm>
            <a:off x="5362560" y="2591286"/>
            <a:ext cx="198926" cy="6606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6"/>
          <p:cNvCxnSpPr>
            <a:stCxn id="28" idx="4"/>
            <a:endCxn id="21" idx="0"/>
          </p:cNvCxnSpPr>
          <p:nvPr/>
        </p:nvCxnSpPr>
        <p:spPr>
          <a:xfrm flipH="1">
            <a:off x="5655043" y="2909962"/>
            <a:ext cx="11080" cy="23714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7"/>
          <p:cNvCxnSpPr>
            <a:stCxn id="21" idx="5"/>
            <a:endCxn id="23" idx="1"/>
          </p:cNvCxnSpPr>
          <p:nvPr/>
        </p:nvCxnSpPr>
        <p:spPr>
          <a:xfrm>
            <a:off x="5759679" y="3399718"/>
            <a:ext cx="78386" cy="23462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8"/>
          <p:cNvCxnSpPr>
            <a:stCxn id="23" idx="5"/>
            <a:endCxn id="22" idx="1"/>
          </p:cNvCxnSpPr>
          <p:nvPr/>
        </p:nvCxnSpPr>
        <p:spPr>
          <a:xfrm>
            <a:off x="5936528" y="3732802"/>
            <a:ext cx="228797" cy="8374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9"/>
          <p:cNvCxnSpPr>
            <a:stCxn id="22" idx="5"/>
            <a:endCxn id="19" idx="1"/>
          </p:cNvCxnSpPr>
          <p:nvPr/>
        </p:nvCxnSpPr>
        <p:spPr>
          <a:xfrm>
            <a:off x="6471203" y="4122422"/>
            <a:ext cx="281536" cy="29686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60"/>
          <p:cNvCxnSpPr>
            <a:stCxn id="22" idx="3"/>
            <a:endCxn id="20" idx="7"/>
          </p:cNvCxnSpPr>
          <p:nvPr/>
        </p:nvCxnSpPr>
        <p:spPr>
          <a:xfrm flipH="1">
            <a:off x="5883975" y="4122422"/>
            <a:ext cx="281350" cy="19187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61"/>
          <p:cNvCxnSpPr>
            <a:stCxn id="23" idx="3"/>
            <a:endCxn id="24" idx="6"/>
          </p:cNvCxnSpPr>
          <p:nvPr/>
        </p:nvCxnSpPr>
        <p:spPr>
          <a:xfrm flipH="1">
            <a:off x="5486935" y="3732802"/>
            <a:ext cx="351130" cy="338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2"/>
          <p:cNvCxnSpPr>
            <a:stCxn id="21" idx="3"/>
            <a:endCxn id="24" idx="7"/>
          </p:cNvCxnSpPr>
          <p:nvPr/>
        </p:nvCxnSpPr>
        <p:spPr>
          <a:xfrm flipH="1">
            <a:off x="5466542" y="3399718"/>
            <a:ext cx="83864" cy="28723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3"/>
          <p:cNvCxnSpPr>
            <a:stCxn id="21" idx="7"/>
            <a:endCxn id="25" idx="3"/>
          </p:cNvCxnSpPr>
          <p:nvPr/>
        </p:nvCxnSpPr>
        <p:spPr>
          <a:xfrm flipV="1">
            <a:off x="5759679" y="2730525"/>
            <a:ext cx="358012" cy="45992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4"/>
          <p:cNvCxnSpPr>
            <a:stCxn id="25" idx="7"/>
            <a:endCxn id="15" idx="3"/>
          </p:cNvCxnSpPr>
          <p:nvPr/>
        </p:nvCxnSpPr>
        <p:spPr>
          <a:xfrm flipV="1">
            <a:off x="6216154" y="2302570"/>
            <a:ext cx="77428" cy="32949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5"/>
          <p:cNvCxnSpPr>
            <a:stCxn id="28" idx="7"/>
            <a:endCxn id="15" idx="3"/>
          </p:cNvCxnSpPr>
          <p:nvPr/>
        </p:nvCxnSpPr>
        <p:spPr>
          <a:xfrm flipV="1">
            <a:off x="5770759" y="2302570"/>
            <a:ext cx="522823" cy="35477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6"/>
          <p:cNvCxnSpPr>
            <a:stCxn id="14" idx="5"/>
            <a:endCxn id="25" idx="1"/>
          </p:cNvCxnSpPr>
          <p:nvPr/>
        </p:nvCxnSpPr>
        <p:spPr>
          <a:xfrm>
            <a:off x="5831303" y="2334657"/>
            <a:ext cx="286388" cy="29740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7"/>
          <p:cNvCxnSpPr>
            <a:stCxn id="26" idx="7"/>
            <a:endCxn id="16" idx="3"/>
          </p:cNvCxnSpPr>
          <p:nvPr/>
        </p:nvCxnSpPr>
        <p:spPr>
          <a:xfrm flipV="1">
            <a:off x="6460556" y="2708865"/>
            <a:ext cx="473850" cy="28857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8"/>
          <p:cNvCxnSpPr>
            <a:stCxn id="26" idx="0"/>
            <a:endCxn id="15" idx="4"/>
          </p:cNvCxnSpPr>
          <p:nvPr/>
        </p:nvCxnSpPr>
        <p:spPr>
          <a:xfrm flipH="1" flipV="1">
            <a:off x="6361250" y="2330599"/>
            <a:ext cx="31638" cy="63881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9"/>
          <p:cNvCxnSpPr>
            <a:stCxn id="26" idx="1"/>
            <a:endCxn id="25" idx="5"/>
          </p:cNvCxnSpPr>
          <p:nvPr/>
        </p:nvCxnSpPr>
        <p:spPr>
          <a:xfrm flipH="1" flipV="1">
            <a:off x="6216154" y="2730525"/>
            <a:ext cx="109066" cy="26691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70"/>
          <p:cNvCxnSpPr>
            <a:stCxn id="29" idx="0"/>
            <a:endCxn id="26" idx="4"/>
          </p:cNvCxnSpPr>
          <p:nvPr/>
        </p:nvCxnSpPr>
        <p:spPr>
          <a:xfrm flipV="1">
            <a:off x="6291626" y="3160803"/>
            <a:ext cx="101262" cy="28345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71"/>
          <p:cNvCxnSpPr>
            <a:stCxn id="29" idx="4"/>
            <a:endCxn id="22" idx="0"/>
          </p:cNvCxnSpPr>
          <p:nvPr/>
        </p:nvCxnSpPr>
        <p:spPr>
          <a:xfrm>
            <a:off x="6291626" y="3583510"/>
            <a:ext cx="26638" cy="16968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2"/>
          <p:cNvCxnSpPr>
            <a:stCxn id="29" idx="1"/>
            <a:endCxn id="21" idx="6"/>
          </p:cNvCxnSpPr>
          <p:nvPr/>
        </p:nvCxnSpPr>
        <p:spPr>
          <a:xfrm flipH="1" flipV="1">
            <a:off x="5803021" y="3295082"/>
            <a:ext cx="439373" cy="16957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3"/>
          <p:cNvCxnSpPr>
            <a:stCxn id="22" idx="7"/>
            <a:endCxn id="27" idx="3"/>
          </p:cNvCxnSpPr>
          <p:nvPr/>
        </p:nvCxnSpPr>
        <p:spPr>
          <a:xfrm flipV="1">
            <a:off x="6471203" y="3638529"/>
            <a:ext cx="308228" cy="17801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4"/>
          <p:cNvCxnSpPr>
            <a:stCxn id="27" idx="0"/>
            <a:endCxn id="16" idx="4"/>
          </p:cNvCxnSpPr>
          <p:nvPr/>
        </p:nvCxnSpPr>
        <p:spPr>
          <a:xfrm flipV="1">
            <a:off x="6847099" y="2736894"/>
            <a:ext cx="154975" cy="73827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5"/>
          <p:cNvCxnSpPr>
            <a:stCxn id="27" idx="1"/>
            <a:endCxn id="26" idx="5"/>
          </p:cNvCxnSpPr>
          <p:nvPr/>
        </p:nvCxnSpPr>
        <p:spPr>
          <a:xfrm flipH="1" flipV="1">
            <a:off x="6460556" y="3132774"/>
            <a:ext cx="318875" cy="37041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6"/>
          <p:cNvCxnSpPr>
            <a:stCxn id="27" idx="7"/>
            <a:endCxn id="17" idx="3"/>
          </p:cNvCxnSpPr>
          <p:nvPr/>
        </p:nvCxnSpPr>
        <p:spPr>
          <a:xfrm flipV="1">
            <a:off x="6914767" y="3316299"/>
            <a:ext cx="257005" cy="18689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7"/>
          <p:cNvCxnSpPr>
            <a:stCxn id="27" idx="5"/>
            <a:endCxn id="18" idx="1"/>
          </p:cNvCxnSpPr>
          <p:nvPr/>
        </p:nvCxnSpPr>
        <p:spPr>
          <a:xfrm>
            <a:off x="6914767" y="3638529"/>
            <a:ext cx="202307" cy="20099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8"/>
          <p:cNvCxnSpPr>
            <a:stCxn id="19" idx="0"/>
            <a:endCxn id="27" idx="4"/>
          </p:cNvCxnSpPr>
          <p:nvPr/>
        </p:nvCxnSpPr>
        <p:spPr>
          <a:xfrm flipV="1">
            <a:off x="6801971" y="3666558"/>
            <a:ext cx="45128" cy="73234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Oval 82"/>
          <p:cNvSpPr/>
          <p:nvPr/>
        </p:nvSpPr>
        <p:spPr>
          <a:xfrm>
            <a:off x="914400" y="1788882"/>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6"/>
                </a:solidFill>
                <a:latin typeface="FontAwesome" pitchFamily="2" charset="0"/>
              </a:rPr>
              <a:t></a:t>
            </a:r>
            <a:endParaRPr lang="en-US">
              <a:solidFill>
                <a:schemeClr val="accent6"/>
              </a:solidFill>
            </a:endParaRPr>
          </a:p>
        </p:txBody>
      </p:sp>
      <p:sp>
        <p:nvSpPr>
          <p:cNvPr id="79" name="TextBox 78"/>
          <p:cNvSpPr txBox="1"/>
          <p:nvPr/>
        </p:nvSpPr>
        <p:spPr>
          <a:xfrm>
            <a:off x="1745521" y="1834459"/>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PHOTO STUDIO</a:t>
            </a:r>
            <a:endPar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0" name="Oval 84"/>
          <p:cNvSpPr/>
          <p:nvPr/>
        </p:nvSpPr>
        <p:spPr>
          <a:xfrm>
            <a:off x="914727" y="3280985"/>
            <a:ext cx="706707" cy="706707"/>
          </a:xfrm>
          <a:prstGeom prst="ellipse">
            <a:avLst/>
          </a:prstGeom>
          <a:no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81" name="TextBox 80"/>
          <p:cNvSpPr txBox="1"/>
          <p:nvPr/>
        </p:nvSpPr>
        <p:spPr>
          <a:xfrm>
            <a:off x="1745521" y="3326562"/>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COSTUMER FORUM</a:t>
            </a:r>
            <a:endPar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Oval 86"/>
          <p:cNvSpPr/>
          <p:nvPr/>
        </p:nvSpPr>
        <p:spPr>
          <a:xfrm>
            <a:off x="914400" y="4862789"/>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6"/>
                </a:solidFill>
                <a:latin typeface="FontAwesome" pitchFamily="2" charset="0"/>
              </a:rPr>
              <a:t></a:t>
            </a:r>
            <a:endParaRPr lang="en-US">
              <a:solidFill>
                <a:schemeClr val="accent6"/>
              </a:solidFill>
            </a:endParaRPr>
          </a:p>
        </p:txBody>
      </p:sp>
      <p:sp>
        <p:nvSpPr>
          <p:cNvPr id="83" name="TextBox 82"/>
          <p:cNvSpPr txBox="1"/>
          <p:nvPr/>
        </p:nvSpPr>
        <p:spPr>
          <a:xfrm>
            <a:off x="1745521" y="4908366"/>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NEW SOLUTIONS</a:t>
            </a:r>
            <a:endPar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4" name="Freeform 90"/>
          <p:cNvSpPr/>
          <p:nvPr/>
        </p:nvSpPr>
        <p:spPr>
          <a:xfrm>
            <a:off x="8181265" y="5608831"/>
            <a:ext cx="632795" cy="613350"/>
          </a:xfrm>
          <a:custGeom>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91"/>
          <p:cNvSpPr/>
          <p:nvPr/>
        </p:nvSpPr>
        <p:spPr>
          <a:xfrm>
            <a:off x="8176333" y="5420246"/>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92"/>
          <p:cNvSpPr/>
          <p:nvPr/>
        </p:nvSpPr>
        <p:spPr>
          <a:xfrm>
            <a:off x="8708827" y="542024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93"/>
          <p:cNvSpPr/>
          <p:nvPr/>
        </p:nvSpPr>
        <p:spPr>
          <a:xfrm>
            <a:off x="8453424" y="5440818"/>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94"/>
          <p:cNvSpPr/>
          <p:nvPr/>
        </p:nvSpPr>
        <p:spPr>
          <a:xfrm>
            <a:off x="7999275" y="511173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95"/>
          <p:cNvSpPr/>
          <p:nvPr/>
        </p:nvSpPr>
        <p:spPr>
          <a:xfrm>
            <a:off x="7805712" y="481455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96"/>
          <p:cNvSpPr/>
          <p:nvPr/>
        </p:nvSpPr>
        <p:spPr>
          <a:xfrm>
            <a:off x="7755082" y="444064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7"/>
          <p:cNvSpPr/>
          <p:nvPr/>
        </p:nvSpPr>
        <p:spPr>
          <a:xfrm>
            <a:off x="7942007" y="400587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8"/>
          <p:cNvSpPr/>
          <p:nvPr/>
        </p:nvSpPr>
        <p:spPr>
          <a:xfrm>
            <a:off x="8237452" y="381300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9"/>
          <p:cNvSpPr/>
          <p:nvPr/>
        </p:nvSpPr>
        <p:spPr>
          <a:xfrm>
            <a:off x="8592871" y="379391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100"/>
          <p:cNvSpPr/>
          <p:nvPr/>
        </p:nvSpPr>
        <p:spPr>
          <a:xfrm>
            <a:off x="8973987" y="403555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101"/>
          <p:cNvSpPr/>
          <p:nvPr/>
        </p:nvSpPr>
        <p:spPr>
          <a:xfrm>
            <a:off x="9115155" y="4396812"/>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102"/>
          <p:cNvSpPr/>
          <p:nvPr/>
        </p:nvSpPr>
        <p:spPr>
          <a:xfrm>
            <a:off x="9082625" y="4788477"/>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103"/>
          <p:cNvSpPr/>
          <p:nvPr/>
        </p:nvSpPr>
        <p:spPr>
          <a:xfrm>
            <a:off x="8870486" y="513782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104"/>
          <p:cNvSpPr/>
          <p:nvPr/>
        </p:nvSpPr>
        <p:spPr>
          <a:xfrm>
            <a:off x="8295248" y="5075381"/>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105"/>
          <p:cNvSpPr/>
          <p:nvPr/>
        </p:nvSpPr>
        <p:spPr>
          <a:xfrm>
            <a:off x="8141775" y="4393344"/>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106"/>
          <p:cNvSpPr/>
          <p:nvPr/>
        </p:nvSpPr>
        <p:spPr>
          <a:xfrm>
            <a:off x="8495587" y="4753804"/>
            <a:ext cx="257265" cy="25726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7"/>
          <p:cNvSpPr/>
          <p:nvPr/>
        </p:nvSpPr>
        <p:spPr>
          <a:xfrm>
            <a:off x="8326503" y="467098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8"/>
          <p:cNvSpPr/>
          <p:nvPr/>
        </p:nvSpPr>
        <p:spPr>
          <a:xfrm>
            <a:off x="8046989" y="470227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9"/>
          <p:cNvSpPr/>
          <p:nvPr/>
        </p:nvSpPr>
        <p:spPr>
          <a:xfrm>
            <a:off x="8492804" y="407490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10"/>
          <p:cNvSpPr/>
          <p:nvPr/>
        </p:nvSpPr>
        <p:spPr>
          <a:xfrm>
            <a:off x="8611687" y="4287664"/>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11"/>
          <p:cNvSpPr/>
          <p:nvPr/>
        </p:nvSpPr>
        <p:spPr>
          <a:xfrm>
            <a:off x="8881819" y="458845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12"/>
          <p:cNvSpPr/>
          <p:nvPr/>
        </p:nvSpPr>
        <p:spPr>
          <a:xfrm>
            <a:off x="8148365" y="4076295"/>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13"/>
          <p:cNvSpPr/>
          <p:nvPr/>
        </p:nvSpPr>
        <p:spPr>
          <a:xfrm>
            <a:off x="8566969" y="457007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8" name="Straight Connector 114"/>
          <p:cNvCxnSpPr>
            <a:stCxn id="85" idx="6"/>
            <a:endCxn id="87" idx="2"/>
          </p:cNvCxnSpPr>
          <p:nvPr/>
        </p:nvCxnSpPr>
        <p:spPr>
          <a:xfrm>
            <a:off x="8290160" y="5477160"/>
            <a:ext cx="163264" cy="50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15"/>
          <p:cNvCxnSpPr>
            <a:stCxn id="87" idx="6"/>
            <a:endCxn id="86" idx="2"/>
          </p:cNvCxnSpPr>
          <p:nvPr/>
        </p:nvCxnSpPr>
        <p:spPr>
          <a:xfrm flipV="1">
            <a:off x="8536239" y="5461654"/>
            <a:ext cx="172588" cy="205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16"/>
          <p:cNvCxnSpPr>
            <a:stCxn id="86" idx="7"/>
            <a:endCxn id="97" idx="3"/>
          </p:cNvCxnSpPr>
          <p:nvPr/>
        </p:nvCxnSpPr>
        <p:spPr>
          <a:xfrm flipV="1">
            <a:off x="8779514" y="5208509"/>
            <a:ext cx="103100" cy="2238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7"/>
          <p:cNvCxnSpPr>
            <a:stCxn id="97" idx="7"/>
            <a:endCxn id="96" idx="3"/>
          </p:cNvCxnSpPr>
          <p:nvPr/>
        </p:nvCxnSpPr>
        <p:spPr>
          <a:xfrm flipV="1">
            <a:off x="8941173" y="4885635"/>
            <a:ext cx="158122" cy="2643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8"/>
          <p:cNvCxnSpPr>
            <a:stCxn id="96" idx="0"/>
            <a:endCxn id="95" idx="4"/>
          </p:cNvCxnSpPr>
          <p:nvPr/>
        </p:nvCxnSpPr>
        <p:spPr>
          <a:xfrm flipV="1">
            <a:off x="9139539" y="4510639"/>
            <a:ext cx="32530" cy="2778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9"/>
          <p:cNvCxnSpPr>
            <a:stCxn id="95" idx="0"/>
            <a:endCxn id="94" idx="5"/>
          </p:cNvCxnSpPr>
          <p:nvPr/>
        </p:nvCxnSpPr>
        <p:spPr>
          <a:xfrm flipH="1" flipV="1">
            <a:off x="9071145" y="4132711"/>
            <a:ext cx="100924" cy="2641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20"/>
          <p:cNvCxnSpPr>
            <a:stCxn id="94" idx="1"/>
            <a:endCxn id="93" idx="6"/>
          </p:cNvCxnSpPr>
          <p:nvPr/>
        </p:nvCxnSpPr>
        <p:spPr>
          <a:xfrm flipH="1" flipV="1">
            <a:off x="8706698" y="3850832"/>
            <a:ext cx="283959" cy="2013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21"/>
          <p:cNvCxnSpPr>
            <a:stCxn id="93" idx="2"/>
            <a:endCxn id="92" idx="6"/>
          </p:cNvCxnSpPr>
          <p:nvPr/>
        </p:nvCxnSpPr>
        <p:spPr>
          <a:xfrm flipH="1">
            <a:off x="8351279" y="3850832"/>
            <a:ext cx="241591" cy="190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22"/>
          <p:cNvCxnSpPr>
            <a:stCxn id="92" idx="2"/>
            <a:endCxn id="91" idx="7"/>
          </p:cNvCxnSpPr>
          <p:nvPr/>
        </p:nvCxnSpPr>
        <p:spPr>
          <a:xfrm flipH="1">
            <a:off x="8039165" y="3869915"/>
            <a:ext cx="198287" cy="1526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23"/>
          <p:cNvCxnSpPr>
            <a:stCxn id="91" idx="3"/>
            <a:endCxn id="90" idx="0"/>
          </p:cNvCxnSpPr>
          <p:nvPr/>
        </p:nvCxnSpPr>
        <p:spPr>
          <a:xfrm flipH="1">
            <a:off x="7811996" y="4103028"/>
            <a:ext cx="146681" cy="3376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24"/>
          <p:cNvCxnSpPr>
            <a:stCxn id="90" idx="4"/>
            <a:endCxn id="89" idx="0"/>
          </p:cNvCxnSpPr>
          <p:nvPr/>
        </p:nvCxnSpPr>
        <p:spPr>
          <a:xfrm>
            <a:off x="7811996" y="4554475"/>
            <a:ext cx="50630" cy="2600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25"/>
          <p:cNvCxnSpPr>
            <a:stCxn id="89" idx="5"/>
            <a:endCxn id="88" idx="1"/>
          </p:cNvCxnSpPr>
          <p:nvPr/>
        </p:nvCxnSpPr>
        <p:spPr>
          <a:xfrm>
            <a:off x="7902870" y="4911708"/>
            <a:ext cx="113074" cy="2166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26"/>
          <p:cNvCxnSpPr>
            <a:stCxn id="88" idx="4"/>
            <a:endCxn id="85" idx="1"/>
          </p:cNvCxnSpPr>
          <p:nvPr/>
        </p:nvCxnSpPr>
        <p:spPr>
          <a:xfrm>
            <a:off x="8056188" y="5225561"/>
            <a:ext cx="136814" cy="21135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Straight Connector 127"/>
          <p:cNvCxnSpPr>
            <a:stCxn id="85" idx="7"/>
            <a:endCxn id="98" idx="4"/>
          </p:cNvCxnSpPr>
          <p:nvPr/>
        </p:nvCxnSpPr>
        <p:spPr>
          <a:xfrm flipV="1">
            <a:off x="8273490" y="5158196"/>
            <a:ext cx="63166" cy="2787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8"/>
          <p:cNvCxnSpPr>
            <a:stCxn id="98" idx="6"/>
            <a:endCxn id="97" idx="2"/>
          </p:cNvCxnSpPr>
          <p:nvPr/>
        </p:nvCxnSpPr>
        <p:spPr>
          <a:xfrm>
            <a:off x="8378063" y="5116789"/>
            <a:ext cx="492422" cy="624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9"/>
          <p:cNvCxnSpPr>
            <a:stCxn id="98" idx="5"/>
            <a:endCxn id="87" idx="0"/>
          </p:cNvCxnSpPr>
          <p:nvPr/>
        </p:nvCxnSpPr>
        <p:spPr>
          <a:xfrm>
            <a:off x="8365935" y="5146068"/>
            <a:ext cx="128897" cy="2947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30"/>
          <p:cNvCxnSpPr>
            <a:stCxn id="86" idx="1"/>
            <a:endCxn id="98" idx="5"/>
          </p:cNvCxnSpPr>
          <p:nvPr/>
        </p:nvCxnSpPr>
        <p:spPr>
          <a:xfrm flipH="1" flipV="1">
            <a:off x="8365935" y="5146068"/>
            <a:ext cx="355020" cy="2863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31"/>
          <p:cNvCxnSpPr>
            <a:stCxn id="98" idx="1"/>
            <a:endCxn id="102" idx="5"/>
          </p:cNvCxnSpPr>
          <p:nvPr/>
        </p:nvCxnSpPr>
        <p:spPr>
          <a:xfrm flipH="1" flipV="1">
            <a:off x="8117676" y="4772966"/>
            <a:ext cx="189701" cy="314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32"/>
          <p:cNvCxnSpPr>
            <a:stCxn id="88" idx="7"/>
            <a:endCxn id="98" idx="2"/>
          </p:cNvCxnSpPr>
          <p:nvPr/>
        </p:nvCxnSpPr>
        <p:spPr>
          <a:xfrm flipV="1">
            <a:off x="8096433" y="5116789"/>
            <a:ext cx="198815" cy="116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33"/>
          <p:cNvCxnSpPr>
            <a:stCxn id="102" idx="3"/>
            <a:endCxn id="89" idx="7"/>
          </p:cNvCxnSpPr>
          <p:nvPr/>
        </p:nvCxnSpPr>
        <p:spPr>
          <a:xfrm flipH="1">
            <a:off x="7902870" y="4772966"/>
            <a:ext cx="156247" cy="5825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34"/>
          <p:cNvCxnSpPr>
            <a:stCxn id="88" idx="0"/>
            <a:endCxn id="102" idx="4"/>
          </p:cNvCxnSpPr>
          <p:nvPr/>
        </p:nvCxnSpPr>
        <p:spPr>
          <a:xfrm flipV="1">
            <a:off x="8056188" y="4785094"/>
            <a:ext cx="32208" cy="3266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35"/>
          <p:cNvCxnSpPr>
            <a:stCxn id="102" idx="0"/>
            <a:endCxn id="91" idx="4"/>
          </p:cNvCxnSpPr>
          <p:nvPr/>
        </p:nvCxnSpPr>
        <p:spPr>
          <a:xfrm flipH="1" flipV="1">
            <a:off x="7998921" y="4119697"/>
            <a:ext cx="89476" cy="582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36"/>
          <p:cNvCxnSpPr>
            <a:stCxn id="102" idx="1"/>
            <a:endCxn id="90" idx="6"/>
          </p:cNvCxnSpPr>
          <p:nvPr/>
        </p:nvCxnSpPr>
        <p:spPr>
          <a:xfrm flipH="1" flipV="1">
            <a:off x="7868910" y="4497562"/>
            <a:ext cx="190207" cy="21684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7"/>
          <p:cNvCxnSpPr>
            <a:stCxn id="91" idx="6"/>
            <a:endCxn id="106" idx="1"/>
          </p:cNvCxnSpPr>
          <p:nvPr/>
        </p:nvCxnSpPr>
        <p:spPr>
          <a:xfrm>
            <a:off x="8055835" y="4062784"/>
            <a:ext cx="118307" cy="392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8"/>
          <p:cNvCxnSpPr>
            <a:stCxn id="106" idx="4"/>
            <a:endCxn id="99" idx="0"/>
          </p:cNvCxnSpPr>
          <p:nvPr/>
        </p:nvCxnSpPr>
        <p:spPr>
          <a:xfrm flipH="1">
            <a:off x="8229783" y="4252309"/>
            <a:ext cx="6590" cy="1410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9"/>
          <p:cNvCxnSpPr>
            <a:stCxn id="99" idx="5"/>
            <a:endCxn id="101" idx="1"/>
          </p:cNvCxnSpPr>
          <p:nvPr/>
        </p:nvCxnSpPr>
        <p:spPr>
          <a:xfrm>
            <a:off x="8292013" y="4543581"/>
            <a:ext cx="46618" cy="13953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40"/>
          <p:cNvCxnSpPr>
            <a:stCxn id="101" idx="5"/>
            <a:endCxn id="100" idx="1"/>
          </p:cNvCxnSpPr>
          <p:nvPr/>
        </p:nvCxnSpPr>
        <p:spPr>
          <a:xfrm>
            <a:off x="8397190" y="4741676"/>
            <a:ext cx="136072" cy="4980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41"/>
          <p:cNvCxnSpPr>
            <a:stCxn id="100" idx="5"/>
            <a:endCxn id="97" idx="1"/>
          </p:cNvCxnSpPr>
          <p:nvPr/>
        </p:nvCxnSpPr>
        <p:spPr>
          <a:xfrm>
            <a:off x="8715177" y="4973394"/>
            <a:ext cx="167438" cy="17655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42"/>
          <p:cNvCxnSpPr>
            <a:stCxn id="100" idx="3"/>
            <a:endCxn id="98" idx="7"/>
          </p:cNvCxnSpPr>
          <p:nvPr/>
        </p:nvCxnSpPr>
        <p:spPr>
          <a:xfrm flipH="1">
            <a:off x="8365935" y="4973394"/>
            <a:ext cx="167327" cy="1141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43"/>
          <p:cNvCxnSpPr>
            <a:stCxn id="101" idx="3"/>
            <a:endCxn id="102" idx="6"/>
          </p:cNvCxnSpPr>
          <p:nvPr/>
        </p:nvCxnSpPr>
        <p:spPr>
          <a:xfrm flipH="1">
            <a:off x="8129804" y="4741676"/>
            <a:ext cx="208827" cy="201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44"/>
          <p:cNvCxnSpPr>
            <a:stCxn id="99" idx="3"/>
            <a:endCxn id="102" idx="7"/>
          </p:cNvCxnSpPr>
          <p:nvPr/>
        </p:nvCxnSpPr>
        <p:spPr>
          <a:xfrm flipH="1">
            <a:off x="8117676" y="4543581"/>
            <a:ext cx="49876" cy="1708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45"/>
          <p:cNvCxnSpPr>
            <a:stCxn id="99" idx="7"/>
            <a:endCxn id="103" idx="3"/>
          </p:cNvCxnSpPr>
          <p:nvPr/>
        </p:nvCxnSpPr>
        <p:spPr>
          <a:xfrm flipV="1">
            <a:off x="8292013" y="4145593"/>
            <a:ext cx="212920" cy="273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46"/>
          <p:cNvCxnSpPr>
            <a:stCxn id="103" idx="7"/>
            <a:endCxn id="93" idx="3"/>
          </p:cNvCxnSpPr>
          <p:nvPr/>
        </p:nvCxnSpPr>
        <p:spPr>
          <a:xfrm flipV="1">
            <a:off x="8563492" y="3891076"/>
            <a:ext cx="46049" cy="1959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7"/>
          <p:cNvCxnSpPr>
            <a:stCxn id="106" idx="7"/>
            <a:endCxn id="93" idx="3"/>
          </p:cNvCxnSpPr>
          <p:nvPr/>
        </p:nvCxnSpPr>
        <p:spPr>
          <a:xfrm flipV="1">
            <a:off x="8298602" y="3891076"/>
            <a:ext cx="310938" cy="2109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Straight Connector 148"/>
          <p:cNvCxnSpPr>
            <a:stCxn id="92" idx="5"/>
            <a:endCxn id="103" idx="1"/>
          </p:cNvCxnSpPr>
          <p:nvPr/>
        </p:nvCxnSpPr>
        <p:spPr>
          <a:xfrm>
            <a:off x="8334610" y="3910159"/>
            <a:ext cx="170323" cy="1768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9"/>
          <p:cNvCxnSpPr>
            <a:stCxn id="104" idx="7"/>
            <a:endCxn id="94" idx="3"/>
          </p:cNvCxnSpPr>
          <p:nvPr/>
        </p:nvCxnSpPr>
        <p:spPr>
          <a:xfrm flipV="1">
            <a:off x="8708844" y="4132711"/>
            <a:ext cx="281812" cy="17162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50"/>
          <p:cNvCxnSpPr>
            <a:stCxn id="104" idx="0"/>
            <a:endCxn id="93" idx="4"/>
          </p:cNvCxnSpPr>
          <p:nvPr/>
        </p:nvCxnSpPr>
        <p:spPr>
          <a:xfrm flipH="1" flipV="1">
            <a:off x="8649784" y="3907746"/>
            <a:ext cx="18816" cy="3799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5" name="Straight Connector 151"/>
          <p:cNvCxnSpPr>
            <a:stCxn id="104" idx="1"/>
            <a:endCxn id="103" idx="5"/>
          </p:cNvCxnSpPr>
          <p:nvPr/>
        </p:nvCxnSpPr>
        <p:spPr>
          <a:xfrm flipH="1" flipV="1">
            <a:off x="8563492" y="4145593"/>
            <a:ext cx="64865" cy="1587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52"/>
          <p:cNvCxnSpPr>
            <a:stCxn id="107" idx="0"/>
            <a:endCxn id="104" idx="4"/>
          </p:cNvCxnSpPr>
          <p:nvPr/>
        </p:nvCxnSpPr>
        <p:spPr>
          <a:xfrm flipV="1">
            <a:off x="8608377" y="4401492"/>
            <a:ext cx="60223" cy="168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7" name="Straight Connector 153"/>
          <p:cNvCxnSpPr>
            <a:stCxn id="107" idx="4"/>
            <a:endCxn id="100" idx="0"/>
          </p:cNvCxnSpPr>
          <p:nvPr/>
        </p:nvCxnSpPr>
        <p:spPr>
          <a:xfrm>
            <a:off x="8608377" y="4652888"/>
            <a:ext cx="15842" cy="1009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8" name="Straight Connector 154"/>
          <p:cNvCxnSpPr>
            <a:stCxn id="107" idx="1"/>
            <a:endCxn id="99" idx="6"/>
          </p:cNvCxnSpPr>
          <p:nvPr/>
        </p:nvCxnSpPr>
        <p:spPr>
          <a:xfrm flipH="1" flipV="1">
            <a:off x="8317789" y="4481351"/>
            <a:ext cx="261308" cy="1008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Straight Connector 155"/>
          <p:cNvCxnSpPr>
            <a:stCxn id="100" idx="7"/>
            <a:endCxn id="105" idx="3"/>
          </p:cNvCxnSpPr>
          <p:nvPr/>
        </p:nvCxnSpPr>
        <p:spPr>
          <a:xfrm flipV="1">
            <a:off x="8715177" y="4685609"/>
            <a:ext cx="183312" cy="1058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Straight Connector 156"/>
          <p:cNvCxnSpPr>
            <a:stCxn id="105" idx="0"/>
            <a:endCxn id="94" idx="4"/>
          </p:cNvCxnSpPr>
          <p:nvPr/>
        </p:nvCxnSpPr>
        <p:spPr>
          <a:xfrm flipV="1">
            <a:off x="8938733" y="4149381"/>
            <a:ext cx="92168" cy="4390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1" name="Straight Connector 157"/>
          <p:cNvCxnSpPr>
            <a:stCxn id="105" idx="1"/>
            <a:endCxn id="104" idx="5"/>
          </p:cNvCxnSpPr>
          <p:nvPr/>
        </p:nvCxnSpPr>
        <p:spPr>
          <a:xfrm flipH="1" flipV="1">
            <a:off x="8708844" y="4384822"/>
            <a:ext cx="189644" cy="2202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2" name="Straight Connector 158"/>
          <p:cNvCxnSpPr>
            <a:stCxn id="105" idx="7"/>
            <a:endCxn id="95" idx="3"/>
          </p:cNvCxnSpPr>
          <p:nvPr/>
        </p:nvCxnSpPr>
        <p:spPr>
          <a:xfrm flipV="1">
            <a:off x="8978977" y="4493970"/>
            <a:ext cx="152848" cy="1111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3" name="Straight Connector 159"/>
          <p:cNvCxnSpPr>
            <a:stCxn id="105" idx="5"/>
            <a:endCxn id="96" idx="1"/>
          </p:cNvCxnSpPr>
          <p:nvPr/>
        </p:nvCxnSpPr>
        <p:spPr>
          <a:xfrm>
            <a:off x="8978977" y="4685609"/>
            <a:ext cx="120318" cy="11953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60"/>
          <p:cNvCxnSpPr>
            <a:stCxn id="97" idx="0"/>
            <a:endCxn id="105" idx="4"/>
          </p:cNvCxnSpPr>
          <p:nvPr/>
        </p:nvCxnSpPr>
        <p:spPr>
          <a:xfrm flipV="1">
            <a:off x="8911894" y="4702279"/>
            <a:ext cx="26839" cy="435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8492805" y="2641975"/>
            <a:ext cx="2784796"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EXCLUSIVE BRAND</a:t>
            </a:r>
            <a:endPar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6" name="Pentagon 162"/>
          <p:cNvSpPr/>
          <p:nvPr/>
        </p:nvSpPr>
        <p:spPr>
          <a:xfrm>
            <a:off x="8277383" y="2842176"/>
            <a:ext cx="153000" cy="215150"/>
          </a:xfrm>
          <a:prstGeom prst="homePlat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Freeform 238"/>
          <p:cNvSpPr/>
          <p:nvPr/>
        </p:nvSpPr>
        <p:spPr>
          <a:xfrm>
            <a:off x="10093075" y="5794242"/>
            <a:ext cx="447546" cy="433794"/>
          </a:xfrm>
          <a:custGeom>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Oval 239"/>
          <p:cNvSpPr/>
          <p:nvPr/>
        </p:nvSpPr>
        <p:spPr>
          <a:xfrm>
            <a:off x="10089587" y="566086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240"/>
          <p:cNvSpPr/>
          <p:nvPr/>
        </p:nvSpPr>
        <p:spPr>
          <a:xfrm>
            <a:off x="10466195" y="5660865"/>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241"/>
          <p:cNvSpPr/>
          <p:nvPr/>
        </p:nvSpPr>
        <p:spPr>
          <a:xfrm>
            <a:off x="10285560" y="5675414"/>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Oval 242"/>
          <p:cNvSpPr/>
          <p:nvPr/>
        </p:nvSpPr>
        <p:spPr>
          <a:xfrm>
            <a:off x="9964362" y="5442668"/>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243"/>
          <p:cNvSpPr/>
          <p:nvPr/>
        </p:nvSpPr>
        <p:spPr>
          <a:xfrm>
            <a:off x="9827465" y="5232485"/>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244"/>
          <p:cNvSpPr/>
          <p:nvPr/>
        </p:nvSpPr>
        <p:spPr>
          <a:xfrm>
            <a:off x="9791656" y="4968041"/>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245"/>
          <p:cNvSpPr/>
          <p:nvPr/>
        </p:nvSpPr>
        <p:spPr>
          <a:xfrm>
            <a:off x="9923859" y="4660543"/>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246"/>
          <p:cNvSpPr/>
          <p:nvPr/>
        </p:nvSpPr>
        <p:spPr>
          <a:xfrm>
            <a:off x="10132813" y="4524136"/>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247"/>
          <p:cNvSpPr/>
          <p:nvPr/>
        </p:nvSpPr>
        <p:spPr>
          <a:xfrm>
            <a:off x="10384185" y="4510639"/>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Oval 248"/>
          <p:cNvSpPr/>
          <p:nvPr/>
        </p:nvSpPr>
        <p:spPr>
          <a:xfrm>
            <a:off x="10653730" y="4681536"/>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249"/>
          <p:cNvSpPr/>
          <p:nvPr/>
        </p:nvSpPr>
        <p:spPr>
          <a:xfrm>
            <a:off x="10753572" y="4937038"/>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250"/>
          <p:cNvSpPr/>
          <p:nvPr/>
        </p:nvSpPr>
        <p:spPr>
          <a:xfrm>
            <a:off x="10730565" y="5214044"/>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251"/>
          <p:cNvSpPr/>
          <p:nvPr/>
        </p:nvSpPr>
        <p:spPr>
          <a:xfrm>
            <a:off x="10580529" y="5461120"/>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252"/>
          <p:cNvSpPr/>
          <p:nvPr/>
        </p:nvSpPr>
        <p:spPr>
          <a:xfrm>
            <a:off x="10173690" y="5416958"/>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253"/>
          <p:cNvSpPr/>
          <p:nvPr/>
        </p:nvSpPr>
        <p:spPr>
          <a:xfrm>
            <a:off x="10065146" y="4934585"/>
            <a:ext cx="124487" cy="124487"/>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254"/>
          <p:cNvSpPr/>
          <p:nvPr/>
        </p:nvSpPr>
        <p:spPr>
          <a:xfrm>
            <a:off x="10315380" y="5189522"/>
            <a:ext cx="181952" cy="181952"/>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255"/>
          <p:cNvSpPr/>
          <p:nvPr/>
        </p:nvSpPr>
        <p:spPr>
          <a:xfrm>
            <a:off x="10195795" y="5130950"/>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256"/>
          <p:cNvSpPr/>
          <p:nvPr/>
        </p:nvSpPr>
        <p:spPr>
          <a:xfrm>
            <a:off x="9998108" y="5153080"/>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257"/>
          <p:cNvSpPr/>
          <p:nvPr/>
        </p:nvSpPr>
        <p:spPr>
          <a:xfrm>
            <a:off x="10313412" y="4709369"/>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Oval 258"/>
          <p:cNvSpPr/>
          <p:nvPr/>
        </p:nvSpPr>
        <p:spPr>
          <a:xfrm>
            <a:off x="10397492" y="4859843"/>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Oval 259"/>
          <p:cNvSpPr/>
          <p:nvPr/>
        </p:nvSpPr>
        <p:spPr>
          <a:xfrm>
            <a:off x="10588544" y="5072575"/>
            <a:ext cx="80505" cy="80505"/>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Oval 260"/>
          <p:cNvSpPr/>
          <p:nvPr/>
        </p:nvSpPr>
        <p:spPr>
          <a:xfrm>
            <a:off x="10069807" y="4710351"/>
            <a:ext cx="124487" cy="124487"/>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Oval 261"/>
          <p:cNvSpPr/>
          <p:nvPr/>
        </p:nvSpPr>
        <p:spPr>
          <a:xfrm>
            <a:off x="10365866" y="5059577"/>
            <a:ext cx="58571" cy="58571"/>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1" name="Straight Connector 262"/>
          <p:cNvCxnSpPr>
            <a:stCxn id="158" idx="6"/>
            <a:endCxn id="160" idx="2"/>
          </p:cNvCxnSpPr>
          <p:nvPr/>
        </p:nvCxnSpPr>
        <p:spPr>
          <a:xfrm>
            <a:off x="10170092" y="5701118"/>
            <a:ext cx="115469" cy="358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2" name="Straight Connector 263"/>
          <p:cNvCxnSpPr>
            <a:stCxn id="160" idx="6"/>
            <a:endCxn id="159" idx="2"/>
          </p:cNvCxnSpPr>
          <p:nvPr/>
        </p:nvCxnSpPr>
        <p:spPr>
          <a:xfrm flipV="1">
            <a:off x="10344132" y="5690151"/>
            <a:ext cx="122063" cy="1454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264"/>
          <p:cNvCxnSpPr>
            <a:stCxn id="159" idx="7"/>
            <a:endCxn id="170" idx="3"/>
          </p:cNvCxnSpPr>
          <p:nvPr/>
        </p:nvCxnSpPr>
        <p:spPr>
          <a:xfrm flipV="1">
            <a:off x="10516189" y="5511113"/>
            <a:ext cx="72918" cy="15833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265"/>
          <p:cNvCxnSpPr>
            <a:stCxn id="170" idx="7"/>
            <a:endCxn id="169" idx="3"/>
          </p:cNvCxnSpPr>
          <p:nvPr/>
        </p:nvCxnSpPr>
        <p:spPr>
          <a:xfrm flipV="1">
            <a:off x="10630522" y="5282759"/>
            <a:ext cx="111832" cy="18693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266"/>
          <p:cNvCxnSpPr>
            <a:stCxn id="169" idx="0"/>
            <a:endCxn id="168" idx="4"/>
          </p:cNvCxnSpPr>
          <p:nvPr/>
        </p:nvCxnSpPr>
        <p:spPr>
          <a:xfrm flipV="1">
            <a:off x="10770817" y="5017542"/>
            <a:ext cx="23007" cy="19650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6" name="Straight Connector 267"/>
          <p:cNvCxnSpPr>
            <a:stCxn id="168" idx="0"/>
            <a:endCxn id="167" idx="5"/>
          </p:cNvCxnSpPr>
          <p:nvPr/>
        </p:nvCxnSpPr>
        <p:spPr>
          <a:xfrm flipH="1" flipV="1">
            <a:off x="10722446" y="4750252"/>
            <a:ext cx="71379" cy="186786"/>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268"/>
          <p:cNvCxnSpPr>
            <a:stCxn id="167" idx="1"/>
            <a:endCxn id="166" idx="6"/>
          </p:cNvCxnSpPr>
          <p:nvPr/>
        </p:nvCxnSpPr>
        <p:spPr>
          <a:xfrm flipH="1" flipV="1">
            <a:off x="10464689" y="4550891"/>
            <a:ext cx="200831" cy="14243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8" name="Straight Connector 269"/>
          <p:cNvCxnSpPr>
            <a:stCxn id="166" idx="2"/>
            <a:endCxn id="165" idx="6"/>
          </p:cNvCxnSpPr>
          <p:nvPr/>
        </p:nvCxnSpPr>
        <p:spPr>
          <a:xfrm flipH="1">
            <a:off x="10213318" y="4550891"/>
            <a:ext cx="170866" cy="1349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270"/>
          <p:cNvCxnSpPr>
            <a:stCxn id="165" idx="2"/>
            <a:endCxn id="164" idx="7"/>
          </p:cNvCxnSpPr>
          <p:nvPr/>
        </p:nvCxnSpPr>
        <p:spPr>
          <a:xfrm flipH="1">
            <a:off x="9992575" y="4564388"/>
            <a:ext cx="140239" cy="10794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271"/>
          <p:cNvCxnSpPr>
            <a:stCxn id="164" idx="3"/>
            <a:endCxn id="163" idx="0"/>
          </p:cNvCxnSpPr>
          <p:nvPr/>
        </p:nvCxnSpPr>
        <p:spPr>
          <a:xfrm flipH="1">
            <a:off x="9831908" y="4729258"/>
            <a:ext cx="103741" cy="23878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1" name="Straight Connector 272"/>
          <p:cNvCxnSpPr>
            <a:stCxn id="163" idx="4"/>
            <a:endCxn id="162" idx="0"/>
          </p:cNvCxnSpPr>
          <p:nvPr/>
        </p:nvCxnSpPr>
        <p:spPr>
          <a:xfrm>
            <a:off x="9831908" y="5048546"/>
            <a:ext cx="35809" cy="18393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273"/>
          <p:cNvCxnSpPr>
            <a:stCxn id="162" idx="5"/>
            <a:endCxn id="161" idx="1"/>
          </p:cNvCxnSpPr>
          <p:nvPr/>
        </p:nvCxnSpPr>
        <p:spPr>
          <a:xfrm>
            <a:off x="9896180" y="5301200"/>
            <a:ext cx="79972" cy="15325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274"/>
          <p:cNvCxnSpPr>
            <a:stCxn id="161" idx="4"/>
            <a:endCxn id="158" idx="1"/>
          </p:cNvCxnSpPr>
          <p:nvPr/>
        </p:nvCxnSpPr>
        <p:spPr>
          <a:xfrm>
            <a:off x="10004614" y="5523173"/>
            <a:ext cx="96762" cy="14948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4" name="Straight Connector 275"/>
          <p:cNvCxnSpPr>
            <a:stCxn id="158" idx="7"/>
            <a:endCxn id="171" idx="4"/>
          </p:cNvCxnSpPr>
          <p:nvPr/>
        </p:nvCxnSpPr>
        <p:spPr>
          <a:xfrm flipV="1">
            <a:off x="10158302" y="5475529"/>
            <a:ext cx="44674" cy="197125"/>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5" name="Straight Connector 276"/>
          <p:cNvCxnSpPr>
            <a:stCxn id="171" idx="6"/>
            <a:endCxn id="170" idx="2"/>
          </p:cNvCxnSpPr>
          <p:nvPr/>
        </p:nvCxnSpPr>
        <p:spPr>
          <a:xfrm>
            <a:off x="10232262" y="5446244"/>
            <a:ext cx="348267" cy="4416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6" name="Straight Connector 277"/>
          <p:cNvCxnSpPr>
            <a:stCxn id="171" idx="5"/>
            <a:endCxn id="160" idx="0"/>
          </p:cNvCxnSpPr>
          <p:nvPr/>
        </p:nvCxnSpPr>
        <p:spPr>
          <a:xfrm>
            <a:off x="10223684" y="5466952"/>
            <a:ext cx="91163" cy="20846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7" name="Straight Connector 278"/>
          <p:cNvCxnSpPr>
            <a:stCxn id="159" idx="1"/>
            <a:endCxn id="171" idx="5"/>
          </p:cNvCxnSpPr>
          <p:nvPr/>
        </p:nvCxnSpPr>
        <p:spPr>
          <a:xfrm flipH="1" flipV="1">
            <a:off x="10223684" y="5466952"/>
            <a:ext cx="251089" cy="20249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8" name="Straight Connector 279"/>
          <p:cNvCxnSpPr>
            <a:stCxn id="171" idx="1"/>
            <a:endCxn id="175" idx="5"/>
          </p:cNvCxnSpPr>
          <p:nvPr/>
        </p:nvCxnSpPr>
        <p:spPr>
          <a:xfrm flipH="1" flipV="1">
            <a:off x="10048101" y="5203074"/>
            <a:ext cx="134166" cy="22246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280"/>
          <p:cNvCxnSpPr>
            <a:stCxn id="161" idx="7"/>
            <a:endCxn id="171" idx="2"/>
          </p:cNvCxnSpPr>
          <p:nvPr/>
        </p:nvCxnSpPr>
        <p:spPr>
          <a:xfrm flipV="1">
            <a:off x="10033077" y="5446244"/>
            <a:ext cx="140613" cy="821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0" name="Straight Connector 281"/>
          <p:cNvCxnSpPr>
            <a:stCxn id="175" idx="3"/>
            <a:endCxn id="162" idx="7"/>
          </p:cNvCxnSpPr>
          <p:nvPr/>
        </p:nvCxnSpPr>
        <p:spPr>
          <a:xfrm flipH="1">
            <a:off x="9896180" y="5203074"/>
            <a:ext cx="110506" cy="4120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82"/>
          <p:cNvCxnSpPr>
            <a:stCxn id="161" idx="0"/>
            <a:endCxn id="175" idx="4"/>
          </p:cNvCxnSpPr>
          <p:nvPr/>
        </p:nvCxnSpPr>
        <p:spPr>
          <a:xfrm flipV="1">
            <a:off x="10004614" y="5211652"/>
            <a:ext cx="22779" cy="23101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2" name="Straight Connector 283"/>
          <p:cNvCxnSpPr>
            <a:stCxn id="175" idx="0"/>
            <a:endCxn id="164" idx="4"/>
          </p:cNvCxnSpPr>
          <p:nvPr/>
        </p:nvCxnSpPr>
        <p:spPr>
          <a:xfrm flipH="1" flipV="1">
            <a:off x="9964112" y="4741047"/>
            <a:ext cx="63282" cy="41203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3" name="Straight Connector 284"/>
          <p:cNvCxnSpPr>
            <a:stCxn id="175" idx="1"/>
            <a:endCxn id="163" idx="6"/>
          </p:cNvCxnSpPr>
          <p:nvPr/>
        </p:nvCxnSpPr>
        <p:spPr>
          <a:xfrm flipH="1" flipV="1">
            <a:off x="9872161" y="5008293"/>
            <a:ext cx="134525" cy="15336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4" name="Straight Connector 285"/>
          <p:cNvCxnSpPr>
            <a:stCxn id="164" idx="6"/>
            <a:endCxn id="179" idx="1"/>
          </p:cNvCxnSpPr>
          <p:nvPr/>
        </p:nvCxnSpPr>
        <p:spPr>
          <a:xfrm>
            <a:off x="10004364" y="4700795"/>
            <a:ext cx="83673" cy="2778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86"/>
          <p:cNvCxnSpPr>
            <a:stCxn id="179" idx="4"/>
            <a:endCxn id="172" idx="0"/>
          </p:cNvCxnSpPr>
          <p:nvPr/>
        </p:nvCxnSpPr>
        <p:spPr>
          <a:xfrm flipH="1">
            <a:off x="10127389" y="4834838"/>
            <a:ext cx="4661" cy="9974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6" name="Straight Connector 287"/>
          <p:cNvCxnSpPr>
            <a:stCxn id="172" idx="5"/>
            <a:endCxn id="174" idx="1"/>
          </p:cNvCxnSpPr>
          <p:nvPr/>
        </p:nvCxnSpPr>
        <p:spPr>
          <a:xfrm>
            <a:off x="10171402" y="5040841"/>
            <a:ext cx="32971" cy="9868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88"/>
          <p:cNvCxnSpPr>
            <a:stCxn id="174" idx="5"/>
            <a:endCxn id="173" idx="1"/>
          </p:cNvCxnSpPr>
          <p:nvPr/>
        </p:nvCxnSpPr>
        <p:spPr>
          <a:xfrm>
            <a:off x="10245789" y="5180944"/>
            <a:ext cx="96237" cy="3522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8" name="Straight Connector 289"/>
          <p:cNvCxnSpPr>
            <a:stCxn id="173" idx="5"/>
            <a:endCxn id="170" idx="1"/>
          </p:cNvCxnSpPr>
          <p:nvPr/>
        </p:nvCxnSpPr>
        <p:spPr>
          <a:xfrm>
            <a:off x="10470686" y="5344827"/>
            <a:ext cx="118421" cy="12487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9" name="Straight Connector 290"/>
          <p:cNvCxnSpPr>
            <a:stCxn id="173" idx="3"/>
            <a:endCxn id="171" idx="7"/>
          </p:cNvCxnSpPr>
          <p:nvPr/>
        </p:nvCxnSpPr>
        <p:spPr>
          <a:xfrm flipH="1">
            <a:off x="10223684" y="5344827"/>
            <a:ext cx="118343" cy="8070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91"/>
          <p:cNvCxnSpPr>
            <a:stCxn id="174" idx="3"/>
            <a:endCxn id="175" idx="6"/>
          </p:cNvCxnSpPr>
          <p:nvPr/>
        </p:nvCxnSpPr>
        <p:spPr>
          <a:xfrm flipH="1">
            <a:off x="10056679" y="5180944"/>
            <a:ext cx="147694" cy="142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1" name="Straight Connector 292"/>
          <p:cNvCxnSpPr>
            <a:stCxn id="172" idx="3"/>
            <a:endCxn id="175" idx="7"/>
          </p:cNvCxnSpPr>
          <p:nvPr/>
        </p:nvCxnSpPr>
        <p:spPr>
          <a:xfrm flipH="1">
            <a:off x="10048101" y="5040841"/>
            <a:ext cx="35275" cy="12081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93"/>
          <p:cNvCxnSpPr>
            <a:stCxn id="172" idx="7"/>
            <a:endCxn id="176" idx="3"/>
          </p:cNvCxnSpPr>
          <p:nvPr/>
        </p:nvCxnSpPr>
        <p:spPr>
          <a:xfrm flipV="1">
            <a:off x="10171402" y="4759362"/>
            <a:ext cx="150588" cy="19345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3" name="Straight Connector 294"/>
          <p:cNvCxnSpPr>
            <a:stCxn id="176" idx="7"/>
            <a:endCxn id="166" idx="3"/>
          </p:cNvCxnSpPr>
          <p:nvPr/>
        </p:nvCxnSpPr>
        <p:spPr>
          <a:xfrm flipV="1">
            <a:off x="10363406" y="4579354"/>
            <a:ext cx="32568" cy="13859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95"/>
          <p:cNvCxnSpPr>
            <a:stCxn id="179" idx="7"/>
            <a:endCxn id="166" idx="3"/>
          </p:cNvCxnSpPr>
          <p:nvPr/>
        </p:nvCxnSpPr>
        <p:spPr>
          <a:xfrm flipV="1">
            <a:off x="10176062" y="4579354"/>
            <a:ext cx="219912" cy="149228"/>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Straight Connector 296"/>
          <p:cNvCxnSpPr>
            <a:stCxn id="165" idx="5"/>
            <a:endCxn id="176" idx="1"/>
          </p:cNvCxnSpPr>
          <p:nvPr/>
        </p:nvCxnSpPr>
        <p:spPr>
          <a:xfrm>
            <a:off x="10201529" y="4592851"/>
            <a:ext cx="120462" cy="125096"/>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6" name="Straight Connector 297"/>
          <p:cNvCxnSpPr>
            <a:stCxn id="177" idx="7"/>
            <a:endCxn id="167" idx="3"/>
          </p:cNvCxnSpPr>
          <p:nvPr/>
        </p:nvCxnSpPr>
        <p:spPr>
          <a:xfrm flipV="1">
            <a:off x="10466207" y="4750252"/>
            <a:ext cx="199313" cy="121381"/>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Straight Connector 298"/>
          <p:cNvCxnSpPr>
            <a:stCxn id="177" idx="0"/>
            <a:endCxn id="166" idx="4"/>
          </p:cNvCxnSpPr>
          <p:nvPr/>
        </p:nvCxnSpPr>
        <p:spPr>
          <a:xfrm flipH="1" flipV="1">
            <a:off x="10424437" y="4591144"/>
            <a:ext cx="13308" cy="26869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Straight Connector 299"/>
          <p:cNvCxnSpPr>
            <a:stCxn id="177" idx="1"/>
            <a:endCxn id="176" idx="5"/>
          </p:cNvCxnSpPr>
          <p:nvPr/>
        </p:nvCxnSpPr>
        <p:spPr>
          <a:xfrm flipH="1" flipV="1">
            <a:off x="10363406" y="4759362"/>
            <a:ext cx="45876" cy="11227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300"/>
          <p:cNvCxnSpPr>
            <a:stCxn id="180" idx="0"/>
            <a:endCxn id="177" idx="4"/>
          </p:cNvCxnSpPr>
          <p:nvPr/>
        </p:nvCxnSpPr>
        <p:spPr>
          <a:xfrm flipV="1">
            <a:off x="10395151" y="4940347"/>
            <a:ext cx="42593" cy="119229"/>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301"/>
          <p:cNvCxnSpPr>
            <a:stCxn id="180" idx="4"/>
            <a:endCxn id="173" idx="0"/>
          </p:cNvCxnSpPr>
          <p:nvPr/>
        </p:nvCxnSpPr>
        <p:spPr>
          <a:xfrm>
            <a:off x="10395151" y="5118148"/>
            <a:ext cx="11205" cy="7137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302"/>
          <p:cNvCxnSpPr>
            <a:stCxn id="180" idx="1"/>
            <a:endCxn id="172" idx="6"/>
          </p:cNvCxnSpPr>
          <p:nvPr/>
        </p:nvCxnSpPr>
        <p:spPr>
          <a:xfrm flipH="1" flipV="1">
            <a:off x="10189633" y="4996828"/>
            <a:ext cx="184811" cy="71326"/>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303"/>
          <p:cNvCxnSpPr>
            <a:stCxn id="173" idx="7"/>
            <a:endCxn id="178" idx="3"/>
          </p:cNvCxnSpPr>
          <p:nvPr/>
        </p:nvCxnSpPr>
        <p:spPr>
          <a:xfrm flipV="1">
            <a:off x="10470686" y="5141290"/>
            <a:ext cx="129648" cy="7487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304"/>
          <p:cNvCxnSpPr>
            <a:stCxn id="178" idx="0"/>
            <a:endCxn id="167" idx="4"/>
          </p:cNvCxnSpPr>
          <p:nvPr/>
        </p:nvCxnSpPr>
        <p:spPr>
          <a:xfrm flipV="1">
            <a:off x="10628797" y="4762041"/>
            <a:ext cx="65186" cy="310534"/>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305"/>
          <p:cNvCxnSpPr>
            <a:stCxn id="178" idx="1"/>
            <a:endCxn id="177" idx="5"/>
          </p:cNvCxnSpPr>
          <p:nvPr/>
        </p:nvCxnSpPr>
        <p:spPr>
          <a:xfrm flipH="1" flipV="1">
            <a:off x="10466207" y="4928558"/>
            <a:ext cx="134126" cy="155807"/>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306"/>
          <p:cNvCxnSpPr>
            <a:stCxn id="178" idx="7"/>
            <a:endCxn id="168" idx="3"/>
          </p:cNvCxnSpPr>
          <p:nvPr/>
        </p:nvCxnSpPr>
        <p:spPr>
          <a:xfrm flipV="1">
            <a:off x="10657259" y="5005753"/>
            <a:ext cx="108102" cy="78612"/>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307"/>
          <p:cNvCxnSpPr>
            <a:stCxn id="178" idx="5"/>
            <a:endCxn id="169" idx="1"/>
          </p:cNvCxnSpPr>
          <p:nvPr/>
        </p:nvCxnSpPr>
        <p:spPr>
          <a:xfrm>
            <a:off x="10657259" y="5141290"/>
            <a:ext cx="85095" cy="84543"/>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308"/>
          <p:cNvCxnSpPr>
            <a:stCxn id="170" idx="0"/>
            <a:endCxn id="178" idx="4"/>
          </p:cNvCxnSpPr>
          <p:nvPr/>
        </p:nvCxnSpPr>
        <p:spPr>
          <a:xfrm flipV="1">
            <a:off x="10609815" y="5153080"/>
            <a:ext cx="18982" cy="308040"/>
          </a:xfrm>
          <a:prstGeom prst="line">
            <a:avLst/>
          </a:prstGeom>
          <a:solidFill>
            <a:srgbClr val="FEC564"/>
          </a:solidFill>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anim calcmode="lin" valueType="num">
                                      <p:cBhvr>
                                        <p:cTn id="17" dur="750" fill="hold"/>
                                        <p:tgtEl>
                                          <p:spTgt spid="7"/>
                                        </p:tgtEl>
                                        <p:attrNameLst>
                                          <p:attrName>ppt_x</p:attrName>
                                        </p:attrNameLst>
                                      </p:cBhvr>
                                      <p:tavLst>
                                        <p:tav tm="0">
                                          <p:val>
                                            <p:strVal val="#ppt_x"/>
                                          </p:val>
                                        </p:tav>
                                        <p:tav tm="100000">
                                          <p:val>
                                            <p:strVal val="#ppt_x"/>
                                          </p:val>
                                        </p:tav>
                                      </p:tavLst>
                                    </p:anim>
                                    <p:anim calcmode="lin" valueType="num">
                                      <p:cBhvr>
                                        <p:cTn id="18" dur="75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anim calcmode="lin" valueType="num">
                                      <p:cBhvr>
                                        <p:cTn id="27" dur="750" fill="hold"/>
                                        <p:tgtEl>
                                          <p:spTgt spid="9"/>
                                        </p:tgtEl>
                                        <p:attrNameLst>
                                          <p:attrName>ppt_x</p:attrName>
                                        </p:attrNameLst>
                                      </p:cBhvr>
                                      <p:tavLst>
                                        <p:tav tm="0">
                                          <p:val>
                                            <p:strVal val="#ppt_x"/>
                                          </p:val>
                                        </p:tav>
                                        <p:tav tm="100000">
                                          <p:val>
                                            <p:strVal val="#ppt_x"/>
                                          </p:val>
                                        </p:tav>
                                      </p:tavLst>
                                    </p:anim>
                                    <p:anim calcmode="lin" valueType="num">
                                      <p:cBhvr>
                                        <p:cTn id="28" dur="75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750"/>
                                        <p:tgtEl>
                                          <p:spTgt spid="11"/>
                                        </p:tgtEl>
                                      </p:cBhvr>
                                    </p:animEffect>
                                    <p:anim calcmode="lin" valueType="num">
                                      <p:cBhvr>
                                        <p:cTn id="37" dur="750" fill="hold"/>
                                        <p:tgtEl>
                                          <p:spTgt spid="11"/>
                                        </p:tgtEl>
                                        <p:attrNameLst>
                                          <p:attrName>ppt_x</p:attrName>
                                        </p:attrNameLst>
                                      </p:cBhvr>
                                      <p:tavLst>
                                        <p:tav tm="0">
                                          <p:val>
                                            <p:strVal val="#ppt_x"/>
                                          </p:val>
                                        </p:tav>
                                        <p:tav tm="100000">
                                          <p:val>
                                            <p:strVal val="#ppt_x"/>
                                          </p:val>
                                        </p:tav>
                                      </p:tavLst>
                                    </p:anim>
                                    <p:anim calcmode="lin" valueType="num">
                                      <p:cBhvr>
                                        <p:cTn id="38" dur="75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anim calcmode="lin" valueType="num">
                                      <p:cBhvr>
                                        <p:cTn id="42" dur="750" fill="hold"/>
                                        <p:tgtEl>
                                          <p:spTgt spid="12"/>
                                        </p:tgtEl>
                                        <p:attrNameLst>
                                          <p:attrName>ppt_x</p:attrName>
                                        </p:attrNameLst>
                                      </p:cBhvr>
                                      <p:tavLst>
                                        <p:tav tm="0">
                                          <p:val>
                                            <p:strVal val="#ppt_x"/>
                                          </p:val>
                                        </p:tav>
                                        <p:tav tm="100000">
                                          <p:val>
                                            <p:strVal val="#ppt_x"/>
                                          </p:val>
                                        </p:tav>
                                      </p:tavLst>
                                    </p:anim>
                                    <p:anim calcmode="lin" valueType="num">
                                      <p:cBhvr>
                                        <p:cTn id="43" dur="75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anim calcmode="lin" valueType="num">
                                      <p:cBhvr>
                                        <p:cTn id="47" dur="750" fill="hold"/>
                                        <p:tgtEl>
                                          <p:spTgt spid="13"/>
                                        </p:tgtEl>
                                        <p:attrNameLst>
                                          <p:attrName>ppt_x</p:attrName>
                                        </p:attrNameLst>
                                      </p:cBhvr>
                                      <p:tavLst>
                                        <p:tav tm="0">
                                          <p:val>
                                            <p:strVal val="#ppt_x"/>
                                          </p:val>
                                        </p:tav>
                                        <p:tav tm="100000">
                                          <p:val>
                                            <p:strVal val="#ppt_x"/>
                                          </p:val>
                                        </p:tav>
                                      </p:tavLst>
                                    </p:anim>
                                    <p:anim calcmode="lin" valueType="num">
                                      <p:cBhvr>
                                        <p:cTn id="48" dur="75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750"/>
                                        <p:tgtEl>
                                          <p:spTgt spid="14"/>
                                        </p:tgtEl>
                                      </p:cBhvr>
                                    </p:animEffect>
                                    <p:anim calcmode="lin" valueType="num">
                                      <p:cBhvr>
                                        <p:cTn id="52" dur="750" fill="hold"/>
                                        <p:tgtEl>
                                          <p:spTgt spid="14"/>
                                        </p:tgtEl>
                                        <p:attrNameLst>
                                          <p:attrName>ppt_x</p:attrName>
                                        </p:attrNameLst>
                                      </p:cBhvr>
                                      <p:tavLst>
                                        <p:tav tm="0">
                                          <p:val>
                                            <p:strVal val="#ppt_x"/>
                                          </p:val>
                                        </p:tav>
                                        <p:tav tm="100000">
                                          <p:val>
                                            <p:strVal val="#ppt_x"/>
                                          </p:val>
                                        </p:tav>
                                      </p:tavLst>
                                    </p:anim>
                                    <p:anim calcmode="lin" valueType="num">
                                      <p:cBhvr>
                                        <p:cTn id="53" dur="75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75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750"/>
                                        <p:tgtEl>
                                          <p:spTgt spid="17"/>
                                        </p:tgtEl>
                                      </p:cBhvr>
                                    </p:animEffect>
                                    <p:anim calcmode="lin" valueType="num">
                                      <p:cBhvr>
                                        <p:cTn id="67" dur="750" fill="hold"/>
                                        <p:tgtEl>
                                          <p:spTgt spid="17"/>
                                        </p:tgtEl>
                                        <p:attrNameLst>
                                          <p:attrName>ppt_x</p:attrName>
                                        </p:attrNameLst>
                                      </p:cBhvr>
                                      <p:tavLst>
                                        <p:tav tm="0">
                                          <p:val>
                                            <p:strVal val="#ppt_x"/>
                                          </p:val>
                                        </p:tav>
                                        <p:tav tm="100000">
                                          <p:val>
                                            <p:strVal val="#ppt_x"/>
                                          </p:val>
                                        </p:tav>
                                      </p:tavLst>
                                    </p:anim>
                                    <p:anim calcmode="lin" valueType="num">
                                      <p:cBhvr>
                                        <p:cTn id="68" dur="75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750"/>
                                        <p:tgtEl>
                                          <p:spTgt spid="18"/>
                                        </p:tgtEl>
                                      </p:cBhvr>
                                    </p:animEffect>
                                    <p:anim calcmode="lin" valueType="num">
                                      <p:cBhvr>
                                        <p:cTn id="72" dur="750" fill="hold"/>
                                        <p:tgtEl>
                                          <p:spTgt spid="18"/>
                                        </p:tgtEl>
                                        <p:attrNameLst>
                                          <p:attrName>ppt_x</p:attrName>
                                        </p:attrNameLst>
                                      </p:cBhvr>
                                      <p:tavLst>
                                        <p:tav tm="0">
                                          <p:val>
                                            <p:strVal val="#ppt_x"/>
                                          </p:val>
                                        </p:tav>
                                        <p:tav tm="100000">
                                          <p:val>
                                            <p:strVal val="#ppt_x"/>
                                          </p:val>
                                        </p:tav>
                                      </p:tavLst>
                                    </p:anim>
                                    <p:anim calcmode="lin" valueType="num">
                                      <p:cBhvr>
                                        <p:cTn id="73" dur="75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750"/>
                                        <p:tgtEl>
                                          <p:spTgt spid="19"/>
                                        </p:tgtEl>
                                      </p:cBhvr>
                                    </p:animEffect>
                                    <p:anim calcmode="lin" valueType="num">
                                      <p:cBhvr>
                                        <p:cTn id="77" dur="750" fill="hold"/>
                                        <p:tgtEl>
                                          <p:spTgt spid="19"/>
                                        </p:tgtEl>
                                        <p:attrNameLst>
                                          <p:attrName>ppt_x</p:attrName>
                                        </p:attrNameLst>
                                      </p:cBhvr>
                                      <p:tavLst>
                                        <p:tav tm="0">
                                          <p:val>
                                            <p:strVal val="#ppt_x"/>
                                          </p:val>
                                        </p:tav>
                                        <p:tav tm="100000">
                                          <p:val>
                                            <p:strVal val="#ppt_x"/>
                                          </p:val>
                                        </p:tav>
                                      </p:tavLst>
                                    </p:anim>
                                    <p:anim calcmode="lin" valueType="num">
                                      <p:cBhvr>
                                        <p:cTn id="78" dur="75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750"/>
                                        <p:tgtEl>
                                          <p:spTgt spid="20"/>
                                        </p:tgtEl>
                                      </p:cBhvr>
                                    </p:animEffect>
                                    <p:anim calcmode="lin" valueType="num">
                                      <p:cBhvr>
                                        <p:cTn id="82" dur="750" fill="hold"/>
                                        <p:tgtEl>
                                          <p:spTgt spid="20"/>
                                        </p:tgtEl>
                                        <p:attrNameLst>
                                          <p:attrName>ppt_x</p:attrName>
                                        </p:attrNameLst>
                                      </p:cBhvr>
                                      <p:tavLst>
                                        <p:tav tm="0">
                                          <p:val>
                                            <p:strVal val="#ppt_x"/>
                                          </p:val>
                                        </p:tav>
                                        <p:tav tm="100000">
                                          <p:val>
                                            <p:strVal val="#ppt_x"/>
                                          </p:val>
                                        </p:tav>
                                      </p:tavLst>
                                    </p:anim>
                                    <p:anim calcmode="lin" valueType="num">
                                      <p:cBhvr>
                                        <p:cTn id="83" dur="75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anim calcmode="lin" valueType="num">
                                      <p:cBhvr>
                                        <p:cTn id="87" dur="750" fill="hold"/>
                                        <p:tgtEl>
                                          <p:spTgt spid="21"/>
                                        </p:tgtEl>
                                        <p:attrNameLst>
                                          <p:attrName>ppt_x</p:attrName>
                                        </p:attrNameLst>
                                      </p:cBhvr>
                                      <p:tavLst>
                                        <p:tav tm="0">
                                          <p:val>
                                            <p:strVal val="#ppt_x"/>
                                          </p:val>
                                        </p:tav>
                                        <p:tav tm="100000">
                                          <p:val>
                                            <p:strVal val="#ppt_x"/>
                                          </p:val>
                                        </p:tav>
                                      </p:tavLst>
                                    </p:anim>
                                    <p:anim calcmode="lin" valueType="num">
                                      <p:cBhvr>
                                        <p:cTn id="88" dur="75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750"/>
                                        <p:tgtEl>
                                          <p:spTgt spid="22"/>
                                        </p:tgtEl>
                                      </p:cBhvr>
                                    </p:animEffect>
                                    <p:anim calcmode="lin" valueType="num">
                                      <p:cBhvr>
                                        <p:cTn id="92" dur="750" fill="hold"/>
                                        <p:tgtEl>
                                          <p:spTgt spid="22"/>
                                        </p:tgtEl>
                                        <p:attrNameLst>
                                          <p:attrName>ppt_x</p:attrName>
                                        </p:attrNameLst>
                                      </p:cBhvr>
                                      <p:tavLst>
                                        <p:tav tm="0">
                                          <p:val>
                                            <p:strVal val="#ppt_x"/>
                                          </p:val>
                                        </p:tav>
                                        <p:tav tm="100000">
                                          <p:val>
                                            <p:strVal val="#ppt_x"/>
                                          </p:val>
                                        </p:tav>
                                      </p:tavLst>
                                    </p:anim>
                                    <p:anim calcmode="lin" valueType="num">
                                      <p:cBhvr>
                                        <p:cTn id="93" dur="75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50"/>
                                        <p:tgtEl>
                                          <p:spTgt spid="23"/>
                                        </p:tgtEl>
                                      </p:cBhvr>
                                    </p:animEffect>
                                    <p:anim calcmode="lin" valueType="num">
                                      <p:cBhvr>
                                        <p:cTn id="97" dur="750" fill="hold"/>
                                        <p:tgtEl>
                                          <p:spTgt spid="23"/>
                                        </p:tgtEl>
                                        <p:attrNameLst>
                                          <p:attrName>ppt_x</p:attrName>
                                        </p:attrNameLst>
                                      </p:cBhvr>
                                      <p:tavLst>
                                        <p:tav tm="0">
                                          <p:val>
                                            <p:strVal val="#ppt_x"/>
                                          </p:val>
                                        </p:tav>
                                        <p:tav tm="100000">
                                          <p:val>
                                            <p:strVal val="#ppt_x"/>
                                          </p:val>
                                        </p:tav>
                                      </p:tavLst>
                                    </p:anim>
                                    <p:anim calcmode="lin" valueType="num">
                                      <p:cBhvr>
                                        <p:cTn id="98" dur="75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750"/>
                                        <p:tgtEl>
                                          <p:spTgt spid="24"/>
                                        </p:tgtEl>
                                      </p:cBhvr>
                                    </p:animEffect>
                                    <p:anim calcmode="lin" valueType="num">
                                      <p:cBhvr>
                                        <p:cTn id="102" dur="750" fill="hold"/>
                                        <p:tgtEl>
                                          <p:spTgt spid="24"/>
                                        </p:tgtEl>
                                        <p:attrNameLst>
                                          <p:attrName>ppt_x</p:attrName>
                                        </p:attrNameLst>
                                      </p:cBhvr>
                                      <p:tavLst>
                                        <p:tav tm="0">
                                          <p:val>
                                            <p:strVal val="#ppt_x"/>
                                          </p:val>
                                        </p:tav>
                                        <p:tav tm="100000">
                                          <p:val>
                                            <p:strVal val="#ppt_x"/>
                                          </p:val>
                                        </p:tav>
                                      </p:tavLst>
                                    </p:anim>
                                    <p:anim calcmode="lin" valueType="num">
                                      <p:cBhvr>
                                        <p:cTn id="103" dur="75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750"/>
                                        <p:tgtEl>
                                          <p:spTgt spid="25"/>
                                        </p:tgtEl>
                                      </p:cBhvr>
                                    </p:animEffect>
                                    <p:anim calcmode="lin" valueType="num">
                                      <p:cBhvr>
                                        <p:cTn id="107" dur="750" fill="hold"/>
                                        <p:tgtEl>
                                          <p:spTgt spid="25"/>
                                        </p:tgtEl>
                                        <p:attrNameLst>
                                          <p:attrName>ppt_x</p:attrName>
                                        </p:attrNameLst>
                                      </p:cBhvr>
                                      <p:tavLst>
                                        <p:tav tm="0">
                                          <p:val>
                                            <p:strVal val="#ppt_x"/>
                                          </p:val>
                                        </p:tav>
                                        <p:tav tm="100000">
                                          <p:val>
                                            <p:strVal val="#ppt_x"/>
                                          </p:val>
                                        </p:tav>
                                      </p:tavLst>
                                    </p:anim>
                                    <p:anim calcmode="lin" valueType="num">
                                      <p:cBhvr>
                                        <p:cTn id="108" dur="75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750"/>
                                        <p:tgtEl>
                                          <p:spTgt spid="26"/>
                                        </p:tgtEl>
                                      </p:cBhvr>
                                    </p:animEffect>
                                    <p:anim calcmode="lin" valueType="num">
                                      <p:cBhvr>
                                        <p:cTn id="112" dur="750" fill="hold"/>
                                        <p:tgtEl>
                                          <p:spTgt spid="26"/>
                                        </p:tgtEl>
                                        <p:attrNameLst>
                                          <p:attrName>ppt_x</p:attrName>
                                        </p:attrNameLst>
                                      </p:cBhvr>
                                      <p:tavLst>
                                        <p:tav tm="0">
                                          <p:val>
                                            <p:strVal val="#ppt_x"/>
                                          </p:val>
                                        </p:tav>
                                        <p:tav tm="100000">
                                          <p:val>
                                            <p:strVal val="#ppt_x"/>
                                          </p:val>
                                        </p:tav>
                                      </p:tavLst>
                                    </p:anim>
                                    <p:anim calcmode="lin" valueType="num">
                                      <p:cBhvr>
                                        <p:cTn id="113" dur="75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750"/>
                                        <p:tgtEl>
                                          <p:spTgt spid="27"/>
                                        </p:tgtEl>
                                      </p:cBhvr>
                                    </p:animEffect>
                                    <p:anim calcmode="lin" valueType="num">
                                      <p:cBhvr>
                                        <p:cTn id="117" dur="750" fill="hold"/>
                                        <p:tgtEl>
                                          <p:spTgt spid="27"/>
                                        </p:tgtEl>
                                        <p:attrNameLst>
                                          <p:attrName>ppt_x</p:attrName>
                                        </p:attrNameLst>
                                      </p:cBhvr>
                                      <p:tavLst>
                                        <p:tav tm="0">
                                          <p:val>
                                            <p:strVal val="#ppt_x"/>
                                          </p:val>
                                        </p:tav>
                                        <p:tav tm="100000">
                                          <p:val>
                                            <p:strVal val="#ppt_x"/>
                                          </p:val>
                                        </p:tav>
                                      </p:tavLst>
                                    </p:anim>
                                    <p:anim calcmode="lin" valueType="num">
                                      <p:cBhvr>
                                        <p:cTn id="118" dur="75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750"/>
                                        <p:tgtEl>
                                          <p:spTgt spid="28"/>
                                        </p:tgtEl>
                                      </p:cBhvr>
                                    </p:animEffect>
                                    <p:anim calcmode="lin" valueType="num">
                                      <p:cBhvr>
                                        <p:cTn id="122" dur="750" fill="hold"/>
                                        <p:tgtEl>
                                          <p:spTgt spid="28"/>
                                        </p:tgtEl>
                                        <p:attrNameLst>
                                          <p:attrName>ppt_x</p:attrName>
                                        </p:attrNameLst>
                                      </p:cBhvr>
                                      <p:tavLst>
                                        <p:tav tm="0">
                                          <p:val>
                                            <p:strVal val="#ppt_x"/>
                                          </p:val>
                                        </p:tav>
                                        <p:tav tm="100000">
                                          <p:val>
                                            <p:strVal val="#ppt_x"/>
                                          </p:val>
                                        </p:tav>
                                      </p:tavLst>
                                    </p:anim>
                                    <p:anim calcmode="lin" valueType="num">
                                      <p:cBhvr>
                                        <p:cTn id="123" dur="75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750"/>
                                        <p:tgtEl>
                                          <p:spTgt spid="29"/>
                                        </p:tgtEl>
                                      </p:cBhvr>
                                    </p:animEffect>
                                    <p:anim calcmode="lin" valueType="num">
                                      <p:cBhvr>
                                        <p:cTn id="127" dur="750" fill="hold"/>
                                        <p:tgtEl>
                                          <p:spTgt spid="29"/>
                                        </p:tgtEl>
                                        <p:attrNameLst>
                                          <p:attrName>ppt_x</p:attrName>
                                        </p:attrNameLst>
                                      </p:cBhvr>
                                      <p:tavLst>
                                        <p:tav tm="0">
                                          <p:val>
                                            <p:strVal val="#ppt_x"/>
                                          </p:val>
                                        </p:tav>
                                        <p:tav tm="100000">
                                          <p:val>
                                            <p:strVal val="#ppt_x"/>
                                          </p:val>
                                        </p:tav>
                                      </p:tavLst>
                                    </p:anim>
                                    <p:anim calcmode="lin" valueType="num">
                                      <p:cBhvr>
                                        <p:cTn id="128" dur="75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750"/>
                                        <p:tgtEl>
                                          <p:spTgt spid="30"/>
                                        </p:tgtEl>
                                      </p:cBhvr>
                                    </p:animEffect>
                                    <p:anim calcmode="lin" valueType="num">
                                      <p:cBhvr>
                                        <p:cTn id="132" dur="750" fill="hold"/>
                                        <p:tgtEl>
                                          <p:spTgt spid="30"/>
                                        </p:tgtEl>
                                        <p:attrNameLst>
                                          <p:attrName>ppt_x</p:attrName>
                                        </p:attrNameLst>
                                      </p:cBhvr>
                                      <p:tavLst>
                                        <p:tav tm="0">
                                          <p:val>
                                            <p:strVal val="#ppt_x"/>
                                          </p:val>
                                        </p:tav>
                                        <p:tav tm="100000">
                                          <p:val>
                                            <p:strVal val="#ppt_x"/>
                                          </p:val>
                                        </p:tav>
                                      </p:tavLst>
                                    </p:anim>
                                    <p:anim calcmode="lin" valueType="num">
                                      <p:cBhvr>
                                        <p:cTn id="133" dur="750" fill="hold"/>
                                        <p:tgtEl>
                                          <p:spTgt spid="3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750"/>
                                        <p:tgtEl>
                                          <p:spTgt spid="31"/>
                                        </p:tgtEl>
                                      </p:cBhvr>
                                    </p:animEffect>
                                    <p:anim calcmode="lin" valueType="num">
                                      <p:cBhvr>
                                        <p:cTn id="137" dur="750" fill="hold"/>
                                        <p:tgtEl>
                                          <p:spTgt spid="31"/>
                                        </p:tgtEl>
                                        <p:attrNameLst>
                                          <p:attrName>ppt_x</p:attrName>
                                        </p:attrNameLst>
                                      </p:cBhvr>
                                      <p:tavLst>
                                        <p:tav tm="0">
                                          <p:val>
                                            <p:strVal val="#ppt_x"/>
                                          </p:val>
                                        </p:tav>
                                        <p:tav tm="100000">
                                          <p:val>
                                            <p:strVal val="#ppt_x"/>
                                          </p:val>
                                        </p:tav>
                                      </p:tavLst>
                                    </p:anim>
                                    <p:anim calcmode="lin" valueType="num">
                                      <p:cBhvr>
                                        <p:cTn id="138" dur="750" fill="hold"/>
                                        <p:tgtEl>
                                          <p:spTgt spid="31"/>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750"/>
                                        <p:tgtEl>
                                          <p:spTgt spid="33"/>
                                        </p:tgtEl>
                                      </p:cBhvr>
                                    </p:animEffect>
                                    <p:anim calcmode="lin" valueType="num">
                                      <p:cBhvr>
                                        <p:cTn id="142" dur="750" fill="hold"/>
                                        <p:tgtEl>
                                          <p:spTgt spid="33"/>
                                        </p:tgtEl>
                                        <p:attrNameLst>
                                          <p:attrName>ppt_x</p:attrName>
                                        </p:attrNameLst>
                                      </p:cBhvr>
                                      <p:tavLst>
                                        <p:tav tm="0">
                                          <p:val>
                                            <p:strVal val="#ppt_x"/>
                                          </p:val>
                                        </p:tav>
                                        <p:tav tm="100000">
                                          <p:val>
                                            <p:strVal val="#ppt_x"/>
                                          </p:val>
                                        </p:tav>
                                      </p:tavLst>
                                    </p:anim>
                                    <p:anim calcmode="lin" valueType="num">
                                      <p:cBhvr>
                                        <p:cTn id="143" dur="750" fill="hold"/>
                                        <p:tgtEl>
                                          <p:spTgt spid="33"/>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750"/>
                                        <p:tgtEl>
                                          <p:spTgt spid="34"/>
                                        </p:tgtEl>
                                      </p:cBhvr>
                                    </p:animEffect>
                                    <p:anim calcmode="lin" valueType="num">
                                      <p:cBhvr>
                                        <p:cTn id="147" dur="750" fill="hold"/>
                                        <p:tgtEl>
                                          <p:spTgt spid="34"/>
                                        </p:tgtEl>
                                        <p:attrNameLst>
                                          <p:attrName>ppt_x</p:attrName>
                                        </p:attrNameLst>
                                      </p:cBhvr>
                                      <p:tavLst>
                                        <p:tav tm="0">
                                          <p:val>
                                            <p:strVal val="#ppt_x"/>
                                          </p:val>
                                        </p:tav>
                                        <p:tav tm="100000">
                                          <p:val>
                                            <p:strVal val="#ppt_x"/>
                                          </p:val>
                                        </p:tav>
                                      </p:tavLst>
                                    </p:anim>
                                    <p:anim calcmode="lin" valueType="num">
                                      <p:cBhvr>
                                        <p:cTn id="148" dur="750" fill="hold"/>
                                        <p:tgtEl>
                                          <p:spTgt spid="34"/>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750"/>
                                        <p:tgtEl>
                                          <p:spTgt spid="35"/>
                                        </p:tgtEl>
                                      </p:cBhvr>
                                    </p:animEffect>
                                    <p:anim calcmode="lin" valueType="num">
                                      <p:cBhvr>
                                        <p:cTn id="152" dur="750" fill="hold"/>
                                        <p:tgtEl>
                                          <p:spTgt spid="35"/>
                                        </p:tgtEl>
                                        <p:attrNameLst>
                                          <p:attrName>ppt_x</p:attrName>
                                        </p:attrNameLst>
                                      </p:cBhvr>
                                      <p:tavLst>
                                        <p:tav tm="0">
                                          <p:val>
                                            <p:strVal val="#ppt_x"/>
                                          </p:val>
                                        </p:tav>
                                        <p:tav tm="100000">
                                          <p:val>
                                            <p:strVal val="#ppt_x"/>
                                          </p:val>
                                        </p:tav>
                                      </p:tavLst>
                                    </p:anim>
                                    <p:anim calcmode="lin" valueType="num">
                                      <p:cBhvr>
                                        <p:cTn id="153" dur="750" fill="hold"/>
                                        <p:tgtEl>
                                          <p:spTgt spid="35"/>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fade">
                                      <p:cBhvr>
                                        <p:cTn id="156" dur="750"/>
                                        <p:tgtEl>
                                          <p:spTgt spid="36"/>
                                        </p:tgtEl>
                                      </p:cBhvr>
                                    </p:animEffect>
                                    <p:anim calcmode="lin" valueType="num">
                                      <p:cBhvr>
                                        <p:cTn id="157" dur="750" fill="hold"/>
                                        <p:tgtEl>
                                          <p:spTgt spid="36"/>
                                        </p:tgtEl>
                                        <p:attrNameLst>
                                          <p:attrName>ppt_x</p:attrName>
                                        </p:attrNameLst>
                                      </p:cBhvr>
                                      <p:tavLst>
                                        <p:tav tm="0">
                                          <p:val>
                                            <p:strVal val="#ppt_x"/>
                                          </p:val>
                                        </p:tav>
                                        <p:tav tm="100000">
                                          <p:val>
                                            <p:strVal val="#ppt_x"/>
                                          </p:val>
                                        </p:tav>
                                      </p:tavLst>
                                    </p:anim>
                                    <p:anim calcmode="lin" valueType="num">
                                      <p:cBhvr>
                                        <p:cTn id="158" dur="750" fill="hold"/>
                                        <p:tgtEl>
                                          <p:spTgt spid="36"/>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750"/>
                                        <p:tgtEl>
                                          <p:spTgt spid="37"/>
                                        </p:tgtEl>
                                      </p:cBhvr>
                                    </p:animEffect>
                                    <p:anim calcmode="lin" valueType="num">
                                      <p:cBhvr>
                                        <p:cTn id="162" dur="750" fill="hold"/>
                                        <p:tgtEl>
                                          <p:spTgt spid="37"/>
                                        </p:tgtEl>
                                        <p:attrNameLst>
                                          <p:attrName>ppt_x</p:attrName>
                                        </p:attrNameLst>
                                      </p:cBhvr>
                                      <p:tavLst>
                                        <p:tav tm="0">
                                          <p:val>
                                            <p:strVal val="#ppt_x"/>
                                          </p:val>
                                        </p:tav>
                                        <p:tav tm="100000">
                                          <p:val>
                                            <p:strVal val="#ppt_x"/>
                                          </p:val>
                                        </p:tav>
                                      </p:tavLst>
                                    </p:anim>
                                    <p:anim calcmode="lin" valueType="num">
                                      <p:cBhvr>
                                        <p:cTn id="163" dur="750" fill="hold"/>
                                        <p:tgtEl>
                                          <p:spTgt spid="3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fade">
                                      <p:cBhvr>
                                        <p:cTn id="166" dur="750"/>
                                        <p:tgtEl>
                                          <p:spTgt spid="38"/>
                                        </p:tgtEl>
                                      </p:cBhvr>
                                    </p:animEffect>
                                    <p:anim calcmode="lin" valueType="num">
                                      <p:cBhvr>
                                        <p:cTn id="167" dur="750" fill="hold"/>
                                        <p:tgtEl>
                                          <p:spTgt spid="38"/>
                                        </p:tgtEl>
                                        <p:attrNameLst>
                                          <p:attrName>ppt_x</p:attrName>
                                        </p:attrNameLst>
                                      </p:cBhvr>
                                      <p:tavLst>
                                        <p:tav tm="0">
                                          <p:val>
                                            <p:strVal val="#ppt_x"/>
                                          </p:val>
                                        </p:tav>
                                        <p:tav tm="100000">
                                          <p:val>
                                            <p:strVal val="#ppt_x"/>
                                          </p:val>
                                        </p:tav>
                                      </p:tavLst>
                                    </p:anim>
                                    <p:anim calcmode="lin" valueType="num">
                                      <p:cBhvr>
                                        <p:cTn id="168" dur="750" fill="hold"/>
                                        <p:tgtEl>
                                          <p:spTgt spid="38"/>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39"/>
                                        </p:tgtEl>
                                        <p:attrNameLst>
                                          <p:attrName>style.visibility</p:attrName>
                                        </p:attrNameLst>
                                      </p:cBhvr>
                                      <p:to>
                                        <p:strVal val="visible"/>
                                      </p:to>
                                    </p:set>
                                    <p:animEffect transition="in" filter="fade">
                                      <p:cBhvr>
                                        <p:cTn id="171" dur="750"/>
                                        <p:tgtEl>
                                          <p:spTgt spid="39"/>
                                        </p:tgtEl>
                                      </p:cBhvr>
                                    </p:animEffect>
                                    <p:anim calcmode="lin" valueType="num">
                                      <p:cBhvr>
                                        <p:cTn id="172" dur="750" fill="hold"/>
                                        <p:tgtEl>
                                          <p:spTgt spid="39"/>
                                        </p:tgtEl>
                                        <p:attrNameLst>
                                          <p:attrName>ppt_x</p:attrName>
                                        </p:attrNameLst>
                                      </p:cBhvr>
                                      <p:tavLst>
                                        <p:tav tm="0">
                                          <p:val>
                                            <p:strVal val="#ppt_x"/>
                                          </p:val>
                                        </p:tav>
                                        <p:tav tm="100000">
                                          <p:val>
                                            <p:strVal val="#ppt_x"/>
                                          </p:val>
                                        </p:tav>
                                      </p:tavLst>
                                    </p:anim>
                                    <p:anim calcmode="lin" valueType="num">
                                      <p:cBhvr>
                                        <p:cTn id="173" dur="750" fill="hold"/>
                                        <p:tgtEl>
                                          <p:spTgt spid="39"/>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fade">
                                      <p:cBhvr>
                                        <p:cTn id="176" dur="750"/>
                                        <p:tgtEl>
                                          <p:spTgt spid="40"/>
                                        </p:tgtEl>
                                      </p:cBhvr>
                                    </p:animEffect>
                                    <p:anim calcmode="lin" valueType="num">
                                      <p:cBhvr>
                                        <p:cTn id="177" dur="750" fill="hold"/>
                                        <p:tgtEl>
                                          <p:spTgt spid="40"/>
                                        </p:tgtEl>
                                        <p:attrNameLst>
                                          <p:attrName>ppt_x</p:attrName>
                                        </p:attrNameLst>
                                      </p:cBhvr>
                                      <p:tavLst>
                                        <p:tav tm="0">
                                          <p:val>
                                            <p:strVal val="#ppt_x"/>
                                          </p:val>
                                        </p:tav>
                                        <p:tav tm="100000">
                                          <p:val>
                                            <p:strVal val="#ppt_x"/>
                                          </p:val>
                                        </p:tav>
                                      </p:tavLst>
                                    </p:anim>
                                    <p:anim calcmode="lin" valueType="num">
                                      <p:cBhvr>
                                        <p:cTn id="178" dur="750" fill="hold"/>
                                        <p:tgtEl>
                                          <p:spTgt spid="40"/>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0"/>
                                  </p:stCondLst>
                                  <p:childTnLst>
                                    <p:set>
                                      <p:cBhvr>
                                        <p:cTn id="180" dur="1" fill="hold">
                                          <p:stCondLst>
                                            <p:cond delay="0"/>
                                          </p:stCondLst>
                                        </p:cTn>
                                        <p:tgtEl>
                                          <p:spTgt spid="41"/>
                                        </p:tgtEl>
                                        <p:attrNameLst>
                                          <p:attrName>style.visibility</p:attrName>
                                        </p:attrNameLst>
                                      </p:cBhvr>
                                      <p:to>
                                        <p:strVal val="visible"/>
                                      </p:to>
                                    </p:set>
                                    <p:animEffect transition="in" filter="fade">
                                      <p:cBhvr>
                                        <p:cTn id="181" dur="750"/>
                                        <p:tgtEl>
                                          <p:spTgt spid="41"/>
                                        </p:tgtEl>
                                      </p:cBhvr>
                                    </p:animEffect>
                                    <p:anim calcmode="lin" valueType="num">
                                      <p:cBhvr>
                                        <p:cTn id="182" dur="750" fill="hold"/>
                                        <p:tgtEl>
                                          <p:spTgt spid="41"/>
                                        </p:tgtEl>
                                        <p:attrNameLst>
                                          <p:attrName>ppt_x</p:attrName>
                                        </p:attrNameLst>
                                      </p:cBhvr>
                                      <p:tavLst>
                                        <p:tav tm="0">
                                          <p:val>
                                            <p:strVal val="#ppt_x"/>
                                          </p:val>
                                        </p:tav>
                                        <p:tav tm="100000">
                                          <p:val>
                                            <p:strVal val="#ppt_x"/>
                                          </p:val>
                                        </p:tav>
                                      </p:tavLst>
                                    </p:anim>
                                    <p:anim calcmode="lin" valueType="num">
                                      <p:cBhvr>
                                        <p:cTn id="183" dur="750" fill="hold"/>
                                        <p:tgtEl>
                                          <p:spTgt spid="41"/>
                                        </p:tgtEl>
                                        <p:attrNameLst>
                                          <p:attrName>ppt_y</p:attrName>
                                        </p:attrNameLst>
                                      </p:cBhvr>
                                      <p:tavLst>
                                        <p:tav tm="0">
                                          <p:val>
                                            <p:strVal val="#ppt_y+.1"/>
                                          </p:val>
                                        </p:tav>
                                        <p:tav tm="100000">
                                          <p:val>
                                            <p:strVal val="#ppt_y"/>
                                          </p:val>
                                        </p:tav>
                                      </p:tavLst>
                                    </p:anim>
                                  </p:childTnLst>
                                </p:cTn>
                              </p:par>
                              <p:par>
                                <p:cTn id="184" presetID="42" presetClass="entr" presetSubtype="0" fill="hold" nodeType="withEffect">
                                  <p:stCondLst>
                                    <p:cond delay="0"/>
                                  </p:stCondLst>
                                  <p:childTnLst>
                                    <p:set>
                                      <p:cBhvr>
                                        <p:cTn id="185" dur="1" fill="hold">
                                          <p:stCondLst>
                                            <p:cond delay="0"/>
                                          </p:stCondLst>
                                        </p:cTn>
                                        <p:tgtEl>
                                          <p:spTgt spid="42"/>
                                        </p:tgtEl>
                                        <p:attrNameLst>
                                          <p:attrName>style.visibility</p:attrName>
                                        </p:attrNameLst>
                                      </p:cBhvr>
                                      <p:to>
                                        <p:strVal val="visible"/>
                                      </p:to>
                                    </p:set>
                                    <p:animEffect transition="in" filter="fade">
                                      <p:cBhvr>
                                        <p:cTn id="186" dur="750"/>
                                        <p:tgtEl>
                                          <p:spTgt spid="42"/>
                                        </p:tgtEl>
                                      </p:cBhvr>
                                    </p:animEffect>
                                    <p:anim calcmode="lin" valueType="num">
                                      <p:cBhvr>
                                        <p:cTn id="187" dur="750" fill="hold"/>
                                        <p:tgtEl>
                                          <p:spTgt spid="42"/>
                                        </p:tgtEl>
                                        <p:attrNameLst>
                                          <p:attrName>ppt_x</p:attrName>
                                        </p:attrNameLst>
                                      </p:cBhvr>
                                      <p:tavLst>
                                        <p:tav tm="0">
                                          <p:val>
                                            <p:strVal val="#ppt_x"/>
                                          </p:val>
                                        </p:tav>
                                        <p:tav tm="100000">
                                          <p:val>
                                            <p:strVal val="#ppt_x"/>
                                          </p:val>
                                        </p:tav>
                                      </p:tavLst>
                                    </p:anim>
                                    <p:anim calcmode="lin" valueType="num">
                                      <p:cBhvr>
                                        <p:cTn id="188" dur="750" fill="hold"/>
                                        <p:tgtEl>
                                          <p:spTgt spid="42"/>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0"/>
                                  </p:stCondLst>
                                  <p:childTnLst>
                                    <p:set>
                                      <p:cBhvr>
                                        <p:cTn id="190" dur="1" fill="hold">
                                          <p:stCondLst>
                                            <p:cond delay="0"/>
                                          </p:stCondLst>
                                        </p:cTn>
                                        <p:tgtEl>
                                          <p:spTgt spid="43"/>
                                        </p:tgtEl>
                                        <p:attrNameLst>
                                          <p:attrName>style.visibility</p:attrName>
                                        </p:attrNameLst>
                                      </p:cBhvr>
                                      <p:to>
                                        <p:strVal val="visible"/>
                                      </p:to>
                                    </p:set>
                                    <p:animEffect transition="in" filter="fade">
                                      <p:cBhvr>
                                        <p:cTn id="191" dur="750"/>
                                        <p:tgtEl>
                                          <p:spTgt spid="43"/>
                                        </p:tgtEl>
                                      </p:cBhvr>
                                    </p:animEffect>
                                    <p:anim calcmode="lin" valueType="num">
                                      <p:cBhvr>
                                        <p:cTn id="192" dur="750" fill="hold"/>
                                        <p:tgtEl>
                                          <p:spTgt spid="43"/>
                                        </p:tgtEl>
                                        <p:attrNameLst>
                                          <p:attrName>ppt_x</p:attrName>
                                        </p:attrNameLst>
                                      </p:cBhvr>
                                      <p:tavLst>
                                        <p:tav tm="0">
                                          <p:val>
                                            <p:strVal val="#ppt_x"/>
                                          </p:val>
                                        </p:tav>
                                        <p:tav tm="100000">
                                          <p:val>
                                            <p:strVal val="#ppt_x"/>
                                          </p:val>
                                        </p:tav>
                                      </p:tavLst>
                                    </p:anim>
                                    <p:anim calcmode="lin" valueType="num">
                                      <p:cBhvr>
                                        <p:cTn id="193" dur="750" fill="hold"/>
                                        <p:tgtEl>
                                          <p:spTgt spid="43"/>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0"/>
                                  </p:stCondLst>
                                  <p:childTnLst>
                                    <p:set>
                                      <p:cBhvr>
                                        <p:cTn id="195" dur="1" fill="hold">
                                          <p:stCondLst>
                                            <p:cond delay="0"/>
                                          </p:stCondLst>
                                        </p:cTn>
                                        <p:tgtEl>
                                          <p:spTgt spid="44"/>
                                        </p:tgtEl>
                                        <p:attrNameLst>
                                          <p:attrName>style.visibility</p:attrName>
                                        </p:attrNameLst>
                                      </p:cBhvr>
                                      <p:to>
                                        <p:strVal val="visible"/>
                                      </p:to>
                                    </p:set>
                                    <p:animEffect transition="in" filter="fade">
                                      <p:cBhvr>
                                        <p:cTn id="196" dur="750"/>
                                        <p:tgtEl>
                                          <p:spTgt spid="44"/>
                                        </p:tgtEl>
                                      </p:cBhvr>
                                    </p:animEffect>
                                    <p:anim calcmode="lin" valueType="num">
                                      <p:cBhvr>
                                        <p:cTn id="197" dur="750" fill="hold"/>
                                        <p:tgtEl>
                                          <p:spTgt spid="44"/>
                                        </p:tgtEl>
                                        <p:attrNameLst>
                                          <p:attrName>ppt_x</p:attrName>
                                        </p:attrNameLst>
                                      </p:cBhvr>
                                      <p:tavLst>
                                        <p:tav tm="0">
                                          <p:val>
                                            <p:strVal val="#ppt_x"/>
                                          </p:val>
                                        </p:tav>
                                        <p:tav tm="100000">
                                          <p:val>
                                            <p:strVal val="#ppt_x"/>
                                          </p:val>
                                        </p:tav>
                                      </p:tavLst>
                                    </p:anim>
                                    <p:anim calcmode="lin" valueType="num">
                                      <p:cBhvr>
                                        <p:cTn id="198" dur="750" fill="hold"/>
                                        <p:tgtEl>
                                          <p:spTgt spid="44"/>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5"/>
                                        </p:tgtEl>
                                        <p:attrNameLst>
                                          <p:attrName>style.visibility</p:attrName>
                                        </p:attrNameLst>
                                      </p:cBhvr>
                                      <p:to>
                                        <p:strVal val="visible"/>
                                      </p:to>
                                    </p:set>
                                    <p:animEffect transition="in" filter="fade">
                                      <p:cBhvr>
                                        <p:cTn id="201" dur="750"/>
                                        <p:tgtEl>
                                          <p:spTgt spid="45"/>
                                        </p:tgtEl>
                                      </p:cBhvr>
                                    </p:animEffect>
                                    <p:anim calcmode="lin" valueType="num">
                                      <p:cBhvr>
                                        <p:cTn id="202" dur="750" fill="hold"/>
                                        <p:tgtEl>
                                          <p:spTgt spid="45"/>
                                        </p:tgtEl>
                                        <p:attrNameLst>
                                          <p:attrName>ppt_x</p:attrName>
                                        </p:attrNameLst>
                                      </p:cBhvr>
                                      <p:tavLst>
                                        <p:tav tm="0">
                                          <p:val>
                                            <p:strVal val="#ppt_x"/>
                                          </p:val>
                                        </p:tav>
                                        <p:tav tm="100000">
                                          <p:val>
                                            <p:strVal val="#ppt_x"/>
                                          </p:val>
                                        </p:tav>
                                      </p:tavLst>
                                    </p:anim>
                                    <p:anim calcmode="lin" valueType="num">
                                      <p:cBhvr>
                                        <p:cTn id="203" dur="750" fill="hold"/>
                                        <p:tgtEl>
                                          <p:spTgt spid="45"/>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46"/>
                                        </p:tgtEl>
                                        <p:attrNameLst>
                                          <p:attrName>style.visibility</p:attrName>
                                        </p:attrNameLst>
                                      </p:cBhvr>
                                      <p:to>
                                        <p:strVal val="visible"/>
                                      </p:to>
                                    </p:set>
                                    <p:animEffect transition="in" filter="fade">
                                      <p:cBhvr>
                                        <p:cTn id="206" dur="750"/>
                                        <p:tgtEl>
                                          <p:spTgt spid="46"/>
                                        </p:tgtEl>
                                      </p:cBhvr>
                                    </p:animEffect>
                                    <p:anim calcmode="lin" valueType="num">
                                      <p:cBhvr>
                                        <p:cTn id="207" dur="750" fill="hold"/>
                                        <p:tgtEl>
                                          <p:spTgt spid="46"/>
                                        </p:tgtEl>
                                        <p:attrNameLst>
                                          <p:attrName>ppt_x</p:attrName>
                                        </p:attrNameLst>
                                      </p:cBhvr>
                                      <p:tavLst>
                                        <p:tav tm="0">
                                          <p:val>
                                            <p:strVal val="#ppt_x"/>
                                          </p:val>
                                        </p:tav>
                                        <p:tav tm="100000">
                                          <p:val>
                                            <p:strVal val="#ppt_x"/>
                                          </p:val>
                                        </p:tav>
                                      </p:tavLst>
                                    </p:anim>
                                    <p:anim calcmode="lin" valueType="num">
                                      <p:cBhvr>
                                        <p:cTn id="208" dur="750" fill="hold"/>
                                        <p:tgtEl>
                                          <p:spTgt spid="46"/>
                                        </p:tgtEl>
                                        <p:attrNameLst>
                                          <p:attrName>ppt_y</p:attrName>
                                        </p:attrNameLst>
                                      </p:cBhvr>
                                      <p:tavLst>
                                        <p:tav tm="0">
                                          <p:val>
                                            <p:strVal val="#ppt_y+.1"/>
                                          </p:val>
                                        </p:tav>
                                        <p:tav tm="100000">
                                          <p:val>
                                            <p:strVal val="#ppt_y"/>
                                          </p:val>
                                        </p:tav>
                                      </p:tavLst>
                                    </p:anim>
                                  </p:childTnLst>
                                </p:cTn>
                              </p:par>
                              <p:par>
                                <p:cTn id="209" presetID="42" presetClass="entr" presetSubtype="0" fill="hold" nodeType="withEffect">
                                  <p:stCondLst>
                                    <p:cond delay="0"/>
                                  </p:stCondLst>
                                  <p:childTnLst>
                                    <p:set>
                                      <p:cBhvr>
                                        <p:cTn id="210" dur="1" fill="hold">
                                          <p:stCondLst>
                                            <p:cond delay="0"/>
                                          </p:stCondLst>
                                        </p:cTn>
                                        <p:tgtEl>
                                          <p:spTgt spid="47"/>
                                        </p:tgtEl>
                                        <p:attrNameLst>
                                          <p:attrName>style.visibility</p:attrName>
                                        </p:attrNameLst>
                                      </p:cBhvr>
                                      <p:to>
                                        <p:strVal val="visible"/>
                                      </p:to>
                                    </p:set>
                                    <p:animEffect transition="in" filter="fade">
                                      <p:cBhvr>
                                        <p:cTn id="211" dur="750"/>
                                        <p:tgtEl>
                                          <p:spTgt spid="47"/>
                                        </p:tgtEl>
                                      </p:cBhvr>
                                    </p:animEffect>
                                    <p:anim calcmode="lin" valueType="num">
                                      <p:cBhvr>
                                        <p:cTn id="212" dur="750" fill="hold"/>
                                        <p:tgtEl>
                                          <p:spTgt spid="47"/>
                                        </p:tgtEl>
                                        <p:attrNameLst>
                                          <p:attrName>ppt_x</p:attrName>
                                        </p:attrNameLst>
                                      </p:cBhvr>
                                      <p:tavLst>
                                        <p:tav tm="0">
                                          <p:val>
                                            <p:strVal val="#ppt_x"/>
                                          </p:val>
                                        </p:tav>
                                        <p:tav tm="100000">
                                          <p:val>
                                            <p:strVal val="#ppt_x"/>
                                          </p:val>
                                        </p:tav>
                                      </p:tavLst>
                                    </p:anim>
                                    <p:anim calcmode="lin" valueType="num">
                                      <p:cBhvr>
                                        <p:cTn id="213" dur="750" fill="hold"/>
                                        <p:tgtEl>
                                          <p:spTgt spid="47"/>
                                        </p:tgtEl>
                                        <p:attrNameLst>
                                          <p:attrName>ppt_y</p:attrName>
                                        </p:attrNameLst>
                                      </p:cBhvr>
                                      <p:tavLst>
                                        <p:tav tm="0">
                                          <p:val>
                                            <p:strVal val="#ppt_y+.1"/>
                                          </p:val>
                                        </p:tav>
                                        <p:tav tm="100000">
                                          <p:val>
                                            <p:strVal val="#ppt_y"/>
                                          </p:val>
                                        </p:tav>
                                      </p:tavLst>
                                    </p:anim>
                                  </p:childTnLst>
                                </p:cTn>
                              </p:par>
                              <p:par>
                                <p:cTn id="214" presetID="42" presetClass="entr" presetSubtype="0" fill="hold" nodeType="withEffect">
                                  <p:stCondLst>
                                    <p:cond delay="0"/>
                                  </p:stCondLst>
                                  <p:childTnLst>
                                    <p:set>
                                      <p:cBhvr>
                                        <p:cTn id="215" dur="1" fill="hold">
                                          <p:stCondLst>
                                            <p:cond delay="0"/>
                                          </p:stCondLst>
                                        </p:cTn>
                                        <p:tgtEl>
                                          <p:spTgt spid="48"/>
                                        </p:tgtEl>
                                        <p:attrNameLst>
                                          <p:attrName>style.visibility</p:attrName>
                                        </p:attrNameLst>
                                      </p:cBhvr>
                                      <p:to>
                                        <p:strVal val="visible"/>
                                      </p:to>
                                    </p:set>
                                    <p:animEffect transition="in" filter="fade">
                                      <p:cBhvr>
                                        <p:cTn id="216" dur="750"/>
                                        <p:tgtEl>
                                          <p:spTgt spid="48"/>
                                        </p:tgtEl>
                                      </p:cBhvr>
                                    </p:animEffect>
                                    <p:anim calcmode="lin" valueType="num">
                                      <p:cBhvr>
                                        <p:cTn id="217" dur="750" fill="hold"/>
                                        <p:tgtEl>
                                          <p:spTgt spid="48"/>
                                        </p:tgtEl>
                                        <p:attrNameLst>
                                          <p:attrName>ppt_x</p:attrName>
                                        </p:attrNameLst>
                                      </p:cBhvr>
                                      <p:tavLst>
                                        <p:tav tm="0">
                                          <p:val>
                                            <p:strVal val="#ppt_x"/>
                                          </p:val>
                                        </p:tav>
                                        <p:tav tm="100000">
                                          <p:val>
                                            <p:strVal val="#ppt_x"/>
                                          </p:val>
                                        </p:tav>
                                      </p:tavLst>
                                    </p:anim>
                                    <p:anim calcmode="lin" valueType="num">
                                      <p:cBhvr>
                                        <p:cTn id="218" dur="750" fill="hold"/>
                                        <p:tgtEl>
                                          <p:spTgt spid="48"/>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0"/>
                                  </p:stCondLst>
                                  <p:childTnLst>
                                    <p:set>
                                      <p:cBhvr>
                                        <p:cTn id="220" dur="1" fill="hold">
                                          <p:stCondLst>
                                            <p:cond delay="0"/>
                                          </p:stCondLst>
                                        </p:cTn>
                                        <p:tgtEl>
                                          <p:spTgt spid="49"/>
                                        </p:tgtEl>
                                        <p:attrNameLst>
                                          <p:attrName>style.visibility</p:attrName>
                                        </p:attrNameLst>
                                      </p:cBhvr>
                                      <p:to>
                                        <p:strVal val="visible"/>
                                      </p:to>
                                    </p:set>
                                    <p:animEffect transition="in" filter="fade">
                                      <p:cBhvr>
                                        <p:cTn id="221" dur="750"/>
                                        <p:tgtEl>
                                          <p:spTgt spid="49"/>
                                        </p:tgtEl>
                                      </p:cBhvr>
                                    </p:animEffect>
                                    <p:anim calcmode="lin" valueType="num">
                                      <p:cBhvr>
                                        <p:cTn id="222" dur="750" fill="hold"/>
                                        <p:tgtEl>
                                          <p:spTgt spid="49"/>
                                        </p:tgtEl>
                                        <p:attrNameLst>
                                          <p:attrName>ppt_x</p:attrName>
                                        </p:attrNameLst>
                                      </p:cBhvr>
                                      <p:tavLst>
                                        <p:tav tm="0">
                                          <p:val>
                                            <p:strVal val="#ppt_x"/>
                                          </p:val>
                                        </p:tav>
                                        <p:tav tm="100000">
                                          <p:val>
                                            <p:strVal val="#ppt_x"/>
                                          </p:val>
                                        </p:tav>
                                      </p:tavLst>
                                    </p:anim>
                                    <p:anim calcmode="lin" valueType="num">
                                      <p:cBhvr>
                                        <p:cTn id="223" dur="750" fill="hold"/>
                                        <p:tgtEl>
                                          <p:spTgt spid="49"/>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0"/>
                                  </p:stCondLst>
                                  <p:childTnLst>
                                    <p:set>
                                      <p:cBhvr>
                                        <p:cTn id="225" dur="1" fill="hold">
                                          <p:stCondLst>
                                            <p:cond delay="0"/>
                                          </p:stCondLst>
                                        </p:cTn>
                                        <p:tgtEl>
                                          <p:spTgt spid="50"/>
                                        </p:tgtEl>
                                        <p:attrNameLst>
                                          <p:attrName>style.visibility</p:attrName>
                                        </p:attrNameLst>
                                      </p:cBhvr>
                                      <p:to>
                                        <p:strVal val="visible"/>
                                      </p:to>
                                    </p:set>
                                    <p:animEffect transition="in" filter="fade">
                                      <p:cBhvr>
                                        <p:cTn id="226" dur="750"/>
                                        <p:tgtEl>
                                          <p:spTgt spid="50"/>
                                        </p:tgtEl>
                                      </p:cBhvr>
                                    </p:animEffect>
                                    <p:anim calcmode="lin" valueType="num">
                                      <p:cBhvr>
                                        <p:cTn id="227" dur="750" fill="hold"/>
                                        <p:tgtEl>
                                          <p:spTgt spid="50"/>
                                        </p:tgtEl>
                                        <p:attrNameLst>
                                          <p:attrName>ppt_x</p:attrName>
                                        </p:attrNameLst>
                                      </p:cBhvr>
                                      <p:tavLst>
                                        <p:tav tm="0">
                                          <p:val>
                                            <p:strVal val="#ppt_x"/>
                                          </p:val>
                                        </p:tav>
                                        <p:tav tm="100000">
                                          <p:val>
                                            <p:strVal val="#ppt_x"/>
                                          </p:val>
                                        </p:tav>
                                      </p:tavLst>
                                    </p:anim>
                                    <p:anim calcmode="lin" valueType="num">
                                      <p:cBhvr>
                                        <p:cTn id="228" dur="750" fill="hold"/>
                                        <p:tgtEl>
                                          <p:spTgt spid="50"/>
                                        </p:tgtEl>
                                        <p:attrNameLst>
                                          <p:attrName>ppt_y</p:attrName>
                                        </p:attrNameLst>
                                      </p:cBhvr>
                                      <p:tavLst>
                                        <p:tav tm="0">
                                          <p:val>
                                            <p:strVal val="#ppt_y+.1"/>
                                          </p:val>
                                        </p:tav>
                                        <p:tav tm="100000">
                                          <p:val>
                                            <p:strVal val="#ppt_y"/>
                                          </p:val>
                                        </p:tav>
                                      </p:tavLst>
                                    </p:anim>
                                  </p:childTnLst>
                                </p:cTn>
                              </p:par>
                              <p:par>
                                <p:cTn id="229" presetID="42" presetClass="entr" presetSubtype="0" fill="hold" nodeType="withEffect">
                                  <p:stCondLst>
                                    <p:cond delay="0"/>
                                  </p:stCondLst>
                                  <p:childTnLst>
                                    <p:set>
                                      <p:cBhvr>
                                        <p:cTn id="230" dur="1" fill="hold">
                                          <p:stCondLst>
                                            <p:cond delay="0"/>
                                          </p:stCondLst>
                                        </p:cTn>
                                        <p:tgtEl>
                                          <p:spTgt spid="51"/>
                                        </p:tgtEl>
                                        <p:attrNameLst>
                                          <p:attrName>style.visibility</p:attrName>
                                        </p:attrNameLst>
                                      </p:cBhvr>
                                      <p:to>
                                        <p:strVal val="visible"/>
                                      </p:to>
                                    </p:set>
                                    <p:animEffect transition="in" filter="fade">
                                      <p:cBhvr>
                                        <p:cTn id="231" dur="750"/>
                                        <p:tgtEl>
                                          <p:spTgt spid="51"/>
                                        </p:tgtEl>
                                      </p:cBhvr>
                                    </p:animEffect>
                                    <p:anim calcmode="lin" valueType="num">
                                      <p:cBhvr>
                                        <p:cTn id="232" dur="750" fill="hold"/>
                                        <p:tgtEl>
                                          <p:spTgt spid="51"/>
                                        </p:tgtEl>
                                        <p:attrNameLst>
                                          <p:attrName>ppt_x</p:attrName>
                                        </p:attrNameLst>
                                      </p:cBhvr>
                                      <p:tavLst>
                                        <p:tav tm="0">
                                          <p:val>
                                            <p:strVal val="#ppt_x"/>
                                          </p:val>
                                        </p:tav>
                                        <p:tav tm="100000">
                                          <p:val>
                                            <p:strVal val="#ppt_x"/>
                                          </p:val>
                                        </p:tav>
                                      </p:tavLst>
                                    </p:anim>
                                    <p:anim calcmode="lin" valueType="num">
                                      <p:cBhvr>
                                        <p:cTn id="233" dur="750" fill="hold"/>
                                        <p:tgtEl>
                                          <p:spTgt spid="51"/>
                                        </p:tgtEl>
                                        <p:attrNameLst>
                                          <p:attrName>ppt_y</p:attrName>
                                        </p:attrNameLst>
                                      </p:cBhvr>
                                      <p:tavLst>
                                        <p:tav tm="0">
                                          <p:val>
                                            <p:strVal val="#ppt_y+.1"/>
                                          </p:val>
                                        </p:tav>
                                        <p:tav tm="100000">
                                          <p:val>
                                            <p:strVal val="#ppt_y"/>
                                          </p:val>
                                        </p:tav>
                                      </p:tavLst>
                                    </p:anim>
                                  </p:childTnLst>
                                </p:cTn>
                              </p:par>
                              <p:par>
                                <p:cTn id="234" presetID="42" presetClass="entr" presetSubtype="0"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fade">
                                      <p:cBhvr>
                                        <p:cTn id="236" dur="750"/>
                                        <p:tgtEl>
                                          <p:spTgt spid="52"/>
                                        </p:tgtEl>
                                      </p:cBhvr>
                                    </p:animEffect>
                                    <p:anim calcmode="lin" valueType="num">
                                      <p:cBhvr>
                                        <p:cTn id="237" dur="750" fill="hold"/>
                                        <p:tgtEl>
                                          <p:spTgt spid="52"/>
                                        </p:tgtEl>
                                        <p:attrNameLst>
                                          <p:attrName>ppt_x</p:attrName>
                                        </p:attrNameLst>
                                      </p:cBhvr>
                                      <p:tavLst>
                                        <p:tav tm="0">
                                          <p:val>
                                            <p:strVal val="#ppt_x"/>
                                          </p:val>
                                        </p:tav>
                                        <p:tav tm="100000">
                                          <p:val>
                                            <p:strVal val="#ppt_x"/>
                                          </p:val>
                                        </p:tav>
                                      </p:tavLst>
                                    </p:anim>
                                    <p:anim calcmode="lin" valueType="num">
                                      <p:cBhvr>
                                        <p:cTn id="238" dur="750" fill="hold"/>
                                        <p:tgtEl>
                                          <p:spTgt spid="52"/>
                                        </p:tgtEl>
                                        <p:attrNameLst>
                                          <p:attrName>ppt_y</p:attrName>
                                        </p:attrNameLst>
                                      </p:cBhvr>
                                      <p:tavLst>
                                        <p:tav tm="0">
                                          <p:val>
                                            <p:strVal val="#ppt_y+.1"/>
                                          </p:val>
                                        </p:tav>
                                        <p:tav tm="100000">
                                          <p:val>
                                            <p:strVal val="#ppt_y"/>
                                          </p:val>
                                        </p:tav>
                                      </p:tavLst>
                                    </p:anim>
                                  </p:childTnLst>
                                </p:cTn>
                              </p:par>
                              <p:par>
                                <p:cTn id="239" presetID="42" presetClass="entr" presetSubtype="0" fill="hold" nodeType="withEffect">
                                  <p:stCondLst>
                                    <p:cond delay="0"/>
                                  </p:stCondLst>
                                  <p:childTnLst>
                                    <p:set>
                                      <p:cBhvr>
                                        <p:cTn id="240" dur="1" fill="hold">
                                          <p:stCondLst>
                                            <p:cond delay="0"/>
                                          </p:stCondLst>
                                        </p:cTn>
                                        <p:tgtEl>
                                          <p:spTgt spid="53"/>
                                        </p:tgtEl>
                                        <p:attrNameLst>
                                          <p:attrName>style.visibility</p:attrName>
                                        </p:attrNameLst>
                                      </p:cBhvr>
                                      <p:to>
                                        <p:strVal val="visible"/>
                                      </p:to>
                                    </p:set>
                                    <p:animEffect transition="in" filter="fade">
                                      <p:cBhvr>
                                        <p:cTn id="241" dur="750"/>
                                        <p:tgtEl>
                                          <p:spTgt spid="53"/>
                                        </p:tgtEl>
                                      </p:cBhvr>
                                    </p:animEffect>
                                    <p:anim calcmode="lin" valueType="num">
                                      <p:cBhvr>
                                        <p:cTn id="242" dur="750" fill="hold"/>
                                        <p:tgtEl>
                                          <p:spTgt spid="53"/>
                                        </p:tgtEl>
                                        <p:attrNameLst>
                                          <p:attrName>ppt_x</p:attrName>
                                        </p:attrNameLst>
                                      </p:cBhvr>
                                      <p:tavLst>
                                        <p:tav tm="0">
                                          <p:val>
                                            <p:strVal val="#ppt_x"/>
                                          </p:val>
                                        </p:tav>
                                        <p:tav tm="100000">
                                          <p:val>
                                            <p:strVal val="#ppt_x"/>
                                          </p:val>
                                        </p:tav>
                                      </p:tavLst>
                                    </p:anim>
                                    <p:anim calcmode="lin" valueType="num">
                                      <p:cBhvr>
                                        <p:cTn id="243" dur="750" fill="hold"/>
                                        <p:tgtEl>
                                          <p:spTgt spid="53"/>
                                        </p:tgtEl>
                                        <p:attrNameLst>
                                          <p:attrName>ppt_y</p:attrName>
                                        </p:attrNameLst>
                                      </p:cBhvr>
                                      <p:tavLst>
                                        <p:tav tm="0">
                                          <p:val>
                                            <p:strVal val="#ppt_y+.1"/>
                                          </p:val>
                                        </p:tav>
                                        <p:tav tm="100000">
                                          <p:val>
                                            <p:strVal val="#ppt_y"/>
                                          </p:val>
                                        </p:tav>
                                      </p:tavLst>
                                    </p:anim>
                                  </p:childTnLst>
                                </p:cTn>
                              </p:par>
                              <p:par>
                                <p:cTn id="244" presetID="42" presetClass="entr" presetSubtype="0" fill="hold" nodeType="withEffect">
                                  <p:stCondLst>
                                    <p:cond delay="0"/>
                                  </p:stCondLst>
                                  <p:childTnLst>
                                    <p:set>
                                      <p:cBhvr>
                                        <p:cTn id="245" dur="1" fill="hold">
                                          <p:stCondLst>
                                            <p:cond delay="0"/>
                                          </p:stCondLst>
                                        </p:cTn>
                                        <p:tgtEl>
                                          <p:spTgt spid="54"/>
                                        </p:tgtEl>
                                        <p:attrNameLst>
                                          <p:attrName>style.visibility</p:attrName>
                                        </p:attrNameLst>
                                      </p:cBhvr>
                                      <p:to>
                                        <p:strVal val="visible"/>
                                      </p:to>
                                    </p:set>
                                    <p:animEffect transition="in" filter="fade">
                                      <p:cBhvr>
                                        <p:cTn id="246" dur="750"/>
                                        <p:tgtEl>
                                          <p:spTgt spid="54"/>
                                        </p:tgtEl>
                                      </p:cBhvr>
                                    </p:animEffect>
                                    <p:anim calcmode="lin" valueType="num">
                                      <p:cBhvr>
                                        <p:cTn id="247" dur="750" fill="hold"/>
                                        <p:tgtEl>
                                          <p:spTgt spid="54"/>
                                        </p:tgtEl>
                                        <p:attrNameLst>
                                          <p:attrName>ppt_x</p:attrName>
                                        </p:attrNameLst>
                                      </p:cBhvr>
                                      <p:tavLst>
                                        <p:tav tm="0">
                                          <p:val>
                                            <p:strVal val="#ppt_x"/>
                                          </p:val>
                                        </p:tav>
                                        <p:tav tm="100000">
                                          <p:val>
                                            <p:strVal val="#ppt_x"/>
                                          </p:val>
                                        </p:tav>
                                      </p:tavLst>
                                    </p:anim>
                                    <p:anim calcmode="lin" valueType="num">
                                      <p:cBhvr>
                                        <p:cTn id="248" dur="750" fill="hold"/>
                                        <p:tgtEl>
                                          <p:spTgt spid="54"/>
                                        </p:tgtEl>
                                        <p:attrNameLst>
                                          <p:attrName>ppt_y</p:attrName>
                                        </p:attrNameLst>
                                      </p:cBhvr>
                                      <p:tavLst>
                                        <p:tav tm="0">
                                          <p:val>
                                            <p:strVal val="#ppt_y+.1"/>
                                          </p:val>
                                        </p:tav>
                                        <p:tav tm="100000">
                                          <p:val>
                                            <p:strVal val="#ppt_y"/>
                                          </p:val>
                                        </p:tav>
                                      </p:tavLst>
                                    </p:anim>
                                  </p:childTnLst>
                                </p:cTn>
                              </p:par>
                              <p:par>
                                <p:cTn id="249" presetID="42" presetClass="entr" presetSubtype="0" fill="hold" nodeType="withEffect">
                                  <p:stCondLst>
                                    <p:cond delay="0"/>
                                  </p:stCondLst>
                                  <p:childTnLst>
                                    <p:set>
                                      <p:cBhvr>
                                        <p:cTn id="250" dur="1" fill="hold">
                                          <p:stCondLst>
                                            <p:cond delay="0"/>
                                          </p:stCondLst>
                                        </p:cTn>
                                        <p:tgtEl>
                                          <p:spTgt spid="55"/>
                                        </p:tgtEl>
                                        <p:attrNameLst>
                                          <p:attrName>style.visibility</p:attrName>
                                        </p:attrNameLst>
                                      </p:cBhvr>
                                      <p:to>
                                        <p:strVal val="visible"/>
                                      </p:to>
                                    </p:set>
                                    <p:animEffect transition="in" filter="fade">
                                      <p:cBhvr>
                                        <p:cTn id="251" dur="750"/>
                                        <p:tgtEl>
                                          <p:spTgt spid="55"/>
                                        </p:tgtEl>
                                      </p:cBhvr>
                                    </p:animEffect>
                                    <p:anim calcmode="lin" valueType="num">
                                      <p:cBhvr>
                                        <p:cTn id="252" dur="750" fill="hold"/>
                                        <p:tgtEl>
                                          <p:spTgt spid="55"/>
                                        </p:tgtEl>
                                        <p:attrNameLst>
                                          <p:attrName>ppt_x</p:attrName>
                                        </p:attrNameLst>
                                      </p:cBhvr>
                                      <p:tavLst>
                                        <p:tav tm="0">
                                          <p:val>
                                            <p:strVal val="#ppt_x"/>
                                          </p:val>
                                        </p:tav>
                                        <p:tav tm="100000">
                                          <p:val>
                                            <p:strVal val="#ppt_x"/>
                                          </p:val>
                                        </p:tav>
                                      </p:tavLst>
                                    </p:anim>
                                    <p:anim calcmode="lin" valueType="num">
                                      <p:cBhvr>
                                        <p:cTn id="253" dur="750" fill="hold"/>
                                        <p:tgtEl>
                                          <p:spTgt spid="55"/>
                                        </p:tgtEl>
                                        <p:attrNameLst>
                                          <p:attrName>ppt_y</p:attrName>
                                        </p:attrNameLst>
                                      </p:cBhvr>
                                      <p:tavLst>
                                        <p:tav tm="0">
                                          <p:val>
                                            <p:strVal val="#ppt_y+.1"/>
                                          </p:val>
                                        </p:tav>
                                        <p:tav tm="100000">
                                          <p:val>
                                            <p:strVal val="#ppt_y"/>
                                          </p:val>
                                        </p:tav>
                                      </p:tavLst>
                                    </p:anim>
                                  </p:childTnLst>
                                </p:cTn>
                              </p:par>
                              <p:par>
                                <p:cTn id="254" presetID="42" presetClass="entr" presetSubtype="0" fill="hold" nodeType="withEffect">
                                  <p:stCondLst>
                                    <p:cond delay="0"/>
                                  </p:stCondLst>
                                  <p:childTnLst>
                                    <p:set>
                                      <p:cBhvr>
                                        <p:cTn id="255" dur="1" fill="hold">
                                          <p:stCondLst>
                                            <p:cond delay="0"/>
                                          </p:stCondLst>
                                        </p:cTn>
                                        <p:tgtEl>
                                          <p:spTgt spid="56"/>
                                        </p:tgtEl>
                                        <p:attrNameLst>
                                          <p:attrName>style.visibility</p:attrName>
                                        </p:attrNameLst>
                                      </p:cBhvr>
                                      <p:to>
                                        <p:strVal val="visible"/>
                                      </p:to>
                                    </p:set>
                                    <p:animEffect transition="in" filter="fade">
                                      <p:cBhvr>
                                        <p:cTn id="256" dur="750"/>
                                        <p:tgtEl>
                                          <p:spTgt spid="56"/>
                                        </p:tgtEl>
                                      </p:cBhvr>
                                    </p:animEffect>
                                    <p:anim calcmode="lin" valueType="num">
                                      <p:cBhvr>
                                        <p:cTn id="257" dur="750" fill="hold"/>
                                        <p:tgtEl>
                                          <p:spTgt spid="56"/>
                                        </p:tgtEl>
                                        <p:attrNameLst>
                                          <p:attrName>ppt_x</p:attrName>
                                        </p:attrNameLst>
                                      </p:cBhvr>
                                      <p:tavLst>
                                        <p:tav tm="0">
                                          <p:val>
                                            <p:strVal val="#ppt_x"/>
                                          </p:val>
                                        </p:tav>
                                        <p:tav tm="100000">
                                          <p:val>
                                            <p:strVal val="#ppt_x"/>
                                          </p:val>
                                        </p:tav>
                                      </p:tavLst>
                                    </p:anim>
                                    <p:anim calcmode="lin" valueType="num">
                                      <p:cBhvr>
                                        <p:cTn id="258" dur="750" fill="hold"/>
                                        <p:tgtEl>
                                          <p:spTgt spid="56"/>
                                        </p:tgtEl>
                                        <p:attrNameLst>
                                          <p:attrName>ppt_y</p:attrName>
                                        </p:attrNameLst>
                                      </p:cBhvr>
                                      <p:tavLst>
                                        <p:tav tm="0">
                                          <p:val>
                                            <p:strVal val="#ppt_y+.1"/>
                                          </p:val>
                                        </p:tav>
                                        <p:tav tm="100000">
                                          <p:val>
                                            <p:strVal val="#ppt_y"/>
                                          </p:val>
                                        </p:tav>
                                      </p:tavLst>
                                    </p:anim>
                                  </p:childTnLst>
                                </p:cTn>
                              </p:par>
                              <p:par>
                                <p:cTn id="259" presetID="42" presetClass="entr" presetSubtype="0" fill="hold" nodeType="withEffect">
                                  <p:stCondLst>
                                    <p:cond delay="0"/>
                                  </p:stCondLst>
                                  <p:childTnLst>
                                    <p:set>
                                      <p:cBhvr>
                                        <p:cTn id="260" dur="1" fill="hold">
                                          <p:stCondLst>
                                            <p:cond delay="0"/>
                                          </p:stCondLst>
                                        </p:cTn>
                                        <p:tgtEl>
                                          <p:spTgt spid="57"/>
                                        </p:tgtEl>
                                        <p:attrNameLst>
                                          <p:attrName>style.visibility</p:attrName>
                                        </p:attrNameLst>
                                      </p:cBhvr>
                                      <p:to>
                                        <p:strVal val="visible"/>
                                      </p:to>
                                    </p:set>
                                    <p:animEffect transition="in" filter="fade">
                                      <p:cBhvr>
                                        <p:cTn id="261" dur="750"/>
                                        <p:tgtEl>
                                          <p:spTgt spid="57"/>
                                        </p:tgtEl>
                                      </p:cBhvr>
                                    </p:animEffect>
                                    <p:anim calcmode="lin" valueType="num">
                                      <p:cBhvr>
                                        <p:cTn id="262" dur="750" fill="hold"/>
                                        <p:tgtEl>
                                          <p:spTgt spid="57"/>
                                        </p:tgtEl>
                                        <p:attrNameLst>
                                          <p:attrName>ppt_x</p:attrName>
                                        </p:attrNameLst>
                                      </p:cBhvr>
                                      <p:tavLst>
                                        <p:tav tm="0">
                                          <p:val>
                                            <p:strVal val="#ppt_x"/>
                                          </p:val>
                                        </p:tav>
                                        <p:tav tm="100000">
                                          <p:val>
                                            <p:strVal val="#ppt_x"/>
                                          </p:val>
                                        </p:tav>
                                      </p:tavLst>
                                    </p:anim>
                                    <p:anim calcmode="lin" valueType="num">
                                      <p:cBhvr>
                                        <p:cTn id="263" dur="750" fill="hold"/>
                                        <p:tgtEl>
                                          <p:spTgt spid="57"/>
                                        </p:tgtEl>
                                        <p:attrNameLst>
                                          <p:attrName>ppt_y</p:attrName>
                                        </p:attrNameLst>
                                      </p:cBhvr>
                                      <p:tavLst>
                                        <p:tav tm="0">
                                          <p:val>
                                            <p:strVal val="#ppt_y+.1"/>
                                          </p:val>
                                        </p:tav>
                                        <p:tav tm="100000">
                                          <p:val>
                                            <p:strVal val="#ppt_y"/>
                                          </p:val>
                                        </p:tav>
                                      </p:tavLst>
                                    </p:anim>
                                  </p:childTnLst>
                                </p:cTn>
                              </p:par>
                              <p:par>
                                <p:cTn id="264" presetID="42" presetClass="entr" presetSubtype="0" fill="hold" nodeType="withEffect">
                                  <p:stCondLst>
                                    <p:cond delay="0"/>
                                  </p:stCondLst>
                                  <p:childTnLst>
                                    <p:set>
                                      <p:cBhvr>
                                        <p:cTn id="265" dur="1" fill="hold">
                                          <p:stCondLst>
                                            <p:cond delay="0"/>
                                          </p:stCondLst>
                                        </p:cTn>
                                        <p:tgtEl>
                                          <p:spTgt spid="58"/>
                                        </p:tgtEl>
                                        <p:attrNameLst>
                                          <p:attrName>style.visibility</p:attrName>
                                        </p:attrNameLst>
                                      </p:cBhvr>
                                      <p:to>
                                        <p:strVal val="visible"/>
                                      </p:to>
                                    </p:set>
                                    <p:animEffect transition="in" filter="fade">
                                      <p:cBhvr>
                                        <p:cTn id="266" dur="750"/>
                                        <p:tgtEl>
                                          <p:spTgt spid="58"/>
                                        </p:tgtEl>
                                      </p:cBhvr>
                                    </p:animEffect>
                                    <p:anim calcmode="lin" valueType="num">
                                      <p:cBhvr>
                                        <p:cTn id="267" dur="750" fill="hold"/>
                                        <p:tgtEl>
                                          <p:spTgt spid="58"/>
                                        </p:tgtEl>
                                        <p:attrNameLst>
                                          <p:attrName>ppt_x</p:attrName>
                                        </p:attrNameLst>
                                      </p:cBhvr>
                                      <p:tavLst>
                                        <p:tav tm="0">
                                          <p:val>
                                            <p:strVal val="#ppt_x"/>
                                          </p:val>
                                        </p:tav>
                                        <p:tav tm="100000">
                                          <p:val>
                                            <p:strVal val="#ppt_x"/>
                                          </p:val>
                                        </p:tav>
                                      </p:tavLst>
                                    </p:anim>
                                    <p:anim calcmode="lin" valueType="num">
                                      <p:cBhvr>
                                        <p:cTn id="268" dur="750" fill="hold"/>
                                        <p:tgtEl>
                                          <p:spTgt spid="58"/>
                                        </p:tgtEl>
                                        <p:attrNameLst>
                                          <p:attrName>ppt_y</p:attrName>
                                        </p:attrNameLst>
                                      </p:cBhvr>
                                      <p:tavLst>
                                        <p:tav tm="0">
                                          <p:val>
                                            <p:strVal val="#ppt_y+.1"/>
                                          </p:val>
                                        </p:tav>
                                        <p:tav tm="100000">
                                          <p:val>
                                            <p:strVal val="#ppt_y"/>
                                          </p:val>
                                        </p:tav>
                                      </p:tavLst>
                                    </p:anim>
                                  </p:childTnLst>
                                </p:cTn>
                              </p:par>
                              <p:par>
                                <p:cTn id="269" presetID="42" presetClass="entr" presetSubtype="0" fill="hold" nodeType="withEffect">
                                  <p:stCondLst>
                                    <p:cond delay="0"/>
                                  </p:stCondLst>
                                  <p:childTnLst>
                                    <p:set>
                                      <p:cBhvr>
                                        <p:cTn id="270" dur="1" fill="hold">
                                          <p:stCondLst>
                                            <p:cond delay="0"/>
                                          </p:stCondLst>
                                        </p:cTn>
                                        <p:tgtEl>
                                          <p:spTgt spid="59"/>
                                        </p:tgtEl>
                                        <p:attrNameLst>
                                          <p:attrName>style.visibility</p:attrName>
                                        </p:attrNameLst>
                                      </p:cBhvr>
                                      <p:to>
                                        <p:strVal val="visible"/>
                                      </p:to>
                                    </p:set>
                                    <p:animEffect transition="in" filter="fade">
                                      <p:cBhvr>
                                        <p:cTn id="271" dur="750"/>
                                        <p:tgtEl>
                                          <p:spTgt spid="59"/>
                                        </p:tgtEl>
                                      </p:cBhvr>
                                    </p:animEffect>
                                    <p:anim calcmode="lin" valueType="num">
                                      <p:cBhvr>
                                        <p:cTn id="272" dur="750" fill="hold"/>
                                        <p:tgtEl>
                                          <p:spTgt spid="59"/>
                                        </p:tgtEl>
                                        <p:attrNameLst>
                                          <p:attrName>ppt_x</p:attrName>
                                        </p:attrNameLst>
                                      </p:cBhvr>
                                      <p:tavLst>
                                        <p:tav tm="0">
                                          <p:val>
                                            <p:strVal val="#ppt_x"/>
                                          </p:val>
                                        </p:tav>
                                        <p:tav tm="100000">
                                          <p:val>
                                            <p:strVal val="#ppt_x"/>
                                          </p:val>
                                        </p:tav>
                                      </p:tavLst>
                                    </p:anim>
                                    <p:anim calcmode="lin" valueType="num">
                                      <p:cBhvr>
                                        <p:cTn id="273" dur="750" fill="hold"/>
                                        <p:tgtEl>
                                          <p:spTgt spid="59"/>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60"/>
                                        </p:tgtEl>
                                        <p:attrNameLst>
                                          <p:attrName>style.visibility</p:attrName>
                                        </p:attrNameLst>
                                      </p:cBhvr>
                                      <p:to>
                                        <p:strVal val="visible"/>
                                      </p:to>
                                    </p:set>
                                    <p:animEffect transition="in" filter="fade">
                                      <p:cBhvr>
                                        <p:cTn id="276" dur="750"/>
                                        <p:tgtEl>
                                          <p:spTgt spid="60"/>
                                        </p:tgtEl>
                                      </p:cBhvr>
                                    </p:animEffect>
                                    <p:anim calcmode="lin" valueType="num">
                                      <p:cBhvr>
                                        <p:cTn id="277" dur="750" fill="hold"/>
                                        <p:tgtEl>
                                          <p:spTgt spid="60"/>
                                        </p:tgtEl>
                                        <p:attrNameLst>
                                          <p:attrName>ppt_x</p:attrName>
                                        </p:attrNameLst>
                                      </p:cBhvr>
                                      <p:tavLst>
                                        <p:tav tm="0">
                                          <p:val>
                                            <p:strVal val="#ppt_x"/>
                                          </p:val>
                                        </p:tav>
                                        <p:tav tm="100000">
                                          <p:val>
                                            <p:strVal val="#ppt_x"/>
                                          </p:val>
                                        </p:tav>
                                      </p:tavLst>
                                    </p:anim>
                                    <p:anim calcmode="lin" valueType="num">
                                      <p:cBhvr>
                                        <p:cTn id="278" dur="750" fill="hold"/>
                                        <p:tgtEl>
                                          <p:spTgt spid="60"/>
                                        </p:tgtEl>
                                        <p:attrNameLst>
                                          <p:attrName>ppt_y</p:attrName>
                                        </p:attrNameLst>
                                      </p:cBhvr>
                                      <p:tavLst>
                                        <p:tav tm="0">
                                          <p:val>
                                            <p:strVal val="#ppt_y+.1"/>
                                          </p:val>
                                        </p:tav>
                                        <p:tav tm="100000">
                                          <p:val>
                                            <p:strVal val="#ppt_y"/>
                                          </p:val>
                                        </p:tav>
                                      </p:tavLst>
                                    </p:anim>
                                  </p:childTnLst>
                                </p:cTn>
                              </p:par>
                              <p:par>
                                <p:cTn id="279" presetID="42" presetClass="entr" presetSubtype="0" fill="hold" nodeType="withEffect">
                                  <p:stCondLst>
                                    <p:cond delay="0"/>
                                  </p:stCondLst>
                                  <p:childTnLst>
                                    <p:set>
                                      <p:cBhvr>
                                        <p:cTn id="280" dur="1" fill="hold">
                                          <p:stCondLst>
                                            <p:cond delay="0"/>
                                          </p:stCondLst>
                                        </p:cTn>
                                        <p:tgtEl>
                                          <p:spTgt spid="61"/>
                                        </p:tgtEl>
                                        <p:attrNameLst>
                                          <p:attrName>style.visibility</p:attrName>
                                        </p:attrNameLst>
                                      </p:cBhvr>
                                      <p:to>
                                        <p:strVal val="visible"/>
                                      </p:to>
                                    </p:set>
                                    <p:animEffect transition="in" filter="fade">
                                      <p:cBhvr>
                                        <p:cTn id="281" dur="750"/>
                                        <p:tgtEl>
                                          <p:spTgt spid="61"/>
                                        </p:tgtEl>
                                      </p:cBhvr>
                                    </p:animEffect>
                                    <p:anim calcmode="lin" valueType="num">
                                      <p:cBhvr>
                                        <p:cTn id="282" dur="750" fill="hold"/>
                                        <p:tgtEl>
                                          <p:spTgt spid="61"/>
                                        </p:tgtEl>
                                        <p:attrNameLst>
                                          <p:attrName>ppt_x</p:attrName>
                                        </p:attrNameLst>
                                      </p:cBhvr>
                                      <p:tavLst>
                                        <p:tav tm="0">
                                          <p:val>
                                            <p:strVal val="#ppt_x"/>
                                          </p:val>
                                        </p:tav>
                                        <p:tav tm="100000">
                                          <p:val>
                                            <p:strVal val="#ppt_x"/>
                                          </p:val>
                                        </p:tav>
                                      </p:tavLst>
                                    </p:anim>
                                    <p:anim calcmode="lin" valueType="num">
                                      <p:cBhvr>
                                        <p:cTn id="283" dur="750" fill="hold"/>
                                        <p:tgtEl>
                                          <p:spTgt spid="61"/>
                                        </p:tgtEl>
                                        <p:attrNameLst>
                                          <p:attrName>ppt_y</p:attrName>
                                        </p:attrNameLst>
                                      </p:cBhvr>
                                      <p:tavLst>
                                        <p:tav tm="0">
                                          <p:val>
                                            <p:strVal val="#ppt_y+.1"/>
                                          </p:val>
                                        </p:tav>
                                        <p:tav tm="100000">
                                          <p:val>
                                            <p:strVal val="#ppt_y"/>
                                          </p:val>
                                        </p:tav>
                                      </p:tavLst>
                                    </p:anim>
                                  </p:childTnLst>
                                </p:cTn>
                              </p:par>
                              <p:par>
                                <p:cTn id="284" presetID="42" presetClass="entr" presetSubtype="0" fill="hold" nodeType="withEffect">
                                  <p:stCondLst>
                                    <p:cond delay="0"/>
                                  </p:stCondLst>
                                  <p:childTnLst>
                                    <p:set>
                                      <p:cBhvr>
                                        <p:cTn id="285" dur="1" fill="hold">
                                          <p:stCondLst>
                                            <p:cond delay="0"/>
                                          </p:stCondLst>
                                        </p:cTn>
                                        <p:tgtEl>
                                          <p:spTgt spid="62"/>
                                        </p:tgtEl>
                                        <p:attrNameLst>
                                          <p:attrName>style.visibility</p:attrName>
                                        </p:attrNameLst>
                                      </p:cBhvr>
                                      <p:to>
                                        <p:strVal val="visible"/>
                                      </p:to>
                                    </p:set>
                                    <p:animEffect transition="in" filter="fade">
                                      <p:cBhvr>
                                        <p:cTn id="286" dur="750"/>
                                        <p:tgtEl>
                                          <p:spTgt spid="62"/>
                                        </p:tgtEl>
                                      </p:cBhvr>
                                    </p:animEffect>
                                    <p:anim calcmode="lin" valueType="num">
                                      <p:cBhvr>
                                        <p:cTn id="287" dur="750" fill="hold"/>
                                        <p:tgtEl>
                                          <p:spTgt spid="62"/>
                                        </p:tgtEl>
                                        <p:attrNameLst>
                                          <p:attrName>ppt_x</p:attrName>
                                        </p:attrNameLst>
                                      </p:cBhvr>
                                      <p:tavLst>
                                        <p:tav tm="0">
                                          <p:val>
                                            <p:strVal val="#ppt_x"/>
                                          </p:val>
                                        </p:tav>
                                        <p:tav tm="100000">
                                          <p:val>
                                            <p:strVal val="#ppt_x"/>
                                          </p:val>
                                        </p:tav>
                                      </p:tavLst>
                                    </p:anim>
                                    <p:anim calcmode="lin" valueType="num">
                                      <p:cBhvr>
                                        <p:cTn id="288" dur="750" fill="hold"/>
                                        <p:tgtEl>
                                          <p:spTgt spid="62"/>
                                        </p:tgtEl>
                                        <p:attrNameLst>
                                          <p:attrName>ppt_y</p:attrName>
                                        </p:attrNameLst>
                                      </p:cBhvr>
                                      <p:tavLst>
                                        <p:tav tm="0">
                                          <p:val>
                                            <p:strVal val="#ppt_y+.1"/>
                                          </p:val>
                                        </p:tav>
                                        <p:tav tm="100000">
                                          <p:val>
                                            <p:strVal val="#ppt_y"/>
                                          </p:val>
                                        </p:tav>
                                      </p:tavLst>
                                    </p:anim>
                                  </p:childTnLst>
                                </p:cTn>
                              </p:par>
                              <p:par>
                                <p:cTn id="289" presetID="42" presetClass="entr" presetSubtype="0" fill="hold" nodeType="withEffect">
                                  <p:stCondLst>
                                    <p:cond delay="0"/>
                                  </p:stCondLst>
                                  <p:childTnLst>
                                    <p:set>
                                      <p:cBhvr>
                                        <p:cTn id="290" dur="1" fill="hold">
                                          <p:stCondLst>
                                            <p:cond delay="0"/>
                                          </p:stCondLst>
                                        </p:cTn>
                                        <p:tgtEl>
                                          <p:spTgt spid="63"/>
                                        </p:tgtEl>
                                        <p:attrNameLst>
                                          <p:attrName>style.visibility</p:attrName>
                                        </p:attrNameLst>
                                      </p:cBhvr>
                                      <p:to>
                                        <p:strVal val="visible"/>
                                      </p:to>
                                    </p:set>
                                    <p:animEffect transition="in" filter="fade">
                                      <p:cBhvr>
                                        <p:cTn id="291" dur="750"/>
                                        <p:tgtEl>
                                          <p:spTgt spid="63"/>
                                        </p:tgtEl>
                                      </p:cBhvr>
                                    </p:animEffect>
                                    <p:anim calcmode="lin" valueType="num">
                                      <p:cBhvr>
                                        <p:cTn id="292" dur="750" fill="hold"/>
                                        <p:tgtEl>
                                          <p:spTgt spid="63"/>
                                        </p:tgtEl>
                                        <p:attrNameLst>
                                          <p:attrName>ppt_x</p:attrName>
                                        </p:attrNameLst>
                                      </p:cBhvr>
                                      <p:tavLst>
                                        <p:tav tm="0">
                                          <p:val>
                                            <p:strVal val="#ppt_x"/>
                                          </p:val>
                                        </p:tav>
                                        <p:tav tm="100000">
                                          <p:val>
                                            <p:strVal val="#ppt_x"/>
                                          </p:val>
                                        </p:tav>
                                      </p:tavLst>
                                    </p:anim>
                                    <p:anim calcmode="lin" valueType="num">
                                      <p:cBhvr>
                                        <p:cTn id="293" dur="750" fill="hold"/>
                                        <p:tgtEl>
                                          <p:spTgt spid="63"/>
                                        </p:tgtEl>
                                        <p:attrNameLst>
                                          <p:attrName>ppt_y</p:attrName>
                                        </p:attrNameLst>
                                      </p:cBhvr>
                                      <p:tavLst>
                                        <p:tav tm="0">
                                          <p:val>
                                            <p:strVal val="#ppt_y+.1"/>
                                          </p:val>
                                        </p:tav>
                                        <p:tav tm="100000">
                                          <p:val>
                                            <p:strVal val="#ppt_y"/>
                                          </p:val>
                                        </p:tav>
                                      </p:tavLst>
                                    </p:anim>
                                  </p:childTnLst>
                                </p:cTn>
                              </p:par>
                              <p:par>
                                <p:cTn id="294" presetID="42" presetClass="entr" presetSubtype="0" fill="hold" nodeType="withEffect">
                                  <p:stCondLst>
                                    <p:cond delay="0"/>
                                  </p:stCondLst>
                                  <p:childTnLst>
                                    <p:set>
                                      <p:cBhvr>
                                        <p:cTn id="295" dur="1" fill="hold">
                                          <p:stCondLst>
                                            <p:cond delay="0"/>
                                          </p:stCondLst>
                                        </p:cTn>
                                        <p:tgtEl>
                                          <p:spTgt spid="64"/>
                                        </p:tgtEl>
                                        <p:attrNameLst>
                                          <p:attrName>style.visibility</p:attrName>
                                        </p:attrNameLst>
                                      </p:cBhvr>
                                      <p:to>
                                        <p:strVal val="visible"/>
                                      </p:to>
                                    </p:set>
                                    <p:animEffect transition="in" filter="fade">
                                      <p:cBhvr>
                                        <p:cTn id="296" dur="750"/>
                                        <p:tgtEl>
                                          <p:spTgt spid="64"/>
                                        </p:tgtEl>
                                      </p:cBhvr>
                                    </p:animEffect>
                                    <p:anim calcmode="lin" valueType="num">
                                      <p:cBhvr>
                                        <p:cTn id="297" dur="750" fill="hold"/>
                                        <p:tgtEl>
                                          <p:spTgt spid="64"/>
                                        </p:tgtEl>
                                        <p:attrNameLst>
                                          <p:attrName>ppt_x</p:attrName>
                                        </p:attrNameLst>
                                      </p:cBhvr>
                                      <p:tavLst>
                                        <p:tav tm="0">
                                          <p:val>
                                            <p:strVal val="#ppt_x"/>
                                          </p:val>
                                        </p:tav>
                                        <p:tav tm="100000">
                                          <p:val>
                                            <p:strVal val="#ppt_x"/>
                                          </p:val>
                                        </p:tav>
                                      </p:tavLst>
                                    </p:anim>
                                    <p:anim calcmode="lin" valueType="num">
                                      <p:cBhvr>
                                        <p:cTn id="298" dur="750" fill="hold"/>
                                        <p:tgtEl>
                                          <p:spTgt spid="64"/>
                                        </p:tgtEl>
                                        <p:attrNameLst>
                                          <p:attrName>ppt_y</p:attrName>
                                        </p:attrNameLst>
                                      </p:cBhvr>
                                      <p:tavLst>
                                        <p:tav tm="0">
                                          <p:val>
                                            <p:strVal val="#ppt_y+.1"/>
                                          </p:val>
                                        </p:tav>
                                        <p:tav tm="100000">
                                          <p:val>
                                            <p:strVal val="#ppt_y"/>
                                          </p:val>
                                        </p:tav>
                                      </p:tavLst>
                                    </p:anim>
                                  </p:childTnLst>
                                </p:cTn>
                              </p:par>
                              <p:par>
                                <p:cTn id="299" presetID="42" presetClass="entr" presetSubtype="0" fill="hold" nodeType="withEffect">
                                  <p:stCondLst>
                                    <p:cond delay="0"/>
                                  </p:stCondLst>
                                  <p:childTnLst>
                                    <p:set>
                                      <p:cBhvr>
                                        <p:cTn id="300" dur="1" fill="hold">
                                          <p:stCondLst>
                                            <p:cond delay="0"/>
                                          </p:stCondLst>
                                        </p:cTn>
                                        <p:tgtEl>
                                          <p:spTgt spid="65"/>
                                        </p:tgtEl>
                                        <p:attrNameLst>
                                          <p:attrName>style.visibility</p:attrName>
                                        </p:attrNameLst>
                                      </p:cBhvr>
                                      <p:to>
                                        <p:strVal val="visible"/>
                                      </p:to>
                                    </p:set>
                                    <p:animEffect transition="in" filter="fade">
                                      <p:cBhvr>
                                        <p:cTn id="301" dur="750"/>
                                        <p:tgtEl>
                                          <p:spTgt spid="65"/>
                                        </p:tgtEl>
                                      </p:cBhvr>
                                    </p:animEffect>
                                    <p:anim calcmode="lin" valueType="num">
                                      <p:cBhvr>
                                        <p:cTn id="302" dur="750" fill="hold"/>
                                        <p:tgtEl>
                                          <p:spTgt spid="65"/>
                                        </p:tgtEl>
                                        <p:attrNameLst>
                                          <p:attrName>ppt_x</p:attrName>
                                        </p:attrNameLst>
                                      </p:cBhvr>
                                      <p:tavLst>
                                        <p:tav tm="0">
                                          <p:val>
                                            <p:strVal val="#ppt_x"/>
                                          </p:val>
                                        </p:tav>
                                        <p:tav tm="100000">
                                          <p:val>
                                            <p:strVal val="#ppt_x"/>
                                          </p:val>
                                        </p:tav>
                                      </p:tavLst>
                                    </p:anim>
                                    <p:anim calcmode="lin" valueType="num">
                                      <p:cBhvr>
                                        <p:cTn id="303" dur="750" fill="hold"/>
                                        <p:tgtEl>
                                          <p:spTgt spid="65"/>
                                        </p:tgtEl>
                                        <p:attrNameLst>
                                          <p:attrName>ppt_y</p:attrName>
                                        </p:attrNameLst>
                                      </p:cBhvr>
                                      <p:tavLst>
                                        <p:tav tm="0">
                                          <p:val>
                                            <p:strVal val="#ppt_y+.1"/>
                                          </p:val>
                                        </p:tav>
                                        <p:tav tm="100000">
                                          <p:val>
                                            <p:strVal val="#ppt_y"/>
                                          </p:val>
                                        </p:tav>
                                      </p:tavLst>
                                    </p:anim>
                                  </p:childTnLst>
                                </p:cTn>
                              </p:par>
                              <p:par>
                                <p:cTn id="304" presetID="42" presetClass="entr" presetSubtype="0" fill="hold" nodeType="withEffect">
                                  <p:stCondLst>
                                    <p:cond delay="0"/>
                                  </p:stCondLst>
                                  <p:childTnLst>
                                    <p:set>
                                      <p:cBhvr>
                                        <p:cTn id="305" dur="1" fill="hold">
                                          <p:stCondLst>
                                            <p:cond delay="0"/>
                                          </p:stCondLst>
                                        </p:cTn>
                                        <p:tgtEl>
                                          <p:spTgt spid="66"/>
                                        </p:tgtEl>
                                        <p:attrNameLst>
                                          <p:attrName>style.visibility</p:attrName>
                                        </p:attrNameLst>
                                      </p:cBhvr>
                                      <p:to>
                                        <p:strVal val="visible"/>
                                      </p:to>
                                    </p:set>
                                    <p:animEffect transition="in" filter="fade">
                                      <p:cBhvr>
                                        <p:cTn id="306" dur="750"/>
                                        <p:tgtEl>
                                          <p:spTgt spid="66"/>
                                        </p:tgtEl>
                                      </p:cBhvr>
                                    </p:animEffect>
                                    <p:anim calcmode="lin" valueType="num">
                                      <p:cBhvr>
                                        <p:cTn id="307" dur="750" fill="hold"/>
                                        <p:tgtEl>
                                          <p:spTgt spid="66"/>
                                        </p:tgtEl>
                                        <p:attrNameLst>
                                          <p:attrName>ppt_x</p:attrName>
                                        </p:attrNameLst>
                                      </p:cBhvr>
                                      <p:tavLst>
                                        <p:tav tm="0">
                                          <p:val>
                                            <p:strVal val="#ppt_x"/>
                                          </p:val>
                                        </p:tav>
                                        <p:tav tm="100000">
                                          <p:val>
                                            <p:strVal val="#ppt_x"/>
                                          </p:val>
                                        </p:tav>
                                      </p:tavLst>
                                    </p:anim>
                                    <p:anim calcmode="lin" valueType="num">
                                      <p:cBhvr>
                                        <p:cTn id="308" dur="750" fill="hold"/>
                                        <p:tgtEl>
                                          <p:spTgt spid="66"/>
                                        </p:tgtEl>
                                        <p:attrNameLst>
                                          <p:attrName>ppt_y</p:attrName>
                                        </p:attrNameLst>
                                      </p:cBhvr>
                                      <p:tavLst>
                                        <p:tav tm="0">
                                          <p:val>
                                            <p:strVal val="#ppt_y+.1"/>
                                          </p:val>
                                        </p:tav>
                                        <p:tav tm="100000">
                                          <p:val>
                                            <p:strVal val="#ppt_y"/>
                                          </p:val>
                                        </p:tav>
                                      </p:tavLst>
                                    </p:anim>
                                  </p:childTnLst>
                                </p:cTn>
                              </p:par>
                              <p:par>
                                <p:cTn id="309" presetID="42" presetClass="entr" presetSubtype="0" fill="hold" nodeType="withEffect">
                                  <p:stCondLst>
                                    <p:cond delay="0"/>
                                  </p:stCondLst>
                                  <p:childTnLst>
                                    <p:set>
                                      <p:cBhvr>
                                        <p:cTn id="310" dur="1" fill="hold">
                                          <p:stCondLst>
                                            <p:cond delay="0"/>
                                          </p:stCondLst>
                                        </p:cTn>
                                        <p:tgtEl>
                                          <p:spTgt spid="67"/>
                                        </p:tgtEl>
                                        <p:attrNameLst>
                                          <p:attrName>style.visibility</p:attrName>
                                        </p:attrNameLst>
                                      </p:cBhvr>
                                      <p:to>
                                        <p:strVal val="visible"/>
                                      </p:to>
                                    </p:set>
                                    <p:animEffect transition="in" filter="fade">
                                      <p:cBhvr>
                                        <p:cTn id="311" dur="750"/>
                                        <p:tgtEl>
                                          <p:spTgt spid="67"/>
                                        </p:tgtEl>
                                      </p:cBhvr>
                                    </p:animEffect>
                                    <p:anim calcmode="lin" valueType="num">
                                      <p:cBhvr>
                                        <p:cTn id="312" dur="750" fill="hold"/>
                                        <p:tgtEl>
                                          <p:spTgt spid="67"/>
                                        </p:tgtEl>
                                        <p:attrNameLst>
                                          <p:attrName>ppt_x</p:attrName>
                                        </p:attrNameLst>
                                      </p:cBhvr>
                                      <p:tavLst>
                                        <p:tav tm="0">
                                          <p:val>
                                            <p:strVal val="#ppt_x"/>
                                          </p:val>
                                        </p:tav>
                                        <p:tav tm="100000">
                                          <p:val>
                                            <p:strVal val="#ppt_x"/>
                                          </p:val>
                                        </p:tav>
                                      </p:tavLst>
                                    </p:anim>
                                    <p:anim calcmode="lin" valueType="num">
                                      <p:cBhvr>
                                        <p:cTn id="313" dur="750" fill="hold"/>
                                        <p:tgtEl>
                                          <p:spTgt spid="67"/>
                                        </p:tgtEl>
                                        <p:attrNameLst>
                                          <p:attrName>ppt_y</p:attrName>
                                        </p:attrNameLst>
                                      </p:cBhvr>
                                      <p:tavLst>
                                        <p:tav tm="0">
                                          <p:val>
                                            <p:strVal val="#ppt_y+.1"/>
                                          </p:val>
                                        </p:tav>
                                        <p:tav tm="100000">
                                          <p:val>
                                            <p:strVal val="#ppt_y"/>
                                          </p:val>
                                        </p:tav>
                                      </p:tavLst>
                                    </p:anim>
                                  </p:childTnLst>
                                </p:cTn>
                              </p:par>
                              <p:par>
                                <p:cTn id="314" presetID="42" presetClass="entr" presetSubtype="0" fill="hold" nodeType="withEffect">
                                  <p:stCondLst>
                                    <p:cond delay="0"/>
                                  </p:stCondLst>
                                  <p:childTnLst>
                                    <p:set>
                                      <p:cBhvr>
                                        <p:cTn id="315" dur="1" fill="hold">
                                          <p:stCondLst>
                                            <p:cond delay="0"/>
                                          </p:stCondLst>
                                        </p:cTn>
                                        <p:tgtEl>
                                          <p:spTgt spid="68"/>
                                        </p:tgtEl>
                                        <p:attrNameLst>
                                          <p:attrName>style.visibility</p:attrName>
                                        </p:attrNameLst>
                                      </p:cBhvr>
                                      <p:to>
                                        <p:strVal val="visible"/>
                                      </p:to>
                                    </p:set>
                                    <p:animEffect transition="in" filter="fade">
                                      <p:cBhvr>
                                        <p:cTn id="316" dur="750"/>
                                        <p:tgtEl>
                                          <p:spTgt spid="68"/>
                                        </p:tgtEl>
                                      </p:cBhvr>
                                    </p:animEffect>
                                    <p:anim calcmode="lin" valueType="num">
                                      <p:cBhvr>
                                        <p:cTn id="317" dur="750" fill="hold"/>
                                        <p:tgtEl>
                                          <p:spTgt spid="68"/>
                                        </p:tgtEl>
                                        <p:attrNameLst>
                                          <p:attrName>ppt_x</p:attrName>
                                        </p:attrNameLst>
                                      </p:cBhvr>
                                      <p:tavLst>
                                        <p:tav tm="0">
                                          <p:val>
                                            <p:strVal val="#ppt_x"/>
                                          </p:val>
                                        </p:tav>
                                        <p:tav tm="100000">
                                          <p:val>
                                            <p:strVal val="#ppt_x"/>
                                          </p:val>
                                        </p:tav>
                                      </p:tavLst>
                                    </p:anim>
                                    <p:anim calcmode="lin" valueType="num">
                                      <p:cBhvr>
                                        <p:cTn id="318" dur="750" fill="hold"/>
                                        <p:tgtEl>
                                          <p:spTgt spid="68"/>
                                        </p:tgtEl>
                                        <p:attrNameLst>
                                          <p:attrName>ppt_y</p:attrName>
                                        </p:attrNameLst>
                                      </p:cBhvr>
                                      <p:tavLst>
                                        <p:tav tm="0">
                                          <p:val>
                                            <p:strVal val="#ppt_y+.1"/>
                                          </p:val>
                                        </p:tav>
                                        <p:tav tm="100000">
                                          <p:val>
                                            <p:strVal val="#ppt_y"/>
                                          </p:val>
                                        </p:tav>
                                      </p:tavLst>
                                    </p:anim>
                                  </p:childTnLst>
                                </p:cTn>
                              </p:par>
                              <p:par>
                                <p:cTn id="319" presetID="42" presetClass="entr" presetSubtype="0" fill="hold" nodeType="withEffect">
                                  <p:stCondLst>
                                    <p:cond delay="0"/>
                                  </p:stCondLst>
                                  <p:childTnLst>
                                    <p:set>
                                      <p:cBhvr>
                                        <p:cTn id="320" dur="1" fill="hold">
                                          <p:stCondLst>
                                            <p:cond delay="0"/>
                                          </p:stCondLst>
                                        </p:cTn>
                                        <p:tgtEl>
                                          <p:spTgt spid="69"/>
                                        </p:tgtEl>
                                        <p:attrNameLst>
                                          <p:attrName>style.visibility</p:attrName>
                                        </p:attrNameLst>
                                      </p:cBhvr>
                                      <p:to>
                                        <p:strVal val="visible"/>
                                      </p:to>
                                    </p:set>
                                    <p:animEffect transition="in" filter="fade">
                                      <p:cBhvr>
                                        <p:cTn id="321" dur="750"/>
                                        <p:tgtEl>
                                          <p:spTgt spid="69"/>
                                        </p:tgtEl>
                                      </p:cBhvr>
                                    </p:animEffect>
                                    <p:anim calcmode="lin" valueType="num">
                                      <p:cBhvr>
                                        <p:cTn id="322" dur="750" fill="hold"/>
                                        <p:tgtEl>
                                          <p:spTgt spid="69"/>
                                        </p:tgtEl>
                                        <p:attrNameLst>
                                          <p:attrName>ppt_x</p:attrName>
                                        </p:attrNameLst>
                                      </p:cBhvr>
                                      <p:tavLst>
                                        <p:tav tm="0">
                                          <p:val>
                                            <p:strVal val="#ppt_x"/>
                                          </p:val>
                                        </p:tav>
                                        <p:tav tm="100000">
                                          <p:val>
                                            <p:strVal val="#ppt_x"/>
                                          </p:val>
                                        </p:tav>
                                      </p:tavLst>
                                    </p:anim>
                                    <p:anim calcmode="lin" valueType="num">
                                      <p:cBhvr>
                                        <p:cTn id="323" dur="750" fill="hold"/>
                                        <p:tgtEl>
                                          <p:spTgt spid="69"/>
                                        </p:tgtEl>
                                        <p:attrNameLst>
                                          <p:attrName>ppt_y</p:attrName>
                                        </p:attrNameLst>
                                      </p:cBhvr>
                                      <p:tavLst>
                                        <p:tav tm="0">
                                          <p:val>
                                            <p:strVal val="#ppt_y+.1"/>
                                          </p:val>
                                        </p:tav>
                                        <p:tav tm="100000">
                                          <p:val>
                                            <p:strVal val="#ppt_y"/>
                                          </p:val>
                                        </p:tav>
                                      </p:tavLst>
                                    </p:anim>
                                  </p:childTnLst>
                                </p:cTn>
                              </p:par>
                              <p:par>
                                <p:cTn id="324" presetID="42" presetClass="entr" presetSubtype="0" fill="hold" nodeType="withEffect">
                                  <p:stCondLst>
                                    <p:cond delay="0"/>
                                  </p:stCondLst>
                                  <p:childTnLst>
                                    <p:set>
                                      <p:cBhvr>
                                        <p:cTn id="325" dur="1" fill="hold">
                                          <p:stCondLst>
                                            <p:cond delay="0"/>
                                          </p:stCondLst>
                                        </p:cTn>
                                        <p:tgtEl>
                                          <p:spTgt spid="70"/>
                                        </p:tgtEl>
                                        <p:attrNameLst>
                                          <p:attrName>style.visibility</p:attrName>
                                        </p:attrNameLst>
                                      </p:cBhvr>
                                      <p:to>
                                        <p:strVal val="visible"/>
                                      </p:to>
                                    </p:set>
                                    <p:animEffect transition="in" filter="fade">
                                      <p:cBhvr>
                                        <p:cTn id="326" dur="750"/>
                                        <p:tgtEl>
                                          <p:spTgt spid="70"/>
                                        </p:tgtEl>
                                      </p:cBhvr>
                                    </p:animEffect>
                                    <p:anim calcmode="lin" valueType="num">
                                      <p:cBhvr>
                                        <p:cTn id="327" dur="750" fill="hold"/>
                                        <p:tgtEl>
                                          <p:spTgt spid="70"/>
                                        </p:tgtEl>
                                        <p:attrNameLst>
                                          <p:attrName>ppt_x</p:attrName>
                                        </p:attrNameLst>
                                      </p:cBhvr>
                                      <p:tavLst>
                                        <p:tav tm="0">
                                          <p:val>
                                            <p:strVal val="#ppt_x"/>
                                          </p:val>
                                        </p:tav>
                                        <p:tav tm="100000">
                                          <p:val>
                                            <p:strVal val="#ppt_x"/>
                                          </p:val>
                                        </p:tav>
                                      </p:tavLst>
                                    </p:anim>
                                    <p:anim calcmode="lin" valueType="num">
                                      <p:cBhvr>
                                        <p:cTn id="328" dur="750" fill="hold"/>
                                        <p:tgtEl>
                                          <p:spTgt spid="70"/>
                                        </p:tgtEl>
                                        <p:attrNameLst>
                                          <p:attrName>ppt_y</p:attrName>
                                        </p:attrNameLst>
                                      </p:cBhvr>
                                      <p:tavLst>
                                        <p:tav tm="0">
                                          <p:val>
                                            <p:strVal val="#ppt_y+.1"/>
                                          </p:val>
                                        </p:tav>
                                        <p:tav tm="100000">
                                          <p:val>
                                            <p:strVal val="#ppt_y"/>
                                          </p:val>
                                        </p:tav>
                                      </p:tavLst>
                                    </p:anim>
                                  </p:childTnLst>
                                </p:cTn>
                              </p:par>
                              <p:par>
                                <p:cTn id="329" presetID="42" presetClass="entr" presetSubtype="0" fill="hold" nodeType="withEffect">
                                  <p:stCondLst>
                                    <p:cond delay="0"/>
                                  </p:stCondLst>
                                  <p:childTnLst>
                                    <p:set>
                                      <p:cBhvr>
                                        <p:cTn id="330" dur="1" fill="hold">
                                          <p:stCondLst>
                                            <p:cond delay="0"/>
                                          </p:stCondLst>
                                        </p:cTn>
                                        <p:tgtEl>
                                          <p:spTgt spid="71"/>
                                        </p:tgtEl>
                                        <p:attrNameLst>
                                          <p:attrName>style.visibility</p:attrName>
                                        </p:attrNameLst>
                                      </p:cBhvr>
                                      <p:to>
                                        <p:strVal val="visible"/>
                                      </p:to>
                                    </p:set>
                                    <p:animEffect transition="in" filter="fade">
                                      <p:cBhvr>
                                        <p:cTn id="331" dur="750"/>
                                        <p:tgtEl>
                                          <p:spTgt spid="71"/>
                                        </p:tgtEl>
                                      </p:cBhvr>
                                    </p:animEffect>
                                    <p:anim calcmode="lin" valueType="num">
                                      <p:cBhvr>
                                        <p:cTn id="332" dur="750" fill="hold"/>
                                        <p:tgtEl>
                                          <p:spTgt spid="71"/>
                                        </p:tgtEl>
                                        <p:attrNameLst>
                                          <p:attrName>ppt_x</p:attrName>
                                        </p:attrNameLst>
                                      </p:cBhvr>
                                      <p:tavLst>
                                        <p:tav tm="0">
                                          <p:val>
                                            <p:strVal val="#ppt_x"/>
                                          </p:val>
                                        </p:tav>
                                        <p:tav tm="100000">
                                          <p:val>
                                            <p:strVal val="#ppt_x"/>
                                          </p:val>
                                        </p:tav>
                                      </p:tavLst>
                                    </p:anim>
                                    <p:anim calcmode="lin" valueType="num">
                                      <p:cBhvr>
                                        <p:cTn id="333" dur="750" fill="hold"/>
                                        <p:tgtEl>
                                          <p:spTgt spid="71"/>
                                        </p:tgtEl>
                                        <p:attrNameLst>
                                          <p:attrName>ppt_y</p:attrName>
                                        </p:attrNameLst>
                                      </p:cBhvr>
                                      <p:tavLst>
                                        <p:tav tm="0">
                                          <p:val>
                                            <p:strVal val="#ppt_y+.1"/>
                                          </p:val>
                                        </p:tav>
                                        <p:tav tm="100000">
                                          <p:val>
                                            <p:strVal val="#ppt_y"/>
                                          </p:val>
                                        </p:tav>
                                      </p:tavLst>
                                    </p:anim>
                                  </p:childTnLst>
                                </p:cTn>
                              </p:par>
                              <p:par>
                                <p:cTn id="334" presetID="42" presetClass="entr" presetSubtype="0" fill="hold" nodeType="withEffect">
                                  <p:stCondLst>
                                    <p:cond delay="0"/>
                                  </p:stCondLst>
                                  <p:childTnLst>
                                    <p:set>
                                      <p:cBhvr>
                                        <p:cTn id="335" dur="1" fill="hold">
                                          <p:stCondLst>
                                            <p:cond delay="0"/>
                                          </p:stCondLst>
                                        </p:cTn>
                                        <p:tgtEl>
                                          <p:spTgt spid="72"/>
                                        </p:tgtEl>
                                        <p:attrNameLst>
                                          <p:attrName>style.visibility</p:attrName>
                                        </p:attrNameLst>
                                      </p:cBhvr>
                                      <p:to>
                                        <p:strVal val="visible"/>
                                      </p:to>
                                    </p:set>
                                    <p:animEffect transition="in" filter="fade">
                                      <p:cBhvr>
                                        <p:cTn id="336" dur="750"/>
                                        <p:tgtEl>
                                          <p:spTgt spid="72"/>
                                        </p:tgtEl>
                                      </p:cBhvr>
                                    </p:animEffect>
                                    <p:anim calcmode="lin" valueType="num">
                                      <p:cBhvr>
                                        <p:cTn id="337" dur="750" fill="hold"/>
                                        <p:tgtEl>
                                          <p:spTgt spid="72"/>
                                        </p:tgtEl>
                                        <p:attrNameLst>
                                          <p:attrName>ppt_x</p:attrName>
                                        </p:attrNameLst>
                                      </p:cBhvr>
                                      <p:tavLst>
                                        <p:tav tm="0">
                                          <p:val>
                                            <p:strVal val="#ppt_x"/>
                                          </p:val>
                                        </p:tav>
                                        <p:tav tm="100000">
                                          <p:val>
                                            <p:strVal val="#ppt_x"/>
                                          </p:val>
                                        </p:tav>
                                      </p:tavLst>
                                    </p:anim>
                                    <p:anim calcmode="lin" valueType="num">
                                      <p:cBhvr>
                                        <p:cTn id="338" dur="750" fill="hold"/>
                                        <p:tgtEl>
                                          <p:spTgt spid="72"/>
                                        </p:tgtEl>
                                        <p:attrNameLst>
                                          <p:attrName>ppt_y</p:attrName>
                                        </p:attrNameLst>
                                      </p:cBhvr>
                                      <p:tavLst>
                                        <p:tav tm="0">
                                          <p:val>
                                            <p:strVal val="#ppt_y+.1"/>
                                          </p:val>
                                        </p:tav>
                                        <p:tav tm="100000">
                                          <p:val>
                                            <p:strVal val="#ppt_y"/>
                                          </p:val>
                                        </p:tav>
                                      </p:tavLst>
                                    </p:anim>
                                  </p:childTnLst>
                                </p:cTn>
                              </p:par>
                              <p:par>
                                <p:cTn id="339" presetID="42" presetClass="entr" presetSubtype="0" fill="hold" nodeType="withEffect">
                                  <p:stCondLst>
                                    <p:cond delay="0"/>
                                  </p:stCondLst>
                                  <p:childTnLst>
                                    <p:set>
                                      <p:cBhvr>
                                        <p:cTn id="340" dur="1" fill="hold">
                                          <p:stCondLst>
                                            <p:cond delay="0"/>
                                          </p:stCondLst>
                                        </p:cTn>
                                        <p:tgtEl>
                                          <p:spTgt spid="73"/>
                                        </p:tgtEl>
                                        <p:attrNameLst>
                                          <p:attrName>style.visibility</p:attrName>
                                        </p:attrNameLst>
                                      </p:cBhvr>
                                      <p:to>
                                        <p:strVal val="visible"/>
                                      </p:to>
                                    </p:set>
                                    <p:animEffect transition="in" filter="fade">
                                      <p:cBhvr>
                                        <p:cTn id="341" dur="750"/>
                                        <p:tgtEl>
                                          <p:spTgt spid="73"/>
                                        </p:tgtEl>
                                      </p:cBhvr>
                                    </p:animEffect>
                                    <p:anim calcmode="lin" valueType="num">
                                      <p:cBhvr>
                                        <p:cTn id="342" dur="750" fill="hold"/>
                                        <p:tgtEl>
                                          <p:spTgt spid="73"/>
                                        </p:tgtEl>
                                        <p:attrNameLst>
                                          <p:attrName>ppt_x</p:attrName>
                                        </p:attrNameLst>
                                      </p:cBhvr>
                                      <p:tavLst>
                                        <p:tav tm="0">
                                          <p:val>
                                            <p:strVal val="#ppt_x"/>
                                          </p:val>
                                        </p:tav>
                                        <p:tav tm="100000">
                                          <p:val>
                                            <p:strVal val="#ppt_x"/>
                                          </p:val>
                                        </p:tav>
                                      </p:tavLst>
                                    </p:anim>
                                    <p:anim calcmode="lin" valueType="num">
                                      <p:cBhvr>
                                        <p:cTn id="343" dur="750" fill="hold"/>
                                        <p:tgtEl>
                                          <p:spTgt spid="73"/>
                                        </p:tgtEl>
                                        <p:attrNameLst>
                                          <p:attrName>ppt_y</p:attrName>
                                        </p:attrNameLst>
                                      </p:cBhvr>
                                      <p:tavLst>
                                        <p:tav tm="0">
                                          <p:val>
                                            <p:strVal val="#ppt_y+.1"/>
                                          </p:val>
                                        </p:tav>
                                        <p:tav tm="100000">
                                          <p:val>
                                            <p:strVal val="#ppt_y"/>
                                          </p:val>
                                        </p:tav>
                                      </p:tavLst>
                                    </p:anim>
                                  </p:childTnLst>
                                </p:cTn>
                              </p:par>
                              <p:par>
                                <p:cTn id="344" presetID="42" presetClass="entr" presetSubtype="0" fill="hold" nodeType="withEffect">
                                  <p:stCondLst>
                                    <p:cond delay="0"/>
                                  </p:stCondLst>
                                  <p:childTnLst>
                                    <p:set>
                                      <p:cBhvr>
                                        <p:cTn id="345" dur="1" fill="hold">
                                          <p:stCondLst>
                                            <p:cond delay="0"/>
                                          </p:stCondLst>
                                        </p:cTn>
                                        <p:tgtEl>
                                          <p:spTgt spid="74"/>
                                        </p:tgtEl>
                                        <p:attrNameLst>
                                          <p:attrName>style.visibility</p:attrName>
                                        </p:attrNameLst>
                                      </p:cBhvr>
                                      <p:to>
                                        <p:strVal val="visible"/>
                                      </p:to>
                                    </p:set>
                                    <p:animEffect transition="in" filter="fade">
                                      <p:cBhvr>
                                        <p:cTn id="346" dur="750"/>
                                        <p:tgtEl>
                                          <p:spTgt spid="74"/>
                                        </p:tgtEl>
                                      </p:cBhvr>
                                    </p:animEffect>
                                    <p:anim calcmode="lin" valueType="num">
                                      <p:cBhvr>
                                        <p:cTn id="347" dur="750" fill="hold"/>
                                        <p:tgtEl>
                                          <p:spTgt spid="74"/>
                                        </p:tgtEl>
                                        <p:attrNameLst>
                                          <p:attrName>ppt_x</p:attrName>
                                        </p:attrNameLst>
                                      </p:cBhvr>
                                      <p:tavLst>
                                        <p:tav tm="0">
                                          <p:val>
                                            <p:strVal val="#ppt_x"/>
                                          </p:val>
                                        </p:tav>
                                        <p:tav tm="100000">
                                          <p:val>
                                            <p:strVal val="#ppt_x"/>
                                          </p:val>
                                        </p:tav>
                                      </p:tavLst>
                                    </p:anim>
                                    <p:anim calcmode="lin" valueType="num">
                                      <p:cBhvr>
                                        <p:cTn id="348" dur="750" fill="hold"/>
                                        <p:tgtEl>
                                          <p:spTgt spid="74"/>
                                        </p:tgtEl>
                                        <p:attrNameLst>
                                          <p:attrName>ppt_y</p:attrName>
                                        </p:attrNameLst>
                                      </p:cBhvr>
                                      <p:tavLst>
                                        <p:tav tm="0">
                                          <p:val>
                                            <p:strVal val="#ppt_y+.1"/>
                                          </p:val>
                                        </p:tav>
                                        <p:tav tm="100000">
                                          <p:val>
                                            <p:strVal val="#ppt_y"/>
                                          </p:val>
                                        </p:tav>
                                      </p:tavLst>
                                    </p:anim>
                                  </p:childTnLst>
                                </p:cTn>
                              </p:par>
                              <p:par>
                                <p:cTn id="349" presetID="42" presetClass="entr" presetSubtype="0" fill="hold" nodeType="withEffect">
                                  <p:stCondLst>
                                    <p:cond delay="0"/>
                                  </p:stCondLst>
                                  <p:childTnLst>
                                    <p:set>
                                      <p:cBhvr>
                                        <p:cTn id="350" dur="1" fill="hold">
                                          <p:stCondLst>
                                            <p:cond delay="0"/>
                                          </p:stCondLst>
                                        </p:cTn>
                                        <p:tgtEl>
                                          <p:spTgt spid="75"/>
                                        </p:tgtEl>
                                        <p:attrNameLst>
                                          <p:attrName>style.visibility</p:attrName>
                                        </p:attrNameLst>
                                      </p:cBhvr>
                                      <p:to>
                                        <p:strVal val="visible"/>
                                      </p:to>
                                    </p:set>
                                    <p:animEffect transition="in" filter="fade">
                                      <p:cBhvr>
                                        <p:cTn id="351" dur="750"/>
                                        <p:tgtEl>
                                          <p:spTgt spid="75"/>
                                        </p:tgtEl>
                                      </p:cBhvr>
                                    </p:animEffect>
                                    <p:anim calcmode="lin" valueType="num">
                                      <p:cBhvr>
                                        <p:cTn id="352" dur="750" fill="hold"/>
                                        <p:tgtEl>
                                          <p:spTgt spid="75"/>
                                        </p:tgtEl>
                                        <p:attrNameLst>
                                          <p:attrName>ppt_x</p:attrName>
                                        </p:attrNameLst>
                                      </p:cBhvr>
                                      <p:tavLst>
                                        <p:tav tm="0">
                                          <p:val>
                                            <p:strVal val="#ppt_x"/>
                                          </p:val>
                                        </p:tav>
                                        <p:tav tm="100000">
                                          <p:val>
                                            <p:strVal val="#ppt_x"/>
                                          </p:val>
                                        </p:tav>
                                      </p:tavLst>
                                    </p:anim>
                                    <p:anim calcmode="lin" valueType="num">
                                      <p:cBhvr>
                                        <p:cTn id="353" dur="750" fill="hold"/>
                                        <p:tgtEl>
                                          <p:spTgt spid="75"/>
                                        </p:tgtEl>
                                        <p:attrNameLst>
                                          <p:attrName>ppt_y</p:attrName>
                                        </p:attrNameLst>
                                      </p:cBhvr>
                                      <p:tavLst>
                                        <p:tav tm="0">
                                          <p:val>
                                            <p:strVal val="#ppt_y+.1"/>
                                          </p:val>
                                        </p:tav>
                                        <p:tav tm="100000">
                                          <p:val>
                                            <p:strVal val="#ppt_y"/>
                                          </p:val>
                                        </p:tav>
                                      </p:tavLst>
                                    </p:anim>
                                  </p:childTnLst>
                                </p:cTn>
                              </p:par>
                              <p:par>
                                <p:cTn id="354" presetID="42" presetClass="entr" presetSubtype="0" fill="hold" nodeType="withEffect">
                                  <p:stCondLst>
                                    <p:cond delay="0"/>
                                  </p:stCondLst>
                                  <p:childTnLst>
                                    <p:set>
                                      <p:cBhvr>
                                        <p:cTn id="355" dur="1" fill="hold">
                                          <p:stCondLst>
                                            <p:cond delay="0"/>
                                          </p:stCondLst>
                                        </p:cTn>
                                        <p:tgtEl>
                                          <p:spTgt spid="76"/>
                                        </p:tgtEl>
                                        <p:attrNameLst>
                                          <p:attrName>style.visibility</p:attrName>
                                        </p:attrNameLst>
                                      </p:cBhvr>
                                      <p:to>
                                        <p:strVal val="visible"/>
                                      </p:to>
                                    </p:set>
                                    <p:animEffect transition="in" filter="fade">
                                      <p:cBhvr>
                                        <p:cTn id="356" dur="750"/>
                                        <p:tgtEl>
                                          <p:spTgt spid="76"/>
                                        </p:tgtEl>
                                      </p:cBhvr>
                                    </p:animEffect>
                                    <p:anim calcmode="lin" valueType="num">
                                      <p:cBhvr>
                                        <p:cTn id="357" dur="750" fill="hold"/>
                                        <p:tgtEl>
                                          <p:spTgt spid="76"/>
                                        </p:tgtEl>
                                        <p:attrNameLst>
                                          <p:attrName>ppt_x</p:attrName>
                                        </p:attrNameLst>
                                      </p:cBhvr>
                                      <p:tavLst>
                                        <p:tav tm="0">
                                          <p:val>
                                            <p:strVal val="#ppt_x"/>
                                          </p:val>
                                        </p:tav>
                                        <p:tav tm="100000">
                                          <p:val>
                                            <p:strVal val="#ppt_x"/>
                                          </p:val>
                                        </p:tav>
                                      </p:tavLst>
                                    </p:anim>
                                    <p:anim calcmode="lin" valueType="num">
                                      <p:cBhvr>
                                        <p:cTn id="358" dur="750" fill="hold"/>
                                        <p:tgtEl>
                                          <p:spTgt spid="76"/>
                                        </p:tgtEl>
                                        <p:attrNameLst>
                                          <p:attrName>ppt_y</p:attrName>
                                        </p:attrNameLst>
                                      </p:cBhvr>
                                      <p:tavLst>
                                        <p:tav tm="0">
                                          <p:val>
                                            <p:strVal val="#ppt_y+.1"/>
                                          </p:val>
                                        </p:tav>
                                        <p:tav tm="100000">
                                          <p:val>
                                            <p:strVal val="#ppt_y"/>
                                          </p:val>
                                        </p:tav>
                                      </p:tavLst>
                                    </p:anim>
                                  </p:childTnLst>
                                </p:cTn>
                              </p:par>
                              <p:par>
                                <p:cTn id="359" presetID="42" presetClass="entr" presetSubtype="0" fill="hold" nodeType="withEffect">
                                  <p:stCondLst>
                                    <p:cond delay="0"/>
                                  </p:stCondLst>
                                  <p:childTnLst>
                                    <p:set>
                                      <p:cBhvr>
                                        <p:cTn id="360" dur="1" fill="hold">
                                          <p:stCondLst>
                                            <p:cond delay="0"/>
                                          </p:stCondLst>
                                        </p:cTn>
                                        <p:tgtEl>
                                          <p:spTgt spid="77"/>
                                        </p:tgtEl>
                                        <p:attrNameLst>
                                          <p:attrName>style.visibility</p:attrName>
                                        </p:attrNameLst>
                                      </p:cBhvr>
                                      <p:to>
                                        <p:strVal val="visible"/>
                                      </p:to>
                                    </p:set>
                                    <p:animEffect transition="in" filter="fade">
                                      <p:cBhvr>
                                        <p:cTn id="361" dur="750"/>
                                        <p:tgtEl>
                                          <p:spTgt spid="77"/>
                                        </p:tgtEl>
                                      </p:cBhvr>
                                    </p:animEffect>
                                    <p:anim calcmode="lin" valueType="num">
                                      <p:cBhvr>
                                        <p:cTn id="362" dur="750" fill="hold"/>
                                        <p:tgtEl>
                                          <p:spTgt spid="77"/>
                                        </p:tgtEl>
                                        <p:attrNameLst>
                                          <p:attrName>ppt_x</p:attrName>
                                        </p:attrNameLst>
                                      </p:cBhvr>
                                      <p:tavLst>
                                        <p:tav tm="0">
                                          <p:val>
                                            <p:strVal val="#ppt_x"/>
                                          </p:val>
                                        </p:tav>
                                        <p:tav tm="100000">
                                          <p:val>
                                            <p:strVal val="#ppt_x"/>
                                          </p:val>
                                        </p:tav>
                                      </p:tavLst>
                                    </p:anim>
                                    <p:anim calcmode="lin" valueType="num">
                                      <p:cBhvr>
                                        <p:cTn id="363" dur="750" fill="hold"/>
                                        <p:tgtEl>
                                          <p:spTgt spid="77"/>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0"/>
                                  </p:stCondLst>
                                  <p:childTnLst>
                                    <p:set>
                                      <p:cBhvr>
                                        <p:cTn id="365" dur="1" fill="hold">
                                          <p:stCondLst>
                                            <p:cond delay="0"/>
                                          </p:stCondLst>
                                        </p:cTn>
                                        <p:tgtEl>
                                          <p:spTgt spid="78"/>
                                        </p:tgtEl>
                                        <p:attrNameLst>
                                          <p:attrName>style.visibility</p:attrName>
                                        </p:attrNameLst>
                                      </p:cBhvr>
                                      <p:to>
                                        <p:strVal val="visible"/>
                                      </p:to>
                                    </p:set>
                                    <p:animEffect transition="in" filter="fade">
                                      <p:cBhvr>
                                        <p:cTn id="366" dur="750"/>
                                        <p:tgtEl>
                                          <p:spTgt spid="78"/>
                                        </p:tgtEl>
                                      </p:cBhvr>
                                    </p:animEffect>
                                    <p:anim calcmode="lin" valueType="num">
                                      <p:cBhvr>
                                        <p:cTn id="367" dur="750" fill="hold"/>
                                        <p:tgtEl>
                                          <p:spTgt spid="78"/>
                                        </p:tgtEl>
                                        <p:attrNameLst>
                                          <p:attrName>ppt_x</p:attrName>
                                        </p:attrNameLst>
                                      </p:cBhvr>
                                      <p:tavLst>
                                        <p:tav tm="0">
                                          <p:val>
                                            <p:strVal val="#ppt_x"/>
                                          </p:val>
                                        </p:tav>
                                        <p:tav tm="100000">
                                          <p:val>
                                            <p:strVal val="#ppt_x"/>
                                          </p:val>
                                        </p:tav>
                                      </p:tavLst>
                                    </p:anim>
                                    <p:anim calcmode="lin" valueType="num">
                                      <p:cBhvr>
                                        <p:cTn id="368" dur="750" fill="hold"/>
                                        <p:tgtEl>
                                          <p:spTgt spid="78"/>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0"/>
                                  </p:stCondLst>
                                  <p:childTnLst>
                                    <p:set>
                                      <p:cBhvr>
                                        <p:cTn id="370" dur="1" fill="hold">
                                          <p:stCondLst>
                                            <p:cond delay="0"/>
                                          </p:stCondLst>
                                        </p:cTn>
                                        <p:tgtEl>
                                          <p:spTgt spid="79"/>
                                        </p:tgtEl>
                                        <p:attrNameLst>
                                          <p:attrName>style.visibility</p:attrName>
                                        </p:attrNameLst>
                                      </p:cBhvr>
                                      <p:to>
                                        <p:strVal val="visible"/>
                                      </p:to>
                                    </p:set>
                                    <p:animEffect transition="in" filter="fade">
                                      <p:cBhvr>
                                        <p:cTn id="371" dur="750"/>
                                        <p:tgtEl>
                                          <p:spTgt spid="79"/>
                                        </p:tgtEl>
                                      </p:cBhvr>
                                    </p:animEffect>
                                    <p:anim calcmode="lin" valueType="num">
                                      <p:cBhvr>
                                        <p:cTn id="372" dur="750" fill="hold"/>
                                        <p:tgtEl>
                                          <p:spTgt spid="79"/>
                                        </p:tgtEl>
                                        <p:attrNameLst>
                                          <p:attrName>ppt_x</p:attrName>
                                        </p:attrNameLst>
                                      </p:cBhvr>
                                      <p:tavLst>
                                        <p:tav tm="0">
                                          <p:val>
                                            <p:strVal val="#ppt_x"/>
                                          </p:val>
                                        </p:tav>
                                        <p:tav tm="100000">
                                          <p:val>
                                            <p:strVal val="#ppt_x"/>
                                          </p:val>
                                        </p:tav>
                                      </p:tavLst>
                                    </p:anim>
                                    <p:anim calcmode="lin" valueType="num">
                                      <p:cBhvr>
                                        <p:cTn id="373" dur="750" fill="hold"/>
                                        <p:tgtEl>
                                          <p:spTgt spid="79"/>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0"/>
                                  </p:stCondLst>
                                  <p:childTnLst>
                                    <p:set>
                                      <p:cBhvr>
                                        <p:cTn id="375" dur="1" fill="hold">
                                          <p:stCondLst>
                                            <p:cond delay="0"/>
                                          </p:stCondLst>
                                        </p:cTn>
                                        <p:tgtEl>
                                          <p:spTgt spid="80"/>
                                        </p:tgtEl>
                                        <p:attrNameLst>
                                          <p:attrName>style.visibility</p:attrName>
                                        </p:attrNameLst>
                                      </p:cBhvr>
                                      <p:to>
                                        <p:strVal val="visible"/>
                                      </p:to>
                                    </p:set>
                                    <p:animEffect transition="in" filter="fade">
                                      <p:cBhvr>
                                        <p:cTn id="376" dur="750"/>
                                        <p:tgtEl>
                                          <p:spTgt spid="80"/>
                                        </p:tgtEl>
                                      </p:cBhvr>
                                    </p:animEffect>
                                    <p:anim calcmode="lin" valueType="num">
                                      <p:cBhvr>
                                        <p:cTn id="377" dur="750" fill="hold"/>
                                        <p:tgtEl>
                                          <p:spTgt spid="80"/>
                                        </p:tgtEl>
                                        <p:attrNameLst>
                                          <p:attrName>ppt_x</p:attrName>
                                        </p:attrNameLst>
                                      </p:cBhvr>
                                      <p:tavLst>
                                        <p:tav tm="0">
                                          <p:val>
                                            <p:strVal val="#ppt_x"/>
                                          </p:val>
                                        </p:tav>
                                        <p:tav tm="100000">
                                          <p:val>
                                            <p:strVal val="#ppt_x"/>
                                          </p:val>
                                        </p:tav>
                                      </p:tavLst>
                                    </p:anim>
                                    <p:anim calcmode="lin" valueType="num">
                                      <p:cBhvr>
                                        <p:cTn id="378" dur="750" fill="hold"/>
                                        <p:tgtEl>
                                          <p:spTgt spid="80"/>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0"/>
                                  </p:stCondLst>
                                  <p:childTnLst>
                                    <p:set>
                                      <p:cBhvr>
                                        <p:cTn id="380" dur="1" fill="hold">
                                          <p:stCondLst>
                                            <p:cond delay="0"/>
                                          </p:stCondLst>
                                        </p:cTn>
                                        <p:tgtEl>
                                          <p:spTgt spid="81"/>
                                        </p:tgtEl>
                                        <p:attrNameLst>
                                          <p:attrName>style.visibility</p:attrName>
                                        </p:attrNameLst>
                                      </p:cBhvr>
                                      <p:to>
                                        <p:strVal val="visible"/>
                                      </p:to>
                                    </p:set>
                                    <p:animEffect transition="in" filter="fade">
                                      <p:cBhvr>
                                        <p:cTn id="381" dur="750"/>
                                        <p:tgtEl>
                                          <p:spTgt spid="81"/>
                                        </p:tgtEl>
                                      </p:cBhvr>
                                    </p:animEffect>
                                    <p:anim calcmode="lin" valueType="num">
                                      <p:cBhvr>
                                        <p:cTn id="382" dur="750" fill="hold"/>
                                        <p:tgtEl>
                                          <p:spTgt spid="81"/>
                                        </p:tgtEl>
                                        <p:attrNameLst>
                                          <p:attrName>ppt_x</p:attrName>
                                        </p:attrNameLst>
                                      </p:cBhvr>
                                      <p:tavLst>
                                        <p:tav tm="0">
                                          <p:val>
                                            <p:strVal val="#ppt_x"/>
                                          </p:val>
                                        </p:tav>
                                        <p:tav tm="100000">
                                          <p:val>
                                            <p:strVal val="#ppt_x"/>
                                          </p:val>
                                        </p:tav>
                                      </p:tavLst>
                                    </p:anim>
                                    <p:anim calcmode="lin" valueType="num">
                                      <p:cBhvr>
                                        <p:cTn id="383" dur="750" fill="hold"/>
                                        <p:tgtEl>
                                          <p:spTgt spid="81"/>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0"/>
                                  </p:stCondLst>
                                  <p:childTnLst>
                                    <p:set>
                                      <p:cBhvr>
                                        <p:cTn id="385" dur="1" fill="hold">
                                          <p:stCondLst>
                                            <p:cond delay="0"/>
                                          </p:stCondLst>
                                        </p:cTn>
                                        <p:tgtEl>
                                          <p:spTgt spid="82"/>
                                        </p:tgtEl>
                                        <p:attrNameLst>
                                          <p:attrName>style.visibility</p:attrName>
                                        </p:attrNameLst>
                                      </p:cBhvr>
                                      <p:to>
                                        <p:strVal val="visible"/>
                                      </p:to>
                                    </p:set>
                                    <p:animEffect transition="in" filter="fade">
                                      <p:cBhvr>
                                        <p:cTn id="386" dur="750"/>
                                        <p:tgtEl>
                                          <p:spTgt spid="82"/>
                                        </p:tgtEl>
                                      </p:cBhvr>
                                    </p:animEffect>
                                    <p:anim calcmode="lin" valueType="num">
                                      <p:cBhvr>
                                        <p:cTn id="387" dur="750" fill="hold"/>
                                        <p:tgtEl>
                                          <p:spTgt spid="82"/>
                                        </p:tgtEl>
                                        <p:attrNameLst>
                                          <p:attrName>ppt_x</p:attrName>
                                        </p:attrNameLst>
                                      </p:cBhvr>
                                      <p:tavLst>
                                        <p:tav tm="0">
                                          <p:val>
                                            <p:strVal val="#ppt_x"/>
                                          </p:val>
                                        </p:tav>
                                        <p:tav tm="100000">
                                          <p:val>
                                            <p:strVal val="#ppt_x"/>
                                          </p:val>
                                        </p:tav>
                                      </p:tavLst>
                                    </p:anim>
                                    <p:anim calcmode="lin" valueType="num">
                                      <p:cBhvr>
                                        <p:cTn id="388" dur="750" fill="hold"/>
                                        <p:tgtEl>
                                          <p:spTgt spid="82"/>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0"/>
                                  </p:stCondLst>
                                  <p:childTnLst>
                                    <p:set>
                                      <p:cBhvr>
                                        <p:cTn id="390" dur="1" fill="hold">
                                          <p:stCondLst>
                                            <p:cond delay="0"/>
                                          </p:stCondLst>
                                        </p:cTn>
                                        <p:tgtEl>
                                          <p:spTgt spid="83"/>
                                        </p:tgtEl>
                                        <p:attrNameLst>
                                          <p:attrName>style.visibility</p:attrName>
                                        </p:attrNameLst>
                                      </p:cBhvr>
                                      <p:to>
                                        <p:strVal val="visible"/>
                                      </p:to>
                                    </p:set>
                                    <p:animEffect transition="in" filter="fade">
                                      <p:cBhvr>
                                        <p:cTn id="391" dur="750"/>
                                        <p:tgtEl>
                                          <p:spTgt spid="83"/>
                                        </p:tgtEl>
                                      </p:cBhvr>
                                    </p:animEffect>
                                    <p:anim calcmode="lin" valueType="num">
                                      <p:cBhvr>
                                        <p:cTn id="392" dur="750" fill="hold"/>
                                        <p:tgtEl>
                                          <p:spTgt spid="83"/>
                                        </p:tgtEl>
                                        <p:attrNameLst>
                                          <p:attrName>ppt_x</p:attrName>
                                        </p:attrNameLst>
                                      </p:cBhvr>
                                      <p:tavLst>
                                        <p:tav tm="0">
                                          <p:val>
                                            <p:strVal val="#ppt_x"/>
                                          </p:val>
                                        </p:tav>
                                        <p:tav tm="100000">
                                          <p:val>
                                            <p:strVal val="#ppt_x"/>
                                          </p:val>
                                        </p:tav>
                                      </p:tavLst>
                                    </p:anim>
                                    <p:anim calcmode="lin" valueType="num">
                                      <p:cBhvr>
                                        <p:cTn id="393" dur="750" fill="hold"/>
                                        <p:tgtEl>
                                          <p:spTgt spid="83"/>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0"/>
                                  </p:stCondLst>
                                  <p:childTnLst>
                                    <p:set>
                                      <p:cBhvr>
                                        <p:cTn id="395" dur="1" fill="hold">
                                          <p:stCondLst>
                                            <p:cond delay="0"/>
                                          </p:stCondLst>
                                        </p:cTn>
                                        <p:tgtEl>
                                          <p:spTgt spid="84"/>
                                        </p:tgtEl>
                                        <p:attrNameLst>
                                          <p:attrName>style.visibility</p:attrName>
                                        </p:attrNameLst>
                                      </p:cBhvr>
                                      <p:to>
                                        <p:strVal val="visible"/>
                                      </p:to>
                                    </p:set>
                                    <p:animEffect transition="in" filter="fade">
                                      <p:cBhvr>
                                        <p:cTn id="396" dur="750"/>
                                        <p:tgtEl>
                                          <p:spTgt spid="84"/>
                                        </p:tgtEl>
                                      </p:cBhvr>
                                    </p:animEffect>
                                    <p:anim calcmode="lin" valueType="num">
                                      <p:cBhvr>
                                        <p:cTn id="397" dur="750" fill="hold"/>
                                        <p:tgtEl>
                                          <p:spTgt spid="84"/>
                                        </p:tgtEl>
                                        <p:attrNameLst>
                                          <p:attrName>ppt_x</p:attrName>
                                        </p:attrNameLst>
                                      </p:cBhvr>
                                      <p:tavLst>
                                        <p:tav tm="0">
                                          <p:val>
                                            <p:strVal val="#ppt_x"/>
                                          </p:val>
                                        </p:tav>
                                        <p:tav tm="100000">
                                          <p:val>
                                            <p:strVal val="#ppt_x"/>
                                          </p:val>
                                        </p:tav>
                                      </p:tavLst>
                                    </p:anim>
                                    <p:anim calcmode="lin" valueType="num">
                                      <p:cBhvr>
                                        <p:cTn id="398" dur="750" fill="hold"/>
                                        <p:tgtEl>
                                          <p:spTgt spid="84"/>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0"/>
                                  </p:stCondLst>
                                  <p:childTnLst>
                                    <p:set>
                                      <p:cBhvr>
                                        <p:cTn id="400" dur="1" fill="hold">
                                          <p:stCondLst>
                                            <p:cond delay="0"/>
                                          </p:stCondLst>
                                        </p:cTn>
                                        <p:tgtEl>
                                          <p:spTgt spid="85"/>
                                        </p:tgtEl>
                                        <p:attrNameLst>
                                          <p:attrName>style.visibility</p:attrName>
                                        </p:attrNameLst>
                                      </p:cBhvr>
                                      <p:to>
                                        <p:strVal val="visible"/>
                                      </p:to>
                                    </p:set>
                                    <p:animEffect transition="in" filter="fade">
                                      <p:cBhvr>
                                        <p:cTn id="401" dur="750"/>
                                        <p:tgtEl>
                                          <p:spTgt spid="85"/>
                                        </p:tgtEl>
                                      </p:cBhvr>
                                    </p:animEffect>
                                    <p:anim calcmode="lin" valueType="num">
                                      <p:cBhvr>
                                        <p:cTn id="402" dur="750" fill="hold"/>
                                        <p:tgtEl>
                                          <p:spTgt spid="85"/>
                                        </p:tgtEl>
                                        <p:attrNameLst>
                                          <p:attrName>ppt_x</p:attrName>
                                        </p:attrNameLst>
                                      </p:cBhvr>
                                      <p:tavLst>
                                        <p:tav tm="0">
                                          <p:val>
                                            <p:strVal val="#ppt_x"/>
                                          </p:val>
                                        </p:tav>
                                        <p:tav tm="100000">
                                          <p:val>
                                            <p:strVal val="#ppt_x"/>
                                          </p:val>
                                        </p:tav>
                                      </p:tavLst>
                                    </p:anim>
                                    <p:anim calcmode="lin" valueType="num">
                                      <p:cBhvr>
                                        <p:cTn id="403" dur="750" fill="hold"/>
                                        <p:tgtEl>
                                          <p:spTgt spid="85"/>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0"/>
                                  </p:stCondLst>
                                  <p:childTnLst>
                                    <p:set>
                                      <p:cBhvr>
                                        <p:cTn id="405" dur="1" fill="hold">
                                          <p:stCondLst>
                                            <p:cond delay="0"/>
                                          </p:stCondLst>
                                        </p:cTn>
                                        <p:tgtEl>
                                          <p:spTgt spid="86"/>
                                        </p:tgtEl>
                                        <p:attrNameLst>
                                          <p:attrName>style.visibility</p:attrName>
                                        </p:attrNameLst>
                                      </p:cBhvr>
                                      <p:to>
                                        <p:strVal val="visible"/>
                                      </p:to>
                                    </p:set>
                                    <p:animEffect transition="in" filter="fade">
                                      <p:cBhvr>
                                        <p:cTn id="406" dur="750"/>
                                        <p:tgtEl>
                                          <p:spTgt spid="86"/>
                                        </p:tgtEl>
                                      </p:cBhvr>
                                    </p:animEffect>
                                    <p:anim calcmode="lin" valueType="num">
                                      <p:cBhvr>
                                        <p:cTn id="407" dur="750" fill="hold"/>
                                        <p:tgtEl>
                                          <p:spTgt spid="86"/>
                                        </p:tgtEl>
                                        <p:attrNameLst>
                                          <p:attrName>ppt_x</p:attrName>
                                        </p:attrNameLst>
                                      </p:cBhvr>
                                      <p:tavLst>
                                        <p:tav tm="0">
                                          <p:val>
                                            <p:strVal val="#ppt_x"/>
                                          </p:val>
                                        </p:tav>
                                        <p:tav tm="100000">
                                          <p:val>
                                            <p:strVal val="#ppt_x"/>
                                          </p:val>
                                        </p:tav>
                                      </p:tavLst>
                                    </p:anim>
                                    <p:anim calcmode="lin" valueType="num">
                                      <p:cBhvr>
                                        <p:cTn id="408" dur="750" fill="hold"/>
                                        <p:tgtEl>
                                          <p:spTgt spid="86"/>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0"/>
                                  </p:stCondLst>
                                  <p:childTnLst>
                                    <p:set>
                                      <p:cBhvr>
                                        <p:cTn id="410" dur="1" fill="hold">
                                          <p:stCondLst>
                                            <p:cond delay="0"/>
                                          </p:stCondLst>
                                        </p:cTn>
                                        <p:tgtEl>
                                          <p:spTgt spid="87"/>
                                        </p:tgtEl>
                                        <p:attrNameLst>
                                          <p:attrName>style.visibility</p:attrName>
                                        </p:attrNameLst>
                                      </p:cBhvr>
                                      <p:to>
                                        <p:strVal val="visible"/>
                                      </p:to>
                                    </p:set>
                                    <p:animEffect transition="in" filter="fade">
                                      <p:cBhvr>
                                        <p:cTn id="411" dur="750"/>
                                        <p:tgtEl>
                                          <p:spTgt spid="87"/>
                                        </p:tgtEl>
                                      </p:cBhvr>
                                    </p:animEffect>
                                    <p:anim calcmode="lin" valueType="num">
                                      <p:cBhvr>
                                        <p:cTn id="412" dur="750" fill="hold"/>
                                        <p:tgtEl>
                                          <p:spTgt spid="87"/>
                                        </p:tgtEl>
                                        <p:attrNameLst>
                                          <p:attrName>ppt_x</p:attrName>
                                        </p:attrNameLst>
                                      </p:cBhvr>
                                      <p:tavLst>
                                        <p:tav tm="0">
                                          <p:val>
                                            <p:strVal val="#ppt_x"/>
                                          </p:val>
                                        </p:tav>
                                        <p:tav tm="100000">
                                          <p:val>
                                            <p:strVal val="#ppt_x"/>
                                          </p:val>
                                        </p:tav>
                                      </p:tavLst>
                                    </p:anim>
                                    <p:anim calcmode="lin" valueType="num">
                                      <p:cBhvr>
                                        <p:cTn id="413" dur="750" fill="hold"/>
                                        <p:tgtEl>
                                          <p:spTgt spid="87"/>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0"/>
                                  </p:stCondLst>
                                  <p:childTnLst>
                                    <p:set>
                                      <p:cBhvr>
                                        <p:cTn id="415" dur="1" fill="hold">
                                          <p:stCondLst>
                                            <p:cond delay="0"/>
                                          </p:stCondLst>
                                        </p:cTn>
                                        <p:tgtEl>
                                          <p:spTgt spid="88"/>
                                        </p:tgtEl>
                                        <p:attrNameLst>
                                          <p:attrName>style.visibility</p:attrName>
                                        </p:attrNameLst>
                                      </p:cBhvr>
                                      <p:to>
                                        <p:strVal val="visible"/>
                                      </p:to>
                                    </p:set>
                                    <p:animEffect transition="in" filter="fade">
                                      <p:cBhvr>
                                        <p:cTn id="416" dur="750"/>
                                        <p:tgtEl>
                                          <p:spTgt spid="88"/>
                                        </p:tgtEl>
                                      </p:cBhvr>
                                    </p:animEffect>
                                    <p:anim calcmode="lin" valueType="num">
                                      <p:cBhvr>
                                        <p:cTn id="417" dur="750" fill="hold"/>
                                        <p:tgtEl>
                                          <p:spTgt spid="88"/>
                                        </p:tgtEl>
                                        <p:attrNameLst>
                                          <p:attrName>ppt_x</p:attrName>
                                        </p:attrNameLst>
                                      </p:cBhvr>
                                      <p:tavLst>
                                        <p:tav tm="0">
                                          <p:val>
                                            <p:strVal val="#ppt_x"/>
                                          </p:val>
                                        </p:tav>
                                        <p:tav tm="100000">
                                          <p:val>
                                            <p:strVal val="#ppt_x"/>
                                          </p:val>
                                        </p:tav>
                                      </p:tavLst>
                                    </p:anim>
                                    <p:anim calcmode="lin" valueType="num">
                                      <p:cBhvr>
                                        <p:cTn id="418" dur="750" fill="hold"/>
                                        <p:tgtEl>
                                          <p:spTgt spid="88"/>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0"/>
                                  </p:stCondLst>
                                  <p:childTnLst>
                                    <p:set>
                                      <p:cBhvr>
                                        <p:cTn id="420" dur="1" fill="hold">
                                          <p:stCondLst>
                                            <p:cond delay="0"/>
                                          </p:stCondLst>
                                        </p:cTn>
                                        <p:tgtEl>
                                          <p:spTgt spid="89"/>
                                        </p:tgtEl>
                                        <p:attrNameLst>
                                          <p:attrName>style.visibility</p:attrName>
                                        </p:attrNameLst>
                                      </p:cBhvr>
                                      <p:to>
                                        <p:strVal val="visible"/>
                                      </p:to>
                                    </p:set>
                                    <p:animEffect transition="in" filter="fade">
                                      <p:cBhvr>
                                        <p:cTn id="421" dur="750"/>
                                        <p:tgtEl>
                                          <p:spTgt spid="89"/>
                                        </p:tgtEl>
                                      </p:cBhvr>
                                    </p:animEffect>
                                    <p:anim calcmode="lin" valueType="num">
                                      <p:cBhvr>
                                        <p:cTn id="422" dur="750" fill="hold"/>
                                        <p:tgtEl>
                                          <p:spTgt spid="89"/>
                                        </p:tgtEl>
                                        <p:attrNameLst>
                                          <p:attrName>ppt_x</p:attrName>
                                        </p:attrNameLst>
                                      </p:cBhvr>
                                      <p:tavLst>
                                        <p:tav tm="0">
                                          <p:val>
                                            <p:strVal val="#ppt_x"/>
                                          </p:val>
                                        </p:tav>
                                        <p:tav tm="100000">
                                          <p:val>
                                            <p:strVal val="#ppt_x"/>
                                          </p:val>
                                        </p:tav>
                                      </p:tavLst>
                                    </p:anim>
                                    <p:anim calcmode="lin" valueType="num">
                                      <p:cBhvr>
                                        <p:cTn id="423" dur="750" fill="hold"/>
                                        <p:tgtEl>
                                          <p:spTgt spid="89"/>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0"/>
                                  </p:stCondLst>
                                  <p:childTnLst>
                                    <p:set>
                                      <p:cBhvr>
                                        <p:cTn id="425" dur="1" fill="hold">
                                          <p:stCondLst>
                                            <p:cond delay="0"/>
                                          </p:stCondLst>
                                        </p:cTn>
                                        <p:tgtEl>
                                          <p:spTgt spid="90"/>
                                        </p:tgtEl>
                                        <p:attrNameLst>
                                          <p:attrName>style.visibility</p:attrName>
                                        </p:attrNameLst>
                                      </p:cBhvr>
                                      <p:to>
                                        <p:strVal val="visible"/>
                                      </p:to>
                                    </p:set>
                                    <p:animEffect transition="in" filter="fade">
                                      <p:cBhvr>
                                        <p:cTn id="426" dur="750"/>
                                        <p:tgtEl>
                                          <p:spTgt spid="90"/>
                                        </p:tgtEl>
                                      </p:cBhvr>
                                    </p:animEffect>
                                    <p:anim calcmode="lin" valueType="num">
                                      <p:cBhvr>
                                        <p:cTn id="427" dur="750" fill="hold"/>
                                        <p:tgtEl>
                                          <p:spTgt spid="90"/>
                                        </p:tgtEl>
                                        <p:attrNameLst>
                                          <p:attrName>ppt_x</p:attrName>
                                        </p:attrNameLst>
                                      </p:cBhvr>
                                      <p:tavLst>
                                        <p:tav tm="0">
                                          <p:val>
                                            <p:strVal val="#ppt_x"/>
                                          </p:val>
                                        </p:tav>
                                        <p:tav tm="100000">
                                          <p:val>
                                            <p:strVal val="#ppt_x"/>
                                          </p:val>
                                        </p:tav>
                                      </p:tavLst>
                                    </p:anim>
                                    <p:anim calcmode="lin" valueType="num">
                                      <p:cBhvr>
                                        <p:cTn id="428" dur="750" fill="hold"/>
                                        <p:tgtEl>
                                          <p:spTgt spid="90"/>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0"/>
                                  </p:stCondLst>
                                  <p:childTnLst>
                                    <p:set>
                                      <p:cBhvr>
                                        <p:cTn id="430" dur="1" fill="hold">
                                          <p:stCondLst>
                                            <p:cond delay="0"/>
                                          </p:stCondLst>
                                        </p:cTn>
                                        <p:tgtEl>
                                          <p:spTgt spid="91"/>
                                        </p:tgtEl>
                                        <p:attrNameLst>
                                          <p:attrName>style.visibility</p:attrName>
                                        </p:attrNameLst>
                                      </p:cBhvr>
                                      <p:to>
                                        <p:strVal val="visible"/>
                                      </p:to>
                                    </p:set>
                                    <p:animEffect transition="in" filter="fade">
                                      <p:cBhvr>
                                        <p:cTn id="431" dur="750"/>
                                        <p:tgtEl>
                                          <p:spTgt spid="91"/>
                                        </p:tgtEl>
                                      </p:cBhvr>
                                    </p:animEffect>
                                    <p:anim calcmode="lin" valueType="num">
                                      <p:cBhvr>
                                        <p:cTn id="432" dur="750" fill="hold"/>
                                        <p:tgtEl>
                                          <p:spTgt spid="91"/>
                                        </p:tgtEl>
                                        <p:attrNameLst>
                                          <p:attrName>ppt_x</p:attrName>
                                        </p:attrNameLst>
                                      </p:cBhvr>
                                      <p:tavLst>
                                        <p:tav tm="0">
                                          <p:val>
                                            <p:strVal val="#ppt_x"/>
                                          </p:val>
                                        </p:tav>
                                        <p:tav tm="100000">
                                          <p:val>
                                            <p:strVal val="#ppt_x"/>
                                          </p:val>
                                        </p:tav>
                                      </p:tavLst>
                                    </p:anim>
                                    <p:anim calcmode="lin" valueType="num">
                                      <p:cBhvr>
                                        <p:cTn id="433" dur="750" fill="hold"/>
                                        <p:tgtEl>
                                          <p:spTgt spid="91"/>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0"/>
                                  </p:stCondLst>
                                  <p:childTnLst>
                                    <p:set>
                                      <p:cBhvr>
                                        <p:cTn id="435" dur="1" fill="hold">
                                          <p:stCondLst>
                                            <p:cond delay="0"/>
                                          </p:stCondLst>
                                        </p:cTn>
                                        <p:tgtEl>
                                          <p:spTgt spid="92"/>
                                        </p:tgtEl>
                                        <p:attrNameLst>
                                          <p:attrName>style.visibility</p:attrName>
                                        </p:attrNameLst>
                                      </p:cBhvr>
                                      <p:to>
                                        <p:strVal val="visible"/>
                                      </p:to>
                                    </p:set>
                                    <p:animEffect transition="in" filter="fade">
                                      <p:cBhvr>
                                        <p:cTn id="436" dur="750"/>
                                        <p:tgtEl>
                                          <p:spTgt spid="92"/>
                                        </p:tgtEl>
                                      </p:cBhvr>
                                    </p:animEffect>
                                    <p:anim calcmode="lin" valueType="num">
                                      <p:cBhvr>
                                        <p:cTn id="437" dur="750" fill="hold"/>
                                        <p:tgtEl>
                                          <p:spTgt spid="92"/>
                                        </p:tgtEl>
                                        <p:attrNameLst>
                                          <p:attrName>ppt_x</p:attrName>
                                        </p:attrNameLst>
                                      </p:cBhvr>
                                      <p:tavLst>
                                        <p:tav tm="0">
                                          <p:val>
                                            <p:strVal val="#ppt_x"/>
                                          </p:val>
                                        </p:tav>
                                        <p:tav tm="100000">
                                          <p:val>
                                            <p:strVal val="#ppt_x"/>
                                          </p:val>
                                        </p:tav>
                                      </p:tavLst>
                                    </p:anim>
                                    <p:anim calcmode="lin" valueType="num">
                                      <p:cBhvr>
                                        <p:cTn id="438" dur="750" fill="hold"/>
                                        <p:tgtEl>
                                          <p:spTgt spid="92"/>
                                        </p:tgtEl>
                                        <p:attrNameLst>
                                          <p:attrName>ppt_y</p:attrName>
                                        </p:attrNameLst>
                                      </p:cBhvr>
                                      <p:tavLst>
                                        <p:tav tm="0">
                                          <p:val>
                                            <p:strVal val="#ppt_y+.1"/>
                                          </p:val>
                                        </p:tav>
                                        <p:tav tm="100000">
                                          <p:val>
                                            <p:strVal val="#ppt_y"/>
                                          </p:val>
                                        </p:tav>
                                      </p:tavLst>
                                    </p:anim>
                                  </p:childTnLst>
                                </p:cTn>
                              </p:par>
                              <p:par>
                                <p:cTn id="439" presetID="42" presetClass="entr" presetSubtype="0" fill="hold" grpId="0" nodeType="withEffect">
                                  <p:stCondLst>
                                    <p:cond delay="0"/>
                                  </p:stCondLst>
                                  <p:childTnLst>
                                    <p:set>
                                      <p:cBhvr>
                                        <p:cTn id="440" dur="1" fill="hold">
                                          <p:stCondLst>
                                            <p:cond delay="0"/>
                                          </p:stCondLst>
                                        </p:cTn>
                                        <p:tgtEl>
                                          <p:spTgt spid="93"/>
                                        </p:tgtEl>
                                        <p:attrNameLst>
                                          <p:attrName>style.visibility</p:attrName>
                                        </p:attrNameLst>
                                      </p:cBhvr>
                                      <p:to>
                                        <p:strVal val="visible"/>
                                      </p:to>
                                    </p:set>
                                    <p:animEffect transition="in" filter="fade">
                                      <p:cBhvr>
                                        <p:cTn id="441" dur="750"/>
                                        <p:tgtEl>
                                          <p:spTgt spid="93"/>
                                        </p:tgtEl>
                                      </p:cBhvr>
                                    </p:animEffect>
                                    <p:anim calcmode="lin" valueType="num">
                                      <p:cBhvr>
                                        <p:cTn id="442" dur="750" fill="hold"/>
                                        <p:tgtEl>
                                          <p:spTgt spid="93"/>
                                        </p:tgtEl>
                                        <p:attrNameLst>
                                          <p:attrName>ppt_x</p:attrName>
                                        </p:attrNameLst>
                                      </p:cBhvr>
                                      <p:tavLst>
                                        <p:tav tm="0">
                                          <p:val>
                                            <p:strVal val="#ppt_x"/>
                                          </p:val>
                                        </p:tav>
                                        <p:tav tm="100000">
                                          <p:val>
                                            <p:strVal val="#ppt_x"/>
                                          </p:val>
                                        </p:tav>
                                      </p:tavLst>
                                    </p:anim>
                                    <p:anim calcmode="lin" valueType="num">
                                      <p:cBhvr>
                                        <p:cTn id="443" dur="750" fill="hold"/>
                                        <p:tgtEl>
                                          <p:spTgt spid="93"/>
                                        </p:tgtEl>
                                        <p:attrNameLst>
                                          <p:attrName>ppt_y</p:attrName>
                                        </p:attrNameLst>
                                      </p:cBhvr>
                                      <p:tavLst>
                                        <p:tav tm="0">
                                          <p:val>
                                            <p:strVal val="#ppt_y+.1"/>
                                          </p:val>
                                        </p:tav>
                                        <p:tav tm="100000">
                                          <p:val>
                                            <p:strVal val="#ppt_y"/>
                                          </p:val>
                                        </p:tav>
                                      </p:tavLst>
                                    </p:anim>
                                  </p:childTnLst>
                                </p:cTn>
                              </p:par>
                              <p:par>
                                <p:cTn id="444" presetID="42" presetClass="entr" presetSubtype="0" fill="hold" grpId="0" nodeType="withEffect">
                                  <p:stCondLst>
                                    <p:cond delay="0"/>
                                  </p:stCondLst>
                                  <p:childTnLst>
                                    <p:set>
                                      <p:cBhvr>
                                        <p:cTn id="445" dur="1" fill="hold">
                                          <p:stCondLst>
                                            <p:cond delay="0"/>
                                          </p:stCondLst>
                                        </p:cTn>
                                        <p:tgtEl>
                                          <p:spTgt spid="94"/>
                                        </p:tgtEl>
                                        <p:attrNameLst>
                                          <p:attrName>style.visibility</p:attrName>
                                        </p:attrNameLst>
                                      </p:cBhvr>
                                      <p:to>
                                        <p:strVal val="visible"/>
                                      </p:to>
                                    </p:set>
                                    <p:animEffect transition="in" filter="fade">
                                      <p:cBhvr>
                                        <p:cTn id="446" dur="750"/>
                                        <p:tgtEl>
                                          <p:spTgt spid="94"/>
                                        </p:tgtEl>
                                      </p:cBhvr>
                                    </p:animEffect>
                                    <p:anim calcmode="lin" valueType="num">
                                      <p:cBhvr>
                                        <p:cTn id="447" dur="750" fill="hold"/>
                                        <p:tgtEl>
                                          <p:spTgt spid="94"/>
                                        </p:tgtEl>
                                        <p:attrNameLst>
                                          <p:attrName>ppt_x</p:attrName>
                                        </p:attrNameLst>
                                      </p:cBhvr>
                                      <p:tavLst>
                                        <p:tav tm="0">
                                          <p:val>
                                            <p:strVal val="#ppt_x"/>
                                          </p:val>
                                        </p:tav>
                                        <p:tav tm="100000">
                                          <p:val>
                                            <p:strVal val="#ppt_x"/>
                                          </p:val>
                                        </p:tav>
                                      </p:tavLst>
                                    </p:anim>
                                    <p:anim calcmode="lin" valueType="num">
                                      <p:cBhvr>
                                        <p:cTn id="448" dur="750" fill="hold"/>
                                        <p:tgtEl>
                                          <p:spTgt spid="94"/>
                                        </p:tgtEl>
                                        <p:attrNameLst>
                                          <p:attrName>ppt_y</p:attrName>
                                        </p:attrNameLst>
                                      </p:cBhvr>
                                      <p:tavLst>
                                        <p:tav tm="0">
                                          <p:val>
                                            <p:strVal val="#ppt_y+.1"/>
                                          </p:val>
                                        </p:tav>
                                        <p:tav tm="100000">
                                          <p:val>
                                            <p:strVal val="#ppt_y"/>
                                          </p:val>
                                        </p:tav>
                                      </p:tavLst>
                                    </p:anim>
                                  </p:childTnLst>
                                </p:cTn>
                              </p:par>
                              <p:par>
                                <p:cTn id="449" presetID="42" presetClass="entr" presetSubtype="0" fill="hold" grpId="0" nodeType="withEffect">
                                  <p:stCondLst>
                                    <p:cond delay="0"/>
                                  </p:stCondLst>
                                  <p:childTnLst>
                                    <p:set>
                                      <p:cBhvr>
                                        <p:cTn id="450" dur="1" fill="hold">
                                          <p:stCondLst>
                                            <p:cond delay="0"/>
                                          </p:stCondLst>
                                        </p:cTn>
                                        <p:tgtEl>
                                          <p:spTgt spid="95"/>
                                        </p:tgtEl>
                                        <p:attrNameLst>
                                          <p:attrName>style.visibility</p:attrName>
                                        </p:attrNameLst>
                                      </p:cBhvr>
                                      <p:to>
                                        <p:strVal val="visible"/>
                                      </p:to>
                                    </p:set>
                                    <p:animEffect transition="in" filter="fade">
                                      <p:cBhvr>
                                        <p:cTn id="451" dur="750"/>
                                        <p:tgtEl>
                                          <p:spTgt spid="95"/>
                                        </p:tgtEl>
                                      </p:cBhvr>
                                    </p:animEffect>
                                    <p:anim calcmode="lin" valueType="num">
                                      <p:cBhvr>
                                        <p:cTn id="452" dur="750" fill="hold"/>
                                        <p:tgtEl>
                                          <p:spTgt spid="95"/>
                                        </p:tgtEl>
                                        <p:attrNameLst>
                                          <p:attrName>ppt_x</p:attrName>
                                        </p:attrNameLst>
                                      </p:cBhvr>
                                      <p:tavLst>
                                        <p:tav tm="0">
                                          <p:val>
                                            <p:strVal val="#ppt_x"/>
                                          </p:val>
                                        </p:tav>
                                        <p:tav tm="100000">
                                          <p:val>
                                            <p:strVal val="#ppt_x"/>
                                          </p:val>
                                        </p:tav>
                                      </p:tavLst>
                                    </p:anim>
                                    <p:anim calcmode="lin" valueType="num">
                                      <p:cBhvr>
                                        <p:cTn id="453" dur="750" fill="hold"/>
                                        <p:tgtEl>
                                          <p:spTgt spid="95"/>
                                        </p:tgtEl>
                                        <p:attrNameLst>
                                          <p:attrName>ppt_y</p:attrName>
                                        </p:attrNameLst>
                                      </p:cBhvr>
                                      <p:tavLst>
                                        <p:tav tm="0">
                                          <p:val>
                                            <p:strVal val="#ppt_y+.1"/>
                                          </p:val>
                                        </p:tav>
                                        <p:tav tm="100000">
                                          <p:val>
                                            <p:strVal val="#ppt_y"/>
                                          </p:val>
                                        </p:tav>
                                      </p:tavLst>
                                    </p:anim>
                                  </p:childTnLst>
                                </p:cTn>
                              </p:par>
                              <p:par>
                                <p:cTn id="454" presetID="42" presetClass="entr" presetSubtype="0" fill="hold" grpId="0" nodeType="withEffect">
                                  <p:stCondLst>
                                    <p:cond delay="0"/>
                                  </p:stCondLst>
                                  <p:childTnLst>
                                    <p:set>
                                      <p:cBhvr>
                                        <p:cTn id="455" dur="1" fill="hold">
                                          <p:stCondLst>
                                            <p:cond delay="0"/>
                                          </p:stCondLst>
                                        </p:cTn>
                                        <p:tgtEl>
                                          <p:spTgt spid="96"/>
                                        </p:tgtEl>
                                        <p:attrNameLst>
                                          <p:attrName>style.visibility</p:attrName>
                                        </p:attrNameLst>
                                      </p:cBhvr>
                                      <p:to>
                                        <p:strVal val="visible"/>
                                      </p:to>
                                    </p:set>
                                    <p:animEffect transition="in" filter="fade">
                                      <p:cBhvr>
                                        <p:cTn id="456" dur="750"/>
                                        <p:tgtEl>
                                          <p:spTgt spid="96"/>
                                        </p:tgtEl>
                                      </p:cBhvr>
                                    </p:animEffect>
                                    <p:anim calcmode="lin" valueType="num">
                                      <p:cBhvr>
                                        <p:cTn id="457" dur="750" fill="hold"/>
                                        <p:tgtEl>
                                          <p:spTgt spid="96"/>
                                        </p:tgtEl>
                                        <p:attrNameLst>
                                          <p:attrName>ppt_x</p:attrName>
                                        </p:attrNameLst>
                                      </p:cBhvr>
                                      <p:tavLst>
                                        <p:tav tm="0">
                                          <p:val>
                                            <p:strVal val="#ppt_x"/>
                                          </p:val>
                                        </p:tav>
                                        <p:tav tm="100000">
                                          <p:val>
                                            <p:strVal val="#ppt_x"/>
                                          </p:val>
                                        </p:tav>
                                      </p:tavLst>
                                    </p:anim>
                                    <p:anim calcmode="lin" valueType="num">
                                      <p:cBhvr>
                                        <p:cTn id="458" dur="750" fill="hold"/>
                                        <p:tgtEl>
                                          <p:spTgt spid="96"/>
                                        </p:tgtEl>
                                        <p:attrNameLst>
                                          <p:attrName>ppt_y</p:attrName>
                                        </p:attrNameLst>
                                      </p:cBhvr>
                                      <p:tavLst>
                                        <p:tav tm="0">
                                          <p:val>
                                            <p:strVal val="#ppt_y+.1"/>
                                          </p:val>
                                        </p:tav>
                                        <p:tav tm="100000">
                                          <p:val>
                                            <p:strVal val="#ppt_y"/>
                                          </p:val>
                                        </p:tav>
                                      </p:tavLst>
                                    </p:anim>
                                  </p:childTnLst>
                                </p:cTn>
                              </p:par>
                              <p:par>
                                <p:cTn id="459" presetID="42" presetClass="entr" presetSubtype="0" fill="hold" grpId="0" nodeType="withEffect">
                                  <p:stCondLst>
                                    <p:cond delay="0"/>
                                  </p:stCondLst>
                                  <p:childTnLst>
                                    <p:set>
                                      <p:cBhvr>
                                        <p:cTn id="460" dur="1" fill="hold">
                                          <p:stCondLst>
                                            <p:cond delay="0"/>
                                          </p:stCondLst>
                                        </p:cTn>
                                        <p:tgtEl>
                                          <p:spTgt spid="97"/>
                                        </p:tgtEl>
                                        <p:attrNameLst>
                                          <p:attrName>style.visibility</p:attrName>
                                        </p:attrNameLst>
                                      </p:cBhvr>
                                      <p:to>
                                        <p:strVal val="visible"/>
                                      </p:to>
                                    </p:set>
                                    <p:animEffect transition="in" filter="fade">
                                      <p:cBhvr>
                                        <p:cTn id="461" dur="750"/>
                                        <p:tgtEl>
                                          <p:spTgt spid="97"/>
                                        </p:tgtEl>
                                      </p:cBhvr>
                                    </p:animEffect>
                                    <p:anim calcmode="lin" valueType="num">
                                      <p:cBhvr>
                                        <p:cTn id="462" dur="750" fill="hold"/>
                                        <p:tgtEl>
                                          <p:spTgt spid="97"/>
                                        </p:tgtEl>
                                        <p:attrNameLst>
                                          <p:attrName>ppt_x</p:attrName>
                                        </p:attrNameLst>
                                      </p:cBhvr>
                                      <p:tavLst>
                                        <p:tav tm="0">
                                          <p:val>
                                            <p:strVal val="#ppt_x"/>
                                          </p:val>
                                        </p:tav>
                                        <p:tav tm="100000">
                                          <p:val>
                                            <p:strVal val="#ppt_x"/>
                                          </p:val>
                                        </p:tav>
                                      </p:tavLst>
                                    </p:anim>
                                    <p:anim calcmode="lin" valueType="num">
                                      <p:cBhvr>
                                        <p:cTn id="463" dur="750" fill="hold"/>
                                        <p:tgtEl>
                                          <p:spTgt spid="97"/>
                                        </p:tgtEl>
                                        <p:attrNameLst>
                                          <p:attrName>ppt_y</p:attrName>
                                        </p:attrNameLst>
                                      </p:cBhvr>
                                      <p:tavLst>
                                        <p:tav tm="0">
                                          <p:val>
                                            <p:strVal val="#ppt_y+.1"/>
                                          </p:val>
                                        </p:tav>
                                        <p:tav tm="100000">
                                          <p:val>
                                            <p:strVal val="#ppt_y"/>
                                          </p:val>
                                        </p:tav>
                                      </p:tavLst>
                                    </p:anim>
                                  </p:childTnLst>
                                </p:cTn>
                              </p:par>
                              <p:par>
                                <p:cTn id="464" presetID="42" presetClass="entr" presetSubtype="0" fill="hold" grpId="0" nodeType="withEffect">
                                  <p:stCondLst>
                                    <p:cond delay="0"/>
                                  </p:stCondLst>
                                  <p:childTnLst>
                                    <p:set>
                                      <p:cBhvr>
                                        <p:cTn id="465" dur="1" fill="hold">
                                          <p:stCondLst>
                                            <p:cond delay="0"/>
                                          </p:stCondLst>
                                        </p:cTn>
                                        <p:tgtEl>
                                          <p:spTgt spid="98"/>
                                        </p:tgtEl>
                                        <p:attrNameLst>
                                          <p:attrName>style.visibility</p:attrName>
                                        </p:attrNameLst>
                                      </p:cBhvr>
                                      <p:to>
                                        <p:strVal val="visible"/>
                                      </p:to>
                                    </p:set>
                                    <p:animEffect transition="in" filter="fade">
                                      <p:cBhvr>
                                        <p:cTn id="466" dur="750"/>
                                        <p:tgtEl>
                                          <p:spTgt spid="98"/>
                                        </p:tgtEl>
                                      </p:cBhvr>
                                    </p:animEffect>
                                    <p:anim calcmode="lin" valueType="num">
                                      <p:cBhvr>
                                        <p:cTn id="467" dur="750" fill="hold"/>
                                        <p:tgtEl>
                                          <p:spTgt spid="98"/>
                                        </p:tgtEl>
                                        <p:attrNameLst>
                                          <p:attrName>ppt_x</p:attrName>
                                        </p:attrNameLst>
                                      </p:cBhvr>
                                      <p:tavLst>
                                        <p:tav tm="0">
                                          <p:val>
                                            <p:strVal val="#ppt_x"/>
                                          </p:val>
                                        </p:tav>
                                        <p:tav tm="100000">
                                          <p:val>
                                            <p:strVal val="#ppt_x"/>
                                          </p:val>
                                        </p:tav>
                                      </p:tavLst>
                                    </p:anim>
                                    <p:anim calcmode="lin" valueType="num">
                                      <p:cBhvr>
                                        <p:cTn id="468" dur="750" fill="hold"/>
                                        <p:tgtEl>
                                          <p:spTgt spid="98"/>
                                        </p:tgtEl>
                                        <p:attrNameLst>
                                          <p:attrName>ppt_y</p:attrName>
                                        </p:attrNameLst>
                                      </p:cBhvr>
                                      <p:tavLst>
                                        <p:tav tm="0">
                                          <p:val>
                                            <p:strVal val="#ppt_y+.1"/>
                                          </p:val>
                                        </p:tav>
                                        <p:tav tm="100000">
                                          <p:val>
                                            <p:strVal val="#ppt_y"/>
                                          </p:val>
                                        </p:tav>
                                      </p:tavLst>
                                    </p:anim>
                                  </p:childTnLst>
                                </p:cTn>
                              </p:par>
                              <p:par>
                                <p:cTn id="469" presetID="42" presetClass="entr" presetSubtype="0" fill="hold" grpId="0" nodeType="withEffect">
                                  <p:stCondLst>
                                    <p:cond delay="0"/>
                                  </p:stCondLst>
                                  <p:childTnLst>
                                    <p:set>
                                      <p:cBhvr>
                                        <p:cTn id="470" dur="1" fill="hold">
                                          <p:stCondLst>
                                            <p:cond delay="0"/>
                                          </p:stCondLst>
                                        </p:cTn>
                                        <p:tgtEl>
                                          <p:spTgt spid="99"/>
                                        </p:tgtEl>
                                        <p:attrNameLst>
                                          <p:attrName>style.visibility</p:attrName>
                                        </p:attrNameLst>
                                      </p:cBhvr>
                                      <p:to>
                                        <p:strVal val="visible"/>
                                      </p:to>
                                    </p:set>
                                    <p:animEffect transition="in" filter="fade">
                                      <p:cBhvr>
                                        <p:cTn id="471" dur="750"/>
                                        <p:tgtEl>
                                          <p:spTgt spid="99"/>
                                        </p:tgtEl>
                                      </p:cBhvr>
                                    </p:animEffect>
                                    <p:anim calcmode="lin" valueType="num">
                                      <p:cBhvr>
                                        <p:cTn id="472" dur="750" fill="hold"/>
                                        <p:tgtEl>
                                          <p:spTgt spid="99"/>
                                        </p:tgtEl>
                                        <p:attrNameLst>
                                          <p:attrName>ppt_x</p:attrName>
                                        </p:attrNameLst>
                                      </p:cBhvr>
                                      <p:tavLst>
                                        <p:tav tm="0">
                                          <p:val>
                                            <p:strVal val="#ppt_x"/>
                                          </p:val>
                                        </p:tav>
                                        <p:tav tm="100000">
                                          <p:val>
                                            <p:strVal val="#ppt_x"/>
                                          </p:val>
                                        </p:tav>
                                      </p:tavLst>
                                    </p:anim>
                                    <p:anim calcmode="lin" valueType="num">
                                      <p:cBhvr>
                                        <p:cTn id="473" dur="750" fill="hold"/>
                                        <p:tgtEl>
                                          <p:spTgt spid="99"/>
                                        </p:tgtEl>
                                        <p:attrNameLst>
                                          <p:attrName>ppt_y</p:attrName>
                                        </p:attrNameLst>
                                      </p:cBhvr>
                                      <p:tavLst>
                                        <p:tav tm="0">
                                          <p:val>
                                            <p:strVal val="#ppt_y+.1"/>
                                          </p:val>
                                        </p:tav>
                                        <p:tav tm="100000">
                                          <p:val>
                                            <p:strVal val="#ppt_y"/>
                                          </p:val>
                                        </p:tav>
                                      </p:tavLst>
                                    </p:anim>
                                  </p:childTnLst>
                                </p:cTn>
                              </p:par>
                              <p:par>
                                <p:cTn id="474" presetID="42" presetClass="entr" presetSubtype="0" fill="hold" grpId="0" nodeType="withEffect">
                                  <p:stCondLst>
                                    <p:cond delay="0"/>
                                  </p:stCondLst>
                                  <p:childTnLst>
                                    <p:set>
                                      <p:cBhvr>
                                        <p:cTn id="475" dur="1" fill="hold">
                                          <p:stCondLst>
                                            <p:cond delay="0"/>
                                          </p:stCondLst>
                                        </p:cTn>
                                        <p:tgtEl>
                                          <p:spTgt spid="100"/>
                                        </p:tgtEl>
                                        <p:attrNameLst>
                                          <p:attrName>style.visibility</p:attrName>
                                        </p:attrNameLst>
                                      </p:cBhvr>
                                      <p:to>
                                        <p:strVal val="visible"/>
                                      </p:to>
                                    </p:set>
                                    <p:animEffect transition="in" filter="fade">
                                      <p:cBhvr>
                                        <p:cTn id="476" dur="750"/>
                                        <p:tgtEl>
                                          <p:spTgt spid="100"/>
                                        </p:tgtEl>
                                      </p:cBhvr>
                                    </p:animEffect>
                                    <p:anim calcmode="lin" valueType="num">
                                      <p:cBhvr>
                                        <p:cTn id="477" dur="750" fill="hold"/>
                                        <p:tgtEl>
                                          <p:spTgt spid="100"/>
                                        </p:tgtEl>
                                        <p:attrNameLst>
                                          <p:attrName>ppt_x</p:attrName>
                                        </p:attrNameLst>
                                      </p:cBhvr>
                                      <p:tavLst>
                                        <p:tav tm="0">
                                          <p:val>
                                            <p:strVal val="#ppt_x"/>
                                          </p:val>
                                        </p:tav>
                                        <p:tav tm="100000">
                                          <p:val>
                                            <p:strVal val="#ppt_x"/>
                                          </p:val>
                                        </p:tav>
                                      </p:tavLst>
                                    </p:anim>
                                    <p:anim calcmode="lin" valueType="num">
                                      <p:cBhvr>
                                        <p:cTn id="478" dur="750" fill="hold"/>
                                        <p:tgtEl>
                                          <p:spTgt spid="100"/>
                                        </p:tgtEl>
                                        <p:attrNameLst>
                                          <p:attrName>ppt_y</p:attrName>
                                        </p:attrNameLst>
                                      </p:cBhvr>
                                      <p:tavLst>
                                        <p:tav tm="0">
                                          <p:val>
                                            <p:strVal val="#ppt_y+.1"/>
                                          </p:val>
                                        </p:tav>
                                        <p:tav tm="100000">
                                          <p:val>
                                            <p:strVal val="#ppt_y"/>
                                          </p:val>
                                        </p:tav>
                                      </p:tavLst>
                                    </p:anim>
                                  </p:childTnLst>
                                </p:cTn>
                              </p:par>
                              <p:par>
                                <p:cTn id="479" presetID="42" presetClass="entr" presetSubtype="0" fill="hold" grpId="0" nodeType="withEffect">
                                  <p:stCondLst>
                                    <p:cond delay="0"/>
                                  </p:stCondLst>
                                  <p:childTnLst>
                                    <p:set>
                                      <p:cBhvr>
                                        <p:cTn id="480" dur="1" fill="hold">
                                          <p:stCondLst>
                                            <p:cond delay="0"/>
                                          </p:stCondLst>
                                        </p:cTn>
                                        <p:tgtEl>
                                          <p:spTgt spid="101"/>
                                        </p:tgtEl>
                                        <p:attrNameLst>
                                          <p:attrName>style.visibility</p:attrName>
                                        </p:attrNameLst>
                                      </p:cBhvr>
                                      <p:to>
                                        <p:strVal val="visible"/>
                                      </p:to>
                                    </p:set>
                                    <p:animEffect transition="in" filter="fade">
                                      <p:cBhvr>
                                        <p:cTn id="481" dur="750"/>
                                        <p:tgtEl>
                                          <p:spTgt spid="101"/>
                                        </p:tgtEl>
                                      </p:cBhvr>
                                    </p:animEffect>
                                    <p:anim calcmode="lin" valueType="num">
                                      <p:cBhvr>
                                        <p:cTn id="482" dur="750" fill="hold"/>
                                        <p:tgtEl>
                                          <p:spTgt spid="101"/>
                                        </p:tgtEl>
                                        <p:attrNameLst>
                                          <p:attrName>ppt_x</p:attrName>
                                        </p:attrNameLst>
                                      </p:cBhvr>
                                      <p:tavLst>
                                        <p:tav tm="0">
                                          <p:val>
                                            <p:strVal val="#ppt_x"/>
                                          </p:val>
                                        </p:tav>
                                        <p:tav tm="100000">
                                          <p:val>
                                            <p:strVal val="#ppt_x"/>
                                          </p:val>
                                        </p:tav>
                                      </p:tavLst>
                                    </p:anim>
                                    <p:anim calcmode="lin" valueType="num">
                                      <p:cBhvr>
                                        <p:cTn id="483" dur="750" fill="hold"/>
                                        <p:tgtEl>
                                          <p:spTgt spid="101"/>
                                        </p:tgtEl>
                                        <p:attrNameLst>
                                          <p:attrName>ppt_y</p:attrName>
                                        </p:attrNameLst>
                                      </p:cBhvr>
                                      <p:tavLst>
                                        <p:tav tm="0">
                                          <p:val>
                                            <p:strVal val="#ppt_y+.1"/>
                                          </p:val>
                                        </p:tav>
                                        <p:tav tm="100000">
                                          <p:val>
                                            <p:strVal val="#ppt_y"/>
                                          </p:val>
                                        </p:tav>
                                      </p:tavLst>
                                    </p:anim>
                                  </p:childTnLst>
                                </p:cTn>
                              </p:par>
                              <p:par>
                                <p:cTn id="484" presetID="42" presetClass="entr" presetSubtype="0" fill="hold" grpId="0" nodeType="withEffect">
                                  <p:stCondLst>
                                    <p:cond delay="0"/>
                                  </p:stCondLst>
                                  <p:childTnLst>
                                    <p:set>
                                      <p:cBhvr>
                                        <p:cTn id="485" dur="1" fill="hold">
                                          <p:stCondLst>
                                            <p:cond delay="0"/>
                                          </p:stCondLst>
                                        </p:cTn>
                                        <p:tgtEl>
                                          <p:spTgt spid="102"/>
                                        </p:tgtEl>
                                        <p:attrNameLst>
                                          <p:attrName>style.visibility</p:attrName>
                                        </p:attrNameLst>
                                      </p:cBhvr>
                                      <p:to>
                                        <p:strVal val="visible"/>
                                      </p:to>
                                    </p:set>
                                    <p:animEffect transition="in" filter="fade">
                                      <p:cBhvr>
                                        <p:cTn id="486" dur="750"/>
                                        <p:tgtEl>
                                          <p:spTgt spid="102"/>
                                        </p:tgtEl>
                                      </p:cBhvr>
                                    </p:animEffect>
                                    <p:anim calcmode="lin" valueType="num">
                                      <p:cBhvr>
                                        <p:cTn id="487" dur="750" fill="hold"/>
                                        <p:tgtEl>
                                          <p:spTgt spid="102"/>
                                        </p:tgtEl>
                                        <p:attrNameLst>
                                          <p:attrName>ppt_x</p:attrName>
                                        </p:attrNameLst>
                                      </p:cBhvr>
                                      <p:tavLst>
                                        <p:tav tm="0">
                                          <p:val>
                                            <p:strVal val="#ppt_x"/>
                                          </p:val>
                                        </p:tav>
                                        <p:tav tm="100000">
                                          <p:val>
                                            <p:strVal val="#ppt_x"/>
                                          </p:val>
                                        </p:tav>
                                      </p:tavLst>
                                    </p:anim>
                                    <p:anim calcmode="lin" valueType="num">
                                      <p:cBhvr>
                                        <p:cTn id="488" dur="750" fill="hold"/>
                                        <p:tgtEl>
                                          <p:spTgt spid="102"/>
                                        </p:tgtEl>
                                        <p:attrNameLst>
                                          <p:attrName>ppt_y</p:attrName>
                                        </p:attrNameLst>
                                      </p:cBhvr>
                                      <p:tavLst>
                                        <p:tav tm="0">
                                          <p:val>
                                            <p:strVal val="#ppt_y+.1"/>
                                          </p:val>
                                        </p:tav>
                                        <p:tav tm="100000">
                                          <p:val>
                                            <p:strVal val="#ppt_y"/>
                                          </p:val>
                                        </p:tav>
                                      </p:tavLst>
                                    </p:anim>
                                  </p:childTnLst>
                                </p:cTn>
                              </p:par>
                              <p:par>
                                <p:cTn id="489" presetID="42" presetClass="entr" presetSubtype="0" fill="hold" grpId="0" nodeType="withEffect">
                                  <p:stCondLst>
                                    <p:cond delay="0"/>
                                  </p:stCondLst>
                                  <p:childTnLst>
                                    <p:set>
                                      <p:cBhvr>
                                        <p:cTn id="490" dur="1" fill="hold">
                                          <p:stCondLst>
                                            <p:cond delay="0"/>
                                          </p:stCondLst>
                                        </p:cTn>
                                        <p:tgtEl>
                                          <p:spTgt spid="103"/>
                                        </p:tgtEl>
                                        <p:attrNameLst>
                                          <p:attrName>style.visibility</p:attrName>
                                        </p:attrNameLst>
                                      </p:cBhvr>
                                      <p:to>
                                        <p:strVal val="visible"/>
                                      </p:to>
                                    </p:set>
                                    <p:animEffect transition="in" filter="fade">
                                      <p:cBhvr>
                                        <p:cTn id="491" dur="750"/>
                                        <p:tgtEl>
                                          <p:spTgt spid="103"/>
                                        </p:tgtEl>
                                      </p:cBhvr>
                                    </p:animEffect>
                                    <p:anim calcmode="lin" valueType="num">
                                      <p:cBhvr>
                                        <p:cTn id="492" dur="750" fill="hold"/>
                                        <p:tgtEl>
                                          <p:spTgt spid="103"/>
                                        </p:tgtEl>
                                        <p:attrNameLst>
                                          <p:attrName>ppt_x</p:attrName>
                                        </p:attrNameLst>
                                      </p:cBhvr>
                                      <p:tavLst>
                                        <p:tav tm="0">
                                          <p:val>
                                            <p:strVal val="#ppt_x"/>
                                          </p:val>
                                        </p:tav>
                                        <p:tav tm="100000">
                                          <p:val>
                                            <p:strVal val="#ppt_x"/>
                                          </p:val>
                                        </p:tav>
                                      </p:tavLst>
                                    </p:anim>
                                    <p:anim calcmode="lin" valueType="num">
                                      <p:cBhvr>
                                        <p:cTn id="493" dur="750" fill="hold"/>
                                        <p:tgtEl>
                                          <p:spTgt spid="103"/>
                                        </p:tgtEl>
                                        <p:attrNameLst>
                                          <p:attrName>ppt_y</p:attrName>
                                        </p:attrNameLst>
                                      </p:cBhvr>
                                      <p:tavLst>
                                        <p:tav tm="0">
                                          <p:val>
                                            <p:strVal val="#ppt_y+.1"/>
                                          </p:val>
                                        </p:tav>
                                        <p:tav tm="100000">
                                          <p:val>
                                            <p:strVal val="#ppt_y"/>
                                          </p:val>
                                        </p:tav>
                                      </p:tavLst>
                                    </p:anim>
                                  </p:childTnLst>
                                </p:cTn>
                              </p:par>
                              <p:par>
                                <p:cTn id="494" presetID="42" presetClass="entr" presetSubtype="0" fill="hold" grpId="0" nodeType="withEffect">
                                  <p:stCondLst>
                                    <p:cond delay="0"/>
                                  </p:stCondLst>
                                  <p:childTnLst>
                                    <p:set>
                                      <p:cBhvr>
                                        <p:cTn id="495" dur="1" fill="hold">
                                          <p:stCondLst>
                                            <p:cond delay="0"/>
                                          </p:stCondLst>
                                        </p:cTn>
                                        <p:tgtEl>
                                          <p:spTgt spid="104"/>
                                        </p:tgtEl>
                                        <p:attrNameLst>
                                          <p:attrName>style.visibility</p:attrName>
                                        </p:attrNameLst>
                                      </p:cBhvr>
                                      <p:to>
                                        <p:strVal val="visible"/>
                                      </p:to>
                                    </p:set>
                                    <p:animEffect transition="in" filter="fade">
                                      <p:cBhvr>
                                        <p:cTn id="496" dur="750"/>
                                        <p:tgtEl>
                                          <p:spTgt spid="104"/>
                                        </p:tgtEl>
                                      </p:cBhvr>
                                    </p:animEffect>
                                    <p:anim calcmode="lin" valueType="num">
                                      <p:cBhvr>
                                        <p:cTn id="497" dur="750" fill="hold"/>
                                        <p:tgtEl>
                                          <p:spTgt spid="104"/>
                                        </p:tgtEl>
                                        <p:attrNameLst>
                                          <p:attrName>ppt_x</p:attrName>
                                        </p:attrNameLst>
                                      </p:cBhvr>
                                      <p:tavLst>
                                        <p:tav tm="0">
                                          <p:val>
                                            <p:strVal val="#ppt_x"/>
                                          </p:val>
                                        </p:tav>
                                        <p:tav tm="100000">
                                          <p:val>
                                            <p:strVal val="#ppt_x"/>
                                          </p:val>
                                        </p:tav>
                                      </p:tavLst>
                                    </p:anim>
                                    <p:anim calcmode="lin" valueType="num">
                                      <p:cBhvr>
                                        <p:cTn id="498" dur="750" fill="hold"/>
                                        <p:tgtEl>
                                          <p:spTgt spid="104"/>
                                        </p:tgtEl>
                                        <p:attrNameLst>
                                          <p:attrName>ppt_y</p:attrName>
                                        </p:attrNameLst>
                                      </p:cBhvr>
                                      <p:tavLst>
                                        <p:tav tm="0">
                                          <p:val>
                                            <p:strVal val="#ppt_y+.1"/>
                                          </p:val>
                                        </p:tav>
                                        <p:tav tm="100000">
                                          <p:val>
                                            <p:strVal val="#ppt_y"/>
                                          </p:val>
                                        </p:tav>
                                      </p:tavLst>
                                    </p:anim>
                                  </p:childTnLst>
                                </p:cTn>
                              </p:par>
                              <p:par>
                                <p:cTn id="499" presetID="42" presetClass="entr" presetSubtype="0" fill="hold" grpId="0" nodeType="withEffect">
                                  <p:stCondLst>
                                    <p:cond delay="0"/>
                                  </p:stCondLst>
                                  <p:childTnLst>
                                    <p:set>
                                      <p:cBhvr>
                                        <p:cTn id="500" dur="1" fill="hold">
                                          <p:stCondLst>
                                            <p:cond delay="0"/>
                                          </p:stCondLst>
                                        </p:cTn>
                                        <p:tgtEl>
                                          <p:spTgt spid="105"/>
                                        </p:tgtEl>
                                        <p:attrNameLst>
                                          <p:attrName>style.visibility</p:attrName>
                                        </p:attrNameLst>
                                      </p:cBhvr>
                                      <p:to>
                                        <p:strVal val="visible"/>
                                      </p:to>
                                    </p:set>
                                    <p:animEffect transition="in" filter="fade">
                                      <p:cBhvr>
                                        <p:cTn id="501" dur="750"/>
                                        <p:tgtEl>
                                          <p:spTgt spid="105"/>
                                        </p:tgtEl>
                                      </p:cBhvr>
                                    </p:animEffect>
                                    <p:anim calcmode="lin" valueType="num">
                                      <p:cBhvr>
                                        <p:cTn id="502" dur="750" fill="hold"/>
                                        <p:tgtEl>
                                          <p:spTgt spid="105"/>
                                        </p:tgtEl>
                                        <p:attrNameLst>
                                          <p:attrName>ppt_x</p:attrName>
                                        </p:attrNameLst>
                                      </p:cBhvr>
                                      <p:tavLst>
                                        <p:tav tm="0">
                                          <p:val>
                                            <p:strVal val="#ppt_x"/>
                                          </p:val>
                                        </p:tav>
                                        <p:tav tm="100000">
                                          <p:val>
                                            <p:strVal val="#ppt_x"/>
                                          </p:val>
                                        </p:tav>
                                      </p:tavLst>
                                    </p:anim>
                                    <p:anim calcmode="lin" valueType="num">
                                      <p:cBhvr>
                                        <p:cTn id="503" dur="750" fill="hold"/>
                                        <p:tgtEl>
                                          <p:spTgt spid="105"/>
                                        </p:tgtEl>
                                        <p:attrNameLst>
                                          <p:attrName>ppt_y</p:attrName>
                                        </p:attrNameLst>
                                      </p:cBhvr>
                                      <p:tavLst>
                                        <p:tav tm="0">
                                          <p:val>
                                            <p:strVal val="#ppt_y+.1"/>
                                          </p:val>
                                        </p:tav>
                                        <p:tav tm="100000">
                                          <p:val>
                                            <p:strVal val="#ppt_y"/>
                                          </p:val>
                                        </p:tav>
                                      </p:tavLst>
                                    </p:anim>
                                  </p:childTnLst>
                                </p:cTn>
                              </p:par>
                              <p:par>
                                <p:cTn id="504" presetID="42" presetClass="entr" presetSubtype="0" fill="hold" grpId="0" nodeType="withEffect">
                                  <p:stCondLst>
                                    <p:cond delay="0"/>
                                  </p:stCondLst>
                                  <p:childTnLst>
                                    <p:set>
                                      <p:cBhvr>
                                        <p:cTn id="505" dur="1" fill="hold">
                                          <p:stCondLst>
                                            <p:cond delay="0"/>
                                          </p:stCondLst>
                                        </p:cTn>
                                        <p:tgtEl>
                                          <p:spTgt spid="106"/>
                                        </p:tgtEl>
                                        <p:attrNameLst>
                                          <p:attrName>style.visibility</p:attrName>
                                        </p:attrNameLst>
                                      </p:cBhvr>
                                      <p:to>
                                        <p:strVal val="visible"/>
                                      </p:to>
                                    </p:set>
                                    <p:animEffect transition="in" filter="fade">
                                      <p:cBhvr>
                                        <p:cTn id="506" dur="750"/>
                                        <p:tgtEl>
                                          <p:spTgt spid="106"/>
                                        </p:tgtEl>
                                      </p:cBhvr>
                                    </p:animEffect>
                                    <p:anim calcmode="lin" valueType="num">
                                      <p:cBhvr>
                                        <p:cTn id="507" dur="750" fill="hold"/>
                                        <p:tgtEl>
                                          <p:spTgt spid="106"/>
                                        </p:tgtEl>
                                        <p:attrNameLst>
                                          <p:attrName>ppt_x</p:attrName>
                                        </p:attrNameLst>
                                      </p:cBhvr>
                                      <p:tavLst>
                                        <p:tav tm="0">
                                          <p:val>
                                            <p:strVal val="#ppt_x"/>
                                          </p:val>
                                        </p:tav>
                                        <p:tav tm="100000">
                                          <p:val>
                                            <p:strVal val="#ppt_x"/>
                                          </p:val>
                                        </p:tav>
                                      </p:tavLst>
                                    </p:anim>
                                    <p:anim calcmode="lin" valueType="num">
                                      <p:cBhvr>
                                        <p:cTn id="508" dur="750" fill="hold"/>
                                        <p:tgtEl>
                                          <p:spTgt spid="106"/>
                                        </p:tgtEl>
                                        <p:attrNameLst>
                                          <p:attrName>ppt_y</p:attrName>
                                        </p:attrNameLst>
                                      </p:cBhvr>
                                      <p:tavLst>
                                        <p:tav tm="0">
                                          <p:val>
                                            <p:strVal val="#ppt_y+.1"/>
                                          </p:val>
                                        </p:tav>
                                        <p:tav tm="100000">
                                          <p:val>
                                            <p:strVal val="#ppt_y"/>
                                          </p:val>
                                        </p:tav>
                                      </p:tavLst>
                                    </p:anim>
                                  </p:childTnLst>
                                </p:cTn>
                              </p:par>
                              <p:par>
                                <p:cTn id="509" presetID="42" presetClass="entr" presetSubtype="0" fill="hold" grpId="0" nodeType="withEffect">
                                  <p:stCondLst>
                                    <p:cond delay="0"/>
                                  </p:stCondLst>
                                  <p:childTnLst>
                                    <p:set>
                                      <p:cBhvr>
                                        <p:cTn id="510" dur="1" fill="hold">
                                          <p:stCondLst>
                                            <p:cond delay="0"/>
                                          </p:stCondLst>
                                        </p:cTn>
                                        <p:tgtEl>
                                          <p:spTgt spid="107"/>
                                        </p:tgtEl>
                                        <p:attrNameLst>
                                          <p:attrName>style.visibility</p:attrName>
                                        </p:attrNameLst>
                                      </p:cBhvr>
                                      <p:to>
                                        <p:strVal val="visible"/>
                                      </p:to>
                                    </p:set>
                                    <p:animEffect transition="in" filter="fade">
                                      <p:cBhvr>
                                        <p:cTn id="511" dur="750"/>
                                        <p:tgtEl>
                                          <p:spTgt spid="107"/>
                                        </p:tgtEl>
                                      </p:cBhvr>
                                    </p:animEffect>
                                    <p:anim calcmode="lin" valueType="num">
                                      <p:cBhvr>
                                        <p:cTn id="512" dur="750" fill="hold"/>
                                        <p:tgtEl>
                                          <p:spTgt spid="107"/>
                                        </p:tgtEl>
                                        <p:attrNameLst>
                                          <p:attrName>ppt_x</p:attrName>
                                        </p:attrNameLst>
                                      </p:cBhvr>
                                      <p:tavLst>
                                        <p:tav tm="0">
                                          <p:val>
                                            <p:strVal val="#ppt_x"/>
                                          </p:val>
                                        </p:tav>
                                        <p:tav tm="100000">
                                          <p:val>
                                            <p:strVal val="#ppt_x"/>
                                          </p:val>
                                        </p:tav>
                                      </p:tavLst>
                                    </p:anim>
                                    <p:anim calcmode="lin" valueType="num">
                                      <p:cBhvr>
                                        <p:cTn id="513" dur="750" fill="hold"/>
                                        <p:tgtEl>
                                          <p:spTgt spid="107"/>
                                        </p:tgtEl>
                                        <p:attrNameLst>
                                          <p:attrName>ppt_y</p:attrName>
                                        </p:attrNameLst>
                                      </p:cBhvr>
                                      <p:tavLst>
                                        <p:tav tm="0">
                                          <p:val>
                                            <p:strVal val="#ppt_y+.1"/>
                                          </p:val>
                                        </p:tav>
                                        <p:tav tm="100000">
                                          <p:val>
                                            <p:strVal val="#ppt_y"/>
                                          </p:val>
                                        </p:tav>
                                      </p:tavLst>
                                    </p:anim>
                                  </p:childTnLst>
                                </p:cTn>
                              </p:par>
                              <p:par>
                                <p:cTn id="514" presetID="42" presetClass="entr" presetSubtype="0" fill="hold" nodeType="withEffect">
                                  <p:stCondLst>
                                    <p:cond delay="0"/>
                                  </p:stCondLst>
                                  <p:childTnLst>
                                    <p:set>
                                      <p:cBhvr>
                                        <p:cTn id="515" dur="1" fill="hold">
                                          <p:stCondLst>
                                            <p:cond delay="0"/>
                                          </p:stCondLst>
                                        </p:cTn>
                                        <p:tgtEl>
                                          <p:spTgt spid="108"/>
                                        </p:tgtEl>
                                        <p:attrNameLst>
                                          <p:attrName>style.visibility</p:attrName>
                                        </p:attrNameLst>
                                      </p:cBhvr>
                                      <p:to>
                                        <p:strVal val="visible"/>
                                      </p:to>
                                    </p:set>
                                    <p:animEffect transition="in" filter="fade">
                                      <p:cBhvr>
                                        <p:cTn id="516" dur="750"/>
                                        <p:tgtEl>
                                          <p:spTgt spid="108"/>
                                        </p:tgtEl>
                                      </p:cBhvr>
                                    </p:animEffect>
                                    <p:anim calcmode="lin" valueType="num">
                                      <p:cBhvr>
                                        <p:cTn id="517" dur="750" fill="hold"/>
                                        <p:tgtEl>
                                          <p:spTgt spid="108"/>
                                        </p:tgtEl>
                                        <p:attrNameLst>
                                          <p:attrName>ppt_x</p:attrName>
                                        </p:attrNameLst>
                                      </p:cBhvr>
                                      <p:tavLst>
                                        <p:tav tm="0">
                                          <p:val>
                                            <p:strVal val="#ppt_x"/>
                                          </p:val>
                                        </p:tav>
                                        <p:tav tm="100000">
                                          <p:val>
                                            <p:strVal val="#ppt_x"/>
                                          </p:val>
                                        </p:tav>
                                      </p:tavLst>
                                    </p:anim>
                                    <p:anim calcmode="lin" valueType="num">
                                      <p:cBhvr>
                                        <p:cTn id="518" dur="750" fill="hold"/>
                                        <p:tgtEl>
                                          <p:spTgt spid="108"/>
                                        </p:tgtEl>
                                        <p:attrNameLst>
                                          <p:attrName>ppt_y</p:attrName>
                                        </p:attrNameLst>
                                      </p:cBhvr>
                                      <p:tavLst>
                                        <p:tav tm="0">
                                          <p:val>
                                            <p:strVal val="#ppt_y+.1"/>
                                          </p:val>
                                        </p:tav>
                                        <p:tav tm="100000">
                                          <p:val>
                                            <p:strVal val="#ppt_y"/>
                                          </p:val>
                                        </p:tav>
                                      </p:tavLst>
                                    </p:anim>
                                  </p:childTnLst>
                                </p:cTn>
                              </p:par>
                              <p:par>
                                <p:cTn id="519" presetID="42" presetClass="entr" presetSubtype="0" fill="hold" nodeType="withEffect">
                                  <p:stCondLst>
                                    <p:cond delay="0"/>
                                  </p:stCondLst>
                                  <p:childTnLst>
                                    <p:set>
                                      <p:cBhvr>
                                        <p:cTn id="520" dur="1" fill="hold">
                                          <p:stCondLst>
                                            <p:cond delay="0"/>
                                          </p:stCondLst>
                                        </p:cTn>
                                        <p:tgtEl>
                                          <p:spTgt spid="109"/>
                                        </p:tgtEl>
                                        <p:attrNameLst>
                                          <p:attrName>style.visibility</p:attrName>
                                        </p:attrNameLst>
                                      </p:cBhvr>
                                      <p:to>
                                        <p:strVal val="visible"/>
                                      </p:to>
                                    </p:set>
                                    <p:animEffect transition="in" filter="fade">
                                      <p:cBhvr>
                                        <p:cTn id="521" dur="750"/>
                                        <p:tgtEl>
                                          <p:spTgt spid="109"/>
                                        </p:tgtEl>
                                      </p:cBhvr>
                                    </p:animEffect>
                                    <p:anim calcmode="lin" valueType="num">
                                      <p:cBhvr>
                                        <p:cTn id="522" dur="750" fill="hold"/>
                                        <p:tgtEl>
                                          <p:spTgt spid="109"/>
                                        </p:tgtEl>
                                        <p:attrNameLst>
                                          <p:attrName>ppt_x</p:attrName>
                                        </p:attrNameLst>
                                      </p:cBhvr>
                                      <p:tavLst>
                                        <p:tav tm="0">
                                          <p:val>
                                            <p:strVal val="#ppt_x"/>
                                          </p:val>
                                        </p:tav>
                                        <p:tav tm="100000">
                                          <p:val>
                                            <p:strVal val="#ppt_x"/>
                                          </p:val>
                                        </p:tav>
                                      </p:tavLst>
                                    </p:anim>
                                    <p:anim calcmode="lin" valueType="num">
                                      <p:cBhvr>
                                        <p:cTn id="523" dur="750" fill="hold"/>
                                        <p:tgtEl>
                                          <p:spTgt spid="109"/>
                                        </p:tgtEl>
                                        <p:attrNameLst>
                                          <p:attrName>ppt_y</p:attrName>
                                        </p:attrNameLst>
                                      </p:cBhvr>
                                      <p:tavLst>
                                        <p:tav tm="0">
                                          <p:val>
                                            <p:strVal val="#ppt_y+.1"/>
                                          </p:val>
                                        </p:tav>
                                        <p:tav tm="100000">
                                          <p:val>
                                            <p:strVal val="#ppt_y"/>
                                          </p:val>
                                        </p:tav>
                                      </p:tavLst>
                                    </p:anim>
                                  </p:childTnLst>
                                </p:cTn>
                              </p:par>
                              <p:par>
                                <p:cTn id="524" presetID="42" presetClass="entr" presetSubtype="0" fill="hold" nodeType="withEffect">
                                  <p:stCondLst>
                                    <p:cond delay="0"/>
                                  </p:stCondLst>
                                  <p:childTnLst>
                                    <p:set>
                                      <p:cBhvr>
                                        <p:cTn id="525" dur="1" fill="hold">
                                          <p:stCondLst>
                                            <p:cond delay="0"/>
                                          </p:stCondLst>
                                        </p:cTn>
                                        <p:tgtEl>
                                          <p:spTgt spid="110"/>
                                        </p:tgtEl>
                                        <p:attrNameLst>
                                          <p:attrName>style.visibility</p:attrName>
                                        </p:attrNameLst>
                                      </p:cBhvr>
                                      <p:to>
                                        <p:strVal val="visible"/>
                                      </p:to>
                                    </p:set>
                                    <p:animEffect transition="in" filter="fade">
                                      <p:cBhvr>
                                        <p:cTn id="526" dur="750"/>
                                        <p:tgtEl>
                                          <p:spTgt spid="110"/>
                                        </p:tgtEl>
                                      </p:cBhvr>
                                    </p:animEffect>
                                    <p:anim calcmode="lin" valueType="num">
                                      <p:cBhvr>
                                        <p:cTn id="527" dur="750" fill="hold"/>
                                        <p:tgtEl>
                                          <p:spTgt spid="110"/>
                                        </p:tgtEl>
                                        <p:attrNameLst>
                                          <p:attrName>ppt_x</p:attrName>
                                        </p:attrNameLst>
                                      </p:cBhvr>
                                      <p:tavLst>
                                        <p:tav tm="0">
                                          <p:val>
                                            <p:strVal val="#ppt_x"/>
                                          </p:val>
                                        </p:tav>
                                        <p:tav tm="100000">
                                          <p:val>
                                            <p:strVal val="#ppt_x"/>
                                          </p:val>
                                        </p:tav>
                                      </p:tavLst>
                                    </p:anim>
                                    <p:anim calcmode="lin" valueType="num">
                                      <p:cBhvr>
                                        <p:cTn id="528" dur="750" fill="hold"/>
                                        <p:tgtEl>
                                          <p:spTgt spid="110"/>
                                        </p:tgtEl>
                                        <p:attrNameLst>
                                          <p:attrName>ppt_y</p:attrName>
                                        </p:attrNameLst>
                                      </p:cBhvr>
                                      <p:tavLst>
                                        <p:tav tm="0">
                                          <p:val>
                                            <p:strVal val="#ppt_y+.1"/>
                                          </p:val>
                                        </p:tav>
                                        <p:tav tm="100000">
                                          <p:val>
                                            <p:strVal val="#ppt_y"/>
                                          </p:val>
                                        </p:tav>
                                      </p:tavLst>
                                    </p:anim>
                                  </p:childTnLst>
                                </p:cTn>
                              </p:par>
                              <p:par>
                                <p:cTn id="529" presetID="42" presetClass="entr" presetSubtype="0" fill="hold" nodeType="withEffect">
                                  <p:stCondLst>
                                    <p:cond delay="0"/>
                                  </p:stCondLst>
                                  <p:childTnLst>
                                    <p:set>
                                      <p:cBhvr>
                                        <p:cTn id="530" dur="1" fill="hold">
                                          <p:stCondLst>
                                            <p:cond delay="0"/>
                                          </p:stCondLst>
                                        </p:cTn>
                                        <p:tgtEl>
                                          <p:spTgt spid="111"/>
                                        </p:tgtEl>
                                        <p:attrNameLst>
                                          <p:attrName>style.visibility</p:attrName>
                                        </p:attrNameLst>
                                      </p:cBhvr>
                                      <p:to>
                                        <p:strVal val="visible"/>
                                      </p:to>
                                    </p:set>
                                    <p:animEffect transition="in" filter="fade">
                                      <p:cBhvr>
                                        <p:cTn id="531" dur="750"/>
                                        <p:tgtEl>
                                          <p:spTgt spid="111"/>
                                        </p:tgtEl>
                                      </p:cBhvr>
                                    </p:animEffect>
                                    <p:anim calcmode="lin" valueType="num">
                                      <p:cBhvr>
                                        <p:cTn id="532" dur="750" fill="hold"/>
                                        <p:tgtEl>
                                          <p:spTgt spid="111"/>
                                        </p:tgtEl>
                                        <p:attrNameLst>
                                          <p:attrName>ppt_x</p:attrName>
                                        </p:attrNameLst>
                                      </p:cBhvr>
                                      <p:tavLst>
                                        <p:tav tm="0">
                                          <p:val>
                                            <p:strVal val="#ppt_x"/>
                                          </p:val>
                                        </p:tav>
                                        <p:tav tm="100000">
                                          <p:val>
                                            <p:strVal val="#ppt_x"/>
                                          </p:val>
                                        </p:tav>
                                      </p:tavLst>
                                    </p:anim>
                                    <p:anim calcmode="lin" valueType="num">
                                      <p:cBhvr>
                                        <p:cTn id="533" dur="750" fill="hold"/>
                                        <p:tgtEl>
                                          <p:spTgt spid="111"/>
                                        </p:tgtEl>
                                        <p:attrNameLst>
                                          <p:attrName>ppt_y</p:attrName>
                                        </p:attrNameLst>
                                      </p:cBhvr>
                                      <p:tavLst>
                                        <p:tav tm="0">
                                          <p:val>
                                            <p:strVal val="#ppt_y+.1"/>
                                          </p:val>
                                        </p:tav>
                                        <p:tav tm="100000">
                                          <p:val>
                                            <p:strVal val="#ppt_y"/>
                                          </p:val>
                                        </p:tav>
                                      </p:tavLst>
                                    </p:anim>
                                  </p:childTnLst>
                                </p:cTn>
                              </p:par>
                              <p:par>
                                <p:cTn id="534" presetID="42" presetClass="entr" presetSubtype="0" fill="hold" nodeType="withEffect">
                                  <p:stCondLst>
                                    <p:cond delay="0"/>
                                  </p:stCondLst>
                                  <p:childTnLst>
                                    <p:set>
                                      <p:cBhvr>
                                        <p:cTn id="535" dur="1" fill="hold">
                                          <p:stCondLst>
                                            <p:cond delay="0"/>
                                          </p:stCondLst>
                                        </p:cTn>
                                        <p:tgtEl>
                                          <p:spTgt spid="112"/>
                                        </p:tgtEl>
                                        <p:attrNameLst>
                                          <p:attrName>style.visibility</p:attrName>
                                        </p:attrNameLst>
                                      </p:cBhvr>
                                      <p:to>
                                        <p:strVal val="visible"/>
                                      </p:to>
                                    </p:set>
                                    <p:animEffect transition="in" filter="fade">
                                      <p:cBhvr>
                                        <p:cTn id="536" dur="750"/>
                                        <p:tgtEl>
                                          <p:spTgt spid="112"/>
                                        </p:tgtEl>
                                      </p:cBhvr>
                                    </p:animEffect>
                                    <p:anim calcmode="lin" valueType="num">
                                      <p:cBhvr>
                                        <p:cTn id="537" dur="750" fill="hold"/>
                                        <p:tgtEl>
                                          <p:spTgt spid="112"/>
                                        </p:tgtEl>
                                        <p:attrNameLst>
                                          <p:attrName>ppt_x</p:attrName>
                                        </p:attrNameLst>
                                      </p:cBhvr>
                                      <p:tavLst>
                                        <p:tav tm="0">
                                          <p:val>
                                            <p:strVal val="#ppt_x"/>
                                          </p:val>
                                        </p:tav>
                                        <p:tav tm="100000">
                                          <p:val>
                                            <p:strVal val="#ppt_x"/>
                                          </p:val>
                                        </p:tav>
                                      </p:tavLst>
                                    </p:anim>
                                    <p:anim calcmode="lin" valueType="num">
                                      <p:cBhvr>
                                        <p:cTn id="538" dur="750" fill="hold"/>
                                        <p:tgtEl>
                                          <p:spTgt spid="112"/>
                                        </p:tgtEl>
                                        <p:attrNameLst>
                                          <p:attrName>ppt_y</p:attrName>
                                        </p:attrNameLst>
                                      </p:cBhvr>
                                      <p:tavLst>
                                        <p:tav tm="0">
                                          <p:val>
                                            <p:strVal val="#ppt_y+.1"/>
                                          </p:val>
                                        </p:tav>
                                        <p:tav tm="100000">
                                          <p:val>
                                            <p:strVal val="#ppt_y"/>
                                          </p:val>
                                        </p:tav>
                                      </p:tavLst>
                                    </p:anim>
                                  </p:childTnLst>
                                </p:cTn>
                              </p:par>
                              <p:par>
                                <p:cTn id="539" presetID="42" presetClass="entr" presetSubtype="0" fill="hold" nodeType="withEffect">
                                  <p:stCondLst>
                                    <p:cond delay="0"/>
                                  </p:stCondLst>
                                  <p:childTnLst>
                                    <p:set>
                                      <p:cBhvr>
                                        <p:cTn id="540" dur="1" fill="hold">
                                          <p:stCondLst>
                                            <p:cond delay="0"/>
                                          </p:stCondLst>
                                        </p:cTn>
                                        <p:tgtEl>
                                          <p:spTgt spid="113"/>
                                        </p:tgtEl>
                                        <p:attrNameLst>
                                          <p:attrName>style.visibility</p:attrName>
                                        </p:attrNameLst>
                                      </p:cBhvr>
                                      <p:to>
                                        <p:strVal val="visible"/>
                                      </p:to>
                                    </p:set>
                                    <p:animEffect transition="in" filter="fade">
                                      <p:cBhvr>
                                        <p:cTn id="541" dur="750"/>
                                        <p:tgtEl>
                                          <p:spTgt spid="113"/>
                                        </p:tgtEl>
                                      </p:cBhvr>
                                    </p:animEffect>
                                    <p:anim calcmode="lin" valueType="num">
                                      <p:cBhvr>
                                        <p:cTn id="542" dur="750" fill="hold"/>
                                        <p:tgtEl>
                                          <p:spTgt spid="113"/>
                                        </p:tgtEl>
                                        <p:attrNameLst>
                                          <p:attrName>ppt_x</p:attrName>
                                        </p:attrNameLst>
                                      </p:cBhvr>
                                      <p:tavLst>
                                        <p:tav tm="0">
                                          <p:val>
                                            <p:strVal val="#ppt_x"/>
                                          </p:val>
                                        </p:tav>
                                        <p:tav tm="100000">
                                          <p:val>
                                            <p:strVal val="#ppt_x"/>
                                          </p:val>
                                        </p:tav>
                                      </p:tavLst>
                                    </p:anim>
                                    <p:anim calcmode="lin" valueType="num">
                                      <p:cBhvr>
                                        <p:cTn id="543" dur="750" fill="hold"/>
                                        <p:tgtEl>
                                          <p:spTgt spid="113"/>
                                        </p:tgtEl>
                                        <p:attrNameLst>
                                          <p:attrName>ppt_y</p:attrName>
                                        </p:attrNameLst>
                                      </p:cBhvr>
                                      <p:tavLst>
                                        <p:tav tm="0">
                                          <p:val>
                                            <p:strVal val="#ppt_y+.1"/>
                                          </p:val>
                                        </p:tav>
                                        <p:tav tm="100000">
                                          <p:val>
                                            <p:strVal val="#ppt_y"/>
                                          </p:val>
                                        </p:tav>
                                      </p:tavLst>
                                    </p:anim>
                                  </p:childTnLst>
                                </p:cTn>
                              </p:par>
                              <p:par>
                                <p:cTn id="544" presetID="42" presetClass="entr" presetSubtype="0" fill="hold" nodeType="withEffect">
                                  <p:stCondLst>
                                    <p:cond delay="0"/>
                                  </p:stCondLst>
                                  <p:childTnLst>
                                    <p:set>
                                      <p:cBhvr>
                                        <p:cTn id="545" dur="1" fill="hold">
                                          <p:stCondLst>
                                            <p:cond delay="0"/>
                                          </p:stCondLst>
                                        </p:cTn>
                                        <p:tgtEl>
                                          <p:spTgt spid="114"/>
                                        </p:tgtEl>
                                        <p:attrNameLst>
                                          <p:attrName>style.visibility</p:attrName>
                                        </p:attrNameLst>
                                      </p:cBhvr>
                                      <p:to>
                                        <p:strVal val="visible"/>
                                      </p:to>
                                    </p:set>
                                    <p:animEffect transition="in" filter="fade">
                                      <p:cBhvr>
                                        <p:cTn id="546" dur="750"/>
                                        <p:tgtEl>
                                          <p:spTgt spid="114"/>
                                        </p:tgtEl>
                                      </p:cBhvr>
                                    </p:animEffect>
                                    <p:anim calcmode="lin" valueType="num">
                                      <p:cBhvr>
                                        <p:cTn id="547" dur="750" fill="hold"/>
                                        <p:tgtEl>
                                          <p:spTgt spid="114"/>
                                        </p:tgtEl>
                                        <p:attrNameLst>
                                          <p:attrName>ppt_x</p:attrName>
                                        </p:attrNameLst>
                                      </p:cBhvr>
                                      <p:tavLst>
                                        <p:tav tm="0">
                                          <p:val>
                                            <p:strVal val="#ppt_x"/>
                                          </p:val>
                                        </p:tav>
                                        <p:tav tm="100000">
                                          <p:val>
                                            <p:strVal val="#ppt_x"/>
                                          </p:val>
                                        </p:tav>
                                      </p:tavLst>
                                    </p:anim>
                                    <p:anim calcmode="lin" valueType="num">
                                      <p:cBhvr>
                                        <p:cTn id="548" dur="750" fill="hold"/>
                                        <p:tgtEl>
                                          <p:spTgt spid="114"/>
                                        </p:tgtEl>
                                        <p:attrNameLst>
                                          <p:attrName>ppt_y</p:attrName>
                                        </p:attrNameLst>
                                      </p:cBhvr>
                                      <p:tavLst>
                                        <p:tav tm="0">
                                          <p:val>
                                            <p:strVal val="#ppt_y+.1"/>
                                          </p:val>
                                        </p:tav>
                                        <p:tav tm="100000">
                                          <p:val>
                                            <p:strVal val="#ppt_y"/>
                                          </p:val>
                                        </p:tav>
                                      </p:tavLst>
                                    </p:anim>
                                  </p:childTnLst>
                                </p:cTn>
                              </p:par>
                              <p:par>
                                <p:cTn id="549" presetID="42" presetClass="entr" presetSubtype="0" fill="hold" nodeType="withEffect">
                                  <p:stCondLst>
                                    <p:cond delay="0"/>
                                  </p:stCondLst>
                                  <p:childTnLst>
                                    <p:set>
                                      <p:cBhvr>
                                        <p:cTn id="550" dur="1" fill="hold">
                                          <p:stCondLst>
                                            <p:cond delay="0"/>
                                          </p:stCondLst>
                                        </p:cTn>
                                        <p:tgtEl>
                                          <p:spTgt spid="115"/>
                                        </p:tgtEl>
                                        <p:attrNameLst>
                                          <p:attrName>style.visibility</p:attrName>
                                        </p:attrNameLst>
                                      </p:cBhvr>
                                      <p:to>
                                        <p:strVal val="visible"/>
                                      </p:to>
                                    </p:set>
                                    <p:animEffect transition="in" filter="fade">
                                      <p:cBhvr>
                                        <p:cTn id="551" dur="750"/>
                                        <p:tgtEl>
                                          <p:spTgt spid="115"/>
                                        </p:tgtEl>
                                      </p:cBhvr>
                                    </p:animEffect>
                                    <p:anim calcmode="lin" valueType="num">
                                      <p:cBhvr>
                                        <p:cTn id="552" dur="750" fill="hold"/>
                                        <p:tgtEl>
                                          <p:spTgt spid="115"/>
                                        </p:tgtEl>
                                        <p:attrNameLst>
                                          <p:attrName>ppt_x</p:attrName>
                                        </p:attrNameLst>
                                      </p:cBhvr>
                                      <p:tavLst>
                                        <p:tav tm="0">
                                          <p:val>
                                            <p:strVal val="#ppt_x"/>
                                          </p:val>
                                        </p:tav>
                                        <p:tav tm="100000">
                                          <p:val>
                                            <p:strVal val="#ppt_x"/>
                                          </p:val>
                                        </p:tav>
                                      </p:tavLst>
                                    </p:anim>
                                    <p:anim calcmode="lin" valueType="num">
                                      <p:cBhvr>
                                        <p:cTn id="553" dur="750" fill="hold"/>
                                        <p:tgtEl>
                                          <p:spTgt spid="115"/>
                                        </p:tgtEl>
                                        <p:attrNameLst>
                                          <p:attrName>ppt_y</p:attrName>
                                        </p:attrNameLst>
                                      </p:cBhvr>
                                      <p:tavLst>
                                        <p:tav tm="0">
                                          <p:val>
                                            <p:strVal val="#ppt_y+.1"/>
                                          </p:val>
                                        </p:tav>
                                        <p:tav tm="100000">
                                          <p:val>
                                            <p:strVal val="#ppt_y"/>
                                          </p:val>
                                        </p:tav>
                                      </p:tavLst>
                                    </p:anim>
                                  </p:childTnLst>
                                </p:cTn>
                              </p:par>
                              <p:par>
                                <p:cTn id="554" presetID="42" presetClass="entr" presetSubtype="0" fill="hold" nodeType="withEffect">
                                  <p:stCondLst>
                                    <p:cond delay="0"/>
                                  </p:stCondLst>
                                  <p:childTnLst>
                                    <p:set>
                                      <p:cBhvr>
                                        <p:cTn id="555" dur="1" fill="hold">
                                          <p:stCondLst>
                                            <p:cond delay="0"/>
                                          </p:stCondLst>
                                        </p:cTn>
                                        <p:tgtEl>
                                          <p:spTgt spid="116"/>
                                        </p:tgtEl>
                                        <p:attrNameLst>
                                          <p:attrName>style.visibility</p:attrName>
                                        </p:attrNameLst>
                                      </p:cBhvr>
                                      <p:to>
                                        <p:strVal val="visible"/>
                                      </p:to>
                                    </p:set>
                                    <p:animEffect transition="in" filter="fade">
                                      <p:cBhvr>
                                        <p:cTn id="556" dur="750"/>
                                        <p:tgtEl>
                                          <p:spTgt spid="116"/>
                                        </p:tgtEl>
                                      </p:cBhvr>
                                    </p:animEffect>
                                    <p:anim calcmode="lin" valueType="num">
                                      <p:cBhvr>
                                        <p:cTn id="557" dur="750" fill="hold"/>
                                        <p:tgtEl>
                                          <p:spTgt spid="116"/>
                                        </p:tgtEl>
                                        <p:attrNameLst>
                                          <p:attrName>ppt_x</p:attrName>
                                        </p:attrNameLst>
                                      </p:cBhvr>
                                      <p:tavLst>
                                        <p:tav tm="0">
                                          <p:val>
                                            <p:strVal val="#ppt_x"/>
                                          </p:val>
                                        </p:tav>
                                        <p:tav tm="100000">
                                          <p:val>
                                            <p:strVal val="#ppt_x"/>
                                          </p:val>
                                        </p:tav>
                                      </p:tavLst>
                                    </p:anim>
                                    <p:anim calcmode="lin" valueType="num">
                                      <p:cBhvr>
                                        <p:cTn id="558" dur="750" fill="hold"/>
                                        <p:tgtEl>
                                          <p:spTgt spid="116"/>
                                        </p:tgtEl>
                                        <p:attrNameLst>
                                          <p:attrName>ppt_y</p:attrName>
                                        </p:attrNameLst>
                                      </p:cBhvr>
                                      <p:tavLst>
                                        <p:tav tm="0">
                                          <p:val>
                                            <p:strVal val="#ppt_y+.1"/>
                                          </p:val>
                                        </p:tav>
                                        <p:tav tm="100000">
                                          <p:val>
                                            <p:strVal val="#ppt_y"/>
                                          </p:val>
                                        </p:tav>
                                      </p:tavLst>
                                    </p:anim>
                                  </p:childTnLst>
                                </p:cTn>
                              </p:par>
                              <p:par>
                                <p:cTn id="559" presetID="42" presetClass="entr" presetSubtype="0" fill="hold" nodeType="withEffect">
                                  <p:stCondLst>
                                    <p:cond delay="0"/>
                                  </p:stCondLst>
                                  <p:childTnLst>
                                    <p:set>
                                      <p:cBhvr>
                                        <p:cTn id="560" dur="1" fill="hold">
                                          <p:stCondLst>
                                            <p:cond delay="0"/>
                                          </p:stCondLst>
                                        </p:cTn>
                                        <p:tgtEl>
                                          <p:spTgt spid="117"/>
                                        </p:tgtEl>
                                        <p:attrNameLst>
                                          <p:attrName>style.visibility</p:attrName>
                                        </p:attrNameLst>
                                      </p:cBhvr>
                                      <p:to>
                                        <p:strVal val="visible"/>
                                      </p:to>
                                    </p:set>
                                    <p:animEffect transition="in" filter="fade">
                                      <p:cBhvr>
                                        <p:cTn id="561" dur="750"/>
                                        <p:tgtEl>
                                          <p:spTgt spid="117"/>
                                        </p:tgtEl>
                                      </p:cBhvr>
                                    </p:animEffect>
                                    <p:anim calcmode="lin" valueType="num">
                                      <p:cBhvr>
                                        <p:cTn id="562" dur="750" fill="hold"/>
                                        <p:tgtEl>
                                          <p:spTgt spid="117"/>
                                        </p:tgtEl>
                                        <p:attrNameLst>
                                          <p:attrName>ppt_x</p:attrName>
                                        </p:attrNameLst>
                                      </p:cBhvr>
                                      <p:tavLst>
                                        <p:tav tm="0">
                                          <p:val>
                                            <p:strVal val="#ppt_x"/>
                                          </p:val>
                                        </p:tav>
                                        <p:tav tm="100000">
                                          <p:val>
                                            <p:strVal val="#ppt_x"/>
                                          </p:val>
                                        </p:tav>
                                      </p:tavLst>
                                    </p:anim>
                                    <p:anim calcmode="lin" valueType="num">
                                      <p:cBhvr>
                                        <p:cTn id="563" dur="750" fill="hold"/>
                                        <p:tgtEl>
                                          <p:spTgt spid="117"/>
                                        </p:tgtEl>
                                        <p:attrNameLst>
                                          <p:attrName>ppt_y</p:attrName>
                                        </p:attrNameLst>
                                      </p:cBhvr>
                                      <p:tavLst>
                                        <p:tav tm="0">
                                          <p:val>
                                            <p:strVal val="#ppt_y+.1"/>
                                          </p:val>
                                        </p:tav>
                                        <p:tav tm="100000">
                                          <p:val>
                                            <p:strVal val="#ppt_y"/>
                                          </p:val>
                                        </p:tav>
                                      </p:tavLst>
                                    </p:anim>
                                  </p:childTnLst>
                                </p:cTn>
                              </p:par>
                              <p:par>
                                <p:cTn id="564" presetID="42" presetClass="entr" presetSubtype="0" fill="hold" nodeType="withEffect">
                                  <p:stCondLst>
                                    <p:cond delay="0"/>
                                  </p:stCondLst>
                                  <p:childTnLst>
                                    <p:set>
                                      <p:cBhvr>
                                        <p:cTn id="565" dur="1" fill="hold">
                                          <p:stCondLst>
                                            <p:cond delay="0"/>
                                          </p:stCondLst>
                                        </p:cTn>
                                        <p:tgtEl>
                                          <p:spTgt spid="118"/>
                                        </p:tgtEl>
                                        <p:attrNameLst>
                                          <p:attrName>style.visibility</p:attrName>
                                        </p:attrNameLst>
                                      </p:cBhvr>
                                      <p:to>
                                        <p:strVal val="visible"/>
                                      </p:to>
                                    </p:set>
                                    <p:animEffect transition="in" filter="fade">
                                      <p:cBhvr>
                                        <p:cTn id="566" dur="750"/>
                                        <p:tgtEl>
                                          <p:spTgt spid="118"/>
                                        </p:tgtEl>
                                      </p:cBhvr>
                                    </p:animEffect>
                                    <p:anim calcmode="lin" valueType="num">
                                      <p:cBhvr>
                                        <p:cTn id="567" dur="750" fill="hold"/>
                                        <p:tgtEl>
                                          <p:spTgt spid="118"/>
                                        </p:tgtEl>
                                        <p:attrNameLst>
                                          <p:attrName>ppt_x</p:attrName>
                                        </p:attrNameLst>
                                      </p:cBhvr>
                                      <p:tavLst>
                                        <p:tav tm="0">
                                          <p:val>
                                            <p:strVal val="#ppt_x"/>
                                          </p:val>
                                        </p:tav>
                                        <p:tav tm="100000">
                                          <p:val>
                                            <p:strVal val="#ppt_x"/>
                                          </p:val>
                                        </p:tav>
                                      </p:tavLst>
                                    </p:anim>
                                    <p:anim calcmode="lin" valueType="num">
                                      <p:cBhvr>
                                        <p:cTn id="568" dur="750" fill="hold"/>
                                        <p:tgtEl>
                                          <p:spTgt spid="118"/>
                                        </p:tgtEl>
                                        <p:attrNameLst>
                                          <p:attrName>ppt_y</p:attrName>
                                        </p:attrNameLst>
                                      </p:cBhvr>
                                      <p:tavLst>
                                        <p:tav tm="0">
                                          <p:val>
                                            <p:strVal val="#ppt_y+.1"/>
                                          </p:val>
                                        </p:tav>
                                        <p:tav tm="100000">
                                          <p:val>
                                            <p:strVal val="#ppt_y"/>
                                          </p:val>
                                        </p:tav>
                                      </p:tavLst>
                                    </p:anim>
                                  </p:childTnLst>
                                </p:cTn>
                              </p:par>
                              <p:par>
                                <p:cTn id="569" presetID="42" presetClass="entr" presetSubtype="0" fill="hold" nodeType="withEffect">
                                  <p:stCondLst>
                                    <p:cond delay="0"/>
                                  </p:stCondLst>
                                  <p:childTnLst>
                                    <p:set>
                                      <p:cBhvr>
                                        <p:cTn id="570" dur="1" fill="hold">
                                          <p:stCondLst>
                                            <p:cond delay="0"/>
                                          </p:stCondLst>
                                        </p:cTn>
                                        <p:tgtEl>
                                          <p:spTgt spid="119"/>
                                        </p:tgtEl>
                                        <p:attrNameLst>
                                          <p:attrName>style.visibility</p:attrName>
                                        </p:attrNameLst>
                                      </p:cBhvr>
                                      <p:to>
                                        <p:strVal val="visible"/>
                                      </p:to>
                                    </p:set>
                                    <p:animEffect transition="in" filter="fade">
                                      <p:cBhvr>
                                        <p:cTn id="571" dur="750"/>
                                        <p:tgtEl>
                                          <p:spTgt spid="119"/>
                                        </p:tgtEl>
                                      </p:cBhvr>
                                    </p:animEffect>
                                    <p:anim calcmode="lin" valueType="num">
                                      <p:cBhvr>
                                        <p:cTn id="572" dur="750" fill="hold"/>
                                        <p:tgtEl>
                                          <p:spTgt spid="119"/>
                                        </p:tgtEl>
                                        <p:attrNameLst>
                                          <p:attrName>ppt_x</p:attrName>
                                        </p:attrNameLst>
                                      </p:cBhvr>
                                      <p:tavLst>
                                        <p:tav tm="0">
                                          <p:val>
                                            <p:strVal val="#ppt_x"/>
                                          </p:val>
                                        </p:tav>
                                        <p:tav tm="100000">
                                          <p:val>
                                            <p:strVal val="#ppt_x"/>
                                          </p:val>
                                        </p:tav>
                                      </p:tavLst>
                                    </p:anim>
                                    <p:anim calcmode="lin" valueType="num">
                                      <p:cBhvr>
                                        <p:cTn id="573" dur="750" fill="hold"/>
                                        <p:tgtEl>
                                          <p:spTgt spid="119"/>
                                        </p:tgtEl>
                                        <p:attrNameLst>
                                          <p:attrName>ppt_y</p:attrName>
                                        </p:attrNameLst>
                                      </p:cBhvr>
                                      <p:tavLst>
                                        <p:tav tm="0">
                                          <p:val>
                                            <p:strVal val="#ppt_y+.1"/>
                                          </p:val>
                                        </p:tav>
                                        <p:tav tm="100000">
                                          <p:val>
                                            <p:strVal val="#ppt_y"/>
                                          </p:val>
                                        </p:tav>
                                      </p:tavLst>
                                    </p:anim>
                                  </p:childTnLst>
                                </p:cTn>
                              </p:par>
                              <p:par>
                                <p:cTn id="574" presetID="42" presetClass="entr" presetSubtype="0" fill="hold" nodeType="withEffect">
                                  <p:stCondLst>
                                    <p:cond delay="0"/>
                                  </p:stCondLst>
                                  <p:childTnLst>
                                    <p:set>
                                      <p:cBhvr>
                                        <p:cTn id="575" dur="1" fill="hold">
                                          <p:stCondLst>
                                            <p:cond delay="0"/>
                                          </p:stCondLst>
                                        </p:cTn>
                                        <p:tgtEl>
                                          <p:spTgt spid="120"/>
                                        </p:tgtEl>
                                        <p:attrNameLst>
                                          <p:attrName>style.visibility</p:attrName>
                                        </p:attrNameLst>
                                      </p:cBhvr>
                                      <p:to>
                                        <p:strVal val="visible"/>
                                      </p:to>
                                    </p:set>
                                    <p:animEffect transition="in" filter="fade">
                                      <p:cBhvr>
                                        <p:cTn id="576" dur="750"/>
                                        <p:tgtEl>
                                          <p:spTgt spid="120"/>
                                        </p:tgtEl>
                                      </p:cBhvr>
                                    </p:animEffect>
                                    <p:anim calcmode="lin" valueType="num">
                                      <p:cBhvr>
                                        <p:cTn id="577" dur="750" fill="hold"/>
                                        <p:tgtEl>
                                          <p:spTgt spid="120"/>
                                        </p:tgtEl>
                                        <p:attrNameLst>
                                          <p:attrName>ppt_x</p:attrName>
                                        </p:attrNameLst>
                                      </p:cBhvr>
                                      <p:tavLst>
                                        <p:tav tm="0">
                                          <p:val>
                                            <p:strVal val="#ppt_x"/>
                                          </p:val>
                                        </p:tav>
                                        <p:tav tm="100000">
                                          <p:val>
                                            <p:strVal val="#ppt_x"/>
                                          </p:val>
                                        </p:tav>
                                      </p:tavLst>
                                    </p:anim>
                                    <p:anim calcmode="lin" valueType="num">
                                      <p:cBhvr>
                                        <p:cTn id="578" dur="750" fill="hold"/>
                                        <p:tgtEl>
                                          <p:spTgt spid="120"/>
                                        </p:tgtEl>
                                        <p:attrNameLst>
                                          <p:attrName>ppt_y</p:attrName>
                                        </p:attrNameLst>
                                      </p:cBhvr>
                                      <p:tavLst>
                                        <p:tav tm="0">
                                          <p:val>
                                            <p:strVal val="#ppt_y+.1"/>
                                          </p:val>
                                        </p:tav>
                                        <p:tav tm="100000">
                                          <p:val>
                                            <p:strVal val="#ppt_y"/>
                                          </p:val>
                                        </p:tav>
                                      </p:tavLst>
                                    </p:anim>
                                  </p:childTnLst>
                                </p:cTn>
                              </p:par>
                              <p:par>
                                <p:cTn id="579" presetID="42" presetClass="entr" presetSubtype="0" fill="hold" nodeType="withEffect">
                                  <p:stCondLst>
                                    <p:cond delay="0"/>
                                  </p:stCondLst>
                                  <p:childTnLst>
                                    <p:set>
                                      <p:cBhvr>
                                        <p:cTn id="580" dur="1" fill="hold">
                                          <p:stCondLst>
                                            <p:cond delay="0"/>
                                          </p:stCondLst>
                                        </p:cTn>
                                        <p:tgtEl>
                                          <p:spTgt spid="121"/>
                                        </p:tgtEl>
                                        <p:attrNameLst>
                                          <p:attrName>style.visibility</p:attrName>
                                        </p:attrNameLst>
                                      </p:cBhvr>
                                      <p:to>
                                        <p:strVal val="visible"/>
                                      </p:to>
                                    </p:set>
                                    <p:animEffect transition="in" filter="fade">
                                      <p:cBhvr>
                                        <p:cTn id="581" dur="750"/>
                                        <p:tgtEl>
                                          <p:spTgt spid="121"/>
                                        </p:tgtEl>
                                      </p:cBhvr>
                                    </p:animEffect>
                                    <p:anim calcmode="lin" valueType="num">
                                      <p:cBhvr>
                                        <p:cTn id="582" dur="750" fill="hold"/>
                                        <p:tgtEl>
                                          <p:spTgt spid="121"/>
                                        </p:tgtEl>
                                        <p:attrNameLst>
                                          <p:attrName>ppt_x</p:attrName>
                                        </p:attrNameLst>
                                      </p:cBhvr>
                                      <p:tavLst>
                                        <p:tav tm="0">
                                          <p:val>
                                            <p:strVal val="#ppt_x"/>
                                          </p:val>
                                        </p:tav>
                                        <p:tav tm="100000">
                                          <p:val>
                                            <p:strVal val="#ppt_x"/>
                                          </p:val>
                                        </p:tav>
                                      </p:tavLst>
                                    </p:anim>
                                    <p:anim calcmode="lin" valueType="num">
                                      <p:cBhvr>
                                        <p:cTn id="583" dur="750" fill="hold"/>
                                        <p:tgtEl>
                                          <p:spTgt spid="121"/>
                                        </p:tgtEl>
                                        <p:attrNameLst>
                                          <p:attrName>ppt_y</p:attrName>
                                        </p:attrNameLst>
                                      </p:cBhvr>
                                      <p:tavLst>
                                        <p:tav tm="0">
                                          <p:val>
                                            <p:strVal val="#ppt_y+.1"/>
                                          </p:val>
                                        </p:tav>
                                        <p:tav tm="100000">
                                          <p:val>
                                            <p:strVal val="#ppt_y"/>
                                          </p:val>
                                        </p:tav>
                                      </p:tavLst>
                                    </p:anim>
                                  </p:childTnLst>
                                </p:cTn>
                              </p:par>
                              <p:par>
                                <p:cTn id="584" presetID="42" presetClass="entr" presetSubtype="0" fill="hold" nodeType="withEffect">
                                  <p:stCondLst>
                                    <p:cond delay="0"/>
                                  </p:stCondLst>
                                  <p:childTnLst>
                                    <p:set>
                                      <p:cBhvr>
                                        <p:cTn id="585" dur="1" fill="hold">
                                          <p:stCondLst>
                                            <p:cond delay="0"/>
                                          </p:stCondLst>
                                        </p:cTn>
                                        <p:tgtEl>
                                          <p:spTgt spid="122"/>
                                        </p:tgtEl>
                                        <p:attrNameLst>
                                          <p:attrName>style.visibility</p:attrName>
                                        </p:attrNameLst>
                                      </p:cBhvr>
                                      <p:to>
                                        <p:strVal val="visible"/>
                                      </p:to>
                                    </p:set>
                                    <p:animEffect transition="in" filter="fade">
                                      <p:cBhvr>
                                        <p:cTn id="586" dur="750"/>
                                        <p:tgtEl>
                                          <p:spTgt spid="122"/>
                                        </p:tgtEl>
                                      </p:cBhvr>
                                    </p:animEffect>
                                    <p:anim calcmode="lin" valueType="num">
                                      <p:cBhvr>
                                        <p:cTn id="587" dur="750" fill="hold"/>
                                        <p:tgtEl>
                                          <p:spTgt spid="122"/>
                                        </p:tgtEl>
                                        <p:attrNameLst>
                                          <p:attrName>ppt_x</p:attrName>
                                        </p:attrNameLst>
                                      </p:cBhvr>
                                      <p:tavLst>
                                        <p:tav tm="0">
                                          <p:val>
                                            <p:strVal val="#ppt_x"/>
                                          </p:val>
                                        </p:tav>
                                        <p:tav tm="100000">
                                          <p:val>
                                            <p:strVal val="#ppt_x"/>
                                          </p:val>
                                        </p:tav>
                                      </p:tavLst>
                                    </p:anim>
                                    <p:anim calcmode="lin" valueType="num">
                                      <p:cBhvr>
                                        <p:cTn id="588" dur="750" fill="hold"/>
                                        <p:tgtEl>
                                          <p:spTgt spid="122"/>
                                        </p:tgtEl>
                                        <p:attrNameLst>
                                          <p:attrName>ppt_y</p:attrName>
                                        </p:attrNameLst>
                                      </p:cBhvr>
                                      <p:tavLst>
                                        <p:tav tm="0">
                                          <p:val>
                                            <p:strVal val="#ppt_y+.1"/>
                                          </p:val>
                                        </p:tav>
                                        <p:tav tm="100000">
                                          <p:val>
                                            <p:strVal val="#ppt_y"/>
                                          </p:val>
                                        </p:tav>
                                      </p:tavLst>
                                    </p:anim>
                                  </p:childTnLst>
                                </p:cTn>
                              </p:par>
                              <p:par>
                                <p:cTn id="589" presetID="42" presetClass="entr" presetSubtype="0" fill="hold" nodeType="withEffect">
                                  <p:stCondLst>
                                    <p:cond delay="0"/>
                                  </p:stCondLst>
                                  <p:childTnLst>
                                    <p:set>
                                      <p:cBhvr>
                                        <p:cTn id="590" dur="1" fill="hold">
                                          <p:stCondLst>
                                            <p:cond delay="0"/>
                                          </p:stCondLst>
                                        </p:cTn>
                                        <p:tgtEl>
                                          <p:spTgt spid="123"/>
                                        </p:tgtEl>
                                        <p:attrNameLst>
                                          <p:attrName>style.visibility</p:attrName>
                                        </p:attrNameLst>
                                      </p:cBhvr>
                                      <p:to>
                                        <p:strVal val="visible"/>
                                      </p:to>
                                    </p:set>
                                    <p:animEffect transition="in" filter="fade">
                                      <p:cBhvr>
                                        <p:cTn id="591" dur="750"/>
                                        <p:tgtEl>
                                          <p:spTgt spid="123"/>
                                        </p:tgtEl>
                                      </p:cBhvr>
                                    </p:animEffect>
                                    <p:anim calcmode="lin" valueType="num">
                                      <p:cBhvr>
                                        <p:cTn id="592" dur="750" fill="hold"/>
                                        <p:tgtEl>
                                          <p:spTgt spid="123"/>
                                        </p:tgtEl>
                                        <p:attrNameLst>
                                          <p:attrName>ppt_x</p:attrName>
                                        </p:attrNameLst>
                                      </p:cBhvr>
                                      <p:tavLst>
                                        <p:tav tm="0">
                                          <p:val>
                                            <p:strVal val="#ppt_x"/>
                                          </p:val>
                                        </p:tav>
                                        <p:tav tm="100000">
                                          <p:val>
                                            <p:strVal val="#ppt_x"/>
                                          </p:val>
                                        </p:tav>
                                      </p:tavLst>
                                    </p:anim>
                                    <p:anim calcmode="lin" valueType="num">
                                      <p:cBhvr>
                                        <p:cTn id="593" dur="750" fill="hold"/>
                                        <p:tgtEl>
                                          <p:spTgt spid="123"/>
                                        </p:tgtEl>
                                        <p:attrNameLst>
                                          <p:attrName>ppt_y</p:attrName>
                                        </p:attrNameLst>
                                      </p:cBhvr>
                                      <p:tavLst>
                                        <p:tav tm="0">
                                          <p:val>
                                            <p:strVal val="#ppt_y+.1"/>
                                          </p:val>
                                        </p:tav>
                                        <p:tav tm="100000">
                                          <p:val>
                                            <p:strVal val="#ppt_y"/>
                                          </p:val>
                                        </p:tav>
                                      </p:tavLst>
                                    </p:anim>
                                  </p:childTnLst>
                                </p:cTn>
                              </p:par>
                              <p:par>
                                <p:cTn id="594" presetID="42" presetClass="entr" presetSubtype="0" fill="hold" nodeType="withEffect">
                                  <p:stCondLst>
                                    <p:cond delay="0"/>
                                  </p:stCondLst>
                                  <p:childTnLst>
                                    <p:set>
                                      <p:cBhvr>
                                        <p:cTn id="595" dur="1" fill="hold">
                                          <p:stCondLst>
                                            <p:cond delay="0"/>
                                          </p:stCondLst>
                                        </p:cTn>
                                        <p:tgtEl>
                                          <p:spTgt spid="124"/>
                                        </p:tgtEl>
                                        <p:attrNameLst>
                                          <p:attrName>style.visibility</p:attrName>
                                        </p:attrNameLst>
                                      </p:cBhvr>
                                      <p:to>
                                        <p:strVal val="visible"/>
                                      </p:to>
                                    </p:set>
                                    <p:animEffect transition="in" filter="fade">
                                      <p:cBhvr>
                                        <p:cTn id="596" dur="750"/>
                                        <p:tgtEl>
                                          <p:spTgt spid="124"/>
                                        </p:tgtEl>
                                      </p:cBhvr>
                                    </p:animEffect>
                                    <p:anim calcmode="lin" valueType="num">
                                      <p:cBhvr>
                                        <p:cTn id="597" dur="750" fill="hold"/>
                                        <p:tgtEl>
                                          <p:spTgt spid="124"/>
                                        </p:tgtEl>
                                        <p:attrNameLst>
                                          <p:attrName>ppt_x</p:attrName>
                                        </p:attrNameLst>
                                      </p:cBhvr>
                                      <p:tavLst>
                                        <p:tav tm="0">
                                          <p:val>
                                            <p:strVal val="#ppt_x"/>
                                          </p:val>
                                        </p:tav>
                                        <p:tav tm="100000">
                                          <p:val>
                                            <p:strVal val="#ppt_x"/>
                                          </p:val>
                                        </p:tav>
                                      </p:tavLst>
                                    </p:anim>
                                    <p:anim calcmode="lin" valueType="num">
                                      <p:cBhvr>
                                        <p:cTn id="598" dur="750" fill="hold"/>
                                        <p:tgtEl>
                                          <p:spTgt spid="124"/>
                                        </p:tgtEl>
                                        <p:attrNameLst>
                                          <p:attrName>ppt_y</p:attrName>
                                        </p:attrNameLst>
                                      </p:cBhvr>
                                      <p:tavLst>
                                        <p:tav tm="0">
                                          <p:val>
                                            <p:strVal val="#ppt_y+.1"/>
                                          </p:val>
                                        </p:tav>
                                        <p:tav tm="100000">
                                          <p:val>
                                            <p:strVal val="#ppt_y"/>
                                          </p:val>
                                        </p:tav>
                                      </p:tavLst>
                                    </p:anim>
                                  </p:childTnLst>
                                </p:cTn>
                              </p:par>
                              <p:par>
                                <p:cTn id="599" presetID="42" presetClass="entr" presetSubtype="0" fill="hold" nodeType="withEffect">
                                  <p:stCondLst>
                                    <p:cond delay="0"/>
                                  </p:stCondLst>
                                  <p:childTnLst>
                                    <p:set>
                                      <p:cBhvr>
                                        <p:cTn id="600" dur="1" fill="hold">
                                          <p:stCondLst>
                                            <p:cond delay="0"/>
                                          </p:stCondLst>
                                        </p:cTn>
                                        <p:tgtEl>
                                          <p:spTgt spid="125"/>
                                        </p:tgtEl>
                                        <p:attrNameLst>
                                          <p:attrName>style.visibility</p:attrName>
                                        </p:attrNameLst>
                                      </p:cBhvr>
                                      <p:to>
                                        <p:strVal val="visible"/>
                                      </p:to>
                                    </p:set>
                                    <p:animEffect transition="in" filter="fade">
                                      <p:cBhvr>
                                        <p:cTn id="601" dur="750"/>
                                        <p:tgtEl>
                                          <p:spTgt spid="125"/>
                                        </p:tgtEl>
                                      </p:cBhvr>
                                    </p:animEffect>
                                    <p:anim calcmode="lin" valueType="num">
                                      <p:cBhvr>
                                        <p:cTn id="602" dur="750" fill="hold"/>
                                        <p:tgtEl>
                                          <p:spTgt spid="125"/>
                                        </p:tgtEl>
                                        <p:attrNameLst>
                                          <p:attrName>ppt_x</p:attrName>
                                        </p:attrNameLst>
                                      </p:cBhvr>
                                      <p:tavLst>
                                        <p:tav tm="0">
                                          <p:val>
                                            <p:strVal val="#ppt_x"/>
                                          </p:val>
                                        </p:tav>
                                        <p:tav tm="100000">
                                          <p:val>
                                            <p:strVal val="#ppt_x"/>
                                          </p:val>
                                        </p:tav>
                                      </p:tavLst>
                                    </p:anim>
                                    <p:anim calcmode="lin" valueType="num">
                                      <p:cBhvr>
                                        <p:cTn id="603" dur="750" fill="hold"/>
                                        <p:tgtEl>
                                          <p:spTgt spid="125"/>
                                        </p:tgtEl>
                                        <p:attrNameLst>
                                          <p:attrName>ppt_y</p:attrName>
                                        </p:attrNameLst>
                                      </p:cBhvr>
                                      <p:tavLst>
                                        <p:tav tm="0">
                                          <p:val>
                                            <p:strVal val="#ppt_y+.1"/>
                                          </p:val>
                                        </p:tav>
                                        <p:tav tm="100000">
                                          <p:val>
                                            <p:strVal val="#ppt_y"/>
                                          </p:val>
                                        </p:tav>
                                      </p:tavLst>
                                    </p:anim>
                                  </p:childTnLst>
                                </p:cTn>
                              </p:par>
                              <p:par>
                                <p:cTn id="604" presetID="42" presetClass="entr" presetSubtype="0" fill="hold" nodeType="withEffect">
                                  <p:stCondLst>
                                    <p:cond delay="0"/>
                                  </p:stCondLst>
                                  <p:childTnLst>
                                    <p:set>
                                      <p:cBhvr>
                                        <p:cTn id="605" dur="1" fill="hold">
                                          <p:stCondLst>
                                            <p:cond delay="0"/>
                                          </p:stCondLst>
                                        </p:cTn>
                                        <p:tgtEl>
                                          <p:spTgt spid="126"/>
                                        </p:tgtEl>
                                        <p:attrNameLst>
                                          <p:attrName>style.visibility</p:attrName>
                                        </p:attrNameLst>
                                      </p:cBhvr>
                                      <p:to>
                                        <p:strVal val="visible"/>
                                      </p:to>
                                    </p:set>
                                    <p:animEffect transition="in" filter="fade">
                                      <p:cBhvr>
                                        <p:cTn id="606" dur="750"/>
                                        <p:tgtEl>
                                          <p:spTgt spid="126"/>
                                        </p:tgtEl>
                                      </p:cBhvr>
                                    </p:animEffect>
                                    <p:anim calcmode="lin" valueType="num">
                                      <p:cBhvr>
                                        <p:cTn id="607" dur="750" fill="hold"/>
                                        <p:tgtEl>
                                          <p:spTgt spid="126"/>
                                        </p:tgtEl>
                                        <p:attrNameLst>
                                          <p:attrName>ppt_x</p:attrName>
                                        </p:attrNameLst>
                                      </p:cBhvr>
                                      <p:tavLst>
                                        <p:tav tm="0">
                                          <p:val>
                                            <p:strVal val="#ppt_x"/>
                                          </p:val>
                                        </p:tav>
                                        <p:tav tm="100000">
                                          <p:val>
                                            <p:strVal val="#ppt_x"/>
                                          </p:val>
                                        </p:tav>
                                      </p:tavLst>
                                    </p:anim>
                                    <p:anim calcmode="lin" valueType="num">
                                      <p:cBhvr>
                                        <p:cTn id="608" dur="750" fill="hold"/>
                                        <p:tgtEl>
                                          <p:spTgt spid="126"/>
                                        </p:tgtEl>
                                        <p:attrNameLst>
                                          <p:attrName>ppt_y</p:attrName>
                                        </p:attrNameLst>
                                      </p:cBhvr>
                                      <p:tavLst>
                                        <p:tav tm="0">
                                          <p:val>
                                            <p:strVal val="#ppt_y+.1"/>
                                          </p:val>
                                        </p:tav>
                                        <p:tav tm="100000">
                                          <p:val>
                                            <p:strVal val="#ppt_y"/>
                                          </p:val>
                                        </p:tav>
                                      </p:tavLst>
                                    </p:anim>
                                  </p:childTnLst>
                                </p:cTn>
                              </p:par>
                              <p:par>
                                <p:cTn id="609" presetID="42" presetClass="entr" presetSubtype="0" fill="hold" nodeType="withEffect">
                                  <p:stCondLst>
                                    <p:cond delay="0"/>
                                  </p:stCondLst>
                                  <p:childTnLst>
                                    <p:set>
                                      <p:cBhvr>
                                        <p:cTn id="610" dur="1" fill="hold">
                                          <p:stCondLst>
                                            <p:cond delay="0"/>
                                          </p:stCondLst>
                                        </p:cTn>
                                        <p:tgtEl>
                                          <p:spTgt spid="127"/>
                                        </p:tgtEl>
                                        <p:attrNameLst>
                                          <p:attrName>style.visibility</p:attrName>
                                        </p:attrNameLst>
                                      </p:cBhvr>
                                      <p:to>
                                        <p:strVal val="visible"/>
                                      </p:to>
                                    </p:set>
                                    <p:animEffect transition="in" filter="fade">
                                      <p:cBhvr>
                                        <p:cTn id="611" dur="750"/>
                                        <p:tgtEl>
                                          <p:spTgt spid="127"/>
                                        </p:tgtEl>
                                      </p:cBhvr>
                                    </p:animEffect>
                                    <p:anim calcmode="lin" valueType="num">
                                      <p:cBhvr>
                                        <p:cTn id="612" dur="750" fill="hold"/>
                                        <p:tgtEl>
                                          <p:spTgt spid="127"/>
                                        </p:tgtEl>
                                        <p:attrNameLst>
                                          <p:attrName>ppt_x</p:attrName>
                                        </p:attrNameLst>
                                      </p:cBhvr>
                                      <p:tavLst>
                                        <p:tav tm="0">
                                          <p:val>
                                            <p:strVal val="#ppt_x"/>
                                          </p:val>
                                        </p:tav>
                                        <p:tav tm="100000">
                                          <p:val>
                                            <p:strVal val="#ppt_x"/>
                                          </p:val>
                                        </p:tav>
                                      </p:tavLst>
                                    </p:anim>
                                    <p:anim calcmode="lin" valueType="num">
                                      <p:cBhvr>
                                        <p:cTn id="613" dur="750" fill="hold"/>
                                        <p:tgtEl>
                                          <p:spTgt spid="127"/>
                                        </p:tgtEl>
                                        <p:attrNameLst>
                                          <p:attrName>ppt_y</p:attrName>
                                        </p:attrNameLst>
                                      </p:cBhvr>
                                      <p:tavLst>
                                        <p:tav tm="0">
                                          <p:val>
                                            <p:strVal val="#ppt_y+.1"/>
                                          </p:val>
                                        </p:tav>
                                        <p:tav tm="100000">
                                          <p:val>
                                            <p:strVal val="#ppt_y"/>
                                          </p:val>
                                        </p:tav>
                                      </p:tavLst>
                                    </p:anim>
                                  </p:childTnLst>
                                </p:cTn>
                              </p:par>
                              <p:par>
                                <p:cTn id="614" presetID="42" presetClass="entr" presetSubtype="0" fill="hold" nodeType="withEffect">
                                  <p:stCondLst>
                                    <p:cond delay="0"/>
                                  </p:stCondLst>
                                  <p:childTnLst>
                                    <p:set>
                                      <p:cBhvr>
                                        <p:cTn id="615" dur="1" fill="hold">
                                          <p:stCondLst>
                                            <p:cond delay="0"/>
                                          </p:stCondLst>
                                        </p:cTn>
                                        <p:tgtEl>
                                          <p:spTgt spid="128"/>
                                        </p:tgtEl>
                                        <p:attrNameLst>
                                          <p:attrName>style.visibility</p:attrName>
                                        </p:attrNameLst>
                                      </p:cBhvr>
                                      <p:to>
                                        <p:strVal val="visible"/>
                                      </p:to>
                                    </p:set>
                                    <p:animEffect transition="in" filter="fade">
                                      <p:cBhvr>
                                        <p:cTn id="616" dur="750"/>
                                        <p:tgtEl>
                                          <p:spTgt spid="128"/>
                                        </p:tgtEl>
                                      </p:cBhvr>
                                    </p:animEffect>
                                    <p:anim calcmode="lin" valueType="num">
                                      <p:cBhvr>
                                        <p:cTn id="617" dur="750" fill="hold"/>
                                        <p:tgtEl>
                                          <p:spTgt spid="128"/>
                                        </p:tgtEl>
                                        <p:attrNameLst>
                                          <p:attrName>ppt_x</p:attrName>
                                        </p:attrNameLst>
                                      </p:cBhvr>
                                      <p:tavLst>
                                        <p:tav tm="0">
                                          <p:val>
                                            <p:strVal val="#ppt_x"/>
                                          </p:val>
                                        </p:tav>
                                        <p:tav tm="100000">
                                          <p:val>
                                            <p:strVal val="#ppt_x"/>
                                          </p:val>
                                        </p:tav>
                                      </p:tavLst>
                                    </p:anim>
                                    <p:anim calcmode="lin" valueType="num">
                                      <p:cBhvr>
                                        <p:cTn id="618" dur="750" fill="hold"/>
                                        <p:tgtEl>
                                          <p:spTgt spid="128"/>
                                        </p:tgtEl>
                                        <p:attrNameLst>
                                          <p:attrName>ppt_y</p:attrName>
                                        </p:attrNameLst>
                                      </p:cBhvr>
                                      <p:tavLst>
                                        <p:tav tm="0">
                                          <p:val>
                                            <p:strVal val="#ppt_y+.1"/>
                                          </p:val>
                                        </p:tav>
                                        <p:tav tm="100000">
                                          <p:val>
                                            <p:strVal val="#ppt_y"/>
                                          </p:val>
                                        </p:tav>
                                      </p:tavLst>
                                    </p:anim>
                                  </p:childTnLst>
                                </p:cTn>
                              </p:par>
                              <p:par>
                                <p:cTn id="619" presetID="42" presetClass="entr" presetSubtype="0" fill="hold" nodeType="withEffect">
                                  <p:stCondLst>
                                    <p:cond delay="0"/>
                                  </p:stCondLst>
                                  <p:childTnLst>
                                    <p:set>
                                      <p:cBhvr>
                                        <p:cTn id="620" dur="1" fill="hold">
                                          <p:stCondLst>
                                            <p:cond delay="0"/>
                                          </p:stCondLst>
                                        </p:cTn>
                                        <p:tgtEl>
                                          <p:spTgt spid="129"/>
                                        </p:tgtEl>
                                        <p:attrNameLst>
                                          <p:attrName>style.visibility</p:attrName>
                                        </p:attrNameLst>
                                      </p:cBhvr>
                                      <p:to>
                                        <p:strVal val="visible"/>
                                      </p:to>
                                    </p:set>
                                    <p:animEffect transition="in" filter="fade">
                                      <p:cBhvr>
                                        <p:cTn id="621" dur="750"/>
                                        <p:tgtEl>
                                          <p:spTgt spid="129"/>
                                        </p:tgtEl>
                                      </p:cBhvr>
                                    </p:animEffect>
                                    <p:anim calcmode="lin" valueType="num">
                                      <p:cBhvr>
                                        <p:cTn id="622" dur="750" fill="hold"/>
                                        <p:tgtEl>
                                          <p:spTgt spid="129"/>
                                        </p:tgtEl>
                                        <p:attrNameLst>
                                          <p:attrName>ppt_x</p:attrName>
                                        </p:attrNameLst>
                                      </p:cBhvr>
                                      <p:tavLst>
                                        <p:tav tm="0">
                                          <p:val>
                                            <p:strVal val="#ppt_x"/>
                                          </p:val>
                                        </p:tav>
                                        <p:tav tm="100000">
                                          <p:val>
                                            <p:strVal val="#ppt_x"/>
                                          </p:val>
                                        </p:tav>
                                      </p:tavLst>
                                    </p:anim>
                                    <p:anim calcmode="lin" valueType="num">
                                      <p:cBhvr>
                                        <p:cTn id="623" dur="750" fill="hold"/>
                                        <p:tgtEl>
                                          <p:spTgt spid="129"/>
                                        </p:tgtEl>
                                        <p:attrNameLst>
                                          <p:attrName>ppt_y</p:attrName>
                                        </p:attrNameLst>
                                      </p:cBhvr>
                                      <p:tavLst>
                                        <p:tav tm="0">
                                          <p:val>
                                            <p:strVal val="#ppt_y+.1"/>
                                          </p:val>
                                        </p:tav>
                                        <p:tav tm="100000">
                                          <p:val>
                                            <p:strVal val="#ppt_y"/>
                                          </p:val>
                                        </p:tav>
                                      </p:tavLst>
                                    </p:anim>
                                  </p:childTnLst>
                                </p:cTn>
                              </p:par>
                              <p:par>
                                <p:cTn id="624" presetID="42" presetClass="entr" presetSubtype="0" fill="hold" nodeType="withEffect">
                                  <p:stCondLst>
                                    <p:cond delay="0"/>
                                  </p:stCondLst>
                                  <p:childTnLst>
                                    <p:set>
                                      <p:cBhvr>
                                        <p:cTn id="625" dur="1" fill="hold">
                                          <p:stCondLst>
                                            <p:cond delay="0"/>
                                          </p:stCondLst>
                                        </p:cTn>
                                        <p:tgtEl>
                                          <p:spTgt spid="130"/>
                                        </p:tgtEl>
                                        <p:attrNameLst>
                                          <p:attrName>style.visibility</p:attrName>
                                        </p:attrNameLst>
                                      </p:cBhvr>
                                      <p:to>
                                        <p:strVal val="visible"/>
                                      </p:to>
                                    </p:set>
                                    <p:animEffect transition="in" filter="fade">
                                      <p:cBhvr>
                                        <p:cTn id="626" dur="750"/>
                                        <p:tgtEl>
                                          <p:spTgt spid="130"/>
                                        </p:tgtEl>
                                      </p:cBhvr>
                                    </p:animEffect>
                                    <p:anim calcmode="lin" valueType="num">
                                      <p:cBhvr>
                                        <p:cTn id="627" dur="750" fill="hold"/>
                                        <p:tgtEl>
                                          <p:spTgt spid="130"/>
                                        </p:tgtEl>
                                        <p:attrNameLst>
                                          <p:attrName>ppt_x</p:attrName>
                                        </p:attrNameLst>
                                      </p:cBhvr>
                                      <p:tavLst>
                                        <p:tav tm="0">
                                          <p:val>
                                            <p:strVal val="#ppt_x"/>
                                          </p:val>
                                        </p:tav>
                                        <p:tav tm="100000">
                                          <p:val>
                                            <p:strVal val="#ppt_x"/>
                                          </p:val>
                                        </p:tav>
                                      </p:tavLst>
                                    </p:anim>
                                    <p:anim calcmode="lin" valueType="num">
                                      <p:cBhvr>
                                        <p:cTn id="628" dur="750" fill="hold"/>
                                        <p:tgtEl>
                                          <p:spTgt spid="130"/>
                                        </p:tgtEl>
                                        <p:attrNameLst>
                                          <p:attrName>ppt_y</p:attrName>
                                        </p:attrNameLst>
                                      </p:cBhvr>
                                      <p:tavLst>
                                        <p:tav tm="0">
                                          <p:val>
                                            <p:strVal val="#ppt_y+.1"/>
                                          </p:val>
                                        </p:tav>
                                        <p:tav tm="100000">
                                          <p:val>
                                            <p:strVal val="#ppt_y"/>
                                          </p:val>
                                        </p:tav>
                                      </p:tavLst>
                                    </p:anim>
                                  </p:childTnLst>
                                </p:cTn>
                              </p:par>
                              <p:par>
                                <p:cTn id="629" presetID="42" presetClass="entr" presetSubtype="0" fill="hold" nodeType="withEffect">
                                  <p:stCondLst>
                                    <p:cond delay="0"/>
                                  </p:stCondLst>
                                  <p:childTnLst>
                                    <p:set>
                                      <p:cBhvr>
                                        <p:cTn id="630" dur="1" fill="hold">
                                          <p:stCondLst>
                                            <p:cond delay="0"/>
                                          </p:stCondLst>
                                        </p:cTn>
                                        <p:tgtEl>
                                          <p:spTgt spid="131"/>
                                        </p:tgtEl>
                                        <p:attrNameLst>
                                          <p:attrName>style.visibility</p:attrName>
                                        </p:attrNameLst>
                                      </p:cBhvr>
                                      <p:to>
                                        <p:strVal val="visible"/>
                                      </p:to>
                                    </p:set>
                                    <p:animEffect transition="in" filter="fade">
                                      <p:cBhvr>
                                        <p:cTn id="631" dur="750"/>
                                        <p:tgtEl>
                                          <p:spTgt spid="131"/>
                                        </p:tgtEl>
                                      </p:cBhvr>
                                    </p:animEffect>
                                    <p:anim calcmode="lin" valueType="num">
                                      <p:cBhvr>
                                        <p:cTn id="632" dur="750" fill="hold"/>
                                        <p:tgtEl>
                                          <p:spTgt spid="131"/>
                                        </p:tgtEl>
                                        <p:attrNameLst>
                                          <p:attrName>ppt_x</p:attrName>
                                        </p:attrNameLst>
                                      </p:cBhvr>
                                      <p:tavLst>
                                        <p:tav tm="0">
                                          <p:val>
                                            <p:strVal val="#ppt_x"/>
                                          </p:val>
                                        </p:tav>
                                        <p:tav tm="100000">
                                          <p:val>
                                            <p:strVal val="#ppt_x"/>
                                          </p:val>
                                        </p:tav>
                                      </p:tavLst>
                                    </p:anim>
                                    <p:anim calcmode="lin" valueType="num">
                                      <p:cBhvr>
                                        <p:cTn id="633" dur="750" fill="hold"/>
                                        <p:tgtEl>
                                          <p:spTgt spid="131"/>
                                        </p:tgtEl>
                                        <p:attrNameLst>
                                          <p:attrName>ppt_y</p:attrName>
                                        </p:attrNameLst>
                                      </p:cBhvr>
                                      <p:tavLst>
                                        <p:tav tm="0">
                                          <p:val>
                                            <p:strVal val="#ppt_y+.1"/>
                                          </p:val>
                                        </p:tav>
                                        <p:tav tm="100000">
                                          <p:val>
                                            <p:strVal val="#ppt_y"/>
                                          </p:val>
                                        </p:tav>
                                      </p:tavLst>
                                    </p:anim>
                                  </p:childTnLst>
                                </p:cTn>
                              </p:par>
                              <p:par>
                                <p:cTn id="634" presetID="42" presetClass="entr" presetSubtype="0" fill="hold" nodeType="withEffect">
                                  <p:stCondLst>
                                    <p:cond delay="0"/>
                                  </p:stCondLst>
                                  <p:childTnLst>
                                    <p:set>
                                      <p:cBhvr>
                                        <p:cTn id="635" dur="1" fill="hold">
                                          <p:stCondLst>
                                            <p:cond delay="0"/>
                                          </p:stCondLst>
                                        </p:cTn>
                                        <p:tgtEl>
                                          <p:spTgt spid="132"/>
                                        </p:tgtEl>
                                        <p:attrNameLst>
                                          <p:attrName>style.visibility</p:attrName>
                                        </p:attrNameLst>
                                      </p:cBhvr>
                                      <p:to>
                                        <p:strVal val="visible"/>
                                      </p:to>
                                    </p:set>
                                    <p:animEffect transition="in" filter="fade">
                                      <p:cBhvr>
                                        <p:cTn id="636" dur="750"/>
                                        <p:tgtEl>
                                          <p:spTgt spid="132"/>
                                        </p:tgtEl>
                                      </p:cBhvr>
                                    </p:animEffect>
                                    <p:anim calcmode="lin" valueType="num">
                                      <p:cBhvr>
                                        <p:cTn id="637" dur="750" fill="hold"/>
                                        <p:tgtEl>
                                          <p:spTgt spid="132"/>
                                        </p:tgtEl>
                                        <p:attrNameLst>
                                          <p:attrName>ppt_x</p:attrName>
                                        </p:attrNameLst>
                                      </p:cBhvr>
                                      <p:tavLst>
                                        <p:tav tm="0">
                                          <p:val>
                                            <p:strVal val="#ppt_x"/>
                                          </p:val>
                                        </p:tav>
                                        <p:tav tm="100000">
                                          <p:val>
                                            <p:strVal val="#ppt_x"/>
                                          </p:val>
                                        </p:tav>
                                      </p:tavLst>
                                    </p:anim>
                                    <p:anim calcmode="lin" valueType="num">
                                      <p:cBhvr>
                                        <p:cTn id="638" dur="750" fill="hold"/>
                                        <p:tgtEl>
                                          <p:spTgt spid="132"/>
                                        </p:tgtEl>
                                        <p:attrNameLst>
                                          <p:attrName>ppt_y</p:attrName>
                                        </p:attrNameLst>
                                      </p:cBhvr>
                                      <p:tavLst>
                                        <p:tav tm="0">
                                          <p:val>
                                            <p:strVal val="#ppt_y+.1"/>
                                          </p:val>
                                        </p:tav>
                                        <p:tav tm="100000">
                                          <p:val>
                                            <p:strVal val="#ppt_y"/>
                                          </p:val>
                                        </p:tav>
                                      </p:tavLst>
                                    </p:anim>
                                  </p:childTnLst>
                                </p:cTn>
                              </p:par>
                              <p:par>
                                <p:cTn id="639" presetID="42" presetClass="entr" presetSubtype="0" fill="hold" nodeType="withEffect">
                                  <p:stCondLst>
                                    <p:cond delay="0"/>
                                  </p:stCondLst>
                                  <p:childTnLst>
                                    <p:set>
                                      <p:cBhvr>
                                        <p:cTn id="640" dur="1" fill="hold">
                                          <p:stCondLst>
                                            <p:cond delay="0"/>
                                          </p:stCondLst>
                                        </p:cTn>
                                        <p:tgtEl>
                                          <p:spTgt spid="133"/>
                                        </p:tgtEl>
                                        <p:attrNameLst>
                                          <p:attrName>style.visibility</p:attrName>
                                        </p:attrNameLst>
                                      </p:cBhvr>
                                      <p:to>
                                        <p:strVal val="visible"/>
                                      </p:to>
                                    </p:set>
                                    <p:animEffect transition="in" filter="fade">
                                      <p:cBhvr>
                                        <p:cTn id="641" dur="750"/>
                                        <p:tgtEl>
                                          <p:spTgt spid="133"/>
                                        </p:tgtEl>
                                      </p:cBhvr>
                                    </p:animEffect>
                                    <p:anim calcmode="lin" valueType="num">
                                      <p:cBhvr>
                                        <p:cTn id="642" dur="750" fill="hold"/>
                                        <p:tgtEl>
                                          <p:spTgt spid="133"/>
                                        </p:tgtEl>
                                        <p:attrNameLst>
                                          <p:attrName>ppt_x</p:attrName>
                                        </p:attrNameLst>
                                      </p:cBhvr>
                                      <p:tavLst>
                                        <p:tav tm="0">
                                          <p:val>
                                            <p:strVal val="#ppt_x"/>
                                          </p:val>
                                        </p:tav>
                                        <p:tav tm="100000">
                                          <p:val>
                                            <p:strVal val="#ppt_x"/>
                                          </p:val>
                                        </p:tav>
                                      </p:tavLst>
                                    </p:anim>
                                    <p:anim calcmode="lin" valueType="num">
                                      <p:cBhvr>
                                        <p:cTn id="643" dur="750" fill="hold"/>
                                        <p:tgtEl>
                                          <p:spTgt spid="133"/>
                                        </p:tgtEl>
                                        <p:attrNameLst>
                                          <p:attrName>ppt_y</p:attrName>
                                        </p:attrNameLst>
                                      </p:cBhvr>
                                      <p:tavLst>
                                        <p:tav tm="0">
                                          <p:val>
                                            <p:strVal val="#ppt_y+.1"/>
                                          </p:val>
                                        </p:tav>
                                        <p:tav tm="100000">
                                          <p:val>
                                            <p:strVal val="#ppt_y"/>
                                          </p:val>
                                        </p:tav>
                                      </p:tavLst>
                                    </p:anim>
                                  </p:childTnLst>
                                </p:cTn>
                              </p:par>
                              <p:par>
                                <p:cTn id="644" presetID="42" presetClass="entr" presetSubtype="0" fill="hold" nodeType="withEffect">
                                  <p:stCondLst>
                                    <p:cond delay="0"/>
                                  </p:stCondLst>
                                  <p:childTnLst>
                                    <p:set>
                                      <p:cBhvr>
                                        <p:cTn id="645" dur="1" fill="hold">
                                          <p:stCondLst>
                                            <p:cond delay="0"/>
                                          </p:stCondLst>
                                        </p:cTn>
                                        <p:tgtEl>
                                          <p:spTgt spid="134"/>
                                        </p:tgtEl>
                                        <p:attrNameLst>
                                          <p:attrName>style.visibility</p:attrName>
                                        </p:attrNameLst>
                                      </p:cBhvr>
                                      <p:to>
                                        <p:strVal val="visible"/>
                                      </p:to>
                                    </p:set>
                                    <p:animEffect transition="in" filter="fade">
                                      <p:cBhvr>
                                        <p:cTn id="646" dur="750"/>
                                        <p:tgtEl>
                                          <p:spTgt spid="134"/>
                                        </p:tgtEl>
                                      </p:cBhvr>
                                    </p:animEffect>
                                    <p:anim calcmode="lin" valueType="num">
                                      <p:cBhvr>
                                        <p:cTn id="647" dur="750" fill="hold"/>
                                        <p:tgtEl>
                                          <p:spTgt spid="134"/>
                                        </p:tgtEl>
                                        <p:attrNameLst>
                                          <p:attrName>ppt_x</p:attrName>
                                        </p:attrNameLst>
                                      </p:cBhvr>
                                      <p:tavLst>
                                        <p:tav tm="0">
                                          <p:val>
                                            <p:strVal val="#ppt_x"/>
                                          </p:val>
                                        </p:tav>
                                        <p:tav tm="100000">
                                          <p:val>
                                            <p:strVal val="#ppt_x"/>
                                          </p:val>
                                        </p:tav>
                                      </p:tavLst>
                                    </p:anim>
                                    <p:anim calcmode="lin" valueType="num">
                                      <p:cBhvr>
                                        <p:cTn id="648" dur="750" fill="hold"/>
                                        <p:tgtEl>
                                          <p:spTgt spid="134"/>
                                        </p:tgtEl>
                                        <p:attrNameLst>
                                          <p:attrName>ppt_y</p:attrName>
                                        </p:attrNameLst>
                                      </p:cBhvr>
                                      <p:tavLst>
                                        <p:tav tm="0">
                                          <p:val>
                                            <p:strVal val="#ppt_y+.1"/>
                                          </p:val>
                                        </p:tav>
                                        <p:tav tm="100000">
                                          <p:val>
                                            <p:strVal val="#ppt_y"/>
                                          </p:val>
                                        </p:tav>
                                      </p:tavLst>
                                    </p:anim>
                                  </p:childTnLst>
                                </p:cTn>
                              </p:par>
                              <p:par>
                                <p:cTn id="649" presetID="42" presetClass="entr" presetSubtype="0" fill="hold" nodeType="withEffect">
                                  <p:stCondLst>
                                    <p:cond delay="0"/>
                                  </p:stCondLst>
                                  <p:childTnLst>
                                    <p:set>
                                      <p:cBhvr>
                                        <p:cTn id="650" dur="1" fill="hold">
                                          <p:stCondLst>
                                            <p:cond delay="0"/>
                                          </p:stCondLst>
                                        </p:cTn>
                                        <p:tgtEl>
                                          <p:spTgt spid="135"/>
                                        </p:tgtEl>
                                        <p:attrNameLst>
                                          <p:attrName>style.visibility</p:attrName>
                                        </p:attrNameLst>
                                      </p:cBhvr>
                                      <p:to>
                                        <p:strVal val="visible"/>
                                      </p:to>
                                    </p:set>
                                    <p:animEffect transition="in" filter="fade">
                                      <p:cBhvr>
                                        <p:cTn id="651" dur="750"/>
                                        <p:tgtEl>
                                          <p:spTgt spid="135"/>
                                        </p:tgtEl>
                                      </p:cBhvr>
                                    </p:animEffect>
                                    <p:anim calcmode="lin" valueType="num">
                                      <p:cBhvr>
                                        <p:cTn id="652" dur="750" fill="hold"/>
                                        <p:tgtEl>
                                          <p:spTgt spid="135"/>
                                        </p:tgtEl>
                                        <p:attrNameLst>
                                          <p:attrName>ppt_x</p:attrName>
                                        </p:attrNameLst>
                                      </p:cBhvr>
                                      <p:tavLst>
                                        <p:tav tm="0">
                                          <p:val>
                                            <p:strVal val="#ppt_x"/>
                                          </p:val>
                                        </p:tav>
                                        <p:tav tm="100000">
                                          <p:val>
                                            <p:strVal val="#ppt_x"/>
                                          </p:val>
                                        </p:tav>
                                      </p:tavLst>
                                    </p:anim>
                                    <p:anim calcmode="lin" valueType="num">
                                      <p:cBhvr>
                                        <p:cTn id="653" dur="750" fill="hold"/>
                                        <p:tgtEl>
                                          <p:spTgt spid="135"/>
                                        </p:tgtEl>
                                        <p:attrNameLst>
                                          <p:attrName>ppt_y</p:attrName>
                                        </p:attrNameLst>
                                      </p:cBhvr>
                                      <p:tavLst>
                                        <p:tav tm="0">
                                          <p:val>
                                            <p:strVal val="#ppt_y+.1"/>
                                          </p:val>
                                        </p:tav>
                                        <p:tav tm="100000">
                                          <p:val>
                                            <p:strVal val="#ppt_y"/>
                                          </p:val>
                                        </p:tav>
                                      </p:tavLst>
                                    </p:anim>
                                  </p:childTnLst>
                                </p:cTn>
                              </p:par>
                              <p:par>
                                <p:cTn id="654" presetID="42" presetClass="entr" presetSubtype="0" fill="hold" nodeType="withEffect">
                                  <p:stCondLst>
                                    <p:cond delay="0"/>
                                  </p:stCondLst>
                                  <p:childTnLst>
                                    <p:set>
                                      <p:cBhvr>
                                        <p:cTn id="655" dur="1" fill="hold">
                                          <p:stCondLst>
                                            <p:cond delay="0"/>
                                          </p:stCondLst>
                                        </p:cTn>
                                        <p:tgtEl>
                                          <p:spTgt spid="136"/>
                                        </p:tgtEl>
                                        <p:attrNameLst>
                                          <p:attrName>style.visibility</p:attrName>
                                        </p:attrNameLst>
                                      </p:cBhvr>
                                      <p:to>
                                        <p:strVal val="visible"/>
                                      </p:to>
                                    </p:set>
                                    <p:animEffect transition="in" filter="fade">
                                      <p:cBhvr>
                                        <p:cTn id="656" dur="750"/>
                                        <p:tgtEl>
                                          <p:spTgt spid="136"/>
                                        </p:tgtEl>
                                      </p:cBhvr>
                                    </p:animEffect>
                                    <p:anim calcmode="lin" valueType="num">
                                      <p:cBhvr>
                                        <p:cTn id="657" dur="750" fill="hold"/>
                                        <p:tgtEl>
                                          <p:spTgt spid="136"/>
                                        </p:tgtEl>
                                        <p:attrNameLst>
                                          <p:attrName>ppt_x</p:attrName>
                                        </p:attrNameLst>
                                      </p:cBhvr>
                                      <p:tavLst>
                                        <p:tav tm="0">
                                          <p:val>
                                            <p:strVal val="#ppt_x"/>
                                          </p:val>
                                        </p:tav>
                                        <p:tav tm="100000">
                                          <p:val>
                                            <p:strVal val="#ppt_x"/>
                                          </p:val>
                                        </p:tav>
                                      </p:tavLst>
                                    </p:anim>
                                    <p:anim calcmode="lin" valueType="num">
                                      <p:cBhvr>
                                        <p:cTn id="658" dur="750" fill="hold"/>
                                        <p:tgtEl>
                                          <p:spTgt spid="136"/>
                                        </p:tgtEl>
                                        <p:attrNameLst>
                                          <p:attrName>ppt_y</p:attrName>
                                        </p:attrNameLst>
                                      </p:cBhvr>
                                      <p:tavLst>
                                        <p:tav tm="0">
                                          <p:val>
                                            <p:strVal val="#ppt_y+.1"/>
                                          </p:val>
                                        </p:tav>
                                        <p:tav tm="100000">
                                          <p:val>
                                            <p:strVal val="#ppt_y"/>
                                          </p:val>
                                        </p:tav>
                                      </p:tavLst>
                                    </p:anim>
                                  </p:childTnLst>
                                </p:cTn>
                              </p:par>
                              <p:par>
                                <p:cTn id="659" presetID="42" presetClass="entr" presetSubtype="0" fill="hold" nodeType="withEffect">
                                  <p:stCondLst>
                                    <p:cond delay="0"/>
                                  </p:stCondLst>
                                  <p:childTnLst>
                                    <p:set>
                                      <p:cBhvr>
                                        <p:cTn id="660" dur="1" fill="hold">
                                          <p:stCondLst>
                                            <p:cond delay="0"/>
                                          </p:stCondLst>
                                        </p:cTn>
                                        <p:tgtEl>
                                          <p:spTgt spid="137"/>
                                        </p:tgtEl>
                                        <p:attrNameLst>
                                          <p:attrName>style.visibility</p:attrName>
                                        </p:attrNameLst>
                                      </p:cBhvr>
                                      <p:to>
                                        <p:strVal val="visible"/>
                                      </p:to>
                                    </p:set>
                                    <p:animEffect transition="in" filter="fade">
                                      <p:cBhvr>
                                        <p:cTn id="661" dur="750"/>
                                        <p:tgtEl>
                                          <p:spTgt spid="137"/>
                                        </p:tgtEl>
                                      </p:cBhvr>
                                    </p:animEffect>
                                    <p:anim calcmode="lin" valueType="num">
                                      <p:cBhvr>
                                        <p:cTn id="662" dur="750" fill="hold"/>
                                        <p:tgtEl>
                                          <p:spTgt spid="137"/>
                                        </p:tgtEl>
                                        <p:attrNameLst>
                                          <p:attrName>ppt_x</p:attrName>
                                        </p:attrNameLst>
                                      </p:cBhvr>
                                      <p:tavLst>
                                        <p:tav tm="0">
                                          <p:val>
                                            <p:strVal val="#ppt_x"/>
                                          </p:val>
                                        </p:tav>
                                        <p:tav tm="100000">
                                          <p:val>
                                            <p:strVal val="#ppt_x"/>
                                          </p:val>
                                        </p:tav>
                                      </p:tavLst>
                                    </p:anim>
                                    <p:anim calcmode="lin" valueType="num">
                                      <p:cBhvr>
                                        <p:cTn id="663" dur="750" fill="hold"/>
                                        <p:tgtEl>
                                          <p:spTgt spid="137"/>
                                        </p:tgtEl>
                                        <p:attrNameLst>
                                          <p:attrName>ppt_y</p:attrName>
                                        </p:attrNameLst>
                                      </p:cBhvr>
                                      <p:tavLst>
                                        <p:tav tm="0">
                                          <p:val>
                                            <p:strVal val="#ppt_y+.1"/>
                                          </p:val>
                                        </p:tav>
                                        <p:tav tm="100000">
                                          <p:val>
                                            <p:strVal val="#ppt_y"/>
                                          </p:val>
                                        </p:tav>
                                      </p:tavLst>
                                    </p:anim>
                                  </p:childTnLst>
                                </p:cTn>
                              </p:par>
                              <p:par>
                                <p:cTn id="664" presetID="42" presetClass="entr" presetSubtype="0" fill="hold" nodeType="withEffect">
                                  <p:stCondLst>
                                    <p:cond delay="0"/>
                                  </p:stCondLst>
                                  <p:childTnLst>
                                    <p:set>
                                      <p:cBhvr>
                                        <p:cTn id="665" dur="1" fill="hold">
                                          <p:stCondLst>
                                            <p:cond delay="0"/>
                                          </p:stCondLst>
                                        </p:cTn>
                                        <p:tgtEl>
                                          <p:spTgt spid="138"/>
                                        </p:tgtEl>
                                        <p:attrNameLst>
                                          <p:attrName>style.visibility</p:attrName>
                                        </p:attrNameLst>
                                      </p:cBhvr>
                                      <p:to>
                                        <p:strVal val="visible"/>
                                      </p:to>
                                    </p:set>
                                    <p:animEffect transition="in" filter="fade">
                                      <p:cBhvr>
                                        <p:cTn id="666" dur="750"/>
                                        <p:tgtEl>
                                          <p:spTgt spid="138"/>
                                        </p:tgtEl>
                                      </p:cBhvr>
                                    </p:animEffect>
                                    <p:anim calcmode="lin" valueType="num">
                                      <p:cBhvr>
                                        <p:cTn id="667" dur="750" fill="hold"/>
                                        <p:tgtEl>
                                          <p:spTgt spid="138"/>
                                        </p:tgtEl>
                                        <p:attrNameLst>
                                          <p:attrName>ppt_x</p:attrName>
                                        </p:attrNameLst>
                                      </p:cBhvr>
                                      <p:tavLst>
                                        <p:tav tm="0">
                                          <p:val>
                                            <p:strVal val="#ppt_x"/>
                                          </p:val>
                                        </p:tav>
                                        <p:tav tm="100000">
                                          <p:val>
                                            <p:strVal val="#ppt_x"/>
                                          </p:val>
                                        </p:tav>
                                      </p:tavLst>
                                    </p:anim>
                                    <p:anim calcmode="lin" valueType="num">
                                      <p:cBhvr>
                                        <p:cTn id="668" dur="750" fill="hold"/>
                                        <p:tgtEl>
                                          <p:spTgt spid="138"/>
                                        </p:tgtEl>
                                        <p:attrNameLst>
                                          <p:attrName>ppt_y</p:attrName>
                                        </p:attrNameLst>
                                      </p:cBhvr>
                                      <p:tavLst>
                                        <p:tav tm="0">
                                          <p:val>
                                            <p:strVal val="#ppt_y+.1"/>
                                          </p:val>
                                        </p:tav>
                                        <p:tav tm="100000">
                                          <p:val>
                                            <p:strVal val="#ppt_y"/>
                                          </p:val>
                                        </p:tav>
                                      </p:tavLst>
                                    </p:anim>
                                  </p:childTnLst>
                                </p:cTn>
                              </p:par>
                              <p:par>
                                <p:cTn id="669" presetID="42" presetClass="entr" presetSubtype="0" fill="hold" nodeType="withEffect">
                                  <p:stCondLst>
                                    <p:cond delay="0"/>
                                  </p:stCondLst>
                                  <p:childTnLst>
                                    <p:set>
                                      <p:cBhvr>
                                        <p:cTn id="670" dur="1" fill="hold">
                                          <p:stCondLst>
                                            <p:cond delay="0"/>
                                          </p:stCondLst>
                                        </p:cTn>
                                        <p:tgtEl>
                                          <p:spTgt spid="139"/>
                                        </p:tgtEl>
                                        <p:attrNameLst>
                                          <p:attrName>style.visibility</p:attrName>
                                        </p:attrNameLst>
                                      </p:cBhvr>
                                      <p:to>
                                        <p:strVal val="visible"/>
                                      </p:to>
                                    </p:set>
                                    <p:animEffect transition="in" filter="fade">
                                      <p:cBhvr>
                                        <p:cTn id="671" dur="750"/>
                                        <p:tgtEl>
                                          <p:spTgt spid="139"/>
                                        </p:tgtEl>
                                      </p:cBhvr>
                                    </p:animEffect>
                                    <p:anim calcmode="lin" valueType="num">
                                      <p:cBhvr>
                                        <p:cTn id="672" dur="750" fill="hold"/>
                                        <p:tgtEl>
                                          <p:spTgt spid="139"/>
                                        </p:tgtEl>
                                        <p:attrNameLst>
                                          <p:attrName>ppt_x</p:attrName>
                                        </p:attrNameLst>
                                      </p:cBhvr>
                                      <p:tavLst>
                                        <p:tav tm="0">
                                          <p:val>
                                            <p:strVal val="#ppt_x"/>
                                          </p:val>
                                        </p:tav>
                                        <p:tav tm="100000">
                                          <p:val>
                                            <p:strVal val="#ppt_x"/>
                                          </p:val>
                                        </p:tav>
                                      </p:tavLst>
                                    </p:anim>
                                    <p:anim calcmode="lin" valueType="num">
                                      <p:cBhvr>
                                        <p:cTn id="673" dur="750" fill="hold"/>
                                        <p:tgtEl>
                                          <p:spTgt spid="139"/>
                                        </p:tgtEl>
                                        <p:attrNameLst>
                                          <p:attrName>ppt_y</p:attrName>
                                        </p:attrNameLst>
                                      </p:cBhvr>
                                      <p:tavLst>
                                        <p:tav tm="0">
                                          <p:val>
                                            <p:strVal val="#ppt_y+.1"/>
                                          </p:val>
                                        </p:tav>
                                        <p:tav tm="100000">
                                          <p:val>
                                            <p:strVal val="#ppt_y"/>
                                          </p:val>
                                        </p:tav>
                                      </p:tavLst>
                                    </p:anim>
                                  </p:childTnLst>
                                </p:cTn>
                              </p:par>
                              <p:par>
                                <p:cTn id="674" presetID="42" presetClass="entr" presetSubtype="0" fill="hold" nodeType="withEffect">
                                  <p:stCondLst>
                                    <p:cond delay="0"/>
                                  </p:stCondLst>
                                  <p:childTnLst>
                                    <p:set>
                                      <p:cBhvr>
                                        <p:cTn id="675" dur="1" fill="hold">
                                          <p:stCondLst>
                                            <p:cond delay="0"/>
                                          </p:stCondLst>
                                        </p:cTn>
                                        <p:tgtEl>
                                          <p:spTgt spid="140"/>
                                        </p:tgtEl>
                                        <p:attrNameLst>
                                          <p:attrName>style.visibility</p:attrName>
                                        </p:attrNameLst>
                                      </p:cBhvr>
                                      <p:to>
                                        <p:strVal val="visible"/>
                                      </p:to>
                                    </p:set>
                                    <p:animEffect transition="in" filter="fade">
                                      <p:cBhvr>
                                        <p:cTn id="676" dur="750"/>
                                        <p:tgtEl>
                                          <p:spTgt spid="140"/>
                                        </p:tgtEl>
                                      </p:cBhvr>
                                    </p:animEffect>
                                    <p:anim calcmode="lin" valueType="num">
                                      <p:cBhvr>
                                        <p:cTn id="677" dur="750" fill="hold"/>
                                        <p:tgtEl>
                                          <p:spTgt spid="140"/>
                                        </p:tgtEl>
                                        <p:attrNameLst>
                                          <p:attrName>ppt_x</p:attrName>
                                        </p:attrNameLst>
                                      </p:cBhvr>
                                      <p:tavLst>
                                        <p:tav tm="0">
                                          <p:val>
                                            <p:strVal val="#ppt_x"/>
                                          </p:val>
                                        </p:tav>
                                        <p:tav tm="100000">
                                          <p:val>
                                            <p:strVal val="#ppt_x"/>
                                          </p:val>
                                        </p:tav>
                                      </p:tavLst>
                                    </p:anim>
                                    <p:anim calcmode="lin" valueType="num">
                                      <p:cBhvr>
                                        <p:cTn id="678" dur="750" fill="hold"/>
                                        <p:tgtEl>
                                          <p:spTgt spid="140"/>
                                        </p:tgtEl>
                                        <p:attrNameLst>
                                          <p:attrName>ppt_y</p:attrName>
                                        </p:attrNameLst>
                                      </p:cBhvr>
                                      <p:tavLst>
                                        <p:tav tm="0">
                                          <p:val>
                                            <p:strVal val="#ppt_y+.1"/>
                                          </p:val>
                                        </p:tav>
                                        <p:tav tm="100000">
                                          <p:val>
                                            <p:strVal val="#ppt_y"/>
                                          </p:val>
                                        </p:tav>
                                      </p:tavLst>
                                    </p:anim>
                                  </p:childTnLst>
                                </p:cTn>
                              </p:par>
                              <p:par>
                                <p:cTn id="679" presetID="42" presetClass="entr" presetSubtype="0" fill="hold" nodeType="withEffect">
                                  <p:stCondLst>
                                    <p:cond delay="0"/>
                                  </p:stCondLst>
                                  <p:childTnLst>
                                    <p:set>
                                      <p:cBhvr>
                                        <p:cTn id="680" dur="1" fill="hold">
                                          <p:stCondLst>
                                            <p:cond delay="0"/>
                                          </p:stCondLst>
                                        </p:cTn>
                                        <p:tgtEl>
                                          <p:spTgt spid="141"/>
                                        </p:tgtEl>
                                        <p:attrNameLst>
                                          <p:attrName>style.visibility</p:attrName>
                                        </p:attrNameLst>
                                      </p:cBhvr>
                                      <p:to>
                                        <p:strVal val="visible"/>
                                      </p:to>
                                    </p:set>
                                    <p:animEffect transition="in" filter="fade">
                                      <p:cBhvr>
                                        <p:cTn id="681" dur="750"/>
                                        <p:tgtEl>
                                          <p:spTgt spid="141"/>
                                        </p:tgtEl>
                                      </p:cBhvr>
                                    </p:animEffect>
                                    <p:anim calcmode="lin" valueType="num">
                                      <p:cBhvr>
                                        <p:cTn id="682" dur="750" fill="hold"/>
                                        <p:tgtEl>
                                          <p:spTgt spid="141"/>
                                        </p:tgtEl>
                                        <p:attrNameLst>
                                          <p:attrName>ppt_x</p:attrName>
                                        </p:attrNameLst>
                                      </p:cBhvr>
                                      <p:tavLst>
                                        <p:tav tm="0">
                                          <p:val>
                                            <p:strVal val="#ppt_x"/>
                                          </p:val>
                                        </p:tav>
                                        <p:tav tm="100000">
                                          <p:val>
                                            <p:strVal val="#ppt_x"/>
                                          </p:val>
                                        </p:tav>
                                      </p:tavLst>
                                    </p:anim>
                                    <p:anim calcmode="lin" valueType="num">
                                      <p:cBhvr>
                                        <p:cTn id="683" dur="750" fill="hold"/>
                                        <p:tgtEl>
                                          <p:spTgt spid="141"/>
                                        </p:tgtEl>
                                        <p:attrNameLst>
                                          <p:attrName>ppt_y</p:attrName>
                                        </p:attrNameLst>
                                      </p:cBhvr>
                                      <p:tavLst>
                                        <p:tav tm="0">
                                          <p:val>
                                            <p:strVal val="#ppt_y+.1"/>
                                          </p:val>
                                        </p:tav>
                                        <p:tav tm="100000">
                                          <p:val>
                                            <p:strVal val="#ppt_y"/>
                                          </p:val>
                                        </p:tav>
                                      </p:tavLst>
                                    </p:anim>
                                  </p:childTnLst>
                                </p:cTn>
                              </p:par>
                              <p:par>
                                <p:cTn id="684" presetID="42" presetClass="entr" presetSubtype="0" fill="hold" nodeType="withEffect">
                                  <p:stCondLst>
                                    <p:cond delay="0"/>
                                  </p:stCondLst>
                                  <p:childTnLst>
                                    <p:set>
                                      <p:cBhvr>
                                        <p:cTn id="685" dur="1" fill="hold">
                                          <p:stCondLst>
                                            <p:cond delay="0"/>
                                          </p:stCondLst>
                                        </p:cTn>
                                        <p:tgtEl>
                                          <p:spTgt spid="142"/>
                                        </p:tgtEl>
                                        <p:attrNameLst>
                                          <p:attrName>style.visibility</p:attrName>
                                        </p:attrNameLst>
                                      </p:cBhvr>
                                      <p:to>
                                        <p:strVal val="visible"/>
                                      </p:to>
                                    </p:set>
                                    <p:animEffect transition="in" filter="fade">
                                      <p:cBhvr>
                                        <p:cTn id="686" dur="750"/>
                                        <p:tgtEl>
                                          <p:spTgt spid="142"/>
                                        </p:tgtEl>
                                      </p:cBhvr>
                                    </p:animEffect>
                                    <p:anim calcmode="lin" valueType="num">
                                      <p:cBhvr>
                                        <p:cTn id="687" dur="750" fill="hold"/>
                                        <p:tgtEl>
                                          <p:spTgt spid="142"/>
                                        </p:tgtEl>
                                        <p:attrNameLst>
                                          <p:attrName>ppt_x</p:attrName>
                                        </p:attrNameLst>
                                      </p:cBhvr>
                                      <p:tavLst>
                                        <p:tav tm="0">
                                          <p:val>
                                            <p:strVal val="#ppt_x"/>
                                          </p:val>
                                        </p:tav>
                                        <p:tav tm="100000">
                                          <p:val>
                                            <p:strVal val="#ppt_x"/>
                                          </p:val>
                                        </p:tav>
                                      </p:tavLst>
                                    </p:anim>
                                    <p:anim calcmode="lin" valueType="num">
                                      <p:cBhvr>
                                        <p:cTn id="688" dur="750" fill="hold"/>
                                        <p:tgtEl>
                                          <p:spTgt spid="142"/>
                                        </p:tgtEl>
                                        <p:attrNameLst>
                                          <p:attrName>ppt_y</p:attrName>
                                        </p:attrNameLst>
                                      </p:cBhvr>
                                      <p:tavLst>
                                        <p:tav tm="0">
                                          <p:val>
                                            <p:strVal val="#ppt_y+.1"/>
                                          </p:val>
                                        </p:tav>
                                        <p:tav tm="100000">
                                          <p:val>
                                            <p:strVal val="#ppt_y"/>
                                          </p:val>
                                        </p:tav>
                                      </p:tavLst>
                                    </p:anim>
                                  </p:childTnLst>
                                </p:cTn>
                              </p:par>
                              <p:par>
                                <p:cTn id="689" presetID="42" presetClass="entr" presetSubtype="0" fill="hold" nodeType="withEffect">
                                  <p:stCondLst>
                                    <p:cond delay="0"/>
                                  </p:stCondLst>
                                  <p:childTnLst>
                                    <p:set>
                                      <p:cBhvr>
                                        <p:cTn id="690" dur="1" fill="hold">
                                          <p:stCondLst>
                                            <p:cond delay="0"/>
                                          </p:stCondLst>
                                        </p:cTn>
                                        <p:tgtEl>
                                          <p:spTgt spid="143"/>
                                        </p:tgtEl>
                                        <p:attrNameLst>
                                          <p:attrName>style.visibility</p:attrName>
                                        </p:attrNameLst>
                                      </p:cBhvr>
                                      <p:to>
                                        <p:strVal val="visible"/>
                                      </p:to>
                                    </p:set>
                                    <p:animEffect transition="in" filter="fade">
                                      <p:cBhvr>
                                        <p:cTn id="691" dur="750"/>
                                        <p:tgtEl>
                                          <p:spTgt spid="143"/>
                                        </p:tgtEl>
                                      </p:cBhvr>
                                    </p:animEffect>
                                    <p:anim calcmode="lin" valueType="num">
                                      <p:cBhvr>
                                        <p:cTn id="692" dur="750" fill="hold"/>
                                        <p:tgtEl>
                                          <p:spTgt spid="143"/>
                                        </p:tgtEl>
                                        <p:attrNameLst>
                                          <p:attrName>ppt_x</p:attrName>
                                        </p:attrNameLst>
                                      </p:cBhvr>
                                      <p:tavLst>
                                        <p:tav tm="0">
                                          <p:val>
                                            <p:strVal val="#ppt_x"/>
                                          </p:val>
                                        </p:tav>
                                        <p:tav tm="100000">
                                          <p:val>
                                            <p:strVal val="#ppt_x"/>
                                          </p:val>
                                        </p:tav>
                                      </p:tavLst>
                                    </p:anim>
                                    <p:anim calcmode="lin" valueType="num">
                                      <p:cBhvr>
                                        <p:cTn id="693" dur="750" fill="hold"/>
                                        <p:tgtEl>
                                          <p:spTgt spid="143"/>
                                        </p:tgtEl>
                                        <p:attrNameLst>
                                          <p:attrName>ppt_y</p:attrName>
                                        </p:attrNameLst>
                                      </p:cBhvr>
                                      <p:tavLst>
                                        <p:tav tm="0">
                                          <p:val>
                                            <p:strVal val="#ppt_y+.1"/>
                                          </p:val>
                                        </p:tav>
                                        <p:tav tm="100000">
                                          <p:val>
                                            <p:strVal val="#ppt_y"/>
                                          </p:val>
                                        </p:tav>
                                      </p:tavLst>
                                    </p:anim>
                                  </p:childTnLst>
                                </p:cTn>
                              </p:par>
                              <p:par>
                                <p:cTn id="694" presetID="42" presetClass="entr" presetSubtype="0" fill="hold" nodeType="withEffect">
                                  <p:stCondLst>
                                    <p:cond delay="0"/>
                                  </p:stCondLst>
                                  <p:childTnLst>
                                    <p:set>
                                      <p:cBhvr>
                                        <p:cTn id="695" dur="1" fill="hold">
                                          <p:stCondLst>
                                            <p:cond delay="0"/>
                                          </p:stCondLst>
                                        </p:cTn>
                                        <p:tgtEl>
                                          <p:spTgt spid="144"/>
                                        </p:tgtEl>
                                        <p:attrNameLst>
                                          <p:attrName>style.visibility</p:attrName>
                                        </p:attrNameLst>
                                      </p:cBhvr>
                                      <p:to>
                                        <p:strVal val="visible"/>
                                      </p:to>
                                    </p:set>
                                    <p:animEffect transition="in" filter="fade">
                                      <p:cBhvr>
                                        <p:cTn id="696" dur="750"/>
                                        <p:tgtEl>
                                          <p:spTgt spid="144"/>
                                        </p:tgtEl>
                                      </p:cBhvr>
                                    </p:animEffect>
                                    <p:anim calcmode="lin" valueType="num">
                                      <p:cBhvr>
                                        <p:cTn id="697" dur="750" fill="hold"/>
                                        <p:tgtEl>
                                          <p:spTgt spid="144"/>
                                        </p:tgtEl>
                                        <p:attrNameLst>
                                          <p:attrName>ppt_x</p:attrName>
                                        </p:attrNameLst>
                                      </p:cBhvr>
                                      <p:tavLst>
                                        <p:tav tm="0">
                                          <p:val>
                                            <p:strVal val="#ppt_x"/>
                                          </p:val>
                                        </p:tav>
                                        <p:tav tm="100000">
                                          <p:val>
                                            <p:strVal val="#ppt_x"/>
                                          </p:val>
                                        </p:tav>
                                      </p:tavLst>
                                    </p:anim>
                                    <p:anim calcmode="lin" valueType="num">
                                      <p:cBhvr>
                                        <p:cTn id="698" dur="750" fill="hold"/>
                                        <p:tgtEl>
                                          <p:spTgt spid="144"/>
                                        </p:tgtEl>
                                        <p:attrNameLst>
                                          <p:attrName>ppt_y</p:attrName>
                                        </p:attrNameLst>
                                      </p:cBhvr>
                                      <p:tavLst>
                                        <p:tav tm="0">
                                          <p:val>
                                            <p:strVal val="#ppt_y+.1"/>
                                          </p:val>
                                        </p:tav>
                                        <p:tav tm="100000">
                                          <p:val>
                                            <p:strVal val="#ppt_y"/>
                                          </p:val>
                                        </p:tav>
                                      </p:tavLst>
                                    </p:anim>
                                  </p:childTnLst>
                                </p:cTn>
                              </p:par>
                              <p:par>
                                <p:cTn id="699" presetID="42" presetClass="entr" presetSubtype="0" fill="hold" nodeType="withEffect">
                                  <p:stCondLst>
                                    <p:cond delay="0"/>
                                  </p:stCondLst>
                                  <p:childTnLst>
                                    <p:set>
                                      <p:cBhvr>
                                        <p:cTn id="700" dur="1" fill="hold">
                                          <p:stCondLst>
                                            <p:cond delay="0"/>
                                          </p:stCondLst>
                                        </p:cTn>
                                        <p:tgtEl>
                                          <p:spTgt spid="145"/>
                                        </p:tgtEl>
                                        <p:attrNameLst>
                                          <p:attrName>style.visibility</p:attrName>
                                        </p:attrNameLst>
                                      </p:cBhvr>
                                      <p:to>
                                        <p:strVal val="visible"/>
                                      </p:to>
                                    </p:set>
                                    <p:animEffect transition="in" filter="fade">
                                      <p:cBhvr>
                                        <p:cTn id="701" dur="750"/>
                                        <p:tgtEl>
                                          <p:spTgt spid="145"/>
                                        </p:tgtEl>
                                      </p:cBhvr>
                                    </p:animEffect>
                                    <p:anim calcmode="lin" valueType="num">
                                      <p:cBhvr>
                                        <p:cTn id="702" dur="750" fill="hold"/>
                                        <p:tgtEl>
                                          <p:spTgt spid="145"/>
                                        </p:tgtEl>
                                        <p:attrNameLst>
                                          <p:attrName>ppt_x</p:attrName>
                                        </p:attrNameLst>
                                      </p:cBhvr>
                                      <p:tavLst>
                                        <p:tav tm="0">
                                          <p:val>
                                            <p:strVal val="#ppt_x"/>
                                          </p:val>
                                        </p:tav>
                                        <p:tav tm="100000">
                                          <p:val>
                                            <p:strVal val="#ppt_x"/>
                                          </p:val>
                                        </p:tav>
                                      </p:tavLst>
                                    </p:anim>
                                    <p:anim calcmode="lin" valueType="num">
                                      <p:cBhvr>
                                        <p:cTn id="703" dur="750" fill="hold"/>
                                        <p:tgtEl>
                                          <p:spTgt spid="145"/>
                                        </p:tgtEl>
                                        <p:attrNameLst>
                                          <p:attrName>ppt_y</p:attrName>
                                        </p:attrNameLst>
                                      </p:cBhvr>
                                      <p:tavLst>
                                        <p:tav tm="0">
                                          <p:val>
                                            <p:strVal val="#ppt_y+.1"/>
                                          </p:val>
                                        </p:tav>
                                        <p:tav tm="100000">
                                          <p:val>
                                            <p:strVal val="#ppt_y"/>
                                          </p:val>
                                        </p:tav>
                                      </p:tavLst>
                                    </p:anim>
                                  </p:childTnLst>
                                </p:cTn>
                              </p:par>
                              <p:par>
                                <p:cTn id="704" presetID="42" presetClass="entr" presetSubtype="0" fill="hold" nodeType="withEffect">
                                  <p:stCondLst>
                                    <p:cond delay="0"/>
                                  </p:stCondLst>
                                  <p:childTnLst>
                                    <p:set>
                                      <p:cBhvr>
                                        <p:cTn id="705" dur="1" fill="hold">
                                          <p:stCondLst>
                                            <p:cond delay="0"/>
                                          </p:stCondLst>
                                        </p:cTn>
                                        <p:tgtEl>
                                          <p:spTgt spid="146"/>
                                        </p:tgtEl>
                                        <p:attrNameLst>
                                          <p:attrName>style.visibility</p:attrName>
                                        </p:attrNameLst>
                                      </p:cBhvr>
                                      <p:to>
                                        <p:strVal val="visible"/>
                                      </p:to>
                                    </p:set>
                                    <p:animEffect transition="in" filter="fade">
                                      <p:cBhvr>
                                        <p:cTn id="706" dur="750"/>
                                        <p:tgtEl>
                                          <p:spTgt spid="146"/>
                                        </p:tgtEl>
                                      </p:cBhvr>
                                    </p:animEffect>
                                    <p:anim calcmode="lin" valueType="num">
                                      <p:cBhvr>
                                        <p:cTn id="707" dur="750" fill="hold"/>
                                        <p:tgtEl>
                                          <p:spTgt spid="146"/>
                                        </p:tgtEl>
                                        <p:attrNameLst>
                                          <p:attrName>ppt_x</p:attrName>
                                        </p:attrNameLst>
                                      </p:cBhvr>
                                      <p:tavLst>
                                        <p:tav tm="0">
                                          <p:val>
                                            <p:strVal val="#ppt_x"/>
                                          </p:val>
                                        </p:tav>
                                        <p:tav tm="100000">
                                          <p:val>
                                            <p:strVal val="#ppt_x"/>
                                          </p:val>
                                        </p:tav>
                                      </p:tavLst>
                                    </p:anim>
                                    <p:anim calcmode="lin" valueType="num">
                                      <p:cBhvr>
                                        <p:cTn id="708" dur="750" fill="hold"/>
                                        <p:tgtEl>
                                          <p:spTgt spid="146"/>
                                        </p:tgtEl>
                                        <p:attrNameLst>
                                          <p:attrName>ppt_y</p:attrName>
                                        </p:attrNameLst>
                                      </p:cBhvr>
                                      <p:tavLst>
                                        <p:tav tm="0">
                                          <p:val>
                                            <p:strVal val="#ppt_y+.1"/>
                                          </p:val>
                                        </p:tav>
                                        <p:tav tm="100000">
                                          <p:val>
                                            <p:strVal val="#ppt_y"/>
                                          </p:val>
                                        </p:tav>
                                      </p:tavLst>
                                    </p:anim>
                                  </p:childTnLst>
                                </p:cTn>
                              </p:par>
                              <p:par>
                                <p:cTn id="709" presetID="42" presetClass="entr" presetSubtype="0" fill="hold" nodeType="withEffect">
                                  <p:stCondLst>
                                    <p:cond delay="0"/>
                                  </p:stCondLst>
                                  <p:childTnLst>
                                    <p:set>
                                      <p:cBhvr>
                                        <p:cTn id="710" dur="1" fill="hold">
                                          <p:stCondLst>
                                            <p:cond delay="0"/>
                                          </p:stCondLst>
                                        </p:cTn>
                                        <p:tgtEl>
                                          <p:spTgt spid="147"/>
                                        </p:tgtEl>
                                        <p:attrNameLst>
                                          <p:attrName>style.visibility</p:attrName>
                                        </p:attrNameLst>
                                      </p:cBhvr>
                                      <p:to>
                                        <p:strVal val="visible"/>
                                      </p:to>
                                    </p:set>
                                    <p:animEffect transition="in" filter="fade">
                                      <p:cBhvr>
                                        <p:cTn id="711" dur="750"/>
                                        <p:tgtEl>
                                          <p:spTgt spid="147"/>
                                        </p:tgtEl>
                                      </p:cBhvr>
                                    </p:animEffect>
                                    <p:anim calcmode="lin" valueType="num">
                                      <p:cBhvr>
                                        <p:cTn id="712" dur="750" fill="hold"/>
                                        <p:tgtEl>
                                          <p:spTgt spid="147"/>
                                        </p:tgtEl>
                                        <p:attrNameLst>
                                          <p:attrName>ppt_x</p:attrName>
                                        </p:attrNameLst>
                                      </p:cBhvr>
                                      <p:tavLst>
                                        <p:tav tm="0">
                                          <p:val>
                                            <p:strVal val="#ppt_x"/>
                                          </p:val>
                                        </p:tav>
                                        <p:tav tm="100000">
                                          <p:val>
                                            <p:strVal val="#ppt_x"/>
                                          </p:val>
                                        </p:tav>
                                      </p:tavLst>
                                    </p:anim>
                                    <p:anim calcmode="lin" valueType="num">
                                      <p:cBhvr>
                                        <p:cTn id="713" dur="750" fill="hold"/>
                                        <p:tgtEl>
                                          <p:spTgt spid="147"/>
                                        </p:tgtEl>
                                        <p:attrNameLst>
                                          <p:attrName>ppt_y</p:attrName>
                                        </p:attrNameLst>
                                      </p:cBhvr>
                                      <p:tavLst>
                                        <p:tav tm="0">
                                          <p:val>
                                            <p:strVal val="#ppt_y+.1"/>
                                          </p:val>
                                        </p:tav>
                                        <p:tav tm="100000">
                                          <p:val>
                                            <p:strVal val="#ppt_y"/>
                                          </p:val>
                                        </p:tav>
                                      </p:tavLst>
                                    </p:anim>
                                  </p:childTnLst>
                                </p:cTn>
                              </p:par>
                              <p:par>
                                <p:cTn id="714" presetID="42" presetClass="entr" presetSubtype="0" fill="hold" nodeType="withEffect">
                                  <p:stCondLst>
                                    <p:cond delay="0"/>
                                  </p:stCondLst>
                                  <p:childTnLst>
                                    <p:set>
                                      <p:cBhvr>
                                        <p:cTn id="715" dur="1" fill="hold">
                                          <p:stCondLst>
                                            <p:cond delay="0"/>
                                          </p:stCondLst>
                                        </p:cTn>
                                        <p:tgtEl>
                                          <p:spTgt spid="148"/>
                                        </p:tgtEl>
                                        <p:attrNameLst>
                                          <p:attrName>style.visibility</p:attrName>
                                        </p:attrNameLst>
                                      </p:cBhvr>
                                      <p:to>
                                        <p:strVal val="visible"/>
                                      </p:to>
                                    </p:set>
                                    <p:animEffect transition="in" filter="fade">
                                      <p:cBhvr>
                                        <p:cTn id="716" dur="750"/>
                                        <p:tgtEl>
                                          <p:spTgt spid="148"/>
                                        </p:tgtEl>
                                      </p:cBhvr>
                                    </p:animEffect>
                                    <p:anim calcmode="lin" valueType="num">
                                      <p:cBhvr>
                                        <p:cTn id="717" dur="750" fill="hold"/>
                                        <p:tgtEl>
                                          <p:spTgt spid="148"/>
                                        </p:tgtEl>
                                        <p:attrNameLst>
                                          <p:attrName>ppt_x</p:attrName>
                                        </p:attrNameLst>
                                      </p:cBhvr>
                                      <p:tavLst>
                                        <p:tav tm="0">
                                          <p:val>
                                            <p:strVal val="#ppt_x"/>
                                          </p:val>
                                        </p:tav>
                                        <p:tav tm="100000">
                                          <p:val>
                                            <p:strVal val="#ppt_x"/>
                                          </p:val>
                                        </p:tav>
                                      </p:tavLst>
                                    </p:anim>
                                    <p:anim calcmode="lin" valueType="num">
                                      <p:cBhvr>
                                        <p:cTn id="718" dur="750" fill="hold"/>
                                        <p:tgtEl>
                                          <p:spTgt spid="148"/>
                                        </p:tgtEl>
                                        <p:attrNameLst>
                                          <p:attrName>ppt_y</p:attrName>
                                        </p:attrNameLst>
                                      </p:cBhvr>
                                      <p:tavLst>
                                        <p:tav tm="0">
                                          <p:val>
                                            <p:strVal val="#ppt_y+.1"/>
                                          </p:val>
                                        </p:tav>
                                        <p:tav tm="100000">
                                          <p:val>
                                            <p:strVal val="#ppt_y"/>
                                          </p:val>
                                        </p:tav>
                                      </p:tavLst>
                                    </p:anim>
                                  </p:childTnLst>
                                </p:cTn>
                              </p:par>
                              <p:par>
                                <p:cTn id="719" presetID="42" presetClass="entr" presetSubtype="0" fill="hold" nodeType="withEffect">
                                  <p:stCondLst>
                                    <p:cond delay="0"/>
                                  </p:stCondLst>
                                  <p:childTnLst>
                                    <p:set>
                                      <p:cBhvr>
                                        <p:cTn id="720" dur="1" fill="hold">
                                          <p:stCondLst>
                                            <p:cond delay="0"/>
                                          </p:stCondLst>
                                        </p:cTn>
                                        <p:tgtEl>
                                          <p:spTgt spid="149"/>
                                        </p:tgtEl>
                                        <p:attrNameLst>
                                          <p:attrName>style.visibility</p:attrName>
                                        </p:attrNameLst>
                                      </p:cBhvr>
                                      <p:to>
                                        <p:strVal val="visible"/>
                                      </p:to>
                                    </p:set>
                                    <p:animEffect transition="in" filter="fade">
                                      <p:cBhvr>
                                        <p:cTn id="721" dur="750"/>
                                        <p:tgtEl>
                                          <p:spTgt spid="149"/>
                                        </p:tgtEl>
                                      </p:cBhvr>
                                    </p:animEffect>
                                    <p:anim calcmode="lin" valueType="num">
                                      <p:cBhvr>
                                        <p:cTn id="722" dur="750" fill="hold"/>
                                        <p:tgtEl>
                                          <p:spTgt spid="149"/>
                                        </p:tgtEl>
                                        <p:attrNameLst>
                                          <p:attrName>ppt_x</p:attrName>
                                        </p:attrNameLst>
                                      </p:cBhvr>
                                      <p:tavLst>
                                        <p:tav tm="0">
                                          <p:val>
                                            <p:strVal val="#ppt_x"/>
                                          </p:val>
                                        </p:tav>
                                        <p:tav tm="100000">
                                          <p:val>
                                            <p:strVal val="#ppt_x"/>
                                          </p:val>
                                        </p:tav>
                                      </p:tavLst>
                                    </p:anim>
                                    <p:anim calcmode="lin" valueType="num">
                                      <p:cBhvr>
                                        <p:cTn id="723" dur="750" fill="hold"/>
                                        <p:tgtEl>
                                          <p:spTgt spid="149"/>
                                        </p:tgtEl>
                                        <p:attrNameLst>
                                          <p:attrName>ppt_y</p:attrName>
                                        </p:attrNameLst>
                                      </p:cBhvr>
                                      <p:tavLst>
                                        <p:tav tm="0">
                                          <p:val>
                                            <p:strVal val="#ppt_y+.1"/>
                                          </p:val>
                                        </p:tav>
                                        <p:tav tm="100000">
                                          <p:val>
                                            <p:strVal val="#ppt_y"/>
                                          </p:val>
                                        </p:tav>
                                      </p:tavLst>
                                    </p:anim>
                                  </p:childTnLst>
                                </p:cTn>
                              </p:par>
                              <p:par>
                                <p:cTn id="724" presetID="42" presetClass="entr" presetSubtype="0" fill="hold" nodeType="withEffect">
                                  <p:stCondLst>
                                    <p:cond delay="0"/>
                                  </p:stCondLst>
                                  <p:childTnLst>
                                    <p:set>
                                      <p:cBhvr>
                                        <p:cTn id="725" dur="1" fill="hold">
                                          <p:stCondLst>
                                            <p:cond delay="0"/>
                                          </p:stCondLst>
                                        </p:cTn>
                                        <p:tgtEl>
                                          <p:spTgt spid="150"/>
                                        </p:tgtEl>
                                        <p:attrNameLst>
                                          <p:attrName>style.visibility</p:attrName>
                                        </p:attrNameLst>
                                      </p:cBhvr>
                                      <p:to>
                                        <p:strVal val="visible"/>
                                      </p:to>
                                    </p:set>
                                    <p:animEffect transition="in" filter="fade">
                                      <p:cBhvr>
                                        <p:cTn id="726" dur="750"/>
                                        <p:tgtEl>
                                          <p:spTgt spid="150"/>
                                        </p:tgtEl>
                                      </p:cBhvr>
                                    </p:animEffect>
                                    <p:anim calcmode="lin" valueType="num">
                                      <p:cBhvr>
                                        <p:cTn id="727" dur="750" fill="hold"/>
                                        <p:tgtEl>
                                          <p:spTgt spid="150"/>
                                        </p:tgtEl>
                                        <p:attrNameLst>
                                          <p:attrName>ppt_x</p:attrName>
                                        </p:attrNameLst>
                                      </p:cBhvr>
                                      <p:tavLst>
                                        <p:tav tm="0">
                                          <p:val>
                                            <p:strVal val="#ppt_x"/>
                                          </p:val>
                                        </p:tav>
                                        <p:tav tm="100000">
                                          <p:val>
                                            <p:strVal val="#ppt_x"/>
                                          </p:val>
                                        </p:tav>
                                      </p:tavLst>
                                    </p:anim>
                                    <p:anim calcmode="lin" valueType="num">
                                      <p:cBhvr>
                                        <p:cTn id="728" dur="750" fill="hold"/>
                                        <p:tgtEl>
                                          <p:spTgt spid="150"/>
                                        </p:tgtEl>
                                        <p:attrNameLst>
                                          <p:attrName>ppt_y</p:attrName>
                                        </p:attrNameLst>
                                      </p:cBhvr>
                                      <p:tavLst>
                                        <p:tav tm="0">
                                          <p:val>
                                            <p:strVal val="#ppt_y+.1"/>
                                          </p:val>
                                        </p:tav>
                                        <p:tav tm="100000">
                                          <p:val>
                                            <p:strVal val="#ppt_y"/>
                                          </p:val>
                                        </p:tav>
                                      </p:tavLst>
                                    </p:anim>
                                  </p:childTnLst>
                                </p:cTn>
                              </p:par>
                              <p:par>
                                <p:cTn id="729" presetID="42" presetClass="entr" presetSubtype="0" fill="hold" nodeType="withEffect">
                                  <p:stCondLst>
                                    <p:cond delay="0"/>
                                  </p:stCondLst>
                                  <p:childTnLst>
                                    <p:set>
                                      <p:cBhvr>
                                        <p:cTn id="730" dur="1" fill="hold">
                                          <p:stCondLst>
                                            <p:cond delay="0"/>
                                          </p:stCondLst>
                                        </p:cTn>
                                        <p:tgtEl>
                                          <p:spTgt spid="151"/>
                                        </p:tgtEl>
                                        <p:attrNameLst>
                                          <p:attrName>style.visibility</p:attrName>
                                        </p:attrNameLst>
                                      </p:cBhvr>
                                      <p:to>
                                        <p:strVal val="visible"/>
                                      </p:to>
                                    </p:set>
                                    <p:animEffect transition="in" filter="fade">
                                      <p:cBhvr>
                                        <p:cTn id="731" dur="750"/>
                                        <p:tgtEl>
                                          <p:spTgt spid="151"/>
                                        </p:tgtEl>
                                      </p:cBhvr>
                                    </p:animEffect>
                                    <p:anim calcmode="lin" valueType="num">
                                      <p:cBhvr>
                                        <p:cTn id="732" dur="750" fill="hold"/>
                                        <p:tgtEl>
                                          <p:spTgt spid="151"/>
                                        </p:tgtEl>
                                        <p:attrNameLst>
                                          <p:attrName>ppt_x</p:attrName>
                                        </p:attrNameLst>
                                      </p:cBhvr>
                                      <p:tavLst>
                                        <p:tav tm="0">
                                          <p:val>
                                            <p:strVal val="#ppt_x"/>
                                          </p:val>
                                        </p:tav>
                                        <p:tav tm="100000">
                                          <p:val>
                                            <p:strVal val="#ppt_x"/>
                                          </p:val>
                                        </p:tav>
                                      </p:tavLst>
                                    </p:anim>
                                    <p:anim calcmode="lin" valueType="num">
                                      <p:cBhvr>
                                        <p:cTn id="733" dur="750" fill="hold"/>
                                        <p:tgtEl>
                                          <p:spTgt spid="151"/>
                                        </p:tgtEl>
                                        <p:attrNameLst>
                                          <p:attrName>ppt_y</p:attrName>
                                        </p:attrNameLst>
                                      </p:cBhvr>
                                      <p:tavLst>
                                        <p:tav tm="0">
                                          <p:val>
                                            <p:strVal val="#ppt_y+.1"/>
                                          </p:val>
                                        </p:tav>
                                        <p:tav tm="100000">
                                          <p:val>
                                            <p:strVal val="#ppt_y"/>
                                          </p:val>
                                        </p:tav>
                                      </p:tavLst>
                                    </p:anim>
                                  </p:childTnLst>
                                </p:cTn>
                              </p:par>
                              <p:par>
                                <p:cTn id="734" presetID="42" presetClass="entr" presetSubtype="0" fill="hold" nodeType="withEffect">
                                  <p:stCondLst>
                                    <p:cond delay="0"/>
                                  </p:stCondLst>
                                  <p:childTnLst>
                                    <p:set>
                                      <p:cBhvr>
                                        <p:cTn id="735" dur="1" fill="hold">
                                          <p:stCondLst>
                                            <p:cond delay="0"/>
                                          </p:stCondLst>
                                        </p:cTn>
                                        <p:tgtEl>
                                          <p:spTgt spid="152"/>
                                        </p:tgtEl>
                                        <p:attrNameLst>
                                          <p:attrName>style.visibility</p:attrName>
                                        </p:attrNameLst>
                                      </p:cBhvr>
                                      <p:to>
                                        <p:strVal val="visible"/>
                                      </p:to>
                                    </p:set>
                                    <p:animEffect transition="in" filter="fade">
                                      <p:cBhvr>
                                        <p:cTn id="736" dur="750"/>
                                        <p:tgtEl>
                                          <p:spTgt spid="152"/>
                                        </p:tgtEl>
                                      </p:cBhvr>
                                    </p:animEffect>
                                    <p:anim calcmode="lin" valueType="num">
                                      <p:cBhvr>
                                        <p:cTn id="737" dur="750" fill="hold"/>
                                        <p:tgtEl>
                                          <p:spTgt spid="152"/>
                                        </p:tgtEl>
                                        <p:attrNameLst>
                                          <p:attrName>ppt_x</p:attrName>
                                        </p:attrNameLst>
                                      </p:cBhvr>
                                      <p:tavLst>
                                        <p:tav tm="0">
                                          <p:val>
                                            <p:strVal val="#ppt_x"/>
                                          </p:val>
                                        </p:tav>
                                        <p:tav tm="100000">
                                          <p:val>
                                            <p:strVal val="#ppt_x"/>
                                          </p:val>
                                        </p:tav>
                                      </p:tavLst>
                                    </p:anim>
                                    <p:anim calcmode="lin" valueType="num">
                                      <p:cBhvr>
                                        <p:cTn id="738" dur="750" fill="hold"/>
                                        <p:tgtEl>
                                          <p:spTgt spid="152"/>
                                        </p:tgtEl>
                                        <p:attrNameLst>
                                          <p:attrName>ppt_y</p:attrName>
                                        </p:attrNameLst>
                                      </p:cBhvr>
                                      <p:tavLst>
                                        <p:tav tm="0">
                                          <p:val>
                                            <p:strVal val="#ppt_y+.1"/>
                                          </p:val>
                                        </p:tav>
                                        <p:tav tm="100000">
                                          <p:val>
                                            <p:strVal val="#ppt_y"/>
                                          </p:val>
                                        </p:tav>
                                      </p:tavLst>
                                    </p:anim>
                                  </p:childTnLst>
                                </p:cTn>
                              </p:par>
                              <p:par>
                                <p:cTn id="739" presetID="42" presetClass="entr" presetSubtype="0" fill="hold" nodeType="withEffect">
                                  <p:stCondLst>
                                    <p:cond delay="0"/>
                                  </p:stCondLst>
                                  <p:childTnLst>
                                    <p:set>
                                      <p:cBhvr>
                                        <p:cTn id="740" dur="1" fill="hold">
                                          <p:stCondLst>
                                            <p:cond delay="0"/>
                                          </p:stCondLst>
                                        </p:cTn>
                                        <p:tgtEl>
                                          <p:spTgt spid="153"/>
                                        </p:tgtEl>
                                        <p:attrNameLst>
                                          <p:attrName>style.visibility</p:attrName>
                                        </p:attrNameLst>
                                      </p:cBhvr>
                                      <p:to>
                                        <p:strVal val="visible"/>
                                      </p:to>
                                    </p:set>
                                    <p:animEffect transition="in" filter="fade">
                                      <p:cBhvr>
                                        <p:cTn id="741" dur="750"/>
                                        <p:tgtEl>
                                          <p:spTgt spid="153"/>
                                        </p:tgtEl>
                                      </p:cBhvr>
                                    </p:animEffect>
                                    <p:anim calcmode="lin" valueType="num">
                                      <p:cBhvr>
                                        <p:cTn id="742" dur="750" fill="hold"/>
                                        <p:tgtEl>
                                          <p:spTgt spid="153"/>
                                        </p:tgtEl>
                                        <p:attrNameLst>
                                          <p:attrName>ppt_x</p:attrName>
                                        </p:attrNameLst>
                                      </p:cBhvr>
                                      <p:tavLst>
                                        <p:tav tm="0">
                                          <p:val>
                                            <p:strVal val="#ppt_x"/>
                                          </p:val>
                                        </p:tav>
                                        <p:tav tm="100000">
                                          <p:val>
                                            <p:strVal val="#ppt_x"/>
                                          </p:val>
                                        </p:tav>
                                      </p:tavLst>
                                    </p:anim>
                                    <p:anim calcmode="lin" valueType="num">
                                      <p:cBhvr>
                                        <p:cTn id="743" dur="750" fill="hold"/>
                                        <p:tgtEl>
                                          <p:spTgt spid="153"/>
                                        </p:tgtEl>
                                        <p:attrNameLst>
                                          <p:attrName>ppt_y</p:attrName>
                                        </p:attrNameLst>
                                      </p:cBhvr>
                                      <p:tavLst>
                                        <p:tav tm="0">
                                          <p:val>
                                            <p:strVal val="#ppt_y+.1"/>
                                          </p:val>
                                        </p:tav>
                                        <p:tav tm="100000">
                                          <p:val>
                                            <p:strVal val="#ppt_y"/>
                                          </p:val>
                                        </p:tav>
                                      </p:tavLst>
                                    </p:anim>
                                  </p:childTnLst>
                                </p:cTn>
                              </p:par>
                              <p:par>
                                <p:cTn id="744" presetID="42" presetClass="entr" presetSubtype="0" fill="hold" nodeType="withEffect">
                                  <p:stCondLst>
                                    <p:cond delay="0"/>
                                  </p:stCondLst>
                                  <p:childTnLst>
                                    <p:set>
                                      <p:cBhvr>
                                        <p:cTn id="745" dur="1" fill="hold">
                                          <p:stCondLst>
                                            <p:cond delay="0"/>
                                          </p:stCondLst>
                                        </p:cTn>
                                        <p:tgtEl>
                                          <p:spTgt spid="154"/>
                                        </p:tgtEl>
                                        <p:attrNameLst>
                                          <p:attrName>style.visibility</p:attrName>
                                        </p:attrNameLst>
                                      </p:cBhvr>
                                      <p:to>
                                        <p:strVal val="visible"/>
                                      </p:to>
                                    </p:set>
                                    <p:animEffect transition="in" filter="fade">
                                      <p:cBhvr>
                                        <p:cTn id="746" dur="750"/>
                                        <p:tgtEl>
                                          <p:spTgt spid="154"/>
                                        </p:tgtEl>
                                      </p:cBhvr>
                                    </p:animEffect>
                                    <p:anim calcmode="lin" valueType="num">
                                      <p:cBhvr>
                                        <p:cTn id="747" dur="750" fill="hold"/>
                                        <p:tgtEl>
                                          <p:spTgt spid="154"/>
                                        </p:tgtEl>
                                        <p:attrNameLst>
                                          <p:attrName>ppt_x</p:attrName>
                                        </p:attrNameLst>
                                      </p:cBhvr>
                                      <p:tavLst>
                                        <p:tav tm="0">
                                          <p:val>
                                            <p:strVal val="#ppt_x"/>
                                          </p:val>
                                        </p:tav>
                                        <p:tav tm="100000">
                                          <p:val>
                                            <p:strVal val="#ppt_x"/>
                                          </p:val>
                                        </p:tav>
                                      </p:tavLst>
                                    </p:anim>
                                    <p:anim calcmode="lin" valueType="num">
                                      <p:cBhvr>
                                        <p:cTn id="748" dur="750" fill="hold"/>
                                        <p:tgtEl>
                                          <p:spTgt spid="154"/>
                                        </p:tgtEl>
                                        <p:attrNameLst>
                                          <p:attrName>ppt_y</p:attrName>
                                        </p:attrNameLst>
                                      </p:cBhvr>
                                      <p:tavLst>
                                        <p:tav tm="0">
                                          <p:val>
                                            <p:strVal val="#ppt_y+.1"/>
                                          </p:val>
                                        </p:tav>
                                        <p:tav tm="100000">
                                          <p:val>
                                            <p:strVal val="#ppt_y"/>
                                          </p:val>
                                        </p:tav>
                                      </p:tavLst>
                                    </p:anim>
                                  </p:childTnLst>
                                </p:cTn>
                              </p:par>
                              <p:par>
                                <p:cTn id="749" presetID="42" presetClass="entr" presetSubtype="0" fill="hold" grpId="0" nodeType="withEffect">
                                  <p:stCondLst>
                                    <p:cond delay="0"/>
                                  </p:stCondLst>
                                  <p:childTnLst>
                                    <p:set>
                                      <p:cBhvr>
                                        <p:cTn id="750" dur="1" fill="hold">
                                          <p:stCondLst>
                                            <p:cond delay="0"/>
                                          </p:stCondLst>
                                        </p:cTn>
                                        <p:tgtEl>
                                          <p:spTgt spid="155"/>
                                        </p:tgtEl>
                                        <p:attrNameLst>
                                          <p:attrName>style.visibility</p:attrName>
                                        </p:attrNameLst>
                                      </p:cBhvr>
                                      <p:to>
                                        <p:strVal val="visible"/>
                                      </p:to>
                                    </p:set>
                                    <p:animEffect transition="in" filter="fade">
                                      <p:cBhvr>
                                        <p:cTn id="751" dur="750"/>
                                        <p:tgtEl>
                                          <p:spTgt spid="155"/>
                                        </p:tgtEl>
                                      </p:cBhvr>
                                    </p:animEffect>
                                    <p:anim calcmode="lin" valueType="num">
                                      <p:cBhvr>
                                        <p:cTn id="752" dur="750" fill="hold"/>
                                        <p:tgtEl>
                                          <p:spTgt spid="155"/>
                                        </p:tgtEl>
                                        <p:attrNameLst>
                                          <p:attrName>ppt_x</p:attrName>
                                        </p:attrNameLst>
                                      </p:cBhvr>
                                      <p:tavLst>
                                        <p:tav tm="0">
                                          <p:val>
                                            <p:strVal val="#ppt_x"/>
                                          </p:val>
                                        </p:tav>
                                        <p:tav tm="100000">
                                          <p:val>
                                            <p:strVal val="#ppt_x"/>
                                          </p:val>
                                        </p:tav>
                                      </p:tavLst>
                                    </p:anim>
                                    <p:anim calcmode="lin" valueType="num">
                                      <p:cBhvr>
                                        <p:cTn id="753" dur="750" fill="hold"/>
                                        <p:tgtEl>
                                          <p:spTgt spid="155"/>
                                        </p:tgtEl>
                                        <p:attrNameLst>
                                          <p:attrName>ppt_y</p:attrName>
                                        </p:attrNameLst>
                                      </p:cBhvr>
                                      <p:tavLst>
                                        <p:tav tm="0">
                                          <p:val>
                                            <p:strVal val="#ppt_y+.1"/>
                                          </p:val>
                                        </p:tav>
                                        <p:tav tm="100000">
                                          <p:val>
                                            <p:strVal val="#ppt_y"/>
                                          </p:val>
                                        </p:tav>
                                      </p:tavLst>
                                    </p:anim>
                                  </p:childTnLst>
                                </p:cTn>
                              </p:par>
                              <p:par>
                                <p:cTn id="754" presetID="42" presetClass="entr" presetSubtype="0" fill="hold" grpId="0" nodeType="withEffect">
                                  <p:stCondLst>
                                    <p:cond delay="0"/>
                                  </p:stCondLst>
                                  <p:childTnLst>
                                    <p:set>
                                      <p:cBhvr>
                                        <p:cTn id="755" dur="1" fill="hold">
                                          <p:stCondLst>
                                            <p:cond delay="0"/>
                                          </p:stCondLst>
                                        </p:cTn>
                                        <p:tgtEl>
                                          <p:spTgt spid="156"/>
                                        </p:tgtEl>
                                        <p:attrNameLst>
                                          <p:attrName>style.visibility</p:attrName>
                                        </p:attrNameLst>
                                      </p:cBhvr>
                                      <p:to>
                                        <p:strVal val="visible"/>
                                      </p:to>
                                    </p:set>
                                    <p:animEffect transition="in" filter="fade">
                                      <p:cBhvr>
                                        <p:cTn id="756" dur="750"/>
                                        <p:tgtEl>
                                          <p:spTgt spid="156"/>
                                        </p:tgtEl>
                                      </p:cBhvr>
                                    </p:animEffect>
                                    <p:anim calcmode="lin" valueType="num">
                                      <p:cBhvr>
                                        <p:cTn id="757" dur="750" fill="hold"/>
                                        <p:tgtEl>
                                          <p:spTgt spid="156"/>
                                        </p:tgtEl>
                                        <p:attrNameLst>
                                          <p:attrName>ppt_x</p:attrName>
                                        </p:attrNameLst>
                                      </p:cBhvr>
                                      <p:tavLst>
                                        <p:tav tm="0">
                                          <p:val>
                                            <p:strVal val="#ppt_x"/>
                                          </p:val>
                                        </p:tav>
                                        <p:tav tm="100000">
                                          <p:val>
                                            <p:strVal val="#ppt_x"/>
                                          </p:val>
                                        </p:tav>
                                      </p:tavLst>
                                    </p:anim>
                                    <p:anim calcmode="lin" valueType="num">
                                      <p:cBhvr>
                                        <p:cTn id="758" dur="750" fill="hold"/>
                                        <p:tgtEl>
                                          <p:spTgt spid="156"/>
                                        </p:tgtEl>
                                        <p:attrNameLst>
                                          <p:attrName>ppt_y</p:attrName>
                                        </p:attrNameLst>
                                      </p:cBhvr>
                                      <p:tavLst>
                                        <p:tav tm="0">
                                          <p:val>
                                            <p:strVal val="#ppt_y+.1"/>
                                          </p:val>
                                        </p:tav>
                                        <p:tav tm="100000">
                                          <p:val>
                                            <p:strVal val="#ppt_y"/>
                                          </p:val>
                                        </p:tav>
                                      </p:tavLst>
                                    </p:anim>
                                  </p:childTnLst>
                                </p:cTn>
                              </p:par>
                              <p:par>
                                <p:cTn id="759" presetID="42" presetClass="entr" presetSubtype="0" fill="hold" grpId="0" nodeType="withEffect">
                                  <p:stCondLst>
                                    <p:cond delay="0"/>
                                  </p:stCondLst>
                                  <p:childTnLst>
                                    <p:set>
                                      <p:cBhvr>
                                        <p:cTn id="760" dur="1" fill="hold">
                                          <p:stCondLst>
                                            <p:cond delay="0"/>
                                          </p:stCondLst>
                                        </p:cTn>
                                        <p:tgtEl>
                                          <p:spTgt spid="157"/>
                                        </p:tgtEl>
                                        <p:attrNameLst>
                                          <p:attrName>style.visibility</p:attrName>
                                        </p:attrNameLst>
                                      </p:cBhvr>
                                      <p:to>
                                        <p:strVal val="visible"/>
                                      </p:to>
                                    </p:set>
                                    <p:animEffect transition="in" filter="fade">
                                      <p:cBhvr>
                                        <p:cTn id="761" dur="750"/>
                                        <p:tgtEl>
                                          <p:spTgt spid="157"/>
                                        </p:tgtEl>
                                      </p:cBhvr>
                                    </p:animEffect>
                                    <p:anim calcmode="lin" valueType="num">
                                      <p:cBhvr>
                                        <p:cTn id="762" dur="750" fill="hold"/>
                                        <p:tgtEl>
                                          <p:spTgt spid="157"/>
                                        </p:tgtEl>
                                        <p:attrNameLst>
                                          <p:attrName>ppt_x</p:attrName>
                                        </p:attrNameLst>
                                      </p:cBhvr>
                                      <p:tavLst>
                                        <p:tav tm="0">
                                          <p:val>
                                            <p:strVal val="#ppt_x"/>
                                          </p:val>
                                        </p:tav>
                                        <p:tav tm="100000">
                                          <p:val>
                                            <p:strVal val="#ppt_x"/>
                                          </p:val>
                                        </p:tav>
                                      </p:tavLst>
                                    </p:anim>
                                    <p:anim calcmode="lin" valueType="num">
                                      <p:cBhvr>
                                        <p:cTn id="763" dur="750" fill="hold"/>
                                        <p:tgtEl>
                                          <p:spTgt spid="157"/>
                                        </p:tgtEl>
                                        <p:attrNameLst>
                                          <p:attrName>ppt_y</p:attrName>
                                        </p:attrNameLst>
                                      </p:cBhvr>
                                      <p:tavLst>
                                        <p:tav tm="0">
                                          <p:val>
                                            <p:strVal val="#ppt_y+.1"/>
                                          </p:val>
                                        </p:tav>
                                        <p:tav tm="100000">
                                          <p:val>
                                            <p:strVal val="#ppt_y"/>
                                          </p:val>
                                        </p:tav>
                                      </p:tavLst>
                                    </p:anim>
                                  </p:childTnLst>
                                </p:cTn>
                              </p:par>
                              <p:par>
                                <p:cTn id="764" presetID="42" presetClass="entr" presetSubtype="0" fill="hold" grpId="0" nodeType="withEffect">
                                  <p:stCondLst>
                                    <p:cond delay="0"/>
                                  </p:stCondLst>
                                  <p:childTnLst>
                                    <p:set>
                                      <p:cBhvr>
                                        <p:cTn id="765" dur="1" fill="hold">
                                          <p:stCondLst>
                                            <p:cond delay="0"/>
                                          </p:stCondLst>
                                        </p:cTn>
                                        <p:tgtEl>
                                          <p:spTgt spid="158"/>
                                        </p:tgtEl>
                                        <p:attrNameLst>
                                          <p:attrName>style.visibility</p:attrName>
                                        </p:attrNameLst>
                                      </p:cBhvr>
                                      <p:to>
                                        <p:strVal val="visible"/>
                                      </p:to>
                                    </p:set>
                                    <p:animEffect transition="in" filter="fade">
                                      <p:cBhvr>
                                        <p:cTn id="766" dur="750"/>
                                        <p:tgtEl>
                                          <p:spTgt spid="158"/>
                                        </p:tgtEl>
                                      </p:cBhvr>
                                    </p:animEffect>
                                    <p:anim calcmode="lin" valueType="num">
                                      <p:cBhvr>
                                        <p:cTn id="767" dur="750" fill="hold"/>
                                        <p:tgtEl>
                                          <p:spTgt spid="158"/>
                                        </p:tgtEl>
                                        <p:attrNameLst>
                                          <p:attrName>ppt_x</p:attrName>
                                        </p:attrNameLst>
                                      </p:cBhvr>
                                      <p:tavLst>
                                        <p:tav tm="0">
                                          <p:val>
                                            <p:strVal val="#ppt_x"/>
                                          </p:val>
                                        </p:tav>
                                        <p:tav tm="100000">
                                          <p:val>
                                            <p:strVal val="#ppt_x"/>
                                          </p:val>
                                        </p:tav>
                                      </p:tavLst>
                                    </p:anim>
                                    <p:anim calcmode="lin" valueType="num">
                                      <p:cBhvr>
                                        <p:cTn id="768" dur="750" fill="hold"/>
                                        <p:tgtEl>
                                          <p:spTgt spid="158"/>
                                        </p:tgtEl>
                                        <p:attrNameLst>
                                          <p:attrName>ppt_y</p:attrName>
                                        </p:attrNameLst>
                                      </p:cBhvr>
                                      <p:tavLst>
                                        <p:tav tm="0">
                                          <p:val>
                                            <p:strVal val="#ppt_y+.1"/>
                                          </p:val>
                                        </p:tav>
                                        <p:tav tm="100000">
                                          <p:val>
                                            <p:strVal val="#ppt_y"/>
                                          </p:val>
                                        </p:tav>
                                      </p:tavLst>
                                    </p:anim>
                                  </p:childTnLst>
                                </p:cTn>
                              </p:par>
                              <p:par>
                                <p:cTn id="769" presetID="42" presetClass="entr" presetSubtype="0" fill="hold" grpId="0" nodeType="withEffect">
                                  <p:stCondLst>
                                    <p:cond delay="0"/>
                                  </p:stCondLst>
                                  <p:childTnLst>
                                    <p:set>
                                      <p:cBhvr>
                                        <p:cTn id="770" dur="1" fill="hold">
                                          <p:stCondLst>
                                            <p:cond delay="0"/>
                                          </p:stCondLst>
                                        </p:cTn>
                                        <p:tgtEl>
                                          <p:spTgt spid="159"/>
                                        </p:tgtEl>
                                        <p:attrNameLst>
                                          <p:attrName>style.visibility</p:attrName>
                                        </p:attrNameLst>
                                      </p:cBhvr>
                                      <p:to>
                                        <p:strVal val="visible"/>
                                      </p:to>
                                    </p:set>
                                    <p:animEffect transition="in" filter="fade">
                                      <p:cBhvr>
                                        <p:cTn id="771" dur="750"/>
                                        <p:tgtEl>
                                          <p:spTgt spid="159"/>
                                        </p:tgtEl>
                                      </p:cBhvr>
                                    </p:animEffect>
                                    <p:anim calcmode="lin" valueType="num">
                                      <p:cBhvr>
                                        <p:cTn id="772" dur="750" fill="hold"/>
                                        <p:tgtEl>
                                          <p:spTgt spid="159"/>
                                        </p:tgtEl>
                                        <p:attrNameLst>
                                          <p:attrName>ppt_x</p:attrName>
                                        </p:attrNameLst>
                                      </p:cBhvr>
                                      <p:tavLst>
                                        <p:tav tm="0">
                                          <p:val>
                                            <p:strVal val="#ppt_x"/>
                                          </p:val>
                                        </p:tav>
                                        <p:tav tm="100000">
                                          <p:val>
                                            <p:strVal val="#ppt_x"/>
                                          </p:val>
                                        </p:tav>
                                      </p:tavLst>
                                    </p:anim>
                                    <p:anim calcmode="lin" valueType="num">
                                      <p:cBhvr>
                                        <p:cTn id="773" dur="750" fill="hold"/>
                                        <p:tgtEl>
                                          <p:spTgt spid="159"/>
                                        </p:tgtEl>
                                        <p:attrNameLst>
                                          <p:attrName>ppt_y</p:attrName>
                                        </p:attrNameLst>
                                      </p:cBhvr>
                                      <p:tavLst>
                                        <p:tav tm="0">
                                          <p:val>
                                            <p:strVal val="#ppt_y+.1"/>
                                          </p:val>
                                        </p:tav>
                                        <p:tav tm="100000">
                                          <p:val>
                                            <p:strVal val="#ppt_y"/>
                                          </p:val>
                                        </p:tav>
                                      </p:tavLst>
                                    </p:anim>
                                  </p:childTnLst>
                                </p:cTn>
                              </p:par>
                              <p:par>
                                <p:cTn id="774" presetID="42" presetClass="entr" presetSubtype="0" fill="hold" grpId="0" nodeType="withEffect">
                                  <p:stCondLst>
                                    <p:cond delay="0"/>
                                  </p:stCondLst>
                                  <p:childTnLst>
                                    <p:set>
                                      <p:cBhvr>
                                        <p:cTn id="775" dur="1" fill="hold">
                                          <p:stCondLst>
                                            <p:cond delay="0"/>
                                          </p:stCondLst>
                                        </p:cTn>
                                        <p:tgtEl>
                                          <p:spTgt spid="160"/>
                                        </p:tgtEl>
                                        <p:attrNameLst>
                                          <p:attrName>style.visibility</p:attrName>
                                        </p:attrNameLst>
                                      </p:cBhvr>
                                      <p:to>
                                        <p:strVal val="visible"/>
                                      </p:to>
                                    </p:set>
                                    <p:animEffect transition="in" filter="fade">
                                      <p:cBhvr>
                                        <p:cTn id="776" dur="750"/>
                                        <p:tgtEl>
                                          <p:spTgt spid="160"/>
                                        </p:tgtEl>
                                      </p:cBhvr>
                                    </p:animEffect>
                                    <p:anim calcmode="lin" valueType="num">
                                      <p:cBhvr>
                                        <p:cTn id="777" dur="750" fill="hold"/>
                                        <p:tgtEl>
                                          <p:spTgt spid="160"/>
                                        </p:tgtEl>
                                        <p:attrNameLst>
                                          <p:attrName>ppt_x</p:attrName>
                                        </p:attrNameLst>
                                      </p:cBhvr>
                                      <p:tavLst>
                                        <p:tav tm="0">
                                          <p:val>
                                            <p:strVal val="#ppt_x"/>
                                          </p:val>
                                        </p:tav>
                                        <p:tav tm="100000">
                                          <p:val>
                                            <p:strVal val="#ppt_x"/>
                                          </p:val>
                                        </p:tav>
                                      </p:tavLst>
                                    </p:anim>
                                    <p:anim calcmode="lin" valueType="num">
                                      <p:cBhvr>
                                        <p:cTn id="778" dur="750" fill="hold"/>
                                        <p:tgtEl>
                                          <p:spTgt spid="160"/>
                                        </p:tgtEl>
                                        <p:attrNameLst>
                                          <p:attrName>ppt_y</p:attrName>
                                        </p:attrNameLst>
                                      </p:cBhvr>
                                      <p:tavLst>
                                        <p:tav tm="0">
                                          <p:val>
                                            <p:strVal val="#ppt_y+.1"/>
                                          </p:val>
                                        </p:tav>
                                        <p:tav tm="100000">
                                          <p:val>
                                            <p:strVal val="#ppt_y"/>
                                          </p:val>
                                        </p:tav>
                                      </p:tavLst>
                                    </p:anim>
                                  </p:childTnLst>
                                </p:cTn>
                              </p:par>
                              <p:par>
                                <p:cTn id="779" presetID="42" presetClass="entr" presetSubtype="0" fill="hold" grpId="0" nodeType="withEffect">
                                  <p:stCondLst>
                                    <p:cond delay="0"/>
                                  </p:stCondLst>
                                  <p:childTnLst>
                                    <p:set>
                                      <p:cBhvr>
                                        <p:cTn id="780" dur="1" fill="hold">
                                          <p:stCondLst>
                                            <p:cond delay="0"/>
                                          </p:stCondLst>
                                        </p:cTn>
                                        <p:tgtEl>
                                          <p:spTgt spid="161"/>
                                        </p:tgtEl>
                                        <p:attrNameLst>
                                          <p:attrName>style.visibility</p:attrName>
                                        </p:attrNameLst>
                                      </p:cBhvr>
                                      <p:to>
                                        <p:strVal val="visible"/>
                                      </p:to>
                                    </p:set>
                                    <p:animEffect transition="in" filter="fade">
                                      <p:cBhvr>
                                        <p:cTn id="781" dur="750"/>
                                        <p:tgtEl>
                                          <p:spTgt spid="161"/>
                                        </p:tgtEl>
                                      </p:cBhvr>
                                    </p:animEffect>
                                    <p:anim calcmode="lin" valueType="num">
                                      <p:cBhvr>
                                        <p:cTn id="782" dur="750" fill="hold"/>
                                        <p:tgtEl>
                                          <p:spTgt spid="161"/>
                                        </p:tgtEl>
                                        <p:attrNameLst>
                                          <p:attrName>ppt_x</p:attrName>
                                        </p:attrNameLst>
                                      </p:cBhvr>
                                      <p:tavLst>
                                        <p:tav tm="0">
                                          <p:val>
                                            <p:strVal val="#ppt_x"/>
                                          </p:val>
                                        </p:tav>
                                        <p:tav tm="100000">
                                          <p:val>
                                            <p:strVal val="#ppt_x"/>
                                          </p:val>
                                        </p:tav>
                                      </p:tavLst>
                                    </p:anim>
                                    <p:anim calcmode="lin" valueType="num">
                                      <p:cBhvr>
                                        <p:cTn id="783" dur="750" fill="hold"/>
                                        <p:tgtEl>
                                          <p:spTgt spid="161"/>
                                        </p:tgtEl>
                                        <p:attrNameLst>
                                          <p:attrName>ppt_y</p:attrName>
                                        </p:attrNameLst>
                                      </p:cBhvr>
                                      <p:tavLst>
                                        <p:tav tm="0">
                                          <p:val>
                                            <p:strVal val="#ppt_y+.1"/>
                                          </p:val>
                                        </p:tav>
                                        <p:tav tm="100000">
                                          <p:val>
                                            <p:strVal val="#ppt_y"/>
                                          </p:val>
                                        </p:tav>
                                      </p:tavLst>
                                    </p:anim>
                                  </p:childTnLst>
                                </p:cTn>
                              </p:par>
                              <p:par>
                                <p:cTn id="784" presetID="42" presetClass="entr" presetSubtype="0" fill="hold" grpId="0" nodeType="withEffect">
                                  <p:stCondLst>
                                    <p:cond delay="0"/>
                                  </p:stCondLst>
                                  <p:childTnLst>
                                    <p:set>
                                      <p:cBhvr>
                                        <p:cTn id="785" dur="1" fill="hold">
                                          <p:stCondLst>
                                            <p:cond delay="0"/>
                                          </p:stCondLst>
                                        </p:cTn>
                                        <p:tgtEl>
                                          <p:spTgt spid="162"/>
                                        </p:tgtEl>
                                        <p:attrNameLst>
                                          <p:attrName>style.visibility</p:attrName>
                                        </p:attrNameLst>
                                      </p:cBhvr>
                                      <p:to>
                                        <p:strVal val="visible"/>
                                      </p:to>
                                    </p:set>
                                    <p:animEffect transition="in" filter="fade">
                                      <p:cBhvr>
                                        <p:cTn id="786" dur="750"/>
                                        <p:tgtEl>
                                          <p:spTgt spid="162"/>
                                        </p:tgtEl>
                                      </p:cBhvr>
                                    </p:animEffect>
                                    <p:anim calcmode="lin" valueType="num">
                                      <p:cBhvr>
                                        <p:cTn id="787" dur="750" fill="hold"/>
                                        <p:tgtEl>
                                          <p:spTgt spid="162"/>
                                        </p:tgtEl>
                                        <p:attrNameLst>
                                          <p:attrName>ppt_x</p:attrName>
                                        </p:attrNameLst>
                                      </p:cBhvr>
                                      <p:tavLst>
                                        <p:tav tm="0">
                                          <p:val>
                                            <p:strVal val="#ppt_x"/>
                                          </p:val>
                                        </p:tav>
                                        <p:tav tm="100000">
                                          <p:val>
                                            <p:strVal val="#ppt_x"/>
                                          </p:val>
                                        </p:tav>
                                      </p:tavLst>
                                    </p:anim>
                                    <p:anim calcmode="lin" valueType="num">
                                      <p:cBhvr>
                                        <p:cTn id="788" dur="750" fill="hold"/>
                                        <p:tgtEl>
                                          <p:spTgt spid="162"/>
                                        </p:tgtEl>
                                        <p:attrNameLst>
                                          <p:attrName>ppt_y</p:attrName>
                                        </p:attrNameLst>
                                      </p:cBhvr>
                                      <p:tavLst>
                                        <p:tav tm="0">
                                          <p:val>
                                            <p:strVal val="#ppt_y+.1"/>
                                          </p:val>
                                        </p:tav>
                                        <p:tav tm="100000">
                                          <p:val>
                                            <p:strVal val="#ppt_y"/>
                                          </p:val>
                                        </p:tav>
                                      </p:tavLst>
                                    </p:anim>
                                  </p:childTnLst>
                                </p:cTn>
                              </p:par>
                              <p:par>
                                <p:cTn id="789" presetID="42" presetClass="entr" presetSubtype="0" fill="hold" grpId="0" nodeType="withEffect">
                                  <p:stCondLst>
                                    <p:cond delay="0"/>
                                  </p:stCondLst>
                                  <p:childTnLst>
                                    <p:set>
                                      <p:cBhvr>
                                        <p:cTn id="790" dur="1" fill="hold">
                                          <p:stCondLst>
                                            <p:cond delay="0"/>
                                          </p:stCondLst>
                                        </p:cTn>
                                        <p:tgtEl>
                                          <p:spTgt spid="163"/>
                                        </p:tgtEl>
                                        <p:attrNameLst>
                                          <p:attrName>style.visibility</p:attrName>
                                        </p:attrNameLst>
                                      </p:cBhvr>
                                      <p:to>
                                        <p:strVal val="visible"/>
                                      </p:to>
                                    </p:set>
                                    <p:animEffect transition="in" filter="fade">
                                      <p:cBhvr>
                                        <p:cTn id="791" dur="750"/>
                                        <p:tgtEl>
                                          <p:spTgt spid="163"/>
                                        </p:tgtEl>
                                      </p:cBhvr>
                                    </p:animEffect>
                                    <p:anim calcmode="lin" valueType="num">
                                      <p:cBhvr>
                                        <p:cTn id="792" dur="750" fill="hold"/>
                                        <p:tgtEl>
                                          <p:spTgt spid="163"/>
                                        </p:tgtEl>
                                        <p:attrNameLst>
                                          <p:attrName>ppt_x</p:attrName>
                                        </p:attrNameLst>
                                      </p:cBhvr>
                                      <p:tavLst>
                                        <p:tav tm="0">
                                          <p:val>
                                            <p:strVal val="#ppt_x"/>
                                          </p:val>
                                        </p:tav>
                                        <p:tav tm="100000">
                                          <p:val>
                                            <p:strVal val="#ppt_x"/>
                                          </p:val>
                                        </p:tav>
                                      </p:tavLst>
                                    </p:anim>
                                    <p:anim calcmode="lin" valueType="num">
                                      <p:cBhvr>
                                        <p:cTn id="793" dur="750" fill="hold"/>
                                        <p:tgtEl>
                                          <p:spTgt spid="163"/>
                                        </p:tgtEl>
                                        <p:attrNameLst>
                                          <p:attrName>ppt_y</p:attrName>
                                        </p:attrNameLst>
                                      </p:cBhvr>
                                      <p:tavLst>
                                        <p:tav tm="0">
                                          <p:val>
                                            <p:strVal val="#ppt_y+.1"/>
                                          </p:val>
                                        </p:tav>
                                        <p:tav tm="100000">
                                          <p:val>
                                            <p:strVal val="#ppt_y"/>
                                          </p:val>
                                        </p:tav>
                                      </p:tavLst>
                                    </p:anim>
                                  </p:childTnLst>
                                </p:cTn>
                              </p:par>
                              <p:par>
                                <p:cTn id="794" presetID="42" presetClass="entr" presetSubtype="0" fill="hold" grpId="0" nodeType="withEffect">
                                  <p:stCondLst>
                                    <p:cond delay="0"/>
                                  </p:stCondLst>
                                  <p:childTnLst>
                                    <p:set>
                                      <p:cBhvr>
                                        <p:cTn id="795" dur="1" fill="hold">
                                          <p:stCondLst>
                                            <p:cond delay="0"/>
                                          </p:stCondLst>
                                        </p:cTn>
                                        <p:tgtEl>
                                          <p:spTgt spid="164"/>
                                        </p:tgtEl>
                                        <p:attrNameLst>
                                          <p:attrName>style.visibility</p:attrName>
                                        </p:attrNameLst>
                                      </p:cBhvr>
                                      <p:to>
                                        <p:strVal val="visible"/>
                                      </p:to>
                                    </p:set>
                                    <p:animEffect transition="in" filter="fade">
                                      <p:cBhvr>
                                        <p:cTn id="796" dur="750"/>
                                        <p:tgtEl>
                                          <p:spTgt spid="164"/>
                                        </p:tgtEl>
                                      </p:cBhvr>
                                    </p:animEffect>
                                    <p:anim calcmode="lin" valueType="num">
                                      <p:cBhvr>
                                        <p:cTn id="797" dur="750" fill="hold"/>
                                        <p:tgtEl>
                                          <p:spTgt spid="164"/>
                                        </p:tgtEl>
                                        <p:attrNameLst>
                                          <p:attrName>ppt_x</p:attrName>
                                        </p:attrNameLst>
                                      </p:cBhvr>
                                      <p:tavLst>
                                        <p:tav tm="0">
                                          <p:val>
                                            <p:strVal val="#ppt_x"/>
                                          </p:val>
                                        </p:tav>
                                        <p:tav tm="100000">
                                          <p:val>
                                            <p:strVal val="#ppt_x"/>
                                          </p:val>
                                        </p:tav>
                                      </p:tavLst>
                                    </p:anim>
                                    <p:anim calcmode="lin" valueType="num">
                                      <p:cBhvr>
                                        <p:cTn id="798" dur="750" fill="hold"/>
                                        <p:tgtEl>
                                          <p:spTgt spid="164"/>
                                        </p:tgtEl>
                                        <p:attrNameLst>
                                          <p:attrName>ppt_y</p:attrName>
                                        </p:attrNameLst>
                                      </p:cBhvr>
                                      <p:tavLst>
                                        <p:tav tm="0">
                                          <p:val>
                                            <p:strVal val="#ppt_y+.1"/>
                                          </p:val>
                                        </p:tav>
                                        <p:tav tm="100000">
                                          <p:val>
                                            <p:strVal val="#ppt_y"/>
                                          </p:val>
                                        </p:tav>
                                      </p:tavLst>
                                    </p:anim>
                                  </p:childTnLst>
                                </p:cTn>
                              </p:par>
                              <p:par>
                                <p:cTn id="799" presetID="42" presetClass="entr" presetSubtype="0" fill="hold" grpId="0" nodeType="withEffect">
                                  <p:stCondLst>
                                    <p:cond delay="0"/>
                                  </p:stCondLst>
                                  <p:childTnLst>
                                    <p:set>
                                      <p:cBhvr>
                                        <p:cTn id="800" dur="1" fill="hold">
                                          <p:stCondLst>
                                            <p:cond delay="0"/>
                                          </p:stCondLst>
                                        </p:cTn>
                                        <p:tgtEl>
                                          <p:spTgt spid="165"/>
                                        </p:tgtEl>
                                        <p:attrNameLst>
                                          <p:attrName>style.visibility</p:attrName>
                                        </p:attrNameLst>
                                      </p:cBhvr>
                                      <p:to>
                                        <p:strVal val="visible"/>
                                      </p:to>
                                    </p:set>
                                    <p:animEffect transition="in" filter="fade">
                                      <p:cBhvr>
                                        <p:cTn id="801" dur="750"/>
                                        <p:tgtEl>
                                          <p:spTgt spid="165"/>
                                        </p:tgtEl>
                                      </p:cBhvr>
                                    </p:animEffect>
                                    <p:anim calcmode="lin" valueType="num">
                                      <p:cBhvr>
                                        <p:cTn id="802" dur="750" fill="hold"/>
                                        <p:tgtEl>
                                          <p:spTgt spid="165"/>
                                        </p:tgtEl>
                                        <p:attrNameLst>
                                          <p:attrName>ppt_x</p:attrName>
                                        </p:attrNameLst>
                                      </p:cBhvr>
                                      <p:tavLst>
                                        <p:tav tm="0">
                                          <p:val>
                                            <p:strVal val="#ppt_x"/>
                                          </p:val>
                                        </p:tav>
                                        <p:tav tm="100000">
                                          <p:val>
                                            <p:strVal val="#ppt_x"/>
                                          </p:val>
                                        </p:tav>
                                      </p:tavLst>
                                    </p:anim>
                                    <p:anim calcmode="lin" valueType="num">
                                      <p:cBhvr>
                                        <p:cTn id="803" dur="750" fill="hold"/>
                                        <p:tgtEl>
                                          <p:spTgt spid="165"/>
                                        </p:tgtEl>
                                        <p:attrNameLst>
                                          <p:attrName>ppt_y</p:attrName>
                                        </p:attrNameLst>
                                      </p:cBhvr>
                                      <p:tavLst>
                                        <p:tav tm="0">
                                          <p:val>
                                            <p:strVal val="#ppt_y+.1"/>
                                          </p:val>
                                        </p:tav>
                                        <p:tav tm="100000">
                                          <p:val>
                                            <p:strVal val="#ppt_y"/>
                                          </p:val>
                                        </p:tav>
                                      </p:tavLst>
                                    </p:anim>
                                  </p:childTnLst>
                                </p:cTn>
                              </p:par>
                              <p:par>
                                <p:cTn id="804" presetID="42" presetClass="entr" presetSubtype="0" fill="hold" grpId="0" nodeType="withEffect">
                                  <p:stCondLst>
                                    <p:cond delay="0"/>
                                  </p:stCondLst>
                                  <p:childTnLst>
                                    <p:set>
                                      <p:cBhvr>
                                        <p:cTn id="805" dur="1" fill="hold">
                                          <p:stCondLst>
                                            <p:cond delay="0"/>
                                          </p:stCondLst>
                                        </p:cTn>
                                        <p:tgtEl>
                                          <p:spTgt spid="166"/>
                                        </p:tgtEl>
                                        <p:attrNameLst>
                                          <p:attrName>style.visibility</p:attrName>
                                        </p:attrNameLst>
                                      </p:cBhvr>
                                      <p:to>
                                        <p:strVal val="visible"/>
                                      </p:to>
                                    </p:set>
                                    <p:animEffect transition="in" filter="fade">
                                      <p:cBhvr>
                                        <p:cTn id="806" dur="750"/>
                                        <p:tgtEl>
                                          <p:spTgt spid="166"/>
                                        </p:tgtEl>
                                      </p:cBhvr>
                                    </p:animEffect>
                                    <p:anim calcmode="lin" valueType="num">
                                      <p:cBhvr>
                                        <p:cTn id="807" dur="750" fill="hold"/>
                                        <p:tgtEl>
                                          <p:spTgt spid="166"/>
                                        </p:tgtEl>
                                        <p:attrNameLst>
                                          <p:attrName>ppt_x</p:attrName>
                                        </p:attrNameLst>
                                      </p:cBhvr>
                                      <p:tavLst>
                                        <p:tav tm="0">
                                          <p:val>
                                            <p:strVal val="#ppt_x"/>
                                          </p:val>
                                        </p:tav>
                                        <p:tav tm="100000">
                                          <p:val>
                                            <p:strVal val="#ppt_x"/>
                                          </p:val>
                                        </p:tav>
                                      </p:tavLst>
                                    </p:anim>
                                    <p:anim calcmode="lin" valueType="num">
                                      <p:cBhvr>
                                        <p:cTn id="808" dur="750" fill="hold"/>
                                        <p:tgtEl>
                                          <p:spTgt spid="166"/>
                                        </p:tgtEl>
                                        <p:attrNameLst>
                                          <p:attrName>ppt_y</p:attrName>
                                        </p:attrNameLst>
                                      </p:cBhvr>
                                      <p:tavLst>
                                        <p:tav tm="0">
                                          <p:val>
                                            <p:strVal val="#ppt_y+.1"/>
                                          </p:val>
                                        </p:tav>
                                        <p:tav tm="100000">
                                          <p:val>
                                            <p:strVal val="#ppt_y"/>
                                          </p:val>
                                        </p:tav>
                                      </p:tavLst>
                                    </p:anim>
                                  </p:childTnLst>
                                </p:cTn>
                              </p:par>
                              <p:par>
                                <p:cTn id="809" presetID="42" presetClass="entr" presetSubtype="0" fill="hold" grpId="0" nodeType="withEffect">
                                  <p:stCondLst>
                                    <p:cond delay="0"/>
                                  </p:stCondLst>
                                  <p:childTnLst>
                                    <p:set>
                                      <p:cBhvr>
                                        <p:cTn id="810" dur="1" fill="hold">
                                          <p:stCondLst>
                                            <p:cond delay="0"/>
                                          </p:stCondLst>
                                        </p:cTn>
                                        <p:tgtEl>
                                          <p:spTgt spid="167"/>
                                        </p:tgtEl>
                                        <p:attrNameLst>
                                          <p:attrName>style.visibility</p:attrName>
                                        </p:attrNameLst>
                                      </p:cBhvr>
                                      <p:to>
                                        <p:strVal val="visible"/>
                                      </p:to>
                                    </p:set>
                                    <p:animEffect transition="in" filter="fade">
                                      <p:cBhvr>
                                        <p:cTn id="811" dur="750"/>
                                        <p:tgtEl>
                                          <p:spTgt spid="167"/>
                                        </p:tgtEl>
                                      </p:cBhvr>
                                    </p:animEffect>
                                    <p:anim calcmode="lin" valueType="num">
                                      <p:cBhvr>
                                        <p:cTn id="812" dur="750" fill="hold"/>
                                        <p:tgtEl>
                                          <p:spTgt spid="167"/>
                                        </p:tgtEl>
                                        <p:attrNameLst>
                                          <p:attrName>ppt_x</p:attrName>
                                        </p:attrNameLst>
                                      </p:cBhvr>
                                      <p:tavLst>
                                        <p:tav tm="0">
                                          <p:val>
                                            <p:strVal val="#ppt_x"/>
                                          </p:val>
                                        </p:tav>
                                        <p:tav tm="100000">
                                          <p:val>
                                            <p:strVal val="#ppt_x"/>
                                          </p:val>
                                        </p:tav>
                                      </p:tavLst>
                                    </p:anim>
                                    <p:anim calcmode="lin" valueType="num">
                                      <p:cBhvr>
                                        <p:cTn id="813" dur="750" fill="hold"/>
                                        <p:tgtEl>
                                          <p:spTgt spid="167"/>
                                        </p:tgtEl>
                                        <p:attrNameLst>
                                          <p:attrName>ppt_y</p:attrName>
                                        </p:attrNameLst>
                                      </p:cBhvr>
                                      <p:tavLst>
                                        <p:tav tm="0">
                                          <p:val>
                                            <p:strVal val="#ppt_y+.1"/>
                                          </p:val>
                                        </p:tav>
                                        <p:tav tm="100000">
                                          <p:val>
                                            <p:strVal val="#ppt_y"/>
                                          </p:val>
                                        </p:tav>
                                      </p:tavLst>
                                    </p:anim>
                                  </p:childTnLst>
                                </p:cTn>
                              </p:par>
                              <p:par>
                                <p:cTn id="814" presetID="42" presetClass="entr" presetSubtype="0" fill="hold" grpId="0" nodeType="withEffect">
                                  <p:stCondLst>
                                    <p:cond delay="0"/>
                                  </p:stCondLst>
                                  <p:childTnLst>
                                    <p:set>
                                      <p:cBhvr>
                                        <p:cTn id="815" dur="1" fill="hold">
                                          <p:stCondLst>
                                            <p:cond delay="0"/>
                                          </p:stCondLst>
                                        </p:cTn>
                                        <p:tgtEl>
                                          <p:spTgt spid="168"/>
                                        </p:tgtEl>
                                        <p:attrNameLst>
                                          <p:attrName>style.visibility</p:attrName>
                                        </p:attrNameLst>
                                      </p:cBhvr>
                                      <p:to>
                                        <p:strVal val="visible"/>
                                      </p:to>
                                    </p:set>
                                    <p:animEffect transition="in" filter="fade">
                                      <p:cBhvr>
                                        <p:cTn id="816" dur="750"/>
                                        <p:tgtEl>
                                          <p:spTgt spid="168"/>
                                        </p:tgtEl>
                                      </p:cBhvr>
                                    </p:animEffect>
                                    <p:anim calcmode="lin" valueType="num">
                                      <p:cBhvr>
                                        <p:cTn id="817" dur="750" fill="hold"/>
                                        <p:tgtEl>
                                          <p:spTgt spid="168"/>
                                        </p:tgtEl>
                                        <p:attrNameLst>
                                          <p:attrName>ppt_x</p:attrName>
                                        </p:attrNameLst>
                                      </p:cBhvr>
                                      <p:tavLst>
                                        <p:tav tm="0">
                                          <p:val>
                                            <p:strVal val="#ppt_x"/>
                                          </p:val>
                                        </p:tav>
                                        <p:tav tm="100000">
                                          <p:val>
                                            <p:strVal val="#ppt_x"/>
                                          </p:val>
                                        </p:tav>
                                      </p:tavLst>
                                    </p:anim>
                                    <p:anim calcmode="lin" valueType="num">
                                      <p:cBhvr>
                                        <p:cTn id="818" dur="750" fill="hold"/>
                                        <p:tgtEl>
                                          <p:spTgt spid="168"/>
                                        </p:tgtEl>
                                        <p:attrNameLst>
                                          <p:attrName>ppt_y</p:attrName>
                                        </p:attrNameLst>
                                      </p:cBhvr>
                                      <p:tavLst>
                                        <p:tav tm="0">
                                          <p:val>
                                            <p:strVal val="#ppt_y+.1"/>
                                          </p:val>
                                        </p:tav>
                                        <p:tav tm="100000">
                                          <p:val>
                                            <p:strVal val="#ppt_y"/>
                                          </p:val>
                                        </p:tav>
                                      </p:tavLst>
                                    </p:anim>
                                  </p:childTnLst>
                                </p:cTn>
                              </p:par>
                              <p:par>
                                <p:cTn id="819" presetID="42" presetClass="entr" presetSubtype="0" fill="hold" grpId="0" nodeType="withEffect">
                                  <p:stCondLst>
                                    <p:cond delay="0"/>
                                  </p:stCondLst>
                                  <p:childTnLst>
                                    <p:set>
                                      <p:cBhvr>
                                        <p:cTn id="820" dur="1" fill="hold">
                                          <p:stCondLst>
                                            <p:cond delay="0"/>
                                          </p:stCondLst>
                                        </p:cTn>
                                        <p:tgtEl>
                                          <p:spTgt spid="169"/>
                                        </p:tgtEl>
                                        <p:attrNameLst>
                                          <p:attrName>style.visibility</p:attrName>
                                        </p:attrNameLst>
                                      </p:cBhvr>
                                      <p:to>
                                        <p:strVal val="visible"/>
                                      </p:to>
                                    </p:set>
                                    <p:animEffect transition="in" filter="fade">
                                      <p:cBhvr>
                                        <p:cTn id="821" dur="750"/>
                                        <p:tgtEl>
                                          <p:spTgt spid="169"/>
                                        </p:tgtEl>
                                      </p:cBhvr>
                                    </p:animEffect>
                                    <p:anim calcmode="lin" valueType="num">
                                      <p:cBhvr>
                                        <p:cTn id="822" dur="750" fill="hold"/>
                                        <p:tgtEl>
                                          <p:spTgt spid="169"/>
                                        </p:tgtEl>
                                        <p:attrNameLst>
                                          <p:attrName>ppt_x</p:attrName>
                                        </p:attrNameLst>
                                      </p:cBhvr>
                                      <p:tavLst>
                                        <p:tav tm="0">
                                          <p:val>
                                            <p:strVal val="#ppt_x"/>
                                          </p:val>
                                        </p:tav>
                                        <p:tav tm="100000">
                                          <p:val>
                                            <p:strVal val="#ppt_x"/>
                                          </p:val>
                                        </p:tav>
                                      </p:tavLst>
                                    </p:anim>
                                    <p:anim calcmode="lin" valueType="num">
                                      <p:cBhvr>
                                        <p:cTn id="823" dur="750" fill="hold"/>
                                        <p:tgtEl>
                                          <p:spTgt spid="169"/>
                                        </p:tgtEl>
                                        <p:attrNameLst>
                                          <p:attrName>ppt_y</p:attrName>
                                        </p:attrNameLst>
                                      </p:cBhvr>
                                      <p:tavLst>
                                        <p:tav tm="0">
                                          <p:val>
                                            <p:strVal val="#ppt_y+.1"/>
                                          </p:val>
                                        </p:tav>
                                        <p:tav tm="100000">
                                          <p:val>
                                            <p:strVal val="#ppt_y"/>
                                          </p:val>
                                        </p:tav>
                                      </p:tavLst>
                                    </p:anim>
                                  </p:childTnLst>
                                </p:cTn>
                              </p:par>
                              <p:par>
                                <p:cTn id="824" presetID="42" presetClass="entr" presetSubtype="0" fill="hold" grpId="0" nodeType="withEffect">
                                  <p:stCondLst>
                                    <p:cond delay="0"/>
                                  </p:stCondLst>
                                  <p:childTnLst>
                                    <p:set>
                                      <p:cBhvr>
                                        <p:cTn id="825" dur="1" fill="hold">
                                          <p:stCondLst>
                                            <p:cond delay="0"/>
                                          </p:stCondLst>
                                        </p:cTn>
                                        <p:tgtEl>
                                          <p:spTgt spid="170"/>
                                        </p:tgtEl>
                                        <p:attrNameLst>
                                          <p:attrName>style.visibility</p:attrName>
                                        </p:attrNameLst>
                                      </p:cBhvr>
                                      <p:to>
                                        <p:strVal val="visible"/>
                                      </p:to>
                                    </p:set>
                                    <p:animEffect transition="in" filter="fade">
                                      <p:cBhvr>
                                        <p:cTn id="826" dur="750"/>
                                        <p:tgtEl>
                                          <p:spTgt spid="170"/>
                                        </p:tgtEl>
                                      </p:cBhvr>
                                    </p:animEffect>
                                    <p:anim calcmode="lin" valueType="num">
                                      <p:cBhvr>
                                        <p:cTn id="827" dur="750" fill="hold"/>
                                        <p:tgtEl>
                                          <p:spTgt spid="170"/>
                                        </p:tgtEl>
                                        <p:attrNameLst>
                                          <p:attrName>ppt_x</p:attrName>
                                        </p:attrNameLst>
                                      </p:cBhvr>
                                      <p:tavLst>
                                        <p:tav tm="0">
                                          <p:val>
                                            <p:strVal val="#ppt_x"/>
                                          </p:val>
                                        </p:tav>
                                        <p:tav tm="100000">
                                          <p:val>
                                            <p:strVal val="#ppt_x"/>
                                          </p:val>
                                        </p:tav>
                                      </p:tavLst>
                                    </p:anim>
                                    <p:anim calcmode="lin" valueType="num">
                                      <p:cBhvr>
                                        <p:cTn id="828" dur="750" fill="hold"/>
                                        <p:tgtEl>
                                          <p:spTgt spid="170"/>
                                        </p:tgtEl>
                                        <p:attrNameLst>
                                          <p:attrName>ppt_y</p:attrName>
                                        </p:attrNameLst>
                                      </p:cBhvr>
                                      <p:tavLst>
                                        <p:tav tm="0">
                                          <p:val>
                                            <p:strVal val="#ppt_y+.1"/>
                                          </p:val>
                                        </p:tav>
                                        <p:tav tm="100000">
                                          <p:val>
                                            <p:strVal val="#ppt_y"/>
                                          </p:val>
                                        </p:tav>
                                      </p:tavLst>
                                    </p:anim>
                                  </p:childTnLst>
                                </p:cTn>
                              </p:par>
                              <p:par>
                                <p:cTn id="829" presetID="42" presetClass="entr" presetSubtype="0" fill="hold" grpId="0" nodeType="withEffect">
                                  <p:stCondLst>
                                    <p:cond delay="0"/>
                                  </p:stCondLst>
                                  <p:childTnLst>
                                    <p:set>
                                      <p:cBhvr>
                                        <p:cTn id="830" dur="1" fill="hold">
                                          <p:stCondLst>
                                            <p:cond delay="0"/>
                                          </p:stCondLst>
                                        </p:cTn>
                                        <p:tgtEl>
                                          <p:spTgt spid="171"/>
                                        </p:tgtEl>
                                        <p:attrNameLst>
                                          <p:attrName>style.visibility</p:attrName>
                                        </p:attrNameLst>
                                      </p:cBhvr>
                                      <p:to>
                                        <p:strVal val="visible"/>
                                      </p:to>
                                    </p:set>
                                    <p:animEffect transition="in" filter="fade">
                                      <p:cBhvr>
                                        <p:cTn id="831" dur="750"/>
                                        <p:tgtEl>
                                          <p:spTgt spid="171"/>
                                        </p:tgtEl>
                                      </p:cBhvr>
                                    </p:animEffect>
                                    <p:anim calcmode="lin" valueType="num">
                                      <p:cBhvr>
                                        <p:cTn id="832" dur="750" fill="hold"/>
                                        <p:tgtEl>
                                          <p:spTgt spid="171"/>
                                        </p:tgtEl>
                                        <p:attrNameLst>
                                          <p:attrName>ppt_x</p:attrName>
                                        </p:attrNameLst>
                                      </p:cBhvr>
                                      <p:tavLst>
                                        <p:tav tm="0">
                                          <p:val>
                                            <p:strVal val="#ppt_x"/>
                                          </p:val>
                                        </p:tav>
                                        <p:tav tm="100000">
                                          <p:val>
                                            <p:strVal val="#ppt_x"/>
                                          </p:val>
                                        </p:tav>
                                      </p:tavLst>
                                    </p:anim>
                                    <p:anim calcmode="lin" valueType="num">
                                      <p:cBhvr>
                                        <p:cTn id="833" dur="750" fill="hold"/>
                                        <p:tgtEl>
                                          <p:spTgt spid="171"/>
                                        </p:tgtEl>
                                        <p:attrNameLst>
                                          <p:attrName>ppt_y</p:attrName>
                                        </p:attrNameLst>
                                      </p:cBhvr>
                                      <p:tavLst>
                                        <p:tav tm="0">
                                          <p:val>
                                            <p:strVal val="#ppt_y+.1"/>
                                          </p:val>
                                        </p:tav>
                                        <p:tav tm="100000">
                                          <p:val>
                                            <p:strVal val="#ppt_y"/>
                                          </p:val>
                                        </p:tav>
                                      </p:tavLst>
                                    </p:anim>
                                  </p:childTnLst>
                                </p:cTn>
                              </p:par>
                              <p:par>
                                <p:cTn id="834" presetID="42" presetClass="entr" presetSubtype="0" fill="hold" grpId="0" nodeType="withEffect">
                                  <p:stCondLst>
                                    <p:cond delay="0"/>
                                  </p:stCondLst>
                                  <p:childTnLst>
                                    <p:set>
                                      <p:cBhvr>
                                        <p:cTn id="835" dur="1" fill="hold">
                                          <p:stCondLst>
                                            <p:cond delay="0"/>
                                          </p:stCondLst>
                                        </p:cTn>
                                        <p:tgtEl>
                                          <p:spTgt spid="172"/>
                                        </p:tgtEl>
                                        <p:attrNameLst>
                                          <p:attrName>style.visibility</p:attrName>
                                        </p:attrNameLst>
                                      </p:cBhvr>
                                      <p:to>
                                        <p:strVal val="visible"/>
                                      </p:to>
                                    </p:set>
                                    <p:animEffect transition="in" filter="fade">
                                      <p:cBhvr>
                                        <p:cTn id="836" dur="750"/>
                                        <p:tgtEl>
                                          <p:spTgt spid="172"/>
                                        </p:tgtEl>
                                      </p:cBhvr>
                                    </p:animEffect>
                                    <p:anim calcmode="lin" valueType="num">
                                      <p:cBhvr>
                                        <p:cTn id="837" dur="750" fill="hold"/>
                                        <p:tgtEl>
                                          <p:spTgt spid="172"/>
                                        </p:tgtEl>
                                        <p:attrNameLst>
                                          <p:attrName>ppt_x</p:attrName>
                                        </p:attrNameLst>
                                      </p:cBhvr>
                                      <p:tavLst>
                                        <p:tav tm="0">
                                          <p:val>
                                            <p:strVal val="#ppt_x"/>
                                          </p:val>
                                        </p:tav>
                                        <p:tav tm="100000">
                                          <p:val>
                                            <p:strVal val="#ppt_x"/>
                                          </p:val>
                                        </p:tav>
                                      </p:tavLst>
                                    </p:anim>
                                    <p:anim calcmode="lin" valueType="num">
                                      <p:cBhvr>
                                        <p:cTn id="838" dur="750" fill="hold"/>
                                        <p:tgtEl>
                                          <p:spTgt spid="172"/>
                                        </p:tgtEl>
                                        <p:attrNameLst>
                                          <p:attrName>ppt_y</p:attrName>
                                        </p:attrNameLst>
                                      </p:cBhvr>
                                      <p:tavLst>
                                        <p:tav tm="0">
                                          <p:val>
                                            <p:strVal val="#ppt_y+.1"/>
                                          </p:val>
                                        </p:tav>
                                        <p:tav tm="100000">
                                          <p:val>
                                            <p:strVal val="#ppt_y"/>
                                          </p:val>
                                        </p:tav>
                                      </p:tavLst>
                                    </p:anim>
                                  </p:childTnLst>
                                </p:cTn>
                              </p:par>
                              <p:par>
                                <p:cTn id="839" presetID="42" presetClass="entr" presetSubtype="0" fill="hold" grpId="0" nodeType="withEffect">
                                  <p:stCondLst>
                                    <p:cond delay="0"/>
                                  </p:stCondLst>
                                  <p:childTnLst>
                                    <p:set>
                                      <p:cBhvr>
                                        <p:cTn id="840" dur="1" fill="hold">
                                          <p:stCondLst>
                                            <p:cond delay="0"/>
                                          </p:stCondLst>
                                        </p:cTn>
                                        <p:tgtEl>
                                          <p:spTgt spid="173"/>
                                        </p:tgtEl>
                                        <p:attrNameLst>
                                          <p:attrName>style.visibility</p:attrName>
                                        </p:attrNameLst>
                                      </p:cBhvr>
                                      <p:to>
                                        <p:strVal val="visible"/>
                                      </p:to>
                                    </p:set>
                                    <p:animEffect transition="in" filter="fade">
                                      <p:cBhvr>
                                        <p:cTn id="841" dur="750"/>
                                        <p:tgtEl>
                                          <p:spTgt spid="173"/>
                                        </p:tgtEl>
                                      </p:cBhvr>
                                    </p:animEffect>
                                    <p:anim calcmode="lin" valueType="num">
                                      <p:cBhvr>
                                        <p:cTn id="842" dur="750" fill="hold"/>
                                        <p:tgtEl>
                                          <p:spTgt spid="173"/>
                                        </p:tgtEl>
                                        <p:attrNameLst>
                                          <p:attrName>ppt_x</p:attrName>
                                        </p:attrNameLst>
                                      </p:cBhvr>
                                      <p:tavLst>
                                        <p:tav tm="0">
                                          <p:val>
                                            <p:strVal val="#ppt_x"/>
                                          </p:val>
                                        </p:tav>
                                        <p:tav tm="100000">
                                          <p:val>
                                            <p:strVal val="#ppt_x"/>
                                          </p:val>
                                        </p:tav>
                                      </p:tavLst>
                                    </p:anim>
                                    <p:anim calcmode="lin" valueType="num">
                                      <p:cBhvr>
                                        <p:cTn id="843" dur="750" fill="hold"/>
                                        <p:tgtEl>
                                          <p:spTgt spid="173"/>
                                        </p:tgtEl>
                                        <p:attrNameLst>
                                          <p:attrName>ppt_y</p:attrName>
                                        </p:attrNameLst>
                                      </p:cBhvr>
                                      <p:tavLst>
                                        <p:tav tm="0">
                                          <p:val>
                                            <p:strVal val="#ppt_y+.1"/>
                                          </p:val>
                                        </p:tav>
                                        <p:tav tm="100000">
                                          <p:val>
                                            <p:strVal val="#ppt_y"/>
                                          </p:val>
                                        </p:tav>
                                      </p:tavLst>
                                    </p:anim>
                                  </p:childTnLst>
                                </p:cTn>
                              </p:par>
                              <p:par>
                                <p:cTn id="844" presetID="42" presetClass="entr" presetSubtype="0" fill="hold" grpId="0" nodeType="withEffect">
                                  <p:stCondLst>
                                    <p:cond delay="0"/>
                                  </p:stCondLst>
                                  <p:childTnLst>
                                    <p:set>
                                      <p:cBhvr>
                                        <p:cTn id="845" dur="1" fill="hold">
                                          <p:stCondLst>
                                            <p:cond delay="0"/>
                                          </p:stCondLst>
                                        </p:cTn>
                                        <p:tgtEl>
                                          <p:spTgt spid="174"/>
                                        </p:tgtEl>
                                        <p:attrNameLst>
                                          <p:attrName>style.visibility</p:attrName>
                                        </p:attrNameLst>
                                      </p:cBhvr>
                                      <p:to>
                                        <p:strVal val="visible"/>
                                      </p:to>
                                    </p:set>
                                    <p:animEffect transition="in" filter="fade">
                                      <p:cBhvr>
                                        <p:cTn id="846" dur="750"/>
                                        <p:tgtEl>
                                          <p:spTgt spid="174"/>
                                        </p:tgtEl>
                                      </p:cBhvr>
                                    </p:animEffect>
                                    <p:anim calcmode="lin" valueType="num">
                                      <p:cBhvr>
                                        <p:cTn id="847" dur="750" fill="hold"/>
                                        <p:tgtEl>
                                          <p:spTgt spid="174"/>
                                        </p:tgtEl>
                                        <p:attrNameLst>
                                          <p:attrName>ppt_x</p:attrName>
                                        </p:attrNameLst>
                                      </p:cBhvr>
                                      <p:tavLst>
                                        <p:tav tm="0">
                                          <p:val>
                                            <p:strVal val="#ppt_x"/>
                                          </p:val>
                                        </p:tav>
                                        <p:tav tm="100000">
                                          <p:val>
                                            <p:strVal val="#ppt_x"/>
                                          </p:val>
                                        </p:tav>
                                      </p:tavLst>
                                    </p:anim>
                                    <p:anim calcmode="lin" valueType="num">
                                      <p:cBhvr>
                                        <p:cTn id="848" dur="750" fill="hold"/>
                                        <p:tgtEl>
                                          <p:spTgt spid="174"/>
                                        </p:tgtEl>
                                        <p:attrNameLst>
                                          <p:attrName>ppt_y</p:attrName>
                                        </p:attrNameLst>
                                      </p:cBhvr>
                                      <p:tavLst>
                                        <p:tav tm="0">
                                          <p:val>
                                            <p:strVal val="#ppt_y+.1"/>
                                          </p:val>
                                        </p:tav>
                                        <p:tav tm="100000">
                                          <p:val>
                                            <p:strVal val="#ppt_y"/>
                                          </p:val>
                                        </p:tav>
                                      </p:tavLst>
                                    </p:anim>
                                  </p:childTnLst>
                                </p:cTn>
                              </p:par>
                              <p:par>
                                <p:cTn id="849" presetID="42" presetClass="entr" presetSubtype="0" fill="hold" grpId="0" nodeType="withEffect">
                                  <p:stCondLst>
                                    <p:cond delay="0"/>
                                  </p:stCondLst>
                                  <p:childTnLst>
                                    <p:set>
                                      <p:cBhvr>
                                        <p:cTn id="850" dur="1" fill="hold">
                                          <p:stCondLst>
                                            <p:cond delay="0"/>
                                          </p:stCondLst>
                                        </p:cTn>
                                        <p:tgtEl>
                                          <p:spTgt spid="175"/>
                                        </p:tgtEl>
                                        <p:attrNameLst>
                                          <p:attrName>style.visibility</p:attrName>
                                        </p:attrNameLst>
                                      </p:cBhvr>
                                      <p:to>
                                        <p:strVal val="visible"/>
                                      </p:to>
                                    </p:set>
                                    <p:animEffect transition="in" filter="fade">
                                      <p:cBhvr>
                                        <p:cTn id="851" dur="750"/>
                                        <p:tgtEl>
                                          <p:spTgt spid="175"/>
                                        </p:tgtEl>
                                      </p:cBhvr>
                                    </p:animEffect>
                                    <p:anim calcmode="lin" valueType="num">
                                      <p:cBhvr>
                                        <p:cTn id="852" dur="750" fill="hold"/>
                                        <p:tgtEl>
                                          <p:spTgt spid="175"/>
                                        </p:tgtEl>
                                        <p:attrNameLst>
                                          <p:attrName>ppt_x</p:attrName>
                                        </p:attrNameLst>
                                      </p:cBhvr>
                                      <p:tavLst>
                                        <p:tav tm="0">
                                          <p:val>
                                            <p:strVal val="#ppt_x"/>
                                          </p:val>
                                        </p:tav>
                                        <p:tav tm="100000">
                                          <p:val>
                                            <p:strVal val="#ppt_x"/>
                                          </p:val>
                                        </p:tav>
                                      </p:tavLst>
                                    </p:anim>
                                    <p:anim calcmode="lin" valueType="num">
                                      <p:cBhvr>
                                        <p:cTn id="853" dur="750" fill="hold"/>
                                        <p:tgtEl>
                                          <p:spTgt spid="175"/>
                                        </p:tgtEl>
                                        <p:attrNameLst>
                                          <p:attrName>ppt_y</p:attrName>
                                        </p:attrNameLst>
                                      </p:cBhvr>
                                      <p:tavLst>
                                        <p:tav tm="0">
                                          <p:val>
                                            <p:strVal val="#ppt_y+.1"/>
                                          </p:val>
                                        </p:tav>
                                        <p:tav tm="100000">
                                          <p:val>
                                            <p:strVal val="#ppt_y"/>
                                          </p:val>
                                        </p:tav>
                                      </p:tavLst>
                                    </p:anim>
                                  </p:childTnLst>
                                </p:cTn>
                              </p:par>
                              <p:par>
                                <p:cTn id="854" presetID="42" presetClass="entr" presetSubtype="0" fill="hold" grpId="0" nodeType="withEffect">
                                  <p:stCondLst>
                                    <p:cond delay="0"/>
                                  </p:stCondLst>
                                  <p:childTnLst>
                                    <p:set>
                                      <p:cBhvr>
                                        <p:cTn id="855" dur="1" fill="hold">
                                          <p:stCondLst>
                                            <p:cond delay="0"/>
                                          </p:stCondLst>
                                        </p:cTn>
                                        <p:tgtEl>
                                          <p:spTgt spid="176"/>
                                        </p:tgtEl>
                                        <p:attrNameLst>
                                          <p:attrName>style.visibility</p:attrName>
                                        </p:attrNameLst>
                                      </p:cBhvr>
                                      <p:to>
                                        <p:strVal val="visible"/>
                                      </p:to>
                                    </p:set>
                                    <p:animEffect transition="in" filter="fade">
                                      <p:cBhvr>
                                        <p:cTn id="856" dur="750"/>
                                        <p:tgtEl>
                                          <p:spTgt spid="176"/>
                                        </p:tgtEl>
                                      </p:cBhvr>
                                    </p:animEffect>
                                    <p:anim calcmode="lin" valueType="num">
                                      <p:cBhvr>
                                        <p:cTn id="857" dur="750" fill="hold"/>
                                        <p:tgtEl>
                                          <p:spTgt spid="176"/>
                                        </p:tgtEl>
                                        <p:attrNameLst>
                                          <p:attrName>ppt_x</p:attrName>
                                        </p:attrNameLst>
                                      </p:cBhvr>
                                      <p:tavLst>
                                        <p:tav tm="0">
                                          <p:val>
                                            <p:strVal val="#ppt_x"/>
                                          </p:val>
                                        </p:tav>
                                        <p:tav tm="100000">
                                          <p:val>
                                            <p:strVal val="#ppt_x"/>
                                          </p:val>
                                        </p:tav>
                                      </p:tavLst>
                                    </p:anim>
                                    <p:anim calcmode="lin" valueType="num">
                                      <p:cBhvr>
                                        <p:cTn id="858" dur="750" fill="hold"/>
                                        <p:tgtEl>
                                          <p:spTgt spid="176"/>
                                        </p:tgtEl>
                                        <p:attrNameLst>
                                          <p:attrName>ppt_y</p:attrName>
                                        </p:attrNameLst>
                                      </p:cBhvr>
                                      <p:tavLst>
                                        <p:tav tm="0">
                                          <p:val>
                                            <p:strVal val="#ppt_y+.1"/>
                                          </p:val>
                                        </p:tav>
                                        <p:tav tm="100000">
                                          <p:val>
                                            <p:strVal val="#ppt_y"/>
                                          </p:val>
                                        </p:tav>
                                      </p:tavLst>
                                    </p:anim>
                                  </p:childTnLst>
                                </p:cTn>
                              </p:par>
                              <p:par>
                                <p:cTn id="859" presetID="42" presetClass="entr" presetSubtype="0" fill="hold" grpId="0" nodeType="withEffect">
                                  <p:stCondLst>
                                    <p:cond delay="0"/>
                                  </p:stCondLst>
                                  <p:childTnLst>
                                    <p:set>
                                      <p:cBhvr>
                                        <p:cTn id="860" dur="1" fill="hold">
                                          <p:stCondLst>
                                            <p:cond delay="0"/>
                                          </p:stCondLst>
                                        </p:cTn>
                                        <p:tgtEl>
                                          <p:spTgt spid="177"/>
                                        </p:tgtEl>
                                        <p:attrNameLst>
                                          <p:attrName>style.visibility</p:attrName>
                                        </p:attrNameLst>
                                      </p:cBhvr>
                                      <p:to>
                                        <p:strVal val="visible"/>
                                      </p:to>
                                    </p:set>
                                    <p:animEffect transition="in" filter="fade">
                                      <p:cBhvr>
                                        <p:cTn id="861" dur="750"/>
                                        <p:tgtEl>
                                          <p:spTgt spid="177"/>
                                        </p:tgtEl>
                                      </p:cBhvr>
                                    </p:animEffect>
                                    <p:anim calcmode="lin" valueType="num">
                                      <p:cBhvr>
                                        <p:cTn id="862" dur="750" fill="hold"/>
                                        <p:tgtEl>
                                          <p:spTgt spid="177"/>
                                        </p:tgtEl>
                                        <p:attrNameLst>
                                          <p:attrName>ppt_x</p:attrName>
                                        </p:attrNameLst>
                                      </p:cBhvr>
                                      <p:tavLst>
                                        <p:tav tm="0">
                                          <p:val>
                                            <p:strVal val="#ppt_x"/>
                                          </p:val>
                                        </p:tav>
                                        <p:tav tm="100000">
                                          <p:val>
                                            <p:strVal val="#ppt_x"/>
                                          </p:val>
                                        </p:tav>
                                      </p:tavLst>
                                    </p:anim>
                                    <p:anim calcmode="lin" valueType="num">
                                      <p:cBhvr>
                                        <p:cTn id="863" dur="750" fill="hold"/>
                                        <p:tgtEl>
                                          <p:spTgt spid="177"/>
                                        </p:tgtEl>
                                        <p:attrNameLst>
                                          <p:attrName>ppt_y</p:attrName>
                                        </p:attrNameLst>
                                      </p:cBhvr>
                                      <p:tavLst>
                                        <p:tav tm="0">
                                          <p:val>
                                            <p:strVal val="#ppt_y+.1"/>
                                          </p:val>
                                        </p:tav>
                                        <p:tav tm="100000">
                                          <p:val>
                                            <p:strVal val="#ppt_y"/>
                                          </p:val>
                                        </p:tav>
                                      </p:tavLst>
                                    </p:anim>
                                  </p:childTnLst>
                                </p:cTn>
                              </p:par>
                              <p:par>
                                <p:cTn id="864" presetID="42" presetClass="entr" presetSubtype="0" fill="hold" grpId="0" nodeType="withEffect">
                                  <p:stCondLst>
                                    <p:cond delay="0"/>
                                  </p:stCondLst>
                                  <p:childTnLst>
                                    <p:set>
                                      <p:cBhvr>
                                        <p:cTn id="865" dur="1" fill="hold">
                                          <p:stCondLst>
                                            <p:cond delay="0"/>
                                          </p:stCondLst>
                                        </p:cTn>
                                        <p:tgtEl>
                                          <p:spTgt spid="178"/>
                                        </p:tgtEl>
                                        <p:attrNameLst>
                                          <p:attrName>style.visibility</p:attrName>
                                        </p:attrNameLst>
                                      </p:cBhvr>
                                      <p:to>
                                        <p:strVal val="visible"/>
                                      </p:to>
                                    </p:set>
                                    <p:animEffect transition="in" filter="fade">
                                      <p:cBhvr>
                                        <p:cTn id="866" dur="750"/>
                                        <p:tgtEl>
                                          <p:spTgt spid="178"/>
                                        </p:tgtEl>
                                      </p:cBhvr>
                                    </p:animEffect>
                                    <p:anim calcmode="lin" valueType="num">
                                      <p:cBhvr>
                                        <p:cTn id="867" dur="750" fill="hold"/>
                                        <p:tgtEl>
                                          <p:spTgt spid="178"/>
                                        </p:tgtEl>
                                        <p:attrNameLst>
                                          <p:attrName>ppt_x</p:attrName>
                                        </p:attrNameLst>
                                      </p:cBhvr>
                                      <p:tavLst>
                                        <p:tav tm="0">
                                          <p:val>
                                            <p:strVal val="#ppt_x"/>
                                          </p:val>
                                        </p:tav>
                                        <p:tav tm="100000">
                                          <p:val>
                                            <p:strVal val="#ppt_x"/>
                                          </p:val>
                                        </p:tav>
                                      </p:tavLst>
                                    </p:anim>
                                    <p:anim calcmode="lin" valueType="num">
                                      <p:cBhvr>
                                        <p:cTn id="868" dur="750" fill="hold"/>
                                        <p:tgtEl>
                                          <p:spTgt spid="178"/>
                                        </p:tgtEl>
                                        <p:attrNameLst>
                                          <p:attrName>ppt_y</p:attrName>
                                        </p:attrNameLst>
                                      </p:cBhvr>
                                      <p:tavLst>
                                        <p:tav tm="0">
                                          <p:val>
                                            <p:strVal val="#ppt_y+.1"/>
                                          </p:val>
                                        </p:tav>
                                        <p:tav tm="100000">
                                          <p:val>
                                            <p:strVal val="#ppt_y"/>
                                          </p:val>
                                        </p:tav>
                                      </p:tavLst>
                                    </p:anim>
                                  </p:childTnLst>
                                </p:cTn>
                              </p:par>
                              <p:par>
                                <p:cTn id="869" presetID="42" presetClass="entr" presetSubtype="0" fill="hold" grpId="0" nodeType="withEffect">
                                  <p:stCondLst>
                                    <p:cond delay="0"/>
                                  </p:stCondLst>
                                  <p:childTnLst>
                                    <p:set>
                                      <p:cBhvr>
                                        <p:cTn id="870" dur="1" fill="hold">
                                          <p:stCondLst>
                                            <p:cond delay="0"/>
                                          </p:stCondLst>
                                        </p:cTn>
                                        <p:tgtEl>
                                          <p:spTgt spid="179"/>
                                        </p:tgtEl>
                                        <p:attrNameLst>
                                          <p:attrName>style.visibility</p:attrName>
                                        </p:attrNameLst>
                                      </p:cBhvr>
                                      <p:to>
                                        <p:strVal val="visible"/>
                                      </p:to>
                                    </p:set>
                                    <p:animEffect transition="in" filter="fade">
                                      <p:cBhvr>
                                        <p:cTn id="871" dur="750"/>
                                        <p:tgtEl>
                                          <p:spTgt spid="179"/>
                                        </p:tgtEl>
                                      </p:cBhvr>
                                    </p:animEffect>
                                    <p:anim calcmode="lin" valueType="num">
                                      <p:cBhvr>
                                        <p:cTn id="872" dur="750" fill="hold"/>
                                        <p:tgtEl>
                                          <p:spTgt spid="179"/>
                                        </p:tgtEl>
                                        <p:attrNameLst>
                                          <p:attrName>ppt_x</p:attrName>
                                        </p:attrNameLst>
                                      </p:cBhvr>
                                      <p:tavLst>
                                        <p:tav tm="0">
                                          <p:val>
                                            <p:strVal val="#ppt_x"/>
                                          </p:val>
                                        </p:tav>
                                        <p:tav tm="100000">
                                          <p:val>
                                            <p:strVal val="#ppt_x"/>
                                          </p:val>
                                        </p:tav>
                                      </p:tavLst>
                                    </p:anim>
                                    <p:anim calcmode="lin" valueType="num">
                                      <p:cBhvr>
                                        <p:cTn id="873" dur="750" fill="hold"/>
                                        <p:tgtEl>
                                          <p:spTgt spid="179"/>
                                        </p:tgtEl>
                                        <p:attrNameLst>
                                          <p:attrName>ppt_y</p:attrName>
                                        </p:attrNameLst>
                                      </p:cBhvr>
                                      <p:tavLst>
                                        <p:tav tm="0">
                                          <p:val>
                                            <p:strVal val="#ppt_y+.1"/>
                                          </p:val>
                                        </p:tav>
                                        <p:tav tm="100000">
                                          <p:val>
                                            <p:strVal val="#ppt_y"/>
                                          </p:val>
                                        </p:tav>
                                      </p:tavLst>
                                    </p:anim>
                                  </p:childTnLst>
                                </p:cTn>
                              </p:par>
                              <p:par>
                                <p:cTn id="874" presetID="42" presetClass="entr" presetSubtype="0" fill="hold" grpId="0" nodeType="withEffect">
                                  <p:stCondLst>
                                    <p:cond delay="0"/>
                                  </p:stCondLst>
                                  <p:childTnLst>
                                    <p:set>
                                      <p:cBhvr>
                                        <p:cTn id="875" dur="1" fill="hold">
                                          <p:stCondLst>
                                            <p:cond delay="0"/>
                                          </p:stCondLst>
                                        </p:cTn>
                                        <p:tgtEl>
                                          <p:spTgt spid="180"/>
                                        </p:tgtEl>
                                        <p:attrNameLst>
                                          <p:attrName>style.visibility</p:attrName>
                                        </p:attrNameLst>
                                      </p:cBhvr>
                                      <p:to>
                                        <p:strVal val="visible"/>
                                      </p:to>
                                    </p:set>
                                    <p:animEffect transition="in" filter="fade">
                                      <p:cBhvr>
                                        <p:cTn id="876" dur="750"/>
                                        <p:tgtEl>
                                          <p:spTgt spid="180"/>
                                        </p:tgtEl>
                                      </p:cBhvr>
                                    </p:animEffect>
                                    <p:anim calcmode="lin" valueType="num">
                                      <p:cBhvr>
                                        <p:cTn id="877" dur="750" fill="hold"/>
                                        <p:tgtEl>
                                          <p:spTgt spid="180"/>
                                        </p:tgtEl>
                                        <p:attrNameLst>
                                          <p:attrName>ppt_x</p:attrName>
                                        </p:attrNameLst>
                                      </p:cBhvr>
                                      <p:tavLst>
                                        <p:tav tm="0">
                                          <p:val>
                                            <p:strVal val="#ppt_x"/>
                                          </p:val>
                                        </p:tav>
                                        <p:tav tm="100000">
                                          <p:val>
                                            <p:strVal val="#ppt_x"/>
                                          </p:val>
                                        </p:tav>
                                      </p:tavLst>
                                    </p:anim>
                                    <p:anim calcmode="lin" valueType="num">
                                      <p:cBhvr>
                                        <p:cTn id="878" dur="750" fill="hold"/>
                                        <p:tgtEl>
                                          <p:spTgt spid="180"/>
                                        </p:tgtEl>
                                        <p:attrNameLst>
                                          <p:attrName>ppt_y</p:attrName>
                                        </p:attrNameLst>
                                      </p:cBhvr>
                                      <p:tavLst>
                                        <p:tav tm="0">
                                          <p:val>
                                            <p:strVal val="#ppt_y+.1"/>
                                          </p:val>
                                        </p:tav>
                                        <p:tav tm="100000">
                                          <p:val>
                                            <p:strVal val="#ppt_y"/>
                                          </p:val>
                                        </p:tav>
                                      </p:tavLst>
                                    </p:anim>
                                  </p:childTnLst>
                                </p:cTn>
                              </p:par>
                              <p:par>
                                <p:cTn id="879" presetID="42" presetClass="entr" presetSubtype="0" fill="hold" nodeType="withEffect">
                                  <p:stCondLst>
                                    <p:cond delay="0"/>
                                  </p:stCondLst>
                                  <p:childTnLst>
                                    <p:set>
                                      <p:cBhvr>
                                        <p:cTn id="880" dur="1" fill="hold">
                                          <p:stCondLst>
                                            <p:cond delay="0"/>
                                          </p:stCondLst>
                                        </p:cTn>
                                        <p:tgtEl>
                                          <p:spTgt spid="181"/>
                                        </p:tgtEl>
                                        <p:attrNameLst>
                                          <p:attrName>style.visibility</p:attrName>
                                        </p:attrNameLst>
                                      </p:cBhvr>
                                      <p:to>
                                        <p:strVal val="visible"/>
                                      </p:to>
                                    </p:set>
                                    <p:animEffect transition="in" filter="fade">
                                      <p:cBhvr>
                                        <p:cTn id="881" dur="750"/>
                                        <p:tgtEl>
                                          <p:spTgt spid="181"/>
                                        </p:tgtEl>
                                      </p:cBhvr>
                                    </p:animEffect>
                                    <p:anim calcmode="lin" valueType="num">
                                      <p:cBhvr>
                                        <p:cTn id="882" dur="750" fill="hold"/>
                                        <p:tgtEl>
                                          <p:spTgt spid="181"/>
                                        </p:tgtEl>
                                        <p:attrNameLst>
                                          <p:attrName>ppt_x</p:attrName>
                                        </p:attrNameLst>
                                      </p:cBhvr>
                                      <p:tavLst>
                                        <p:tav tm="0">
                                          <p:val>
                                            <p:strVal val="#ppt_x"/>
                                          </p:val>
                                        </p:tav>
                                        <p:tav tm="100000">
                                          <p:val>
                                            <p:strVal val="#ppt_x"/>
                                          </p:val>
                                        </p:tav>
                                      </p:tavLst>
                                    </p:anim>
                                    <p:anim calcmode="lin" valueType="num">
                                      <p:cBhvr>
                                        <p:cTn id="883" dur="750" fill="hold"/>
                                        <p:tgtEl>
                                          <p:spTgt spid="181"/>
                                        </p:tgtEl>
                                        <p:attrNameLst>
                                          <p:attrName>ppt_y</p:attrName>
                                        </p:attrNameLst>
                                      </p:cBhvr>
                                      <p:tavLst>
                                        <p:tav tm="0">
                                          <p:val>
                                            <p:strVal val="#ppt_y+.1"/>
                                          </p:val>
                                        </p:tav>
                                        <p:tav tm="100000">
                                          <p:val>
                                            <p:strVal val="#ppt_y"/>
                                          </p:val>
                                        </p:tav>
                                      </p:tavLst>
                                    </p:anim>
                                  </p:childTnLst>
                                </p:cTn>
                              </p:par>
                              <p:par>
                                <p:cTn id="884" presetID="42" presetClass="entr" presetSubtype="0" fill="hold" nodeType="withEffect">
                                  <p:stCondLst>
                                    <p:cond delay="0"/>
                                  </p:stCondLst>
                                  <p:childTnLst>
                                    <p:set>
                                      <p:cBhvr>
                                        <p:cTn id="885" dur="1" fill="hold">
                                          <p:stCondLst>
                                            <p:cond delay="0"/>
                                          </p:stCondLst>
                                        </p:cTn>
                                        <p:tgtEl>
                                          <p:spTgt spid="182"/>
                                        </p:tgtEl>
                                        <p:attrNameLst>
                                          <p:attrName>style.visibility</p:attrName>
                                        </p:attrNameLst>
                                      </p:cBhvr>
                                      <p:to>
                                        <p:strVal val="visible"/>
                                      </p:to>
                                    </p:set>
                                    <p:animEffect transition="in" filter="fade">
                                      <p:cBhvr>
                                        <p:cTn id="886" dur="750"/>
                                        <p:tgtEl>
                                          <p:spTgt spid="182"/>
                                        </p:tgtEl>
                                      </p:cBhvr>
                                    </p:animEffect>
                                    <p:anim calcmode="lin" valueType="num">
                                      <p:cBhvr>
                                        <p:cTn id="887" dur="750" fill="hold"/>
                                        <p:tgtEl>
                                          <p:spTgt spid="182"/>
                                        </p:tgtEl>
                                        <p:attrNameLst>
                                          <p:attrName>ppt_x</p:attrName>
                                        </p:attrNameLst>
                                      </p:cBhvr>
                                      <p:tavLst>
                                        <p:tav tm="0">
                                          <p:val>
                                            <p:strVal val="#ppt_x"/>
                                          </p:val>
                                        </p:tav>
                                        <p:tav tm="100000">
                                          <p:val>
                                            <p:strVal val="#ppt_x"/>
                                          </p:val>
                                        </p:tav>
                                      </p:tavLst>
                                    </p:anim>
                                    <p:anim calcmode="lin" valueType="num">
                                      <p:cBhvr>
                                        <p:cTn id="888" dur="750" fill="hold"/>
                                        <p:tgtEl>
                                          <p:spTgt spid="182"/>
                                        </p:tgtEl>
                                        <p:attrNameLst>
                                          <p:attrName>ppt_y</p:attrName>
                                        </p:attrNameLst>
                                      </p:cBhvr>
                                      <p:tavLst>
                                        <p:tav tm="0">
                                          <p:val>
                                            <p:strVal val="#ppt_y+.1"/>
                                          </p:val>
                                        </p:tav>
                                        <p:tav tm="100000">
                                          <p:val>
                                            <p:strVal val="#ppt_y"/>
                                          </p:val>
                                        </p:tav>
                                      </p:tavLst>
                                    </p:anim>
                                  </p:childTnLst>
                                </p:cTn>
                              </p:par>
                              <p:par>
                                <p:cTn id="889" presetID="42" presetClass="entr" presetSubtype="0" fill="hold" nodeType="withEffect">
                                  <p:stCondLst>
                                    <p:cond delay="0"/>
                                  </p:stCondLst>
                                  <p:childTnLst>
                                    <p:set>
                                      <p:cBhvr>
                                        <p:cTn id="890" dur="1" fill="hold">
                                          <p:stCondLst>
                                            <p:cond delay="0"/>
                                          </p:stCondLst>
                                        </p:cTn>
                                        <p:tgtEl>
                                          <p:spTgt spid="183"/>
                                        </p:tgtEl>
                                        <p:attrNameLst>
                                          <p:attrName>style.visibility</p:attrName>
                                        </p:attrNameLst>
                                      </p:cBhvr>
                                      <p:to>
                                        <p:strVal val="visible"/>
                                      </p:to>
                                    </p:set>
                                    <p:animEffect transition="in" filter="fade">
                                      <p:cBhvr>
                                        <p:cTn id="891" dur="750"/>
                                        <p:tgtEl>
                                          <p:spTgt spid="183"/>
                                        </p:tgtEl>
                                      </p:cBhvr>
                                    </p:animEffect>
                                    <p:anim calcmode="lin" valueType="num">
                                      <p:cBhvr>
                                        <p:cTn id="892" dur="750" fill="hold"/>
                                        <p:tgtEl>
                                          <p:spTgt spid="183"/>
                                        </p:tgtEl>
                                        <p:attrNameLst>
                                          <p:attrName>ppt_x</p:attrName>
                                        </p:attrNameLst>
                                      </p:cBhvr>
                                      <p:tavLst>
                                        <p:tav tm="0">
                                          <p:val>
                                            <p:strVal val="#ppt_x"/>
                                          </p:val>
                                        </p:tav>
                                        <p:tav tm="100000">
                                          <p:val>
                                            <p:strVal val="#ppt_x"/>
                                          </p:val>
                                        </p:tav>
                                      </p:tavLst>
                                    </p:anim>
                                    <p:anim calcmode="lin" valueType="num">
                                      <p:cBhvr>
                                        <p:cTn id="893" dur="750" fill="hold"/>
                                        <p:tgtEl>
                                          <p:spTgt spid="183"/>
                                        </p:tgtEl>
                                        <p:attrNameLst>
                                          <p:attrName>ppt_y</p:attrName>
                                        </p:attrNameLst>
                                      </p:cBhvr>
                                      <p:tavLst>
                                        <p:tav tm="0">
                                          <p:val>
                                            <p:strVal val="#ppt_y+.1"/>
                                          </p:val>
                                        </p:tav>
                                        <p:tav tm="100000">
                                          <p:val>
                                            <p:strVal val="#ppt_y"/>
                                          </p:val>
                                        </p:tav>
                                      </p:tavLst>
                                    </p:anim>
                                  </p:childTnLst>
                                </p:cTn>
                              </p:par>
                              <p:par>
                                <p:cTn id="894" presetID="42" presetClass="entr" presetSubtype="0" fill="hold" nodeType="withEffect">
                                  <p:stCondLst>
                                    <p:cond delay="0"/>
                                  </p:stCondLst>
                                  <p:childTnLst>
                                    <p:set>
                                      <p:cBhvr>
                                        <p:cTn id="895" dur="1" fill="hold">
                                          <p:stCondLst>
                                            <p:cond delay="0"/>
                                          </p:stCondLst>
                                        </p:cTn>
                                        <p:tgtEl>
                                          <p:spTgt spid="184"/>
                                        </p:tgtEl>
                                        <p:attrNameLst>
                                          <p:attrName>style.visibility</p:attrName>
                                        </p:attrNameLst>
                                      </p:cBhvr>
                                      <p:to>
                                        <p:strVal val="visible"/>
                                      </p:to>
                                    </p:set>
                                    <p:animEffect transition="in" filter="fade">
                                      <p:cBhvr>
                                        <p:cTn id="896" dur="750"/>
                                        <p:tgtEl>
                                          <p:spTgt spid="184"/>
                                        </p:tgtEl>
                                      </p:cBhvr>
                                    </p:animEffect>
                                    <p:anim calcmode="lin" valueType="num">
                                      <p:cBhvr>
                                        <p:cTn id="897" dur="750" fill="hold"/>
                                        <p:tgtEl>
                                          <p:spTgt spid="184"/>
                                        </p:tgtEl>
                                        <p:attrNameLst>
                                          <p:attrName>ppt_x</p:attrName>
                                        </p:attrNameLst>
                                      </p:cBhvr>
                                      <p:tavLst>
                                        <p:tav tm="0">
                                          <p:val>
                                            <p:strVal val="#ppt_x"/>
                                          </p:val>
                                        </p:tav>
                                        <p:tav tm="100000">
                                          <p:val>
                                            <p:strVal val="#ppt_x"/>
                                          </p:val>
                                        </p:tav>
                                      </p:tavLst>
                                    </p:anim>
                                    <p:anim calcmode="lin" valueType="num">
                                      <p:cBhvr>
                                        <p:cTn id="898" dur="750" fill="hold"/>
                                        <p:tgtEl>
                                          <p:spTgt spid="184"/>
                                        </p:tgtEl>
                                        <p:attrNameLst>
                                          <p:attrName>ppt_y</p:attrName>
                                        </p:attrNameLst>
                                      </p:cBhvr>
                                      <p:tavLst>
                                        <p:tav tm="0">
                                          <p:val>
                                            <p:strVal val="#ppt_y+.1"/>
                                          </p:val>
                                        </p:tav>
                                        <p:tav tm="100000">
                                          <p:val>
                                            <p:strVal val="#ppt_y"/>
                                          </p:val>
                                        </p:tav>
                                      </p:tavLst>
                                    </p:anim>
                                  </p:childTnLst>
                                </p:cTn>
                              </p:par>
                              <p:par>
                                <p:cTn id="899" presetID="42" presetClass="entr" presetSubtype="0" fill="hold" nodeType="withEffect">
                                  <p:stCondLst>
                                    <p:cond delay="0"/>
                                  </p:stCondLst>
                                  <p:childTnLst>
                                    <p:set>
                                      <p:cBhvr>
                                        <p:cTn id="900" dur="1" fill="hold">
                                          <p:stCondLst>
                                            <p:cond delay="0"/>
                                          </p:stCondLst>
                                        </p:cTn>
                                        <p:tgtEl>
                                          <p:spTgt spid="185"/>
                                        </p:tgtEl>
                                        <p:attrNameLst>
                                          <p:attrName>style.visibility</p:attrName>
                                        </p:attrNameLst>
                                      </p:cBhvr>
                                      <p:to>
                                        <p:strVal val="visible"/>
                                      </p:to>
                                    </p:set>
                                    <p:animEffect transition="in" filter="fade">
                                      <p:cBhvr>
                                        <p:cTn id="901" dur="750"/>
                                        <p:tgtEl>
                                          <p:spTgt spid="185"/>
                                        </p:tgtEl>
                                      </p:cBhvr>
                                    </p:animEffect>
                                    <p:anim calcmode="lin" valueType="num">
                                      <p:cBhvr>
                                        <p:cTn id="902" dur="750" fill="hold"/>
                                        <p:tgtEl>
                                          <p:spTgt spid="185"/>
                                        </p:tgtEl>
                                        <p:attrNameLst>
                                          <p:attrName>ppt_x</p:attrName>
                                        </p:attrNameLst>
                                      </p:cBhvr>
                                      <p:tavLst>
                                        <p:tav tm="0">
                                          <p:val>
                                            <p:strVal val="#ppt_x"/>
                                          </p:val>
                                        </p:tav>
                                        <p:tav tm="100000">
                                          <p:val>
                                            <p:strVal val="#ppt_x"/>
                                          </p:val>
                                        </p:tav>
                                      </p:tavLst>
                                    </p:anim>
                                    <p:anim calcmode="lin" valueType="num">
                                      <p:cBhvr>
                                        <p:cTn id="903" dur="750" fill="hold"/>
                                        <p:tgtEl>
                                          <p:spTgt spid="185"/>
                                        </p:tgtEl>
                                        <p:attrNameLst>
                                          <p:attrName>ppt_y</p:attrName>
                                        </p:attrNameLst>
                                      </p:cBhvr>
                                      <p:tavLst>
                                        <p:tav tm="0">
                                          <p:val>
                                            <p:strVal val="#ppt_y+.1"/>
                                          </p:val>
                                        </p:tav>
                                        <p:tav tm="100000">
                                          <p:val>
                                            <p:strVal val="#ppt_y"/>
                                          </p:val>
                                        </p:tav>
                                      </p:tavLst>
                                    </p:anim>
                                  </p:childTnLst>
                                </p:cTn>
                              </p:par>
                              <p:par>
                                <p:cTn id="904" presetID="42" presetClass="entr" presetSubtype="0" fill="hold" nodeType="withEffect">
                                  <p:stCondLst>
                                    <p:cond delay="0"/>
                                  </p:stCondLst>
                                  <p:childTnLst>
                                    <p:set>
                                      <p:cBhvr>
                                        <p:cTn id="905" dur="1" fill="hold">
                                          <p:stCondLst>
                                            <p:cond delay="0"/>
                                          </p:stCondLst>
                                        </p:cTn>
                                        <p:tgtEl>
                                          <p:spTgt spid="186"/>
                                        </p:tgtEl>
                                        <p:attrNameLst>
                                          <p:attrName>style.visibility</p:attrName>
                                        </p:attrNameLst>
                                      </p:cBhvr>
                                      <p:to>
                                        <p:strVal val="visible"/>
                                      </p:to>
                                    </p:set>
                                    <p:animEffect transition="in" filter="fade">
                                      <p:cBhvr>
                                        <p:cTn id="906" dur="750"/>
                                        <p:tgtEl>
                                          <p:spTgt spid="186"/>
                                        </p:tgtEl>
                                      </p:cBhvr>
                                    </p:animEffect>
                                    <p:anim calcmode="lin" valueType="num">
                                      <p:cBhvr>
                                        <p:cTn id="907" dur="750" fill="hold"/>
                                        <p:tgtEl>
                                          <p:spTgt spid="186"/>
                                        </p:tgtEl>
                                        <p:attrNameLst>
                                          <p:attrName>ppt_x</p:attrName>
                                        </p:attrNameLst>
                                      </p:cBhvr>
                                      <p:tavLst>
                                        <p:tav tm="0">
                                          <p:val>
                                            <p:strVal val="#ppt_x"/>
                                          </p:val>
                                        </p:tav>
                                        <p:tav tm="100000">
                                          <p:val>
                                            <p:strVal val="#ppt_x"/>
                                          </p:val>
                                        </p:tav>
                                      </p:tavLst>
                                    </p:anim>
                                    <p:anim calcmode="lin" valueType="num">
                                      <p:cBhvr>
                                        <p:cTn id="908" dur="750" fill="hold"/>
                                        <p:tgtEl>
                                          <p:spTgt spid="186"/>
                                        </p:tgtEl>
                                        <p:attrNameLst>
                                          <p:attrName>ppt_y</p:attrName>
                                        </p:attrNameLst>
                                      </p:cBhvr>
                                      <p:tavLst>
                                        <p:tav tm="0">
                                          <p:val>
                                            <p:strVal val="#ppt_y+.1"/>
                                          </p:val>
                                        </p:tav>
                                        <p:tav tm="100000">
                                          <p:val>
                                            <p:strVal val="#ppt_y"/>
                                          </p:val>
                                        </p:tav>
                                      </p:tavLst>
                                    </p:anim>
                                  </p:childTnLst>
                                </p:cTn>
                              </p:par>
                              <p:par>
                                <p:cTn id="909" presetID="42" presetClass="entr" presetSubtype="0" fill="hold" nodeType="withEffect">
                                  <p:stCondLst>
                                    <p:cond delay="0"/>
                                  </p:stCondLst>
                                  <p:childTnLst>
                                    <p:set>
                                      <p:cBhvr>
                                        <p:cTn id="910" dur="1" fill="hold">
                                          <p:stCondLst>
                                            <p:cond delay="0"/>
                                          </p:stCondLst>
                                        </p:cTn>
                                        <p:tgtEl>
                                          <p:spTgt spid="187"/>
                                        </p:tgtEl>
                                        <p:attrNameLst>
                                          <p:attrName>style.visibility</p:attrName>
                                        </p:attrNameLst>
                                      </p:cBhvr>
                                      <p:to>
                                        <p:strVal val="visible"/>
                                      </p:to>
                                    </p:set>
                                    <p:animEffect transition="in" filter="fade">
                                      <p:cBhvr>
                                        <p:cTn id="911" dur="750"/>
                                        <p:tgtEl>
                                          <p:spTgt spid="187"/>
                                        </p:tgtEl>
                                      </p:cBhvr>
                                    </p:animEffect>
                                    <p:anim calcmode="lin" valueType="num">
                                      <p:cBhvr>
                                        <p:cTn id="912" dur="750" fill="hold"/>
                                        <p:tgtEl>
                                          <p:spTgt spid="187"/>
                                        </p:tgtEl>
                                        <p:attrNameLst>
                                          <p:attrName>ppt_x</p:attrName>
                                        </p:attrNameLst>
                                      </p:cBhvr>
                                      <p:tavLst>
                                        <p:tav tm="0">
                                          <p:val>
                                            <p:strVal val="#ppt_x"/>
                                          </p:val>
                                        </p:tav>
                                        <p:tav tm="100000">
                                          <p:val>
                                            <p:strVal val="#ppt_x"/>
                                          </p:val>
                                        </p:tav>
                                      </p:tavLst>
                                    </p:anim>
                                    <p:anim calcmode="lin" valueType="num">
                                      <p:cBhvr>
                                        <p:cTn id="913" dur="750" fill="hold"/>
                                        <p:tgtEl>
                                          <p:spTgt spid="187"/>
                                        </p:tgtEl>
                                        <p:attrNameLst>
                                          <p:attrName>ppt_y</p:attrName>
                                        </p:attrNameLst>
                                      </p:cBhvr>
                                      <p:tavLst>
                                        <p:tav tm="0">
                                          <p:val>
                                            <p:strVal val="#ppt_y+.1"/>
                                          </p:val>
                                        </p:tav>
                                        <p:tav tm="100000">
                                          <p:val>
                                            <p:strVal val="#ppt_y"/>
                                          </p:val>
                                        </p:tav>
                                      </p:tavLst>
                                    </p:anim>
                                  </p:childTnLst>
                                </p:cTn>
                              </p:par>
                              <p:par>
                                <p:cTn id="914" presetID="42" presetClass="entr" presetSubtype="0" fill="hold" nodeType="withEffect">
                                  <p:stCondLst>
                                    <p:cond delay="0"/>
                                  </p:stCondLst>
                                  <p:childTnLst>
                                    <p:set>
                                      <p:cBhvr>
                                        <p:cTn id="915" dur="1" fill="hold">
                                          <p:stCondLst>
                                            <p:cond delay="0"/>
                                          </p:stCondLst>
                                        </p:cTn>
                                        <p:tgtEl>
                                          <p:spTgt spid="188"/>
                                        </p:tgtEl>
                                        <p:attrNameLst>
                                          <p:attrName>style.visibility</p:attrName>
                                        </p:attrNameLst>
                                      </p:cBhvr>
                                      <p:to>
                                        <p:strVal val="visible"/>
                                      </p:to>
                                    </p:set>
                                    <p:animEffect transition="in" filter="fade">
                                      <p:cBhvr>
                                        <p:cTn id="916" dur="750"/>
                                        <p:tgtEl>
                                          <p:spTgt spid="188"/>
                                        </p:tgtEl>
                                      </p:cBhvr>
                                    </p:animEffect>
                                    <p:anim calcmode="lin" valueType="num">
                                      <p:cBhvr>
                                        <p:cTn id="917" dur="750" fill="hold"/>
                                        <p:tgtEl>
                                          <p:spTgt spid="188"/>
                                        </p:tgtEl>
                                        <p:attrNameLst>
                                          <p:attrName>ppt_x</p:attrName>
                                        </p:attrNameLst>
                                      </p:cBhvr>
                                      <p:tavLst>
                                        <p:tav tm="0">
                                          <p:val>
                                            <p:strVal val="#ppt_x"/>
                                          </p:val>
                                        </p:tav>
                                        <p:tav tm="100000">
                                          <p:val>
                                            <p:strVal val="#ppt_x"/>
                                          </p:val>
                                        </p:tav>
                                      </p:tavLst>
                                    </p:anim>
                                    <p:anim calcmode="lin" valueType="num">
                                      <p:cBhvr>
                                        <p:cTn id="918" dur="750" fill="hold"/>
                                        <p:tgtEl>
                                          <p:spTgt spid="188"/>
                                        </p:tgtEl>
                                        <p:attrNameLst>
                                          <p:attrName>ppt_y</p:attrName>
                                        </p:attrNameLst>
                                      </p:cBhvr>
                                      <p:tavLst>
                                        <p:tav tm="0">
                                          <p:val>
                                            <p:strVal val="#ppt_y+.1"/>
                                          </p:val>
                                        </p:tav>
                                        <p:tav tm="100000">
                                          <p:val>
                                            <p:strVal val="#ppt_y"/>
                                          </p:val>
                                        </p:tav>
                                      </p:tavLst>
                                    </p:anim>
                                  </p:childTnLst>
                                </p:cTn>
                              </p:par>
                              <p:par>
                                <p:cTn id="919" presetID="42" presetClass="entr" presetSubtype="0" fill="hold" nodeType="withEffect">
                                  <p:stCondLst>
                                    <p:cond delay="0"/>
                                  </p:stCondLst>
                                  <p:childTnLst>
                                    <p:set>
                                      <p:cBhvr>
                                        <p:cTn id="920" dur="1" fill="hold">
                                          <p:stCondLst>
                                            <p:cond delay="0"/>
                                          </p:stCondLst>
                                        </p:cTn>
                                        <p:tgtEl>
                                          <p:spTgt spid="189"/>
                                        </p:tgtEl>
                                        <p:attrNameLst>
                                          <p:attrName>style.visibility</p:attrName>
                                        </p:attrNameLst>
                                      </p:cBhvr>
                                      <p:to>
                                        <p:strVal val="visible"/>
                                      </p:to>
                                    </p:set>
                                    <p:animEffect transition="in" filter="fade">
                                      <p:cBhvr>
                                        <p:cTn id="921" dur="750"/>
                                        <p:tgtEl>
                                          <p:spTgt spid="189"/>
                                        </p:tgtEl>
                                      </p:cBhvr>
                                    </p:animEffect>
                                    <p:anim calcmode="lin" valueType="num">
                                      <p:cBhvr>
                                        <p:cTn id="922" dur="750" fill="hold"/>
                                        <p:tgtEl>
                                          <p:spTgt spid="189"/>
                                        </p:tgtEl>
                                        <p:attrNameLst>
                                          <p:attrName>ppt_x</p:attrName>
                                        </p:attrNameLst>
                                      </p:cBhvr>
                                      <p:tavLst>
                                        <p:tav tm="0">
                                          <p:val>
                                            <p:strVal val="#ppt_x"/>
                                          </p:val>
                                        </p:tav>
                                        <p:tav tm="100000">
                                          <p:val>
                                            <p:strVal val="#ppt_x"/>
                                          </p:val>
                                        </p:tav>
                                      </p:tavLst>
                                    </p:anim>
                                    <p:anim calcmode="lin" valueType="num">
                                      <p:cBhvr>
                                        <p:cTn id="923" dur="750" fill="hold"/>
                                        <p:tgtEl>
                                          <p:spTgt spid="189"/>
                                        </p:tgtEl>
                                        <p:attrNameLst>
                                          <p:attrName>ppt_y</p:attrName>
                                        </p:attrNameLst>
                                      </p:cBhvr>
                                      <p:tavLst>
                                        <p:tav tm="0">
                                          <p:val>
                                            <p:strVal val="#ppt_y+.1"/>
                                          </p:val>
                                        </p:tav>
                                        <p:tav tm="100000">
                                          <p:val>
                                            <p:strVal val="#ppt_y"/>
                                          </p:val>
                                        </p:tav>
                                      </p:tavLst>
                                    </p:anim>
                                  </p:childTnLst>
                                </p:cTn>
                              </p:par>
                              <p:par>
                                <p:cTn id="924" presetID="42" presetClass="entr" presetSubtype="0" fill="hold" nodeType="withEffect">
                                  <p:stCondLst>
                                    <p:cond delay="0"/>
                                  </p:stCondLst>
                                  <p:childTnLst>
                                    <p:set>
                                      <p:cBhvr>
                                        <p:cTn id="925" dur="1" fill="hold">
                                          <p:stCondLst>
                                            <p:cond delay="0"/>
                                          </p:stCondLst>
                                        </p:cTn>
                                        <p:tgtEl>
                                          <p:spTgt spid="190"/>
                                        </p:tgtEl>
                                        <p:attrNameLst>
                                          <p:attrName>style.visibility</p:attrName>
                                        </p:attrNameLst>
                                      </p:cBhvr>
                                      <p:to>
                                        <p:strVal val="visible"/>
                                      </p:to>
                                    </p:set>
                                    <p:animEffect transition="in" filter="fade">
                                      <p:cBhvr>
                                        <p:cTn id="926" dur="750"/>
                                        <p:tgtEl>
                                          <p:spTgt spid="190"/>
                                        </p:tgtEl>
                                      </p:cBhvr>
                                    </p:animEffect>
                                    <p:anim calcmode="lin" valueType="num">
                                      <p:cBhvr>
                                        <p:cTn id="927" dur="750" fill="hold"/>
                                        <p:tgtEl>
                                          <p:spTgt spid="190"/>
                                        </p:tgtEl>
                                        <p:attrNameLst>
                                          <p:attrName>ppt_x</p:attrName>
                                        </p:attrNameLst>
                                      </p:cBhvr>
                                      <p:tavLst>
                                        <p:tav tm="0">
                                          <p:val>
                                            <p:strVal val="#ppt_x"/>
                                          </p:val>
                                        </p:tav>
                                        <p:tav tm="100000">
                                          <p:val>
                                            <p:strVal val="#ppt_x"/>
                                          </p:val>
                                        </p:tav>
                                      </p:tavLst>
                                    </p:anim>
                                    <p:anim calcmode="lin" valueType="num">
                                      <p:cBhvr>
                                        <p:cTn id="928" dur="750" fill="hold"/>
                                        <p:tgtEl>
                                          <p:spTgt spid="190"/>
                                        </p:tgtEl>
                                        <p:attrNameLst>
                                          <p:attrName>ppt_y</p:attrName>
                                        </p:attrNameLst>
                                      </p:cBhvr>
                                      <p:tavLst>
                                        <p:tav tm="0">
                                          <p:val>
                                            <p:strVal val="#ppt_y+.1"/>
                                          </p:val>
                                        </p:tav>
                                        <p:tav tm="100000">
                                          <p:val>
                                            <p:strVal val="#ppt_y"/>
                                          </p:val>
                                        </p:tav>
                                      </p:tavLst>
                                    </p:anim>
                                  </p:childTnLst>
                                </p:cTn>
                              </p:par>
                              <p:par>
                                <p:cTn id="929" presetID="42" presetClass="entr" presetSubtype="0" fill="hold" nodeType="withEffect">
                                  <p:stCondLst>
                                    <p:cond delay="0"/>
                                  </p:stCondLst>
                                  <p:childTnLst>
                                    <p:set>
                                      <p:cBhvr>
                                        <p:cTn id="930" dur="1" fill="hold">
                                          <p:stCondLst>
                                            <p:cond delay="0"/>
                                          </p:stCondLst>
                                        </p:cTn>
                                        <p:tgtEl>
                                          <p:spTgt spid="191"/>
                                        </p:tgtEl>
                                        <p:attrNameLst>
                                          <p:attrName>style.visibility</p:attrName>
                                        </p:attrNameLst>
                                      </p:cBhvr>
                                      <p:to>
                                        <p:strVal val="visible"/>
                                      </p:to>
                                    </p:set>
                                    <p:animEffect transition="in" filter="fade">
                                      <p:cBhvr>
                                        <p:cTn id="931" dur="750"/>
                                        <p:tgtEl>
                                          <p:spTgt spid="191"/>
                                        </p:tgtEl>
                                      </p:cBhvr>
                                    </p:animEffect>
                                    <p:anim calcmode="lin" valueType="num">
                                      <p:cBhvr>
                                        <p:cTn id="932" dur="750" fill="hold"/>
                                        <p:tgtEl>
                                          <p:spTgt spid="191"/>
                                        </p:tgtEl>
                                        <p:attrNameLst>
                                          <p:attrName>ppt_x</p:attrName>
                                        </p:attrNameLst>
                                      </p:cBhvr>
                                      <p:tavLst>
                                        <p:tav tm="0">
                                          <p:val>
                                            <p:strVal val="#ppt_x"/>
                                          </p:val>
                                        </p:tav>
                                        <p:tav tm="100000">
                                          <p:val>
                                            <p:strVal val="#ppt_x"/>
                                          </p:val>
                                        </p:tav>
                                      </p:tavLst>
                                    </p:anim>
                                    <p:anim calcmode="lin" valueType="num">
                                      <p:cBhvr>
                                        <p:cTn id="933" dur="750" fill="hold"/>
                                        <p:tgtEl>
                                          <p:spTgt spid="191"/>
                                        </p:tgtEl>
                                        <p:attrNameLst>
                                          <p:attrName>ppt_y</p:attrName>
                                        </p:attrNameLst>
                                      </p:cBhvr>
                                      <p:tavLst>
                                        <p:tav tm="0">
                                          <p:val>
                                            <p:strVal val="#ppt_y+.1"/>
                                          </p:val>
                                        </p:tav>
                                        <p:tav tm="100000">
                                          <p:val>
                                            <p:strVal val="#ppt_y"/>
                                          </p:val>
                                        </p:tav>
                                      </p:tavLst>
                                    </p:anim>
                                  </p:childTnLst>
                                </p:cTn>
                              </p:par>
                              <p:par>
                                <p:cTn id="934" presetID="42" presetClass="entr" presetSubtype="0" fill="hold" nodeType="withEffect">
                                  <p:stCondLst>
                                    <p:cond delay="0"/>
                                  </p:stCondLst>
                                  <p:childTnLst>
                                    <p:set>
                                      <p:cBhvr>
                                        <p:cTn id="935" dur="1" fill="hold">
                                          <p:stCondLst>
                                            <p:cond delay="0"/>
                                          </p:stCondLst>
                                        </p:cTn>
                                        <p:tgtEl>
                                          <p:spTgt spid="192"/>
                                        </p:tgtEl>
                                        <p:attrNameLst>
                                          <p:attrName>style.visibility</p:attrName>
                                        </p:attrNameLst>
                                      </p:cBhvr>
                                      <p:to>
                                        <p:strVal val="visible"/>
                                      </p:to>
                                    </p:set>
                                    <p:animEffect transition="in" filter="fade">
                                      <p:cBhvr>
                                        <p:cTn id="936" dur="750"/>
                                        <p:tgtEl>
                                          <p:spTgt spid="192"/>
                                        </p:tgtEl>
                                      </p:cBhvr>
                                    </p:animEffect>
                                    <p:anim calcmode="lin" valueType="num">
                                      <p:cBhvr>
                                        <p:cTn id="937" dur="750" fill="hold"/>
                                        <p:tgtEl>
                                          <p:spTgt spid="192"/>
                                        </p:tgtEl>
                                        <p:attrNameLst>
                                          <p:attrName>ppt_x</p:attrName>
                                        </p:attrNameLst>
                                      </p:cBhvr>
                                      <p:tavLst>
                                        <p:tav tm="0">
                                          <p:val>
                                            <p:strVal val="#ppt_x"/>
                                          </p:val>
                                        </p:tav>
                                        <p:tav tm="100000">
                                          <p:val>
                                            <p:strVal val="#ppt_x"/>
                                          </p:val>
                                        </p:tav>
                                      </p:tavLst>
                                    </p:anim>
                                    <p:anim calcmode="lin" valueType="num">
                                      <p:cBhvr>
                                        <p:cTn id="938" dur="750" fill="hold"/>
                                        <p:tgtEl>
                                          <p:spTgt spid="192"/>
                                        </p:tgtEl>
                                        <p:attrNameLst>
                                          <p:attrName>ppt_y</p:attrName>
                                        </p:attrNameLst>
                                      </p:cBhvr>
                                      <p:tavLst>
                                        <p:tav tm="0">
                                          <p:val>
                                            <p:strVal val="#ppt_y+.1"/>
                                          </p:val>
                                        </p:tav>
                                        <p:tav tm="100000">
                                          <p:val>
                                            <p:strVal val="#ppt_y"/>
                                          </p:val>
                                        </p:tav>
                                      </p:tavLst>
                                    </p:anim>
                                  </p:childTnLst>
                                </p:cTn>
                              </p:par>
                              <p:par>
                                <p:cTn id="939" presetID="42" presetClass="entr" presetSubtype="0" fill="hold" nodeType="withEffect">
                                  <p:stCondLst>
                                    <p:cond delay="0"/>
                                  </p:stCondLst>
                                  <p:childTnLst>
                                    <p:set>
                                      <p:cBhvr>
                                        <p:cTn id="940" dur="1" fill="hold">
                                          <p:stCondLst>
                                            <p:cond delay="0"/>
                                          </p:stCondLst>
                                        </p:cTn>
                                        <p:tgtEl>
                                          <p:spTgt spid="193"/>
                                        </p:tgtEl>
                                        <p:attrNameLst>
                                          <p:attrName>style.visibility</p:attrName>
                                        </p:attrNameLst>
                                      </p:cBhvr>
                                      <p:to>
                                        <p:strVal val="visible"/>
                                      </p:to>
                                    </p:set>
                                    <p:animEffect transition="in" filter="fade">
                                      <p:cBhvr>
                                        <p:cTn id="941" dur="750"/>
                                        <p:tgtEl>
                                          <p:spTgt spid="193"/>
                                        </p:tgtEl>
                                      </p:cBhvr>
                                    </p:animEffect>
                                    <p:anim calcmode="lin" valueType="num">
                                      <p:cBhvr>
                                        <p:cTn id="942" dur="750" fill="hold"/>
                                        <p:tgtEl>
                                          <p:spTgt spid="193"/>
                                        </p:tgtEl>
                                        <p:attrNameLst>
                                          <p:attrName>ppt_x</p:attrName>
                                        </p:attrNameLst>
                                      </p:cBhvr>
                                      <p:tavLst>
                                        <p:tav tm="0">
                                          <p:val>
                                            <p:strVal val="#ppt_x"/>
                                          </p:val>
                                        </p:tav>
                                        <p:tav tm="100000">
                                          <p:val>
                                            <p:strVal val="#ppt_x"/>
                                          </p:val>
                                        </p:tav>
                                      </p:tavLst>
                                    </p:anim>
                                    <p:anim calcmode="lin" valueType="num">
                                      <p:cBhvr>
                                        <p:cTn id="943" dur="750" fill="hold"/>
                                        <p:tgtEl>
                                          <p:spTgt spid="193"/>
                                        </p:tgtEl>
                                        <p:attrNameLst>
                                          <p:attrName>ppt_y</p:attrName>
                                        </p:attrNameLst>
                                      </p:cBhvr>
                                      <p:tavLst>
                                        <p:tav tm="0">
                                          <p:val>
                                            <p:strVal val="#ppt_y+.1"/>
                                          </p:val>
                                        </p:tav>
                                        <p:tav tm="100000">
                                          <p:val>
                                            <p:strVal val="#ppt_y"/>
                                          </p:val>
                                        </p:tav>
                                      </p:tavLst>
                                    </p:anim>
                                  </p:childTnLst>
                                </p:cTn>
                              </p:par>
                              <p:par>
                                <p:cTn id="944" presetID="42" presetClass="entr" presetSubtype="0" fill="hold" nodeType="withEffect">
                                  <p:stCondLst>
                                    <p:cond delay="0"/>
                                  </p:stCondLst>
                                  <p:childTnLst>
                                    <p:set>
                                      <p:cBhvr>
                                        <p:cTn id="945" dur="1" fill="hold">
                                          <p:stCondLst>
                                            <p:cond delay="0"/>
                                          </p:stCondLst>
                                        </p:cTn>
                                        <p:tgtEl>
                                          <p:spTgt spid="194"/>
                                        </p:tgtEl>
                                        <p:attrNameLst>
                                          <p:attrName>style.visibility</p:attrName>
                                        </p:attrNameLst>
                                      </p:cBhvr>
                                      <p:to>
                                        <p:strVal val="visible"/>
                                      </p:to>
                                    </p:set>
                                    <p:animEffect transition="in" filter="fade">
                                      <p:cBhvr>
                                        <p:cTn id="946" dur="750"/>
                                        <p:tgtEl>
                                          <p:spTgt spid="194"/>
                                        </p:tgtEl>
                                      </p:cBhvr>
                                    </p:animEffect>
                                    <p:anim calcmode="lin" valueType="num">
                                      <p:cBhvr>
                                        <p:cTn id="947" dur="750" fill="hold"/>
                                        <p:tgtEl>
                                          <p:spTgt spid="194"/>
                                        </p:tgtEl>
                                        <p:attrNameLst>
                                          <p:attrName>ppt_x</p:attrName>
                                        </p:attrNameLst>
                                      </p:cBhvr>
                                      <p:tavLst>
                                        <p:tav tm="0">
                                          <p:val>
                                            <p:strVal val="#ppt_x"/>
                                          </p:val>
                                        </p:tav>
                                        <p:tav tm="100000">
                                          <p:val>
                                            <p:strVal val="#ppt_x"/>
                                          </p:val>
                                        </p:tav>
                                      </p:tavLst>
                                    </p:anim>
                                    <p:anim calcmode="lin" valueType="num">
                                      <p:cBhvr>
                                        <p:cTn id="948" dur="750" fill="hold"/>
                                        <p:tgtEl>
                                          <p:spTgt spid="194"/>
                                        </p:tgtEl>
                                        <p:attrNameLst>
                                          <p:attrName>ppt_y</p:attrName>
                                        </p:attrNameLst>
                                      </p:cBhvr>
                                      <p:tavLst>
                                        <p:tav tm="0">
                                          <p:val>
                                            <p:strVal val="#ppt_y+.1"/>
                                          </p:val>
                                        </p:tav>
                                        <p:tav tm="100000">
                                          <p:val>
                                            <p:strVal val="#ppt_y"/>
                                          </p:val>
                                        </p:tav>
                                      </p:tavLst>
                                    </p:anim>
                                  </p:childTnLst>
                                </p:cTn>
                              </p:par>
                              <p:par>
                                <p:cTn id="949" presetID="42" presetClass="entr" presetSubtype="0" fill="hold" nodeType="withEffect">
                                  <p:stCondLst>
                                    <p:cond delay="0"/>
                                  </p:stCondLst>
                                  <p:childTnLst>
                                    <p:set>
                                      <p:cBhvr>
                                        <p:cTn id="950" dur="1" fill="hold">
                                          <p:stCondLst>
                                            <p:cond delay="0"/>
                                          </p:stCondLst>
                                        </p:cTn>
                                        <p:tgtEl>
                                          <p:spTgt spid="195"/>
                                        </p:tgtEl>
                                        <p:attrNameLst>
                                          <p:attrName>style.visibility</p:attrName>
                                        </p:attrNameLst>
                                      </p:cBhvr>
                                      <p:to>
                                        <p:strVal val="visible"/>
                                      </p:to>
                                    </p:set>
                                    <p:animEffect transition="in" filter="fade">
                                      <p:cBhvr>
                                        <p:cTn id="951" dur="750"/>
                                        <p:tgtEl>
                                          <p:spTgt spid="195"/>
                                        </p:tgtEl>
                                      </p:cBhvr>
                                    </p:animEffect>
                                    <p:anim calcmode="lin" valueType="num">
                                      <p:cBhvr>
                                        <p:cTn id="952" dur="750" fill="hold"/>
                                        <p:tgtEl>
                                          <p:spTgt spid="195"/>
                                        </p:tgtEl>
                                        <p:attrNameLst>
                                          <p:attrName>ppt_x</p:attrName>
                                        </p:attrNameLst>
                                      </p:cBhvr>
                                      <p:tavLst>
                                        <p:tav tm="0">
                                          <p:val>
                                            <p:strVal val="#ppt_x"/>
                                          </p:val>
                                        </p:tav>
                                        <p:tav tm="100000">
                                          <p:val>
                                            <p:strVal val="#ppt_x"/>
                                          </p:val>
                                        </p:tav>
                                      </p:tavLst>
                                    </p:anim>
                                    <p:anim calcmode="lin" valueType="num">
                                      <p:cBhvr>
                                        <p:cTn id="953" dur="750" fill="hold"/>
                                        <p:tgtEl>
                                          <p:spTgt spid="195"/>
                                        </p:tgtEl>
                                        <p:attrNameLst>
                                          <p:attrName>ppt_y</p:attrName>
                                        </p:attrNameLst>
                                      </p:cBhvr>
                                      <p:tavLst>
                                        <p:tav tm="0">
                                          <p:val>
                                            <p:strVal val="#ppt_y+.1"/>
                                          </p:val>
                                        </p:tav>
                                        <p:tav tm="100000">
                                          <p:val>
                                            <p:strVal val="#ppt_y"/>
                                          </p:val>
                                        </p:tav>
                                      </p:tavLst>
                                    </p:anim>
                                  </p:childTnLst>
                                </p:cTn>
                              </p:par>
                              <p:par>
                                <p:cTn id="954" presetID="42" presetClass="entr" presetSubtype="0" fill="hold" nodeType="withEffect">
                                  <p:stCondLst>
                                    <p:cond delay="0"/>
                                  </p:stCondLst>
                                  <p:childTnLst>
                                    <p:set>
                                      <p:cBhvr>
                                        <p:cTn id="955" dur="1" fill="hold">
                                          <p:stCondLst>
                                            <p:cond delay="0"/>
                                          </p:stCondLst>
                                        </p:cTn>
                                        <p:tgtEl>
                                          <p:spTgt spid="196"/>
                                        </p:tgtEl>
                                        <p:attrNameLst>
                                          <p:attrName>style.visibility</p:attrName>
                                        </p:attrNameLst>
                                      </p:cBhvr>
                                      <p:to>
                                        <p:strVal val="visible"/>
                                      </p:to>
                                    </p:set>
                                    <p:animEffect transition="in" filter="fade">
                                      <p:cBhvr>
                                        <p:cTn id="956" dur="750"/>
                                        <p:tgtEl>
                                          <p:spTgt spid="196"/>
                                        </p:tgtEl>
                                      </p:cBhvr>
                                    </p:animEffect>
                                    <p:anim calcmode="lin" valueType="num">
                                      <p:cBhvr>
                                        <p:cTn id="957" dur="750" fill="hold"/>
                                        <p:tgtEl>
                                          <p:spTgt spid="196"/>
                                        </p:tgtEl>
                                        <p:attrNameLst>
                                          <p:attrName>ppt_x</p:attrName>
                                        </p:attrNameLst>
                                      </p:cBhvr>
                                      <p:tavLst>
                                        <p:tav tm="0">
                                          <p:val>
                                            <p:strVal val="#ppt_x"/>
                                          </p:val>
                                        </p:tav>
                                        <p:tav tm="100000">
                                          <p:val>
                                            <p:strVal val="#ppt_x"/>
                                          </p:val>
                                        </p:tav>
                                      </p:tavLst>
                                    </p:anim>
                                    <p:anim calcmode="lin" valueType="num">
                                      <p:cBhvr>
                                        <p:cTn id="958" dur="750" fill="hold"/>
                                        <p:tgtEl>
                                          <p:spTgt spid="196"/>
                                        </p:tgtEl>
                                        <p:attrNameLst>
                                          <p:attrName>ppt_y</p:attrName>
                                        </p:attrNameLst>
                                      </p:cBhvr>
                                      <p:tavLst>
                                        <p:tav tm="0">
                                          <p:val>
                                            <p:strVal val="#ppt_y+.1"/>
                                          </p:val>
                                        </p:tav>
                                        <p:tav tm="100000">
                                          <p:val>
                                            <p:strVal val="#ppt_y"/>
                                          </p:val>
                                        </p:tav>
                                      </p:tavLst>
                                    </p:anim>
                                  </p:childTnLst>
                                </p:cTn>
                              </p:par>
                              <p:par>
                                <p:cTn id="959" presetID="42" presetClass="entr" presetSubtype="0" fill="hold" nodeType="withEffect">
                                  <p:stCondLst>
                                    <p:cond delay="0"/>
                                  </p:stCondLst>
                                  <p:childTnLst>
                                    <p:set>
                                      <p:cBhvr>
                                        <p:cTn id="960" dur="1" fill="hold">
                                          <p:stCondLst>
                                            <p:cond delay="0"/>
                                          </p:stCondLst>
                                        </p:cTn>
                                        <p:tgtEl>
                                          <p:spTgt spid="197"/>
                                        </p:tgtEl>
                                        <p:attrNameLst>
                                          <p:attrName>style.visibility</p:attrName>
                                        </p:attrNameLst>
                                      </p:cBhvr>
                                      <p:to>
                                        <p:strVal val="visible"/>
                                      </p:to>
                                    </p:set>
                                    <p:animEffect transition="in" filter="fade">
                                      <p:cBhvr>
                                        <p:cTn id="961" dur="750"/>
                                        <p:tgtEl>
                                          <p:spTgt spid="197"/>
                                        </p:tgtEl>
                                      </p:cBhvr>
                                    </p:animEffect>
                                    <p:anim calcmode="lin" valueType="num">
                                      <p:cBhvr>
                                        <p:cTn id="962" dur="750" fill="hold"/>
                                        <p:tgtEl>
                                          <p:spTgt spid="197"/>
                                        </p:tgtEl>
                                        <p:attrNameLst>
                                          <p:attrName>ppt_x</p:attrName>
                                        </p:attrNameLst>
                                      </p:cBhvr>
                                      <p:tavLst>
                                        <p:tav tm="0">
                                          <p:val>
                                            <p:strVal val="#ppt_x"/>
                                          </p:val>
                                        </p:tav>
                                        <p:tav tm="100000">
                                          <p:val>
                                            <p:strVal val="#ppt_x"/>
                                          </p:val>
                                        </p:tav>
                                      </p:tavLst>
                                    </p:anim>
                                    <p:anim calcmode="lin" valueType="num">
                                      <p:cBhvr>
                                        <p:cTn id="963" dur="750" fill="hold"/>
                                        <p:tgtEl>
                                          <p:spTgt spid="197"/>
                                        </p:tgtEl>
                                        <p:attrNameLst>
                                          <p:attrName>ppt_y</p:attrName>
                                        </p:attrNameLst>
                                      </p:cBhvr>
                                      <p:tavLst>
                                        <p:tav tm="0">
                                          <p:val>
                                            <p:strVal val="#ppt_y+.1"/>
                                          </p:val>
                                        </p:tav>
                                        <p:tav tm="100000">
                                          <p:val>
                                            <p:strVal val="#ppt_y"/>
                                          </p:val>
                                        </p:tav>
                                      </p:tavLst>
                                    </p:anim>
                                  </p:childTnLst>
                                </p:cTn>
                              </p:par>
                              <p:par>
                                <p:cTn id="964" presetID="42" presetClass="entr" presetSubtype="0" fill="hold" nodeType="withEffect">
                                  <p:stCondLst>
                                    <p:cond delay="0"/>
                                  </p:stCondLst>
                                  <p:childTnLst>
                                    <p:set>
                                      <p:cBhvr>
                                        <p:cTn id="965" dur="1" fill="hold">
                                          <p:stCondLst>
                                            <p:cond delay="0"/>
                                          </p:stCondLst>
                                        </p:cTn>
                                        <p:tgtEl>
                                          <p:spTgt spid="198"/>
                                        </p:tgtEl>
                                        <p:attrNameLst>
                                          <p:attrName>style.visibility</p:attrName>
                                        </p:attrNameLst>
                                      </p:cBhvr>
                                      <p:to>
                                        <p:strVal val="visible"/>
                                      </p:to>
                                    </p:set>
                                    <p:animEffect transition="in" filter="fade">
                                      <p:cBhvr>
                                        <p:cTn id="966" dur="750"/>
                                        <p:tgtEl>
                                          <p:spTgt spid="198"/>
                                        </p:tgtEl>
                                      </p:cBhvr>
                                    </p:animEffect>
                                    <p:anim calcmode="lin" valueType="num">
                                      <p:cBhvr>
                                        <p:cTn id="967" dur="750" fill="hold"/>
                                        <p:tgtEl>
                                          <p:spTgt spid="198"/>
                                        </p:tgtEl>
                                        <p:attrNameLst>
                                          <p:attrName>ppt_x</p:attrName>
                                        </p:attrNameLst>
                                      </p:cBhvr>
                                      <p:tavLst>
                                        <p:tav tm="0">
                                          <p:val>
                                            <p:strVal val="#ppt_x"/>
                                          </p:val>
                                        </p:tav>
                                        <p:tav tm="100000">
                                          <p:val>
                                            <p:strVal val="#ppt_x"/>
                                          </p:val>
                                        </p:tav>
                                      </p:tavLst>
                                    </p:anim>
                                    <p:anim calcmode="lin" valueType="num">
                                      <p:cBhvr>
                                        <p:cTn id="968" dur="750" fill="hold"/>
                                        <p:tgtEl>
                                          <p:spTgt spid="198"/>
                                        </p:tgtEl>
                                        <p:attrNameLst>
                                          <p:attrName>ppt_y</p:attrName>
                                        </p:attrNameLst>
                                      </p:cBhvr>
                                      <p:tavLst>
                                        <p:tav tm="0">
                                          <p:val>
                                            <p:strVal val="#ppt_y+.1"/>
                                          </p:val>
                                        </p:tav>
                                        <p:tav tm="100000">
                                          <p:val>
                                            <p:strVal val="#ppt_y"/>
                                          </p:val>
                                        </p:tav>
                                      </p:tavLst>
                                    </p:anim>
                                  </p:childTnLst>
                                </p:cTn>
                              </p:par>
                              <p:par>
                                <p:cTn id="969" presetID="42" presetClass="entr" presetSubtype="0" fill="hold" nodeType="withEffect">
                                  <p:stCondLst>
                                    <p:cond delay="0"/>
                                  </p:stCondLst>
                                  <p:childTnLst>
                                    <p:set>
                                      <p:cBhvr>
                                        <p:cTn id="970" dur="1" fill="hold">
                                          <p:stCondLst>
                                            <p:cond delay="0"/>
                                          </p:stCondLst>
                                        </p:cTn>
                                        <p:tgtEl>
                                          <p:spTgt spid="199"/>
                                        </p:tgtEl>
                                        <p:attrNameLst>
                                          <p:attrName>style.visibility</p:attrName>
                                        </p:attrNameLst>
                                      </p:cBhvr>
                                      <p:to>
                                        <p:strVal val="visible"/>
                                      </p:to>
                                    </p:set>
                                    <p:animEffect transition="in" filter="fade">
                                      <p:cBhvr>
                                        <p:cTn id="971" dur="750"/>
                                        <p:tgtEl>
                                          <p:spTgt spid="199"/>
                                        </p:tgtEl>
                                      </p:cBhvr>
                                    </p:animEffect>
                                    <p:anim calcmode="lin" valueType="num">
                                      <p:cBhvr>
                                        <p:cTn id="972" dur="750" fill="hold"/>
                                        <p:tgtEl>
                                          <p:spTgt spid="199"/>
                                        </p:tgtEl>
                                        <p:attrNameLst>
                                          <p:attrName>ppt_x</p:attrName>
                                        </p:attrNameLst>
                                      </p:cBhvr>
                                      <p:tavLst>
                                        <p:tav tm="0">
                                          <p:val>
                                            <p:strVal val="#ppt_x"/>
                                          </p:val>
                                        </p:tav>
                                        <p:tav tm="100000">
                                          <p:val>
                                            <p:strVal val="#ppt_x"/>
                                          </p:val>
                                        </p:tav>
                                      </p:tavLst>
                                    </p:anim>
                                    <p:anim calcmode="lin" valueType="num">
                                      <p:cBhvr>
                                        <p:cTn id="973" dur="750" fill="hold"/>
                                        <p:tgtEl>
                                          <p:spTgt spid="199"/>
                                        </p:tgtEl>
                                        <p:attrNameLst>
                                          <p:attrName>ppt_y</p:attrName>
                                        </p:attrNameLst>
                                      </p:cBhvr>
                                      <p:tavLst>
                                        <p:tav tm="0">
                                          <p:val>
                                            <p:strVal val="#ppt_y+.1"/>
                                          </p:val>
                                        </p:tav>
                                        <p:tav tm="100000">
                                          <p:val>
                                            <p:strVal val="#ppt_y"/>
                                          </p:val>
                                        </p:tav>
                                      </p:tavLst>
                                    </p:anim>
                                  </p:childTnLst>
                                </p:cTn>
                              </p:par>
                              <p:par>
                                <p:cTn id="974" presetID="42" presetClass="entr" presetSubtype="0" fill="hold" nodeType="withEffect">
                                  <p:stCondLst>
                                    <p:cond delay="0"/>
                                  </p:stCondLst>
                                  <p:childTnLst>
                                    <p:set>
                                      <p:cBhvr>
                                        <p:cTn id="975" dur="1" fill="hold">
                                          <p:stCondLst>
                                            <p:cond delay="0"/>
                                          </p:stCondLst>
                                        </p:cTn>
                                        <p:tgtEl>
                                          <p:spTgt spid="200"/>
                                        </p:tgtEl>
                                        <p:attrNameLst>
                                          <p:attrName>style.visibility</p:attrName>
                                        </p:attrNameLst>
                                      </p:cBhvr>
                                      <p:to>
                                        <p:strVal val="visible"/>
                                      </p:to>
                                    </p:set>
                                    <p:animEffect transition="in" filter="fade">
                                      <p:cBhvr>
                                        <p:cTn id="976" dur="750"/>
                                        <p:tgtEl>
                                          <p:spTgt spid="200"/>
                                        </p:tgtEl>
                                      </p:cBhvr>
                                    </p:animEffect>
                                    <p:anim calcmode="lin" valueType="num">
                                      <p:cBhvr>
                                        <p:cTn id="977" dur="750" fill="hold"/>
                                        <p:tgtEl>
                                          <p:spTgt spid="200"/>
                                        </p:tgtEl>
                                        <p:attrNameLst>
                                          <p:attrName>ppt_x</p:attrName>
                                        </p:attrNameLst>
                                      </p:cBhvr>
                                      <p:tavLst>
                                        <p:tav tm="0">
                                          <p:val>
                                            <p:strVal val="#ppt_x"/>
                                          </p:val>
                                        </p:tav>
                                        <p:tav tm="100000">
                                          <p:val>
                                            <p:strVal val="#ppt_x"/>
                                          </p:val>
                                        </p:tav>
                                      </p:tavLst>
                                    </p:anim>
                                    <p:anim calcmode="lin" valueType="num">
                                      <p:cBhvr>
                                        <p:cTn id="978" dur="750" fill="hold"/>
                                        <p:tgtEl>
                                          <p:spTgt spid="200"/>
                                        </p:tgtEl>
                                        <p:attrNameLst>
                                          <p:attrName>ppt_y</p:attrName>
                                        </p:attrNameLst>
                                      </p:cBhvr>
                                      <p:tavLst>
                                        <p:tav tm="0">
                                          <p:val>
                                            <p:strVal val="#ppt_y+.1"/>
                                          </p:val>
                                        </p:tav>
                                        <p:tav tm="100000">
                                          <p:val>
                                            <p:strVal val="#ppt_y"/>
                                          </p:val>
                                        </p:tav>
                                      </p:tavLst>
                                    </p:anim>
                                  </p:childTnLst>
                                </p:cTn>
                              </p:par>
                              <p:par>
                                <p:cTn id="979" presetID="42" presetClass="entr" presetSubtype="0" fill="hold" nodeType="withEffect">
                                  <p:stCondLst>
                                    <p:cond delay="0"/>
                                  </p:stCondLst>
                                  <p:childTnLst>
                                    <p:set>
                                      <p:cBhvr>
                                        <p:cTn id="980" dur="1" fill="hold">
                                          <p:stCondLst>
                                            <p:cond delay="0"/>
                                          </p:stCondLst>
                                        </p:cTn>
                                        <p:tgtEl>
                                          <p:spTgt spid="201"/>
                                        </p:tgtEl>
                                        <p:attrNameLst>
                                          <p:attrName>style.visibility</p:attrName>
                                        </p:attrNameLst>
                                      </p:cBhvr>
                                      <p:to>
                                        <p:strVal val="visible"/>
                                      </p:to>
                                    </p:set>
                                    <p:animEffect transition="in" filter="fade">
                                      <p:cBhvr>
                                        <p:cTn id="981" dur="750"/>
                                        <p:tgtEl>
                                          <p:spTgt spid="201"/>
                                        </p:tgtEl>
                                      </p:cBhvr>
                                    </p:animEffect>
                                    <p:anim calcmode="lin" valueType="num">
                                      <p:cBhvr>
                                        <p:cTn id="982" dur="750" fill="hold"/>
                                        <p:tgtEl>
                                          <p:spTgt spid="201"/>
                                        </p:tgtEl>
                                        <p:attrNameLst>
                                          <p:attrName>ppt_x</p:attrName>
                                        </p:attrNameLst>
                                      </p:cBhvr>
                                      <p:tavLst>
                                        <p:tav tm="0">
                                          <p:val>
                                            <p:strVal val="#ppt_x"/>
                                          </p:val>
                                        </p:tav>
                                        <p:tav tm="100000">
                                          <p:val>
                                            <p:strVal val="#ppt_x"/>
                                          </p:val>
                                        </p:tav>
                                      </p:tavLst>
                                    </p:anim>
                                    <p:anim calcmode="lin" valueType="num">
                                      <p:cBhvr>
                                        <p:cTn id="983" dur="750" fill="hold"/>
                                        <p:tgtEl>
                                          <p:spTgt spid="201"/>
                                        </p:tgtEl>
                                        <p:attrNameLst>
                                          <p:attrName>ppt_y</p:attrName>
                                        </p:attrNameLst>
                                      </p:cBhvr>
                                      <p:tavLst>
                                        <p:tav tm="0">
                                          <p:val>
                                            <p:strVal val="#ppt_y+.1"/>
                                          </p:val>
                                        </p:tav>
                                        <p:tav tm="100000">
                                          <p:val>
                                            <p:strVal val="#ppt_y"/>
                                          </p:val>
                                        </p:tav>
                                      </p:tavLst>
                                    </p:anim>
                                  </p:childTnLst>
                                </p:cTn>
                              </p:par>
                              <p:par>
                                <p:cTn id="984" presetID="42" presetClass="entr" presetSubtype="0" fill="hold" nodeType="withEffect">
                                  <p:stCondLst>
                                    <p:cond delay="0"/>
                                  </p:stCondLst>
                                  <p:childTnLst>
                                    <p:set>
                                      <p:cBhvr>
                                        <p:cTn id="985" dur="1" fill="hold">
                                          <p:stCondLst>
                                            <p:cond delay="0"/>
                                          </p:stCondLst>
                                        </p:cTn>
                                        <p:tgtEl>
                                          <p:spTgt spid="202"/>
                                        </p:tgtEl>
                                        <p:attrNameLst>
                                          <p:attrName>style.visibility</p:attrName>
                                        </p:attrNameLst>
                                      </p:cBhvr>
                                      <p:to>
                                        <p:strVal val="visible"/>
                                      </p:to>
                                    </p:set>
                                    <p:animEffect transition="in" filter="fade">
                                      <p:cBhvr>
                                        <p:cTn id="986" dur="750"/>
                                        <p:tgtEl>
                                          <p:spTgt spid="202"/>
                                        </p:tgtEl>
                                      </p:cBhvr>
                                    </p:animEffect>
                                    <p:anim calcmode="lin" valueType="num">
                                      <p:cBhvr>
                                        <p:cTn id="987" dur="750" fill="hold"/>
                                        <p:tgtEl>
                                          <p:spTgt spid="202"/>
                                        </p:tgtEl>
                                        <p:attrNameLst>
                                          <p:attrName>ppt_x</p:attrName>
                                        </p:attrNameLst>
                                      </p:cBhvr>
                                      <p:tavLst>
                                        <p:tav tm="0">
                                          <p:val>
                                            <p:strVal val="#ppt_x"/>
                                          </p:val>
                                        </p:tav>
                                        <p:tav tm="100000">
                                          <p:val>
                                            <p:strVal val="#ppt_x"/>
                                          </p:val>
                                        </p:tav>
                                      </p:tavLst>
                                    </p:anim>
                                    <p:anim calcmode="lin" valueType="num">
                                      <p:cBhvr>
                                        <p:cTn id="988" dur="750" fill="hold"/>
                                        <p:tgtEl>
                                          <p:spTgt spid="202"/>
                                        </p:tgtEl>
                                        <p:attrNameLst>
                                          <p:attrName>ppt_y</p:attrName>
                                        </p:attrNameLst>
                                      </p:cBhvr>
                                      <p:tavLst>
                                        <p:tav tm="0">
                                          <p:val>
                                            <p:strVal val="#ppt_y+.1"/>
                                          </p:val>
                                        </p:tav>
                                        <p:tav tm="100000">
                                          <p:val>
                                            <p:strVal val="#ppt_y"/>
                                          </p:val>
                                        </p:tav>
                                      </p:tavLst>
                                    </p:anim>
                                  </p:childTnLst>
                                </p:cTn>
                              </p:par>
                              <p:par>
                                <p:cTn id="989" presetID="42" presetClass="entr" presetSubtype="0" fill="hold" nodeType="withEffect">
                                  <p:stCondLst>
                                    <p:cond delay="0"/>
                                  </p:stCondLst>
                                  <p:childTnLst>
                                    <p:set>
                                      <p:cBhvr>
                                        <p:cTn id="990" dur="1" fill="hold">
                                          <p:stCondLst>
                                            <p:cond delay="0"/>
                                          </p:stCondLst>
                                        </p:cTn>
                                        <p:tgtEl>
                                          <p:spTgt spid="203"/>
                                        </p:tgtEl>
                                        <p:attrNameLst>
                                          <p:attrName>style.visibility</p:attrName>
                                        </p:attrNameLst>
                                      </p:cBhvr>
                                      <p:to>
                                        <p:strVal val="visible"/>
                                      </p:to>
                                    </p:set>
                                    <p:animEffect transition="in" filter="fade">
                                      <p:cBhvr>
                                        <p:cTn id="991" dur="750"/>
                                        <p:tgtEl>
                                          <p:spTgt spid="203"/>
                                        </p:tgtEl>
                                      </p:cBhvr>
                                    </p:animEffect>
                                    <p:anim calcmode="lin" valueType="num">
                                      <p:cBhvr>
                                        <p:cTn id="992" dur="750" fill="hold"/>
                                        <p:tgtEl>
                                          <p:spTgt spid="203"/>
                                        </p:tgtEl>
                                        <p:attrNameLst>
                                          <p:attrName>ppt_x</p:attrName>
                                        </p:attrNameLst>
                                      </p:cBhvr>
                                      <p:tavLst>
                                        <p:tav tm="0">
                                          <p:val>
                                            <p:strVal val="#ppt_x"/>
                                          </p:val>
                                        </p:tav>
                                        <p:tav tm="100000">
                                          <p:val>
                                            <p:strVal val="#ppt_x"/>
                                          </p:val>
                                        </p:tav>
                                      </p:tavLst>
                                    </p:anim>
                                    <p:anim calcmode="lin" valueType="num">
                                      <p:cBhvr>
                                        <p:cTn id="993" dur="750" fill="hold"/>
                                        <p:tgtEl>
                                          <p:spTgt spid="203"/>
                                        </p:tgtEl>
                                        <p:attrNameLst>
                                          <p:attrName>ppt_y</p:attrName>
                                        </p:attrNameLst>
                                      </p:cBhvr>
                                      <p:tavLst>
                                        <p:tav tm="0">
                                          <p:val>
                                            <p:strVal val="#ppt_y+.1"/>
                                          </p:val>
                                        </p:tav>
                                        <p:tav tm="100000">
                                          <p:val>
                                            <p:strVal val="#ppt_y"/>
                                          </p:val>
                                        </p:tav>
                                      </p:tavLst>
                                    </p:anim>
                                  </p:childTnLst>
                                </p:cTn>
                              </p:par>
                              <p:par>
                                <p:cTn id="994" presetID="42" presetClass="entr" presetSubtype="0" fill="hold" nodeType="withEffect">
                                  <p:stCondLst>
                                    <p:cond delay="0"/>
                                  </p:stCondLst>
                                  <p:childTnLst>
                                    <p:set>
                                      <p:cBhvr>
                                        <p:cTn id="995" dur="1" fill="hold">
                                          <p:stCondLst>
                                            <p:cond delay="0"/>
                                          </p:stCondLst>
                                        </p:cTn>
                                        <p:tgtEl>
                                          <p:spTgt spid="204"/>
                                        </p:tgtEl>
                                        <p:attrNameLst>
                                          <p:attrName>style.visibility</p:attrName>
                                        </p:attrNameLst>
                                      </p:cBhvr>
                                      <p:to>
                                        <p:strVal val="visible"/>
                                      </p:to>
                                    </p:set>
                                    <p:animEffect transition="in" filter="fade">
                                      <p:cBhvr>
                                        <p:cTn id="996" dur="750"/>
                                        <p:tgtEl>
                                          <p:spTgt spid="204"/>
                                        </p:tgtEl>
                                      </p:cBhvr>
                                    </p:animEffect>
                                    <p:anim calcmode="lin" valueType="num">
                                      <p:cBhvr>
                                        <p:cTn id="997" dur="750" fill="hold"/>
                                        <p:tgtEl>
                                          <p:spTgt spid="204"/>
                                        </p:tgtEl>
                                        <p:attrNameLst>
                                          <p:attrName>ppt_x</p:attrName>
                                        </p:attrNameLst>
                                      </p:cBhvr>
                                      <p:tavLst>
                                        <p:tav tm="0">
                                          <p:val>
                                            <p:strVal val="#ppt_x"/>
                                          </p:val>
                                        </p:tav>
                                        <p:tav tm="100000">
                                          <p:val>
                                            <p:strVal val="#ppt_x"/>
                                          </p:val>
                                        </p:tav>
                                      </p:tavLst>
                                    </p:anim>
                                    <p:anim calcmode="lin" valueType="num">
                                      <p:cBhvr>
                                        <p:cTn id="998" dur="750" fill="hold"/>
                                        <p:tgtEl>
                                          <p:spTgt spid="204"/>
                                        </p:tgtEl>
                                        <p:attrNameLst>
                                          <p:attrName>ppt_y</p:attrName>
                                        </p:attrNameLst>
                                      </p:cBhvr>
                                      <p:tavLst>
                                        <p:tav tm="0">
                                          <p:val>
                                            <p:strVal val="#ppt_y+.1"/>
                                          </p:val>
                                        </p:tav>
                                        <p:tav tm="100000">
                                          <p:val>
                                            <p:strVal val="#ppt_y"/>
                                          </p:val>
                                        </p:tav>
                                      </p:tavLst>
                                    </p:anim>
                                  </p:childTnLst>
                                </p:cTn>
                              </p:par>
                              <p:par>
                                <p:cTn id="999" presetID="42" presetClass="entr" presetSubtype="0" fill="hold" nodeType="withEffect">
                                  <p:stCondLst>
                                    <p:cond delay="0"/>
                                  </p:stCondLst>
                                  <p:childTnLst>
                                    <p:set>
                                      <p:cBhvr>
                                        <p:cTn id="1000" dur="1" fill="hold">
                                          <p:stCondLst>
                                            <p:cond delay="0"/>
                                          </p:stCondLst>
                                        </p:cTn>
                                        <p:tgtEl>
                                          <p:spTgt spid="205"/>
                                        </p:tgtEl>
                                        <p:attrNameLst>
                                          <p:attrName>style.visibility</p:attrName>
                                        </p:attrNameLst>
                                      </p:cBhvr>
                                      <p:to>
                                        <p:strVal val="visible"/>
                                      </p:to>
                                    </p:set>
                                    <p:animEffect transition="in" filter="fade">
                                      <p:cBhvr>
                                        <p:cTn id="1001" dur="750"/>
                                        <p:tgtEl>
                                          <p:spTgt spid="205"/>
                                        </p:tgtEl>
                                      </p:cBhvr>
                                    </p:animEffect>
                                    <p:anim calcmode="lin" valueType="num">
                                      <p:cBhvr>
                                        <p:cTn id="1002" dur="750" fill="hold"/>
                                        <p:tgtEl>
                                          <p:spTgt spid="205"/>
                                        </p:tgtEl>
                                        <p:attrNameLst>
                                          <p:attrName>ppt_x</p:attrName>
                                        </p:attrNameLst>
                                      </p:cBhvr>
                                      <p:tavLst>
                                        <p:tav tm="0">
                                          <p:val>
                                            <p:strVal val="#ppt_x"/>
                                          </p:val>
                                        </p:tav>
                                        <p:tav tm="100000">
                                          <p:val>
                                            <p:strVal val="#ppt_x"/>
                                          </p:val>
                                        </p:tav>
                                      </p:tavLst>
                                    </p:anim>
                                    <p:anim calcmode="lin" valueType="num">
                                      <p:cBhvr>
                                        <p:cTn id="1003" dur="750" fill="hold"/>
                                        <p:tgtEl>
                                          <p:spTgt spid="205"/>
                                        </p:tgtEl>
                                        <p:attrNameLst>
                                          <p:attrName>ppt_y</p:attrName>
                                        </p:attrNameLst>
                                      </p:cBhvr>
                                      <p:tavLst>
                                        <p:tav tm="0">
                                          <p:val>
                                            <p:strVal val="#ppt_y+.1"/>
                                          </p:val>
                                        </p:tav>
                                        <p:tav tm="100000">
                                          <p:val>
                                            <p:strVal val="#ppt_y"/>
                                          </p:val>
                                        </p:tav>
                                      </p:tavLst>
                                    </p:anim>
                                  </p:childTnLst>
                                </p:cTn>
                              </p:par>
                              <p:par>
                                <p:cTn id="1004" presetID="42" presetClass="entr" presetSubtype="0" fill="hold" nodeType="withEffect">
                                  <p:stCondLst>
                                    <p:cond delay="0"/>
                                  </p:stCondLst>
                                  <p:childTnLst>
                                    <p:set>
                                      <p:cBhvr>
                                        <p:cTn id="1005" dur="1" fill="hold">
                                          <p:stCondLst>
                                            <p:cond delay="0"/>
                                          </p:stCondLst>
                                        </p:cTn>
                                        <p:tgtEl>
                                          <p:spTgt spid="206"/>
                                        </p:tgtEl>
                                        <p:attrNameLst>
                                          <p:attrName>style.visibility</p:attrName>
                                        </p:attrNameLst>
                                      </p:cBhvr>
                                      <p:to>
                                        <p:strVal val="visible"/>
                                      </p:to>
                                    </p:set>
                                    <p:animEffect transition="in" filter="fade">
                                      <p:cBhvr>
                                        <p:cTn id="1006" dur="750"/>
                                        <p:tgtEl>
                                          <p:spTgt spid="206"/>
                                        </p:tgtEl>
                                      </p:cBhvr>
                                    </p:animEffect>
                                    <p:anim calcmode="lin" valueType="num">
                                      <p:cBhvr>
                                        <p:cTn id="1007" dur="750" fill="hold"/>
                                        <p:tgtEl>
                                          <p:spTgt spid="206"/>
                                        </p:tgtEl>
                                        <p:attrNameLst>
                                          <p:attrName>ppt_x</p:attrName>
                                        </p:attrNameLst>
                                      </p:cBhvr>
                                      <p:tavLst>
                                        <p:tav tm="0">
                                          <p:val>
                                            <p:strVal val="#ppt_x"/>
                                          </p:val>
                                        </p:tav>
                                        <p:tav tm="100000">
                                          <p:val>
                                            <p:strVal val="#ppt_x"/>
                                          </p:val>
                                        </p:tav>
                                      </p:tavLst>
                                    </p:anim>
                                    <p:anim calcmode="lin" valueType="num">
                                      <p:cBhvr>
                                        <p:cTn id="1008" dur="750" fill="hold"/>
                                        <p:tgtEl>
                                          <p:spTgt spid="206"/>
                                        </p:tgtEl>
                                        <p:attrNameLst>
                                          <p:attrName>ppt_y</p:attrName>
                                        </p:attrNameLst>
                                      </p:cBhvr>
                                      <p:tavLst>
                                        <p:tav tm="0">
                                          <p:val>
                                            <p:strVal val="#ppt_y+.1"/>
                                          </p:val>
                                        </p:tav>
                                        <p:tav tm="100000">
                                          <p:val>
                                            <p:strVal val="#ppt_y"/>
                                          </p:val>
                                        </p:tav>
                                      </p:tavLst>
                                    </p:anim>
                                  </p:childTnLst>
                                </p:cTn>
                              </p:par>
                              <p:par>
                                <p:cTn id="1009" presetID="42" presetClass="entr" presetSubtype="0" fill="hold" nodeType="withEffect">
                                  <p:stCondLst>
                                    <p:cond delay="0"/>
                                  </p:stCondLst>
                                  <p:childTnLst>
                                    <p:set>
                                      <p:cBhvr>
                                        <p:cTn id="1010" dur="1" fill="hold">
                                          <p:stCondLst>
                                            <p:cond delay="0"/>
                                          </p:stCondLst>
                                        </p:cTn>
                                        <p:tgtEl>
                                          <p:spTgt spid="207"/>
                                        </p:tgtEl>
                                        <p:attrNameLst>
                                          <p:attrName>style.visibility</p:attrName>
                                        </p:attrNameLst>
                                      </p:cBhvr>
                                      <p:to>
                                        <p:strVal val="visible"/>
                                      </p:to>
                                    </p:set>
                                    <p:animEffect transition="in" filter="fade">
                                      <p:cBhvr>
                                        <p:cTn id="1011" dur="750"/>
                                        <p:tgtEl>
                                          <p:spTgt spid="207"/>
                                        </p:tgtEl>
                                      </p:cBhvr>
                                    </p:animEffect>
                                    <p:anim calcmode="lin" valueType="num">
                                      <p:cBhvr>
                                        <p:cTn id="1012" dur="750" fill="hold"/>
                                        <p:tgtEl>
                                          <p:spTgt spid="207"/>
                                        </p:tgtEl>
                                        <p:attrNameLst>
                                          <p:attrName>ppt_x</p:attrName>
                                        </p:attrNameLst>
                                      </p:cBhvr>
                                      <p:tavLst>
                                        <p:tav tm="0">
                                          <p:val>
                                            <p:strVal val="#ppt_x"/>
                                          </p:val>
                                        </p:tav>
                                        <p:tav tm="100000">
                                          <p:val>
                                            <p:strVal val="#ppt_x"/>
                                          </p:val>
                                        </p:tav>
                                      </p:tavLst>
                                    </p:anim>
                                    <p:anim calcmode="lin" valueType="num">
                                      <p:cBhvr>
                                        <p:cTn id="1013" dur="750" fill="hold"/>
                                        <p:tgtEl>
                                          <p:spTgt spid="207"/>
                                        </p:tgtEl>
                                        <p:attrNameLst>
                                          <p:attrName>ppt_y</p:attrName>
                                        </p:attrNameLst>
                                      </p:cBhvr>
                                      <p:tavLst>
                                        <p:tav tm="0">
                                          <p:val>
                                            <p:strVal val="#ppt_y+.1"/>
                                          </p:val>
                                        </p:tav>
                                        <p:tav tm="100000">
                                          <p:val>
                                            <p:strVal val="#ppt_y"/>
                                          </p:val>
                                        </p:tav>
                                      </p:tavLst>
                                    </p:anim>
                                  </p:childTnLst>
                                </p:cTn>
                              </p:par>
                              <p:par>
                                <p:cTn id="1014" presetID="42" presetClass="entr" presetSubtype="0" fill="hold" nodeType="withEffect">
                                  <p:stCondLst>
                                    <p:cond delay="0"/>
                                  </p:stCondLst>
                                  <p:childTnLst>
                                    <p:set>
                                      <p:cBhvr>
                                        <p:cTn id="1015" dur="1" fill="hold">
                                          <p:stCondLst>
                                            <p:cond delay="0"/>
                                          </p:stCondLst>
                                        </p:cTn>
                                        <p:tgtEl>
                                          <p:spTgt spid="208"/>
                                        </p:tgtEl>
                                        <p:attrNameLst>
                                          <p:attrName>style.visibility</p:attrName>
                                        </p:attrNameLst>
                                      </p:cBhvr>
                                      <p:to>
                                        <p:strVal val="visible"/>
                                      </p:to>
                                    </p:set>
                                    <p:animEffect transition="in" filter="fade">
                                      <p:cBhvr>
                                        <p:cTn id="1016" dur="750"/>
                                        <p:tgtEl>
                                          <p:spTgt spid="208"/>
                                        </p:tgtEl>
                                      </p:cBhvr>
                                    </p:animEffect>
                                    <p:anim calcmode="lin" valueType="num">
                                      <p:cBhvr>
                                        <p:cTn id="1017" dur="750" fill="hold"/>
                                        <p:tgtEl>
                                          <p:spTgt spid="208"/>
                                        </p:tgtEl>
                                        <p:attrNameLst>
                                          <p:attrName>ppt_x</p:attrName>
                                        </p:attrNameLst>
                                      </p:cBhvr>
                                      <p:tavLst>
                                        <p:tav tm="0">
                                          <p:val>
                                            <p:strVal val="#ppt_x"/>
                                          </p:val>
                                        </p:tav>
                                        <p:tav tm="100000">
                                          <p:val>
                                            <p:strVal val="#ppt_x"/>
                                          </p:val>
                                        </p:tav>
                                      </p:tavLst>
                                    </p:anim>
                                    <p:anim calcmode="lin" valueType="num">
                                      <p:cBhvr>
                                        <p:cTn id="1018" dur="750" fill="hold"/>
                                        <p:tgtEl>
                                          <p:spTgt spid="208"/>
                                        </p:tgtEl>
                                        <p:attrNameLst>
                                          <p:attrName>ppt_y</p:attrName>
                                        </p:attrNameLst>
                                      </p:cBhvr>
                                      <p:tavLst>
                                        <p:tav tm="0">
                                          <p:val>
                                            <p:strVal val="#ppt_y+.1"/>
                                          </p:val>
                                        </p:tav>
                                        <p:tav tm="100000">
                                          <p:val>
                                            <p:strVal val="#ppt_y"/>
                                          </p:val>
                                        </p:tav>
                                      </p:tavLst>
                                    </p:anim>
                                  </p:childTnLst>
                                </p:cTn>
                              </p:par>
                              <p:par>
                                <p:cTn id="1019" presetID="42" presetClass="entr" presetSubtype="0" fill="hold" nodeType="withEffect">
                                  <p:stCondLst>
                                    <p:cond delay="0"/>
                                  </p:stCondLst>
                                  <p:childTnLst>
                                    <p:set>
                                      <p:cBhvr>
                                        <p:cTn id="1020" dur="1" fill="hold">
                                          <p:stCondLst>
                                            <p:cond delay="0"/>
                                          </p:stCondLst>
                                        </p:cTn>
                                        <p:tgtEl>
                                          <p:spTgt spid="209"/>
                                        </p:tgtEl>
                                        <p:attrNameLst>
                                          <p:attrName>style.visibility</p:attrName>
                                        </p:attrNameLst>
                                      </p:cBhvr>
                                      <p:to>
                                        <p:strVal val="visible"/>
                                      </p:to>
                                    </p:set>
                                    <p:animEffect transition="in" filter="fade">
                                      <p:cBhvr>
                                        <p:cTn id="1021" dur="750"/>
                                        <p:tgtEl>
                                          <p:spTgt spid="209"/>
                                        </p:tgtEl>
                                      </p:cBhvr>
                                    </p:animEffect>
                                    <p:anim calcmode="lin" valueType="num">
                                      <p:cBhvr>
                                        <p:cTn id="1022" dur="750" fill="hold"/>
                                        <p:tgtEl>
                                          <p:spTgt spid="209"/>
                                        </p:tgtEl>
                                        <p:attrNameLst>
                                          <p:attrName>ppt_x</p:attrName>
                                        </p:attrNameLst>
                                      </p:cBhvr>
                                      <p:tavLst>
                                        <p:tav tm="0">
                                          <p:val>
                                            <p:strVal val="#ppt_x"/>
                                          </p:val>
                                        </p:tav>
                                        <p:tav tm="100000">
                                          <p:val>
                                            <p:strVal val="#ppt_x"/>
                                          </p:val>
                                        </p:tav>
                                      </p:tavLst>
                                    </p:anim>
                                    <p:anim calcmode="lin" valueType="num">
                                      <p:cBhvr>
                                        <p:cTn id="1023" dur="750" fill="hold"/>
                                        <p:tgtEl>
                                          <p:spTgt spid="209"/>
                                        </p:tgtEl>
                                        <p:attrNameLst>
                                          <p:attrName>ppt_y</p:attrName>
                                        </p:attrNameLst>
                                      </p:cBhvr>
                                      <p:tavLst>
                                        <p:tav tm="0">
                                          <p:val>
                                            <p:strVal val="#ppt_y+.1"/>
                                          </p:val>
                                        </p:tav>
                                        <p:tav tm="100000">
                                          <p:val>
                                            <p:strVal val="#ppt_y"/>
                                          </p:val>
                                        </p:tav>
                                      </p:tavLst>
                                    </p:anim>
                                  </p:childTnLst>
                                </p:cTn>
                              </p:par>
                              <p:par>
                                <p:cTn id="1024" presetID="42" presetClass="entr" presetSubtype="0" fill="hold" nodeType="withEffect">
                                  <p:stCondLst>
                                    <p:cond delay="0"/>
                                  </p:stCondLst>
                                  <p:childTnLst>
                                    <p:set>
                                      <p:cBhvr>
                                        <p:cTn id="1025" dur="1" fill="hold">
                                          <p:stCondLst>
                                            <p:cond delay="0"/>
                                          </p:stCondLst>
                                        </p:cTn>
                                        <p:tgtEl>
                                          <p:spTgt spid="210"/>
                                        </p:tgtEl>
                                        <p:attrNameLst>
                                          <p:attrName>style.visibility</p:attrName>
                                        </p:attrNameLst>
                                      </p:cBhvr>
                                      <p:to>
                                        <p:strVal val="visible"/>
                                      </p:to>
                                    </p:set>
                                    <p:animEffect transition="in" filter="fade">
                                      <p:cBhvr>
                                        <p:cTn id="1026" dur="750"/>
                                        <p:tgtEl>
                                          <p:spTgt spid="210"/>
                                        </p:tgtEl>
                                      </p:cBhvr>
                                    </p:animEffect>
                                    <p:anim calcmode="lin" valueType="num">
                                      <p:cBhvr>
                                        <p:cTn id="1027" dur="750" fill="hold"/>
                                        <p:tgtEl>
                                          <p:spTgt spid="210"/>
                                        </p:tgtEl>
                                        <p:attrNameLst>
                                          <p:attrName>ppt_x</p:attrName>
                                        </p:attrNameLst>
                                      </p:cBhvr>
                                      <p:tavLst>
                                        <p:tav tm="0">
                                          <p:val>
                                            <p:strVal val="#ppt_x"/>
                                          </p:val>
                                        </p:tav>
                                        <p:tav tm="100000">
                                          <p:val>
                                            <p:strVal val="#ppt_x"/>
                                          </p:val>
                                        </p:tav>
                                      </p:tavLst>
                                    </p:anim>
                                    <p:anim calcmode="lin" valueType="num">
                                      <p:cBhvr>
                                        <p:cTn id="1028" dur="750" fill="hold"/>
                                        <p:tgtEl>
                                          <p:spTgt spid="210"/>
                                        </p:tgtEl>
                                        <p:attrNameLst>
                                          <p:attrName>ppt_y</p:attrName>
                                        </p:attrNameLst>
                                      </p:cBhvr>
                                      <p:tavLst>
                                        <p:tav tm="0">
                                          <p:val>
                                            <p:strVal val="#ppt_y+.1"/>
                                          </p:val>
                                        </p:tav>
                                        <p:tav tm="100000">
                                          <p:val>
                                            <p:strVal val="#ppt_y"/>
                                          </p:val>
                                        </p:tav>
                                      </p:tavLst>
                                    </p:anim>
                                  </p:childTnLst>
                                </p:cTn>
                              </p:par>
                              <p:par>
                                <p:cTn id="1029" presetID="42" presetClass="entr" presetSubtype="0" fill="hold" nodeType="withEffect">
                                  <p:stCondLst>
                                    <p:cond delay="0"/>
                                  </p:stCondLst>
                                  <p:childTnLst>
                                    <p:set>
                                      <p:cBhvr>
                                        <p:cTn id="1030" dur="1" fill="hold">
                                          <p:stCondLst>
                                            <p:cond delay="0"/>
                                          </p:stCondLst>
                                        </p:cTn>
                                        <p:tgtEl>
                                          <p:spTgt spid="211"/>
                                        </p:tgtEl>
                                        <p:attrNameLst>
                                          <p:attrName>style.visibility</p:attrName>
                                        </p:attrNameLst>
                                      </p:cBhvr>
                                      <p:to>
                                        <p:strVal val="visible"/>
                                      </p:to>
                                    </p:set>
                                    <p:animEffect transition="in" filter="fade">
                                      <p:cBhvr>
                                        <p:cTn id="1031" dur="750"/>
                                        <p:tgtEl>
                                          <p:spTgt spid="211"/>
                                        </p:tgtEl>
                                      </p:cBhvr>
                                    </p:animEffect>
                                    <p:anim calcmode="lin" valueType="num">
                                      <p:cBhvr>
                                        <p:cTn id="1032" dur="750" fill="hold"/>
                                        <p:tgtEl>
                                          <p:spTgt spid="211"/>
                                        </p:tgtEl>
                                        <p:attrNameLst>
                                          <p:attrName>ppt_x</p:attrName>
                                        </p:attrNameLst>
                                      </p:cBhvr>
                                      <p:tavLst>
                                        <p:tav tm="0">
                                          <p:val>
                                            <p:strVal val="#ppt_x"/>
                                          </p:val>
                                        </p:tav>
                                        <p:tav tm="100000">
                                          <p:val>
                                            <p:strVal val="#ppt_x"/>
                                          </p:val>
                                        </p:tav>
                                      </p:tavLst>
                                    </p:anim>
                                    <p:anim calcmode="lin" valueType="num">
                                      <p:cBhvr>
                                        <p:cTn id="1033" dur="750" fill="hold"/>
                                        <p:tgtEl>
                                          <p:spTgt spid="211"/>
                                        </p:tgtEl>
                                        <p:attrNameLst>
                                          <p:attrName>ppt_y</p:attrName>
                                        </p:attrNameLst>
                                      </p:cBhvr>
                                      <p:tavLst>
                                        <p:tav tm="0">
                                          <p:val>
                                            <p:strVal val="#ppt_y+.1"/>
                                          </p:val>
                                        </p:tav>
                                        <p:tav tm="100000">
                                          <p:val>
                                            <p:strVal val="#ppt_y"/>
                                          </p:val>
                                        </p:tav>
                                      </p:tavLst>
                                    </p:anim>
                                  </p:childTnLst>
                                </p:cTn>
                              </p:par>
                              <p:par>
                                <p:cTn id="1034" presetID="42" presetClass="entr" presetSubtype="0" fill="hold" nodeType="withEffect">
                                  <p:stCondLst>
                                    <p:cond delay="0"/>
                                  </p:stCondLst>
                                  <p:childTnLst>
                                    <p:set>
                                      <p:cBhvr>
                                        <p:cTn id="1035" dur="1" fill="hold">
                                          <p:stCondLst>
                                            <p:cond delay="0"/>
                                          </p:stCondLst>
                                        </p:cTn>
                                        <p:tgtEl>
                                          <p:spTgt spid="212"/>
                                        </p:tgtEl>
                                        <p:attrNameLst>
                                          <p:attrName>style.visibility</p:attrName>
                                        </p:attrNameLst>
                                      </p:cBhvr>
                                      <p:to>
                                        <p:strVal val="visible"/>
                                      </p:to>
                                    </p:set>
                                    <p:animEffect transition="in" filter="fade">
                                      <p:cBhvr>
                                        <p:cTn id="1036" dur="750"/>
                                        <p:tgtEl>
                                          <p:spTgt spid="212"/>
                                        </p:tgtEl>
                                      </p:cBhvr>
                                    </p:animEffect>
                                    <p:anim calcmode="lin" valueType="num">
                                      <p:cBhvr>
                                        <p:cTn id="1037" dur="750" fill="hold"/>
                                        <p:tgtEl>
                                          <p:spTgt spid="212"/>
                                        </p:tgtEl>
                                        <p:attrNameLst>
                                          <p:attrName>ppt_x</p:attrName>
                                        </p:attrNameLst>
                                      </p:cBhvr>
                                      <p:tavLst>
                                        <p:tav tm="0">
                                          <p:val>
                                            <p:strVal val="#ppt_x"/>
                                          </p:val>
                                        </p:tav>
                                        <p:tav tm="100000">
                                          <p:val>
                                            <p:strVal val="#ppt_x"/>
                                          </p:val>
                                        </p:tav>
                                      </p:tavLst>
                                    </p:anim>
                                    <p:anim calcmode="lin" valueType="num">
                                      <p:cBhvr>
                                        <p:cTn id="1038" dur="750" fill="hold"/>
                                        <p:tgtEl>
                                          <p:spTgt spid="212"/>
                                        </p:tgtEl>
                                        <p:attrNameLst>
                                          <p:attrName>ppt_y</p:attrName>
                                        </p:attrNameLst>
                                      </p:cBhvr>
                                      <p:tavLst>
                                        <p:tav tm="0">
                                          <p:val>
                                            <p:strVal val="#ppt_y+.1"/>
                                          </p:val>
                                        </p:tav>
                                        <p:tav tm="100000">
                                          <p:val>
                                            <p:strVal val="#ppt_y"/>
                                          </p:val>
                                        </p:tav>
                                      </p:tavLst>
                                    </p:anim>
                                  </p:childTnLst>
                                </p:cTn>
                              </p:par>
                              <p:par>
                                <p:cTn id="1039" presetID="42" presetClass="entr" presetSubtype="0" fill="hold" nodeType="withEffect">
                                  <p:stCondLst>
                                    <p:cond delay="0"/>
                                  </p:stCondLst>
                                  <p:childTnLst>
                                    <p:set>
                                      <p:cBhvr>
                                        <p:cTn id="1040" dur="1" fill="hold">
                                          <p:stCondLst>
                                            <p:cond delay="0"/>
                                          </p:stCondLst>
                                        </p:cTn>
                                        <p:tgtEl>
                                          <p:spTgt spid="213"/>
                                        </p:tgtEl>
                                        <p:attrNameLst>
                                          <p:attrName>style.visibility</p:attrName>
                                        </p:attrNameLst>
                                      </p:cBhvr>
                                      <p:to>
                                        <p:strVal val="visible"/>
                                      </p:to>
                                    </p:set>
                                    <p:animEffect transition="in" filter="fade">
                                      <p:cBhvr>
                                        <p:cTn id="1041" dur="750"/>
                                        <p:tgtEl>
                                          <p:spTgt spid="213"/>
                                        </p:tgtEl>
                                      </p:cBhvr>
                                    </p:animEffect>
                                    <p:anim calcmode="lin" valueType="num">
                                      <p:cBhvr>
                                        <p:cTn id="1042" dur="750" fill="hold"/>
                                        <p:tgtEl>
                                          <p:spTgt spid="213"/>
                                        </p:tgtEl>
                                        <p:attrNameLst>
                                          <p:attrName>ppt_x</p:attrName>
                                        </p:attrNameLst>
                                      </p:cBhvr>
                                      <p:tavLst>
                                        <p:tav tm="0">
                                          <p:val>
                                            <p:strVal val="#ppt_x"/>
                                          </p:val>
                                        </p:tav>
                                        <p:tav tm="100000">
                                          <p:val>
                                            <p:strVal val="#ppt_x"/>
                                          </p:val>
                                        </p:tav>
                                      </p:tavLst>
                                    </p:anim>
                                    <p:anim calcmode="lin" valueType="num">
                                      <p:cBhvr>
                                        <p:cTn id="1043" dur="750" fill="hold"/>
                                        <p:tgtEl>
                                          <p:spTgt spid="213"/>
                                        </p:tgtEl>
                                        <p:attrNameLst>
                                          <p:attrName>ppt_y</p:attrName>
                                        </p:attrNameLst>
                                      </p:cBhvr>
                                      <p:tavLst>
                                        <p:tav tm="0">
                                          <p:val>
                                            <p:strVal val="#ppt_y+.1"/>
                                          </p:val>
                                        </p:tav>
                                        <p:tav tm="100000">
                                          <p:val>
                                            <p:strVal val="#ppt_y"/>
                                          </p:val>
                                        </p:tav>
                                      </p:tavLst>
                                    </p:anim>
                                  </p:childTnLst>
                                </p:cTn>
                              </p:par>
                              <p:par>
                                <p:cTn id="1044" presetID="42" presetClass="entr" presetSubtype="0" fill="hold" nodeType="withEffect">
                                  <p:stCondLst>
                                    <p:cond delay="0"/>
                                  </p:stCondLst>
                                  <p:childTnLst>
                                    <p:set>
                                      <p:cBhvr>
                                        <p:cTn id="1045" dur="1" fill="hold">
                                          <p:stCondLst>
                                            <p:cond delay="0"/>
                                          </p:stCondLst>
                                        </p:cTn>
                                        <p:tgtEl>
                                          <p:spTgt spid="214"/>
                                        </p:tgtEl>
                                        <p:attrNameLst>
                                          <p:attrName>style.visibility</p:attrName>
                                        </p:attrNameLst>
                                      </p:cBhvr>
                                      <p:to>
                                        <p:strVal val="visible"/>
                                      </p:to>
                                    </p:set>
                                    <p:animEffect transition="in" filter="fade">
                                      <p:cBhvr>
                                        <p:cTn id="1046" dur="750"/>
                                        <p:tgtEl>
                                          <p:spTgt spid="214"/>
                                        </p:tgtEl>
                                      </p:cBhvr>
                                    </p:animEffect>
                                    <p:anim calcmode="lin" valueType="num">
                                      <p:cBhvr>
                                        <p:cTn id="1047" dur="750" fill="hold"/>
                                        <p:tgtEl>
                                          <p:spTgt spid="214"/>
                                        </p:tgtEl>
                                        <p:attrNameLst>
                                          <p:attrName>ppt_x</p:attrName>
                                        </p:attrNameLst>
                                      </p:cBhvr>
                                      <p:tavLst>
                                        <p:tav tm="0">
                                          <p:val>
                                            <p:strVal val="#ppt_x"/>
                                          </p:val>
                                        </p:tav>
                                        <p:tav tm="100000">
                                          <p:val>
                                            <p:strVal val="#ppt_x"/>
                                          </p:val>
                                        </p:tav>
                                      </p:tavLst>
                                    </p:anim>
                                    <p:anim calcmode="lin" valueType="num">
                                      <p:cBhvr>
                                        <p:cTn id="1048" dur="750" fill="hold"/>
                                        <p:tgtEl>
                                          <p:spTgt spid="214"/>
                                        </p:tgtEl>
                                        <p:attrNameLst>
                                          <p:attrName>ppt_y</p:attrName>
                                        </p:attrNameLst>
                                      </p:cBhvr>
                                      <p:tavLst>
                                        <p:tav tm="0">
                                          <p:val>
                                            <p:strVal val="#ppt_y+.1"/>
                                          </p:val>
                                        </p:tav>
                                        <p:tav tm="100000">
                                          <p:val>
                                            <p:strVal val="#ppt_y"/>
                                          </p:val>
                                        </p:tav>
                                      </p:tavLst>
                                    </p:anim>
                                  </p:childTnLst>
                                </p:cTn>
                              </p:par>
                              <p:par>
                                <p:cTn id="1049" presetID="42" presetClass="entr" presetSubtype="0" fill="hold" nodeType="withEffect">
                                  <p:stCondLst>
                                    <p:cond delay="0"/>
                                  </p:stCondLst>
                                  <p:childTnLst>
                                    <p:set>
                                      <p:cBhvr>
                                        <p:cTn id="1050" dur="1" fill="hold">
                                          <p:stCondLst>
                                            <p:cond delay="0"/>
                                          </p:stCondLst>
                                        </p:cTn>
                                        <p:tgtEl>
                                          <p:spTgt spid="215"/>
                                        </p:tgtEl>
                                        <p:attrNameLst>
                                          <p:attrName>style.visibility</p:attrName>
                                        </p:attrNameLst>
                                      </p:cBhvr>
                                      <p:to>
                                        <p:strVal val="visible"/>
                                      </p:to>
                                    </p:set>
                                    <p:animEffect transition="in" filter="fade">
                                      <p:cBhvr>
                                        <p:cTn id="1051" dur="750"/>
                                        <p:tgtEl>
                                          <p:spTgt spid="215"/>
                                        </p:tgtEl>
                                      </p:cBhvr>
                                    </p:animEffect>
                                    <p:anim calcmode="lin" valueType="num">
                                      <p:cBhvr>
                                        <p:cTn id="1052" dur="750" fill="hold"/>
                                        <p:tgtEl>
                                          <p:spTgt spid="215"/>
                                        </p:tgtEl>
                                        <p:attrNameLst>
                                          <p:attrName>ppt_x</p:attrName>
                                        </p:attrNameLst>
                                      </p:cBhvr>
                                      <p:tavLst>
                                        <p:tav tm="0">
                                          <p:val>
                                            <p:strVal val="#ppt_x"/>
                                          </p:val>
                                        </p:tav>
                                        <p:tav tm="100000">
                                          <p:val>
                                            <p:strVal val="#ppt_x"/>
                                          </p:val>
                                        </p:tav>
                                      </p:tavLst>
                                    </p:anim>
                                    <p:anim calcmode="lin" valueType="num">
                                      <p:cBhvr>
                                        <p:cTn id="1053" dur="750" fill="hold"/>
                                        <p:tgtEl>
                                          <p:spTgt spid="215"/>
                                        </p:tgtEl>
                                        <p:attrNameLst>
                                          <p:attrName>ppt_y</p:attrName>
                                        </p:attrNameLst>
                                      </p:cBhvr>
                                      <p:tavLst>
                                        <p:tav tm="0">
                                          <p:val>
                                            <p:strVal val="#ppt_y+.1"/>
                                          </p:val>
                                        </p:tav>
                                        <p:tav tm="100000">
                                          <p:val>
                                            <p:strVal val="#ppt_y"/>
                                          </p:val>
                                        </p:tav>
                                      </p:tavLst>
                                    </p:anim>
                                  </p:childTnLst>
                                </p:cTn>
                              </p:par>
                              <p:par>
                                <p:cTn id="1054" presetID="42" presetClass="entr" presetSubtype="0" fill="hold" nodeType="withEffect">
                                  <p:stCondLst>
                                    <p:cond delay="0"/>
                                  </p:stCondLst>
                                  <p:childTnLst>
                                    <p:set>
                                      <p:cBhvr>
                                        <p:cTn id="1055" dur="1" fill="hold">
                                          <p:stCondLst>
                                            <p:cond delay="0"/>
                                          </p:stCondLst>
                                        </p:cTn>
                                        <p:tgtEl>
                                          <p:spTgt spid="216"/>
                                        </p:tgtEl>
                                        <p:attrNameLst>
                                          <p:attrName>style.visibility</p:attrName>
                                        </p:attrNameLst>
                                      </p:cBhvr>
                                      <p:to>
                                        <p:strVal val="visible"/>
                                      </p:to>
                                    </p:set>
                                    <p:animEffect transition="in" filter="fade">
                                      <p:cBhvr>
                                        <p:cTn id="1056" dur="750"/>
                                        <p:tgtEl>
                                          <p:spTgt spid="216"/>
                                        </p:tgtEl>
                                      </p:cBhvr>
                                    </p:animEffect>
                                    <p:anim calcmode="lin" valueType="num">
                                      <p:cBhvr>
                                        <p:cTn id="1057" dur="750" fill="hold"/>
                                        <p:tgtEl>
                                          <p:spTgt spid="216"/>
                                        </p:tgtEl>
                                        <p:attrNameLst>
                                          <p:attrName>ppt_x</p:attrName>
                                        </p:attrNameLst>
                                      </p:cBhvr>
                                      <p:tavLst>
                                        <p:tav tm="0">
                                          <p:val>
                                            <p:strVal val="#ppt_x"/>
                                          </p:val>
                                        </p:tav>
                                        <p:tav tm="100000">
                                          <p:val>
                                            <p:strVal val="#ppt_x"/>
                                          </p:val>
                                        </p:tav>
                                      </p:tavLst>
                                    </p:anim>
                                    <p:anim calcmode="lin" valueType="num">
                                      <p:cBhvr>
                                        <p:cTn id="1058" dur="750" fill="hold"/>
                                        <p:tgtEl>
                                          <p:spTgt spid="216"/>
                                        </p:tgtEl>
                                        <p:attrNameLst>
                                          <p:attrName>ppt_y</p:attrName>
                                        </p:attrNameLst>
                                      </p:cBhvr>
                                      <p:tavLst>
                                        <p:tav tm="0">
                                          <p:val>
                                            <p:strVal val="#ppt_y+.1"/>
                                          </p:val>
                                        </p:tav>
                                        <p:tav tm="100000">
                                          <p:val>
                                            <p:strVal val="#ppt_y"/>
                                          </p:val>
                                        </p:tav>
                                      </p:tavLst>
                                    </p:anim>
                                  </p:childTnLst>
                                </p:cTn>
                              </p:par>
                              <p:par>
                                <p:cTn id="1059" presetID="42" presetClass="entr" presetSubtype="0" fill="hold" nodeType="withEffect">
                                  <p:stCondLst>
                                    <p:cond delay="0"/>
                                  </p:stCondLst>
                                  <p:childTnLst>
                                    <p:set>
                                      <p:cBhvr>
                                        <p:cTn id="1060" dur="1" fill="hold">
                                          <p:stCondLst>
                                            <p:cond delay="0"/>
                                          </p:stCondLst>
                                        </p:cTn>
                                        <p:tgtEl>
                                          <p:spTgt spid="217"/>
                                        </p:tgtEl>
                                        <p:attrNameLst>
                                          <p:attrName>style.visibility</p:attrName>
                                        </p:attrNameLst>
                                      </p:cBhvr>
                                      <p:to>
                                        <p:strVal val="visible"/>
                                      </p:to>
                                    </p:set>
                                    <p:animEffect transition="in" filter="fade">
                                      <p:cBhvr>
                                        <p:cTn id="1061" dur="750"/>
                                        <p:tgtEl>
                                          <p:spTgt spid="217"/>
                                        </p:tgtEl>
                                      </p:cBhvr>
                                    </p:animEffect>
                                    <p:anim calcmode="lin" valueType="num">
                                      <p:cBhvr>
                                        <p:cTn id="1062" dur="750" fill="hold"/>
                                        <p:tgtEl>
                                          <p:spTgt spid="217"/>
                                        </p:tgtEl>
                                        <p:attrNameLst>
                                          <p:attrName>ppt_x</p:attrName>
                                        </p:attrNameLst>
                                      </p:cBhvr>
                                      <p:tavLst>
                                        <p:tav tm="0">
                                          <p:val>
                                            <p:strVal val="#ppt_x"/>
                                          </p:val>
                                        </p:tav>
                                        <p:tav tm="100000">
                                          <p:val>
                                            <p:strVal val="#ppt_x"/>
                                          </p:val>
                                        </p:tav>
                                      </p:tavLst>
                                    </p:anim>
                                    <p:anim calcmode="lin" valueType="num">
                                      <p:cBhvr>
                                        <p:cTn id="1063" dur="750" fill="hold"/>
                                        <p:tgtEl>
                                          <p:spTgt spid="217"/>
                                        </p:tgtEl>
                                        <p:attrNameLst>
                                          <p:attrName>ppt_y</p:attrName>
                                        </p:attrNameLst>
                                      </p:cBhvr>
                                      <p:tavLst>
                                        <p:tav tm="0">
                                          <p:val>
                                            <p:strVal val="#ppt_y+.1"/>
                                          </p:val>
                                        </p:tav>
                                        <p:tav tm="100000">
                                          <p:val>
                                            <p:strVal val="#ppt_y"/>
                                          </p:val>
                                        </p:tav>
                                      </p:tavLst>
                                    </p:anim>
                                  </p:childTnLst>
                                </p:cTn>
                              </p:par>
                              <p:par>
                                <p:cTn id="1064" presetID="42" presetClass="entr" presetSubtype="0" fill="hold" nodeType="withEffect">
                                  <p:stCondLst>
                                    <p:cond delay="0"/>
                                  </p:stCondLst>
                                  <p:childTnLst>
                                    <p:set>
                                      <p:cBhvr>
                                        <p:cTn id="1065" dur="1" fill="hold">
                                          <p:stCondLst>
                                            <p:cond delay="0"/>
                                          </p:stCondLst>
                                        </p:cTn>
                                        <p:tgtEl>
                                          <p:spTgt spid="218"/>
                                        </p:tgtEl>
                                        <p:attrNameLst>
                                          <p:attrName>style.visibility</p:attrName>
                                        </p:attrNameLst>
                                      </p:cBhvr>
                                      <p:to>
                                        <p:strVal val="visible"/>
                                      </p:to>
                                    </p:set>
                                    <p:animEffect transition="in" filter="fade">
                                      <p:cBhvr>
                                        <p:cTn id="1066" dur="750"/>
                                        <p:tgtEl>
                                          <p:spTgt spid="218"/>
                                        </p:tgtEl>
                                      </p:cBhvr>
                                    </p:animEffect>
                                    <p:anim calcmode="lin" valueType="num">
                                      <p:cBhvr>
                                        <p:cTn id="1067" dur="750" fill="hold"/>
                                        <p:tgtEl>
                                          <p:spTgt spid="218"/>
                                        </p:tgtEl>
                                        <p:attrNameLst>
                                          <p:attrName>ppt_x</p:attrName>
                                        </p:attrNameLst>
                                      </p:cBhvr>
                                      <p:tavLst>
                                        <p:tav tm="0">
                                          <p:val>
                                            <p:strVal val="#ppt_x"/>
                                          </p:val>
                                        </p:tav>
                                        <p:tav tm="100000">
                                          <p:val>
                                            <p:strVal val="#ppt_x"/>
                                          </p:val>
                                        </p:tav>
                                      </p:tavLst>
                                    </p:anim>
                                    <p:anim calcmode="lin" valueType="num">
                                      <p:cBhvr>
                                        <p:cTn id="1068" dur="750" fill="hold"/>
                                        <p:tgtEl>
                                          <p:spTgt spid="218"/>
                                        </p:tgtEl>
                                        <p:attrNameLst>
                                          <p:attrName>ppt_y</p:attrName>
                                        </p:attrNameLst>
                                      </p:cBhvr>
                                      <p:tavLst>
                                        <p:tav tm="0">
                                          <p:val>
                                            <p:strVal val="#ppt_y+.1"/>
                                          </p:val>
                                        </p:tav>
                                        <p:tav tm="100000">
                                          <p:val>
                                            <p:strVal val="#ppt_y"/>
                                          </p:val>
                                        </p:tav>
                                      </p:tavLst>
                                    </p:anim>
                                  </p:childTnLst>
                                </p:cTn>
                              </p:par>
                              <p:par>
                                <p:cTn id="1069" presetID="42" presetClass="entr" presetSubtype="0" fill="hold" nodeType="withEffect">
                                  <p:stCondLst>
                                    <p:cond delay="0"/>
                                  </p:stCondLst>
                                  <p:childTnLst>
                                    <p:set>
                                      <p:cBhvr>
                                        <p:cTn id="1070" dur="1" fill="hold">
                                          <p:stCondLst>
                                            <p:cond delay="0"/>
                                          </p:stCondLst>
                                        </p:cTn>
                                        <p:tgtEl>
                                          <p:spTgt spid="219"/>
                                        </p:tgtEl>
                                        <p:attrNameLst>
                                          <p:attrName>style.visibility</p:attrName>
                                        </p:attrNameLst>
                                      </p:cBhvr>
                                      <p:to>
                                        <p:strVal val="visible"/>
                                      </p:to>
                                    </p:set>
                                    <p:animEffect transition="in" filter="fade">
                                      <p:cBhvr>
                                        <p:cTn id="1071" dur="750"/>
                                        <p:tgtEl>
                                          <p:spTgt spid="219"/>
                                        </p:tgtEl>
                                      </p:cBhvr>
                                    </p:animEffect>
                                    <p:anim calcmode="lin" valueType="num">
                                      <p:cBhvr>
                                        <p:cTn id="1072" dur="750" fill="hold"/>
                                        <p:tgtEl>
                                          <p:spTgt spid="219"/>
                                        </p:tgtEl>
                                        <p:attrNameLst>
                                          <p:attrName>ppt_x</p:attrName>
                                        </p:attrNameLst>
                                      </p:cBhvr>
                                      <p:tavLst>
                                        <p:tav tm="0">
                                          <p:val>
                                            <p:strVal val="#ppt_x"/>
                                          </p:val>
                                        </p:tav>
                                        <p:tav tm="100000">
                                          <p:val>
                                            <p:strVal val="#ppt_x"/>
                                          </p:val>
                                        </p:tav>
                                      </p:tavLst>
                                    </p:anim>
                                    <p:anim calcmode="lin" valueType="num">
                                      <p:cBhvr>
                                        <p:cTn id="1073" dur="750" fill="hold"/>
                                        <p:tgtEl>
                                          <p:spTgt spid="219"/>
                                        </p:tgtEl>
                                        <p:attrNameLst>
                                          <p:attrName>ppt_y</p:attrName>
                                        </p:attrNameLst>
                                      </p:cBhvr>
                                      <p:tavLst>
                                        <p:tav tm="0">
                                          <p:val>
                                            <p:strVal val="#ppt_y+.1"/>
                                          </p:val>
                                        </p:tav>
                                        <p:tav tm="100000">
                                          <p:val>
                                            <p:strVal val="#ppt_y"/>
                                          </p:val>
                                        </p:tav>
                                      </p:tavLst>
                                    </p:anim>
                                  </p:childTnLst>
                                </p:cTn>
                              </p:par>
                              <p:par>
                                <p:cTn id="1074" presetID="42" presetClass="entr" presetSubtype="0" fill="hold" nodeType="withEffect">
                                  <p:stCondLst>
                                    <p:cond delay="0"/>
                                  </p:stCondLst>
                                  <p:childTnLst>
                                    <p:set>
                                      <p:cBhvr>
                                        <p:cTn id="1075" dur="1" fill="hold">
                                          <p:stCondLst>
                                            <p:cond delay="0"/>
                                          </p:stCondLst>
                                        </p:cTn>
                                        <p:tgtEl>
                                          <p:spTgt spid="220"/>
                                        </p:tgtEl>
                                        <p:attrNameLst>
                                          <p:attrName>style.visibility</p:attrName>
                                        </p:attrNameLst>
                                      </p:cBhvr>
                                      <p:to>
                                        <p:strVal val="visible"/>
                                      </p:to>
                                    </p:set>
                                    <p:animEffect transition="in" filter="fade">
                                      <p:cBhvr>
                                        <p:cTn id="1076" dur="750"/>
                                        <p:tgtEl>
                                          <p:spTgt spid="220"/>
                                        </p:tgtEl>
                                      </p:cBhvr>
                                    </p:animEffect>
                                    <p:anim calcmode="lin" valueType="num">
                                      <p:cBhvr>
                                        <p:cTn id="1077" dur="750" fill="hold"/>
                                        <p:tgtEl>
                                          <p:spTgt spid="220"/>
                                        </p:tgtEl>
                                        <p:attrNameLst>
                                          <p:attrName>ppt_x</p:attrName>
                                        </p:attrNameLst>
                                      </p:cBhvr>
                                      <p:tavLst>
                                        <p:tav tm="0">
                                          <p:val>
                                            <p:strVal val="#ppt_x"/>
                                          </p:val>
                                        </p:tav>
                                        <p:tav tm="100000">
                                          <p:val>
                                            <p:strVal val="#ppt_x"/>
                                          </p:val>
                                        </p:tav>
                                      </p:tavLst>
                                    </p:anim>
                                    <p:anim calcmode="lin" valueType="num">
                                      <p:cBhvr>
                                        <p:cTn id="1078" dur="750" fill="hold"/>
                                        <p:tgtEl>
                                          <p:spTgt spid="220"/>
                                        </p:tgtEl>
                                        <p:attrNameLst>
                                          <p:attrName>ppt_y</p:attrName>
                                        </p:attrNameLst>
                                      </p:cBhvr>
                                      <p:tavLst>
                                        <p:tav tm="0">
                                          <p:val>
                                            <p:strVal val="#ppt_y+.1"/>
                                          </p:val>
                                        </p:tav>
                                        <p:tav tm="100000">
                                          <p:val>
                                            <p:strVal val="#ppt_y"/>
                                          </p:val>
                                        </p:tav>
                                      </p:tavLst>
                                    </p:anim>
                                  </p:childTnLst>
                                </p:cTn>
                              </p:par>
                              <p:par>
                                <p:cTn id="1079" presetID="42" presetClass="entr" presetSubtype="0" fill="hold" nodeType="withEffect">
                                  <p:stCondLst>
                                    <p:cond delay="0"/>
                                  </p:stCondLst>
                                  <p:childTnLst>
                                    <p:set>
                                      <p:cBhvr>
                                        <p:cTn id="1080" dur="1" fill="hold">
                                          <p:stCondLst>
                                            <p:cond delay="0"/>
                                          </p:stCondLst>
                                        </p:cTn>
                                        <p:tgtEl>
                                          <p:spTgt spid="221"/>
                                        </p:tgtEl>
                                        <p:attrNameLst>
                                          <p:attrName>style.visibility</p:attrName>
                                        </p:attrNameLst>
                                      </p:cBhvr>
                                      <p:to>
                                        <p:strVal val="visible"/>
                                      </p:to>
                                    </p:set>
                                    <p:animEffect transition="in" filter="fade">
                                      <p:cBhvr>
                                        <p:cTn id="1081" dur="750"/>
                                        <p:tgtEl>
                                          <p:spTgt spid="221"/>
                                        </p:tgtEl>
                                      </p:cBhvr>
                                    </p:animEffect>
                                    <p:anim calcmode="lin" valueType="num">
                                      <p:cBhvr>
                                        <p:cTn id="1082" dur="750" fill="hold"/>
                                        <p:tgtEl>
                                          <p:spTgt spid="221"/>
                                        </p:tgtEl>
                                        <p:attrNameLst>
                                          <p:attrName>ppt_x</p:attrName>
                                        </p:attrNameLst>
                                      </p:cBhvr>
                                      <p:tavLst>
                                        <p:tav tm="0">
                                          <p:val>
                                            <p:strVal val="#ppt_x"/>
                                          </p:val>
                                        </p:tav>
                                        <p:tav tm="100000">
                                          <p:val>
                                            <p:strVal val="#ppt_x"/>
                                          </p:val>
                                        </p:tav>
                                      </p:tavLst>
                                    </p:anim>
                                    <p:anim calcmode="lin" valueType="num">
                                      <p:cBhvr>
                                        <p:cTn id="1083" dur="750" fill="hold"/>
                                        <p:tgtEl>
                                          <p:spTgt spid="221"/>
                                        </p:tgtEl>
                                        <p:attrNameLst>
                                          <p:attrName>ppt_y</p:attrName>
                                        </p:attrNameLst>
                                      </p:cBhvr>
                                      <p:tavLst>
                                        <p:tav tm="0">
                                          <p:val>
                                            <p:strVal val="#ppt_y+.1"/>
                                          </p:val>
                                        </p:tav>
                                        <p:tav tm="100000">
                                          <p:val>
                                            <p:strVal val="#ppt_y"/>
                                          </p:val>
                                        </p:tav>
                                      </p:tavLst>
                                    </p:anim>
                                  </p:childTnLst>
                                </p:cTn>
                              </p:par>
                              <p:par>
                                <p:cTn id="1084" presetID="42" presetClass="entr" presetSubtype="0" fill="hold" nodeType="withEffect">
                                  <p:stCondLst>
                                    <p:cond delay="0"/>
                                  </p:stCondLst>
                                  <p:childTnLst>
                                    <p:set>
                                      <p:cBhvr>
                                        <p:cTn id="1085" dur="1" fill="hold">
                                          <p:stCondLst>
                                            <p:cond delay="0"/>
                                          </p:stCondLst>
                                        </p:cTn>
                                        <p:tgtEl>
                                          <p:spTgt spid="222"/>
                                        </p:tgtEl>
                                        <p:attrNameLst>
                                          <p:attrName>style.visibility</p:attrName>
                                        </p:attrNameLst>
                                      </p:cBhvr>
                                      <p:to>
                                        <p:strVal val="visible"/>
                                      </p:to>
                                    </p:set>
                                    <p:animEffect transition="in" filter="fade">
                                      <p:cBhvr>
                                        <p:cTn id="1086" dur="750"/>
                                        <p:tgtEl>
                                          <p:spTgt spid="222"/>
                                        </p:tgtEl>
                                      </p:cBhvr>
                                    </p:animEffect>
                                    <p:anim calcmode="lin" valueType="num">
                                      <p:cBhvr>
                                        <p:cTn id="1087" dur="750" fill="hold"/>
                                        <p:tgtEl>
                                          <p:spTgt spid="222"/>
                                        </p:tgtEl>
                                        <p:attrNameLst>
                                          <p:attrName>ppt_x</p:attrName>
                                        </p:attrNameLst>
                                      </p:cBhvr>
                                      <p:tavLst>
                                        <p:tav tm="0">
                                          <p:val>
                                            <p:strVal val="#ppt_x"/>
                                          </p:val>
                                        </p:tav>
                                        <p:tav tm="100000">
                                          <p:val>
                                            <p:strVal val="#ppt_x"/>
                                          </p:val>
                                        </p:tav>
                                      </p:tavLst>
                                    </p:anim>
                                    <p:anim calcmode="lin" valueType="num">
                                      <p:cBhvr>
                                        <p:cTn id="1088" dur="750" fill="hold"/>
                                        <p:tgtEl>
                                          <p:spTgt spid="222"/>
                                        </p:tgtEl>
                                        <p:attrNameLst>
                                          <p:attrName>ppt_y</p:attrName>
                                        </p:attrNameLst>
                                      </p:cBhvr>
                                      <p:tavLst>
                                        <p:tav tm="0">
                                          <p:val>
                                            <p:strVal val="#ppt_y+.1"/>
                                          </p:val>
                                        </p:tav>
                                        <p:tav tm="100000">
                                          <p:val>
                                            <p:strVal val="#ppt_y"/>
                                          </p:val>
                                        </p:tav>
                                      </p:tavLst>
                                    </p:anim>
                                  </p:childTnLst>
                                </p:cTn>
                              </p:par>
                              <p:par>
                                <p:cTn id="1089" presetID="42" presetClass="entr" presetSubtype="0" fill="hold" nodeType="withEffect">
                                  <p:stCondLst>
                                    <p:cond delay="0"/>
                                  </p:stCondLst>
                                  <p:childTnLst>
                                    <p:set>
                                      <p:cBhvr>
                                        <p:cTn id="1090" dur="1" fill="hold">
                                          <p:stCondLst>
                                            <p:cond delay="0"/>
                                          </p:stCondLst>
                                        </p:cTn>
                                        <p:tgtEl>
                                          <p:spTgt spid="223"/>
                                        </p:tgtEl>
                                        <p:attrNameLst>
                                          <p:attrName>style.visibility</p:attrName>
                                        </p:attrNameLst>
                                      </p:cBhvr>
                                      <p:to>
                                        <p:strVal val="visible"/>
                                      </p:to>
                                    </p:set>
                                    <p:animEffect transition="in" filter="fade">
                                      <p:cBhvr>
                                        <p:cTn id="1091" dur="750"/>
                                        <p:tgtEl>
                                          <p:spTgt spid="223"/>
                                        </p:tgtEl>
                                      </p:cBhvr>
                                    </p:animEffect>
                                    <p:anim calcmode="lin" valueType="num">
                                      <p:cBhvr>
                                        <p:cTn id="1092" dur="750" fill="hold"/>
                                        <p:tgtEl>
                                          <p:spTgt spid="223"/>
                                        </p:tgtEl>
                                        <p:attrNameLst>
                                          <p:attrName>ppt_x</p:attrName>
                                        </p:attrNameLst>
                                      </p:cBhvr>
                                      <p:tavLst>
                                        <p:tav tm="0">
                                          <p:val>
                                            <p:strVal val="#ppt_x"/>
                                          </p:val>
                                        </p:tav>
                                        <p:tav tm="100000">
                                          <p:val>
                                            <p:strVal val="#ppt_x"/>
                                          </p:val>
                                        </p:tav>
                                      </p:tavLst>
                                    </p:anim>
                                    <p:anim calcmode="lin" valueType="num">
                                      <p:cBhvr>
                                        <p:cTn id="1093" dur="750" fill="hold"/>
                                        <p:tgtEl>
                                          <p:spTgt spid="223"/>
                                        </p:tgtEl>
                                        <p:attrNameLst>
                                          <p:attrName>ppt_y</p:attrName>
                                        </p:attrNameLst>
                                      </p:cBhvr>
                                      <p:tavLst>
                                        <p:tav tm="0">
                                          <p:val>
                                            <p:strVal val="#ppt_y+.1"/>
                                          </p:val>
                                        </p:tav>
                                        <p:tav tm="100000">
                                          <p:val>
                                            <p:strVal val="#ppt_y"/>
                                          </p:val>
                                        </p:tav>
                                      </p:tavLst>
                                    </p:anim>
                                  </p:childTnLst>
                                </p:cTn>
                              </p:par>
                              <p:par>
                                <p:cTn id="1094" presetID="42" presetClass="entr" presetSubtype="0" fill="hold" nodeType="withEffect">
                                  <p:stCondLst>
                                    <p:cond delay="0"/>
                                  </p:stCondLst>
                                  <p:childTnLst>
                                    <p:set>
                                      <p:cBhvr>
                                        <p:cTn id="1095" dur="1" fill="hold">
                                          <p:stCondLst>
                                            <p:cond delay="0"/>
                                          </p:stCondLst>
                                        </p:cTn>
                                        <p:tgtEl>
                                          <p:spTgt spid="224"/>
                                        </p:tgtEl>
                                        <p:attrNameLst>
                                          <p:attrName>style.visibility</p:attrName>
                                        </p:attrNameLst>
                                      </p:cBhvr>
                                      <p:to>
                                        <p:strVal val="visible"/>
                                      </p:to>
                                    </p:set>
                                    <p:animEffect transition="in" filter="fade">
                                      <p:cBhvr>
                                        <p:cTn id="1096" dur="750"/>
                                        <p:tgtEl>
                                          <p:spTgt spid="224"/>
                                        </p:tgtEl>
                                      </p:cBhvr>
                                    </p:animEffect>
                                    <p:anim calcmode="lin" valueType="num">
                                      <p:cBhvr>
                                        <p:cTn id="1097" dur="750" fill="hold"/>
                                        <p:tgtEl>
                                          <p:spTgt spid="224"/>
                                        </p:tgtEl>
                                        <p:attrNameLst>
                                          <p:attrName>ppt_x</p:attrName>
                                        </p:attrNameLst>
                                      </p:cBhvr>
                                      <p:tavLst>
                                        <p:tav tm="0">
                                          <p:val>
                                            <p:strVal val="#ppt_x"/>
                                          </p:val>
                                        </p:tav>
                                        <p:tav tm="100000">
                                          <p:val>
                                            <p:strVal val="#ppt_x"/>
                                          </p:val>
                                        </p:tav>
                                      </p:tavLst>
                                    </p:anim>
                                    <p:anim calcmode="lin" valueType="num">
                                      <p:cBhvr>
                                        <p:cTn id="1098" dur="750" fill="hold"/>
                                        <p:tgtEl>
                                          <p:spTgt spid="224"/>
                                        </p:tgtEl>
                                        <p:attrNameLst>
                                          <p:attrName>ppt_y</p:attrName>
                                        </p:attrNameLst>
                                      </p:cBhvr>
                                      <p:tavLst>
                                        <p:tav tm="0">
                                          <p:val>
                                            <p:strVal val="#ppt_y+.1"/>
                                          </p:val>
                                        </p:tav>
                                        <p:tav tm="100000">
                                          <p:val>
                                            <p:strVal val="#ppt_y"/>
                                          </p:val>
                                        </p:tav>
                                      </p:tavLst>
                                    </p:anim>
                                  </p:childTnLst>
                                </p:cTn>
                              </p:par>
                              <p:par>
                                <p:cTn id="1099" presetID="42" presetClass="entr" presetSubtype="0" fill="hold" nodeType="withEffect">
                                  <p:stCondLst>
                                    <p:cond delay="0"/>
                                  </p:stCondLst>
                                  <p:childTnLst>
                                    <p:set>
                                      <p:cBhvr>
                                        <p:cTn id="1100" dur="1" fill="hold">
                                          <p:stCondLst>
                                            <p:cond delay="0"/>
                                          </p:stCondLst>
                                        </p:cTn>
                                        <p:tgtEl>
                                          <p:spTgt spid="225"/>
                                        </p:tgtEl>
                                        <p:attrNameLst>
                                          <p:attrName>style.visibility</p:attrName>
                                        </p:attrNameLst>
                                      </p:cBhvr>
                                      <p:to>
                                        <p:strVal val="visible"/>
                                      </p:to>
                                    </p:set>
                                    <p:animEffect transition="in" filter="fade">
                                      <p:cBhvr>
                                        <p:cTn id="1101" dur="750"/>
                                        <p:tgtEl>
                                          <p:spTgt spid="225"/>
                                        </p:tgtEl>
                                      </p:cBhvr>
                                    </p:animEffect>
                                    <p:anim calcmode="lin" valueType="num">
                                      <p:cBhvr>
                                        <p:cTn id="1102" dur="750" fill="hold"/>
                                        <p:tgtEl>
                                          <p:spTgt spid="225"/>
                                        </p:tgtEl>
                                        <p:attrNameLst>
                                          <p:attrName>ppt_x</p:attrName>
                                        </p:attrNameLst>
                                      </p:cBhvr>
                                      <p:tavLst>
                                        <p:tav tm="0">
                                          <p:val>
                                            <p:strVal val="#ppt_x"/>
                                          </p:val>
                                        </p:tav>
                                        <p:tav tm="100000">
                                          <p:val>
                                            <p:strVal val="#ppt_x"/>
                                          </p:val>
                                        </p:tav>
                                      </p:tavLst>
                                    </p:anim>
                                    <p:anim calcmode="lin" valueType="num">
                                      <p:cBhvr>
                                        <p:cTn id="1103" dur="750" fill="hold"/>
                                        <p:tgtEl>
                                          <p:spTgt spid="225"/>
                                        </p:tgtEl>
                                        <p:attrNameLst>
                                          <p:attrName>ppt_y</p:attrName>
                                        </p:attrNameLst>
                                      </p:cBhvr>
                                      <p:tavLst>
                                        <p:tav tm="0">
                                          <p:val>
                                            <p:strVal val="#ppt_y+.1"/>
                                          </p:val>
                                        </p:tav>
                                        <p:tav tm="100000">
                                          <p:val>
                                            <p:strVal val="#ppt_y"/>
                                          </p:val>
                                        </p:tav>
                                      </p:tavLst>
                                    </p:anim>
                                  </p:childTnLst>
                                </p:cTn>
                              </p:par>
                              <p:par>
                                <p:cTn id="1104" presetID="42" presetClass="entr" presetSubtype="0" fill="hold" nodeType="withEffect">
                                  <p:stCondLst>
                                    <p:cond delay="0"/>
                                  </p:stCondLst>
                                  <p:childTnLst>
                                    <p:set>
                                      <p:cBhvr>
                                        <p:cTn id="1105" dur="1" fill="hold">
                                          <p:stCondLst>
                                            <p:cond delay="0"/>
                                          </p:stCondLst>
                                        </p:cTn>
                                        <p:tgtEl>
                                          <p:spTgt spid="226"/>
                                        </p:tgtEl>
                                        <p:attrNameLst>
                                          <p:attrName>style.visibility</p:attrName>
                                        </p:attrNameLst>
                                      </p:cBhvr>
                                      <p:to>
                                        <p:strVal val="visible"/>
                                      </p:to>
                                    </p:set>
                                    <p:animEffect transition="in" filter="fade">
                                      <p:cBhvr>
                                        <p:cTn id="1106" dur="750"/>
                                        <p:tgtEl>
                                          <p:spTgt spid="226"/>
                                        </p:tgtEl>
                                      </p:cBhvr>
                                    </p:animEffect>
                                    <p:anim calcmode="lin" valueType="num">
                                      <p:cBhvr>
                                        <p:cTn id="1107" dur="750" fill="hold"/>
                                        <p:tgtEl>
                                          <p:spTgt spid="226"/>
                                        </p:tgtEl>
                                        <p:attrNameLst>
                                          <p:attrName>ppt_x</p:attrName>
                                        </p:attrNameLst>
                                      </p:cBhvr>
                                      <p:tavLst>
                                        <p:tav tm="0">
                                          <p:val>
                                            <p:strVal val="#ppt_x"/>
                                          </p:val>
                                        </p:tav>
                                        <p:tav tm="100000">
                                          <p:val>
                                            <p:strVal val="#ppt_x"/>
                                          </p:val>
                                        </p:tav>
                                      </p:tavLst>
                                    </p:anim>
                                    <p:anim calcmode="lin" valueType="num">
                                      <p:cBhvr>
                                        <p:cTn id="1108" dur="750" fill="hold"/>
                                        <p:tgtEl>
                                          <p:spTgt spid="226"/>
                                        </p:tgtEl>
                                        <p:attrNameLst>
                                          <p:attrName>ppt_y</p:attrName>
                                        </p:attrNameLst>
                                      </p:cBhvr>
                                      <p:tavLst>
                                        <p:tav tm="0">
                                          <p:val>
                                            <p:strVal val="#ppt_y+.1"/>
                                          </p:val>
                                        </p:tav>
                                        <p:tav tm="100000">
                                          <p:val>
                                            <p:strVal val="#ppt_y"/>
                                          </p:val>
                                        </p:tav>
                                      </p:tavLst>
                                    </p:anim>
                                  </p:childTnLst>
                                </p:cTn>
                              </p:par>
                              <p:par>
                                <p:cTn id="1109" presetID="42" presetClass="entr" presetSubtype="0" fill="hold" nodeType="withEffect">
                                  <p:stCondLst>
                                    <p:cond delay="0"/>
                                  </p:stCondLst>
                                  <p:childTnLst>
                                    <p:set>
                                      <p:cBhvr>
                                        <p:cTn id="1110" dur="1" fill="hold">
                                          <p:stCondLst>
                                            <p:cond delay="0"/>
                                          </p:stCondLst>
                                        </p:cTn>
                                        <p:tgtEl>
                                          <p:spTgt spid="227"/>
                                        </p:tgtEl>
                                        <p:attrNameLst>
                                          <p:attrName>style.visibility</p:attrName>
                                        </p:attrNameLst>
                                      </p:cBhvr>
                                      <p:to>
                                        <p:strVal val="visible"/>
                                      </p:to>
                                    </p:set>
                                    <p:animEffect transition="in" filter="fade">
                                      <p:cBhvr>
                                        <p:cTn id="1111" dur="750"/>
                                        <p:tgtEl>
                                          <p:spTgt spid="227"/>
                                        </p:tgtEl>
                                      </p:cBhvr>
                                    </p:animEffect>
                                    <p:anim calcmode="lin" valueType="num">
                                      <p:cBhvr>
                                        <p:cTn id="1112" dur="750" fill="hold"/>
                                        <p:tgtEl>
                                          <p:spTgt spid="227"/>
                                        </p:tgtEl>
                                        <p:attrNameLst>
                                          <p:attrName>ppt_x</p:attrName>
                                        </p:attrNameLst>
                                      </p:cBhvr>
                                      <p:tavLst>
                                        <p:tav tm="0">
                                          <p:val>
                                            <p:strVal val="#ppt_x"/>
                                          </p:val>
                                        </p:tav>
                                        <p:tav tm="100000">
                                          <p:val>
                                            <p:strVal val="#ppt_x"/>
                                          </p:val>
                                        </p:tav>
                                      </p:tavLst>
                                    </p:anim>
                                    <p:anim calcmode="lin" valueType="num">
                                      <p:cBhvr>
                                        <p:cTn id="1113" dur="75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78" grpId="0" animBg="1"/>
      <p:bldP spid="79" grpId="0"/>
      <p:bldP spid="80" grpId="0" animBg="1"/>
      <p:bldP spid="81" grpId="0"/>
      <p:bldP spid="82" grpId="0" animBg="1"/>
      <p:bldP spid="83" grpId="0"/>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55" grpId="0"/>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9" name="文本框 9"/>
          <p:cNvSpPr txBox="1"/>
          <p:nvPr/>
        </p:nvSpPr>
        <p:spPr>
          <a:xfrm>
            <a:off x="8132608" y="2893304"/>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a:t>加入你的标题</a:t>
            </a:r>
            <a:endParaRPr lang="zh-CN" altLang="en-US"/>
          </a:p>
        </p:txBody>
      </p:sp>
      <p:sp>
        <p:nvSpPr>
          <p:cNvPr id="40" name="文本框 10"/>
          <p:cNvSpPr txBox="1"/>
          <p:nvPr/>
        </p:nvSpPr>
        <p:spPr>
          <a:xfrm>
            <a:off x="8112567" y="3880928"/>
            <a:ext cx="2675376"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a:t>加入你的标题</a:t>
            </a:r>
            <a:endParaRPr lang="zh-CN" altLang="en-US"/>
          </a:p>
        </p:txBody>
      </p:sp>
      <p:sp>
        <p:nvSpPr>
          <p:cNvPr id="41" name="文本框 11"/>
          <p:cNvSpPr txBox="1"/>
          <p:nvPr/>
        </p:nvSpPr>
        <p:spPr>
          <a:xfrm>
            <a:off x="8112799" y="4868552"/>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a:t>加入你的标题</a:t>
            </a:r>
            <a:endParaRPr lang="zh-CN" altLang="en-US"/>
          </a:p>
        </p:txBody>
      </p:sp>
      <p:sp>
        <p:nvSpPr>
          <p:cNvPr id="47" name="文本框 2"/>
          <p:cNvSpPr txBox="1"/>
          <p:nvPr/>
        </p:nvSpPr>
        <p:spPr>
          <a:xfrm>
            <a:off x="8132608" y="1905680"/>
            <a:ext cx="2670409" cy="553998"/>
          </a:xfrm>
          <a:prstGeom prst="rect">
            <a:avLst/>
          </a:prstGeom>
          <a:solidFill>
            <a:schemeClr val="tx2">
              <a:lumMod val="50000"/>
            </a:schemeClr>
          </a:solidFill>
          <a:ln w="19050">
            <a:noFill/>
          </a:ln>
          <a:effectLst/>
        </p:spPr>
        <p:txBody>
          <a:bodyPr wrap="square" rtlCol="0">
            <a:spAutoFit/>
          </a:bodyPr>
          <a:lstStyle/>
          <a:p>
            <a:pPr algn="ctr"/>
            <a:r>
              <a:rPr lang="zh-CN" altLang="en-US" sz="3000">
                <a:solidFill>
                  <a:schemeClr val="bg1"/>
                </a:solidFill>
                <a:latin typeface="张海山锐线体简" panose="02000000000000000000" pitchFamily="2" charset="-122"/>
                <a:ea typeface="张海山锐线体简" panose="02000000000000000000" pitchFamily="2" charset="-122"/>
              </a:rPr>
              <a:t>加入你的标题</a:t>
            </a:r>
            <a:endParaRPr lang="zh-CN" altLang="en-US" sz="3000">
              <a:solidFill>
                <a:schemeClr val="bg1"/>
              </a:solidFill>
              <a:latin typeface="张海山锐线体简" panose="02000000000000000000" pitchFamily="2" charset="-122"/>
              <a:ea typeface="张海山锐线体简" panose="02000000000000000000" pitchFamily="2" charset="-122"/>
            </a:endParaRPr>
          </a:p>
        </p:txBody>
      </p:sp>
      <p:sp>
        <p:nvSpPr>
          <p:cNvPr id="48" name="文本框 9"/>
          <p:cNvSpPr txBox="1"/>
          <p:nvPr/>
        </p:nvSpPr>
        <p:spPr>
          <a:xfrm>
            <a:off x="7345010" y="2893304"/>
            <a:ext cx="685876" cy="553998"/>
          </a:xfrm>
          <a:prstGeom prst="rect">
            <a:avLst/>
          </a:prstGeom>
          <a:solidFill>
            <a:srgbClr val="FEC564"/>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a:t>02</a:t>
            </a:r>
            <a:endParaRPr lang="zh-CN" altLang="en-US"/>
          </a:p>
        </p:txBody>
      </p:sp>
      <p:sp>
        <p:nvSpPr>
          <p:cNvPr id="49" name="文本框 10"/>
          <p:cNvSpPr txBox="1"/>
          <p:nvPr/>
        </p:nvSpPr>
        <p:spPr>
          <a:xfrm>
            <a:off x="7326815" y="3880928"/>
            <a:ext cx="687150" cy="553998"/>
          </a:xfrm>
          <a:prstGeom prst="rect">
            <a:avLst/>
          </a:prstGeom>
          <a:solidFill>
            <a:srgbClr val="FEC564"/>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a:t>03</a:t>
            </a:r>
            <a:endParaRPr lang="zh-CN" altLang="en-US"/>
          </a:p>
        </p:txBody>
      </p:sp>
      <p:sp>
        <p:nvSpPr>
          <p:cNvPr id="50" name="文本框 11"/>
          <p:cNvSpPr txBox="1"/>
          <p:nvPr/>
        </p:nvSpPr>
        <p:spPr>
          <a:xfrm>
            <a:off x="7325201" y="4868552"/>
            <a:ext cx="685876" cy="553998"/>
          </a:xfrm>
          <a:prstGeom prst="rect">
            <a:avLst/>
          </a:prstGeom>
          <a:solidFill>
            <a:srgbClr val="FEC564"/>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a:t>04</a:t>
            </a:r>
            <a:endParaRPr lang="zh-CN" altLang="en-US"/>
          </a:p>
        </p:txBody>
      </p:sp>
      <p:sp>
        <p:nvSpPr>
          <p:cNvPr id="51" name="文本框 2"/>
          <p:cNvSpPr txBox="1"/>
          <p:nvPr/>
        </p:nvSpPr>
        <p:spPr>
          <a:xfrm>
            <a:off x="7345010" y="1905680"/>
            <a:ext cx="685876" cy="553998"/>
          </a:xfrm>
          <a:prstGeom prst="rect">
            <a:avLst/>
          </a:prstGeom>
          <a:solidFill>
            <a:srgbClr val="FEC564"/>
          </a:solidFill>
          <a:ln w="19050">
            <a:noFill/>
          </a:ln>
          <a:effectLst/>
        </p:spPr>
        <p:txBody>
          <a:bodyPr wrap="square" rtlCol="0">
            <a:spAutoFit/>
          </a:bodyPr>
          <a:lstStyle/>
          <a:p>
            <a:pPr algn="ctr"/>
            <a:r>
              <a:rPr lang="en-US" altLang="zh-CN" sz="3000">
                <a:solidFill>
                  <a:schemeClr val="bg1"/>
                </a:solidFill>
                <a:latin typeface="张海山锐线体简" panose="02000000000000000000" pitchFamily="2" charset="-122"/>
                <a:ea typeface="张海山锐线体简" panose="02000000000000000000" pitchFamily="2" charset="-122"/>
              </a:rPr>
              <a:t>01</a:t>
            </a:r>
            <a:endParaRPr lang="zh-CN" altLang="en-US" sz="3000">
              <a:solidFill>
                <a:schemeClr val="bg1"/>
              </a:solidFill>
              <a:latin typeface="张海山锐线体简" panose="02000000000000000000" pitchFamily="2" charset="-122"/>
              <a:ea typeface="张海山锐线体简" panose="02000000000000000000" pitchFamily="2" charset="-122"/>
            </a:endParaRPr>
          </a:p>
        </p:txBody>
      </p:sp>
      <p:sp>
        <p:nvSpPr>
          <p:cNvPr id="9" name="矩形 8"/>
          <p:cNvSpPr/>
          <p:nvPr/>
        </p:nvSpPr>
        <p:spPr>
          <a:xfrm>
            <a:off x="2684019" y="2251556"/>
            <a:ext cx="4609404" cy="3181226"/>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354" y="1799870"/>
            <a:ext cx="6514810" cy="3311914"/>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3"/>
            </p:custDataLst>
          </p:nvPr>
        </p:nvSpPr>
        <p:spPr>
          <a:xfrm>
            <a:off x="2794627" y="2118162"/>
            <a:ext cx="3077903" cy="1769715"/>
          </a:xfrm>
          <a:prstGeom prst="rect">
            <a:avLst/>
          </a:prstGeom>
          <a:noFill/>
        </p:spPr>
        <p:txBody>
          <a:bodyPr vert="horz" wrap="square" lIns="0" tIns="0" rIns="0" bIns="0" rtlCol="0" anchor="ctr" anchorCtr="0">
            <a:spAutoFit/>
          </a:bodyPr>
          <a:lstStyle/>
          <a:p>
            <a:pPr algn="ctr"/>
            <a:r>
              <a:rPr lang="zh-CN" altLang="en-US" sz="115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5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4"/>
            </p:custDataLst>
          </p:nvPr>
        </p:nvSpPr>
        <p:spPr>
          <a:xfrm>
            <a:off x="2684021" y="3974280"/>
            <a:ext cx="3299115" cy="677108"/>
          </a:xfrm>
          <a:prstGeom prst="rect">
            <a:avLst/>
          </a:prstGeom>
          <a:noFill/>
        </p:spPr>
        <p:txBody>
          <a:bodyPr wrap="square" lIns="0" tIns="0" rIns="0" bIns="0">
            <a:spAutoFit/>
          </a:bodyPr>
          <a:lstStyle/>
          <a:p>
            <a:pPr algn="ctr">
              <a:defRPr/>
            </a:pPr>
            <a:r>
              <a:rPr lang="en-US" altLang="zh-CN" sz="4400" b="1">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anim calcmode="lin" valueType="num">
                                      <p:cBhvr>
                                        <p:cTn id="35" dur="500" fill="hold"/>
                                        <p:tgtEl>
                                          <p:spTgt spid="39"/>
                                        </p:tgtEl>
                                        <p:attrNameLst>
                                          <p:attrName>ppt_x</p:attrName>
                                        </p:attrNameLst>
                                      </p:cBhvr>
                                      <p:tavLst>
                                        <p:tav tm="0">
                                          <p:val>
                                            <p:strVal val="#ppt_x"/>
                                          </p:val>
                                        </p:tav>
                                        <p:tav tm="100000">
                                          <p:val>
                                            <p:strVal val="#ppt_x"/>
                                          </p:val>
                                        </p:tav>
                                      </p:tavLst>
                                    </p:anim>
                                    <p:anim calcmode="lin" valueType="num">
                                      <p:cBhvr>
                                        <p:cTn id="36" dur="500" fill="hold"/>
                                        <p:tgtEl>
                                          <p:spTgt spid="3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anim calcmode="lin" valueType="num">
                                      <p:cBhvr>
                                        <p:cTn id="41" dur="500" fill="hold"/>
                                        <p:tgtEl>
                                          <p:spTgt spid="40"/>
                                        </p:tgtEl>
                                        <p:attrNameLst>
                                          <p:attrName>ppt_x</p:attrName>
                                        </p:attrNameLst>
                                      </p:cBhvr>
                                      <p:tavLst>
                                        <p:tav tm="0">
                                          <p:val>
                                            <p:strVal val="#ppt_x"/>
                                          </p:val>
                                        </p:tav>
                                        <p:tav tm="100000">
                                          <p:val>
                                            <p:strVal val="#ppt_x"/>
                                          </p:val>
                                        </p:tav>
                                      </p:tavLst>
                                    </p:anim>
                                    <p:anim calcmode="lin" valueType="num">
                                      <p:cBhvr>
                                        <p:cTn id="42" dur="500" fill="hold"/>
                                        <p:tgtEl>
                                          <p:spTgt spid="40"/>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anim calcmode="lin" valueType="num">
                                      <p:cBhvr>
                                        <p:cTn id="47" dur="500" fill="hold"/>
                                        <p:tgtEl>
                                          <p:spTgt spid="41"/>
                                        </p:tgtEl>
                                        <p:attrNameLst>
                                          <p:attrName>ppt_x</p:attrName>
                                        </p:attrNameLst>
                                      </p:cBhvr>
                                      <p:tavLst>
                                        <p:tav tm="0">
                                          <p:val>
                                            <p:strVal val="#ppt_x"/>
                                          </p:val>
                                        </p:tav>
                                        <p:tav tm="100000">
                                          <p:val>
                                            <p:strVal val="#ppt_x"/>
                                          </p:val>
                                        </p:tav>
                                      </p:tavLst>
                                    </p:anim>
                                    <p:anim calcmode="lin" valueType="num">
                                      <p:cBhvr>
                                        <p:cTn id="48"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cond evt="onBegin" delay="0">
                          <p:tn val="48"/>
                        </p:cond>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0-#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cond evt="onBegin" delay="0">
                          <p:tn val="54"/>
                        </p:cond>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cond evt="onBegin" delay="0">
                          <p:tn val="60"/>
                        </p:cond>
                      </p:stCondLst>
                      <p:childTnLst>
                        <p:par>
                          <p:cTn id="62" fill="hold">
                            <p:stCondLst>
                              <p:cond delay="0"/>
                            </p:stCondLst>
                            <p:childTnLst>
                              <p:par>
                                <p:cTn id="63" presetID="56" presetClass="entr" presetSubtype="0" fill="hold" grpId="0" nodeType="clickEffect">
                                  <p:stCondLst>
                                    <p:cond delay="0"/>
                                  </p:stCondLst>
                                  <p:iterate type="lt">
                                    <p:tmPct val="10000"/>
                                  </p:iterate>
                                  <p:childTnLst>
                                    <p:set>
                                      <p:cBhvr>
                                        <p:cTn id="64" dur="1" fill="hold">
                                          <p:stCondLst>
                                            <p:cond delay="0"/>
                                          </p:stCondLst>
                                        </p:cTn>
                                        <p:tgtEl>
                                          <p:spTgt spid="18"/>
                                        </p:tgtEl>
                                        <p:attrNameLst>
                                          <p:attrName>style.visibility</p:attrName>
                                        </p:attrNameLst>
                                      </p:cBhvr>
                                      <p:to>
                                        <p:strVal val="visible"/>
                                      </p:to>
                                    </p:set>
                                    <p:anim by="(-#ppt_w*2)" calcmode="lin" valueType="num">
                                      <p:cBhvr rctx="PPT">
                                        <p:cTn id="65" dur="500" autoRev="1" fill="hold">
                                          <p:stCondLst>
                                            <p:cond delay="0"/>
                                          </p:stCondLst>
                                        </p:cTn>
                                        <p:tgtEl>
                                          <p:spTgt spid="18"/>
                                        </p:tgtEl>
                                        <p:attrNameLst>
                                          <p:attrName>ppt_w</p:attrName>
                                        </p:attrNameLst>
                                      </p:cBhvr>
                                    </p:anim>
                                    <p:anim by="(#ppt_w*0.50)" calcmode="lin" valueType="num">
                                      <p:cBhvr>
                                        <p:cTn id="66" dur="500" decel="50000" autoRev="1" fill="hold">
                                          <p:stCondLst>
                                            <p:cond delay="0"/>
                                          </p:stCondLst>
                                        </p:cTn>
                                        <p:tgtEl>
                                          <p:spTgt spid="18"/>
                                        </p:tgtEl>
                                        <p:attrNameLst>
                                          <p:attrName>ppt_x</p:attrName>
                                        </p:attrNameLst>
                                      </p:cBhvr>
                                    </p:anim>
                                    <p:anim from="(-#ppt_h/2)" to="(#ppt_y)" calcmode="lin" valueType="num">
                                      <p:cBhvr>
                                        <p:cTn id="67" dur="1000" fill="hold">
                                          <p:stCondLst>
                                            <p:cond delay="0"/>
                                          </p:stCondLst>
                                        </p:cTn>
                                        <p:tgtEl>
                                          <p:spTgt spid="18"/>
                                        </p:tgtEl>
                                        <p:attrNameLst>
                                          <p:attrName>ppt_y</p:attrName>
                                        </p:attrNameLst>
                                      </p:cBhvr>
                                    </p:anim>
                                    <p:animRot by="21600000">
                                      <p:cBhvr>
                                        <p:cTn id="68" dur="1000" fill="hold">
                                          <p:stCondLst>
                                            <p:cond delay="0"/>
                                          </p:stCondLst>
                                        </p:cTn>
                                        <p:tgtEl>
                                          <p:spTgt spid="18"/>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19"/>
                                        </p:tgtEl>
                                        <p:attrNameLst>
                                          <p:attrName>style.visibility</p:attrName>
                                        </p:attrNameLst>
                                      </p:cBhvr>
                                      <p:to>
                                        <p:strVal val="visible"/>
                                      </p:to>
                                    </p:set>
                                    <p:anim by="(-#ppt_w*2)" calcmode="lin" valueType="num">
                                      <p:cBhvr rctx="PPT">
                                        <p:cTn id="71" dur="500" autoRev="1" fill="hold">
                                          <p:stCondLst>
                                            <p:cond delay="0"/>
                                          </p:stCondLst>
                                        </p:cTn>
                                        <p:tgtEl>
                                          <p:spTgt spid="19"/>
                                        </p:tgtEl>
                                        <p:attrNameLst>
                                          <p:attrName>ppt_w</p:attrName>
                                        </p:attrNameLst>
                                      </p:cBhvr>
                                    </p:anim>
                                    <p:anim by="(#ppt_w*0.50)" calcmode="lin" valueType="num">
                                      <p:cBhvr>
                                        <p:cTn id="72" dur="500" decel="50000" autoRev="1" fill="hold">
                                          <p:stCondLst>
                                            <p:cond delay="0"/>
                                          </p:stCondLst>
                                        </p:cTn>
                                        <p:tgtEl>
                                          <p:spTgt spid="19"/>
                                        </p:tgtEl>
                                        <p:attrNameLst>
                                          <p:attrName>ppt_x</p:attrName>
                                        </p:attrNameLst>
                                      </p:cBhvr>
                                    </p:anim>
                                    <p:anim from="(-#ppt_h/2)" to="(#ppt_y)" calcmode="lin" valueType="num">
                                      <p:cBhvr>
                                        <p:cTn id="73" dur="1000" fill="hold">
                                          <p:stCondLst>
                                            <p:cond delay="0"/>
                                          </p:stCondLst>
                                        </p:cTn>
                                        <p:tgtEl>
                                          <p:spTgt spid="19"/>
                                        </p:tgtEl>
                                        <p:attrNameLst>
                                          <p:attrName>ppt_y</p:attrName>
                                        </p:attrNameLst>
                                      </p:cBhvr>
                                    </p:anim>
                                    <p:animRot by="21600000">
                                      <p:cBhvr>
                                        <p:cTn id="74"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7" grpId="0" animBg="1"/>
      <p:bldP spid="48" grpId="0" animBg="1"/>
      <p:bldP spid="49" grpId="0" animBg="1"/>
      <p:bldP spid="50" grpId="0" animBg="1"/>
      <p:bldP spid="51" grpId="0" animBg="1"/>
      <p:bldP spid="9" grpId="0" animBg="1"/>
      <p:bldP spid="10" grpId="0" animBg="1"/>
      <p:bldP spid="18" grpId="0"/>
      <p:bldP spid="1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aphicFrame>
        <p:nvGraphicFramePr>
          <p:cNvPr id="5" name="图表 4"/>
          <p:cNvGraphicFramePr/>
          <p:nvPr/>
        </p:nvGraphicFramePr>
        <p:xfrm>
          <a:off x="839788" y="1937259"/>
          <a:ext cx="2160000" cy="2160000"/>
        </p:xfrm>
        <a:graphic>
          <a:graphicData uri="http://schemas.openxmlformats.org/drawingml/2006/chart">
            <c:chart xmlns:c="http://schemas.openxmlformats.org/drawingml/2006/chart" r:id="rId3"/>
          </a:graphicData>
        </a:graphic>
      </p:graphicFrame>
      <p:graphicFrame>
        <p:nvGraphicFramePr>
          <p:cNvPr id="7" name="图表 6"/>
          <p:cNvGraphicFramePr/>
          <p:nvPr/>
        </p:nvGraphicFramePr>
        <p:xfrm>
          <a:off x="3623930" y="1937259"/>
          <a:ext cx="2160000" cy="2160000"/>
        </p:xfrm>
        <a:graphic>
          <a:graphicData uri="http://schemas.openxmlformats.org/drawingml/2006/chart">
            <c:chart xmlns:c="http://schemas.openxmlformats.org/drawingml/2006/chart" r:id="rId4"/>
          </a:graphicData>
        </a:graphic>
      </p:graphicFrame>
      <p:graphicFrame>
        <p:nvGraphicFramePr>
          <p:cNvPr id="8" name="图表 7"/>
          <p:cNvGraphicFramePr/>
          <p:nvPr/>
        </p:nvGraphicFramePr>
        <p:xfrm>
          <a:off x="6408072" y="1937259"/>
          <a:ext cx="2160000" cy="2160000"/>
        </p:xfrm>
        <a:graphic>
          <a:graphicData uri="http://schemas.openxmlformats.org/drawingml/2006/chart">
            <c:chart xmlns:c="http://schemas.openxmlformats.org/drawingml/2006/chart" r:id="rId5"/>
          </a:graphicData>
        </a:graphic>
      </p:graphicFrame>
      <p:graphicFrame>
        <p:nvGraphicFramePr>
          <p:cNvPr id="9" name="图表 8"/>
          <p:cNvGraphicFramePr/>
          <p:nvPr/>
        </p:nvGraphicFramePr>
        <p:xfrm>
          <a:off x="9192213" y="1937259"/>
          <a:ext cx="2160000" cy="2160000"/>
        </p:xfrm>
        <a:graphic>
          <a:graphicData uri="http://schemas.openxmlformats.org/drawingml/2006/chart">
            <c:chart xmlns:c="http://schemas.openxmlformats.org/drawingml/2006/chart" r:id="rId6"/>
          </a:graphicData>
        </a:graphic>
      </p:graphicFrame>
      <p:sp>
        <p:nvSpPr>
          <p:cNvPr id="10" name="文本框 9"/>
          <p:cNvSpPr txBox="1"/>
          <p:nvPr/>
        </p:nvSpPr>
        <p:spPr>
          <a:xfrm>
            <a:off x="1398770" y="2615875"/>
            <a:ext cx="1071127" cy="804836"/>
          </a:xfrm>
          <a:prstGeom prst="rect">
            <a:avLst/>
          </a:prstGeom>
          <a:noFill/>
        </p:spPr>
        <p:txBody>
          <a:bodyPr wrap="none" rtlCol="0">
            <a:spAutoFit/>
          </a:bodyPr>
          <a:lstStyle/>
          <a:p>
            <a:pPr algn="ctr">
              <a:lnSpc>
                <a:spcPct val="125000"/>
              </a:lnSpc>
              <a:spcAft>
                <a:spcPts val="800"/>
              </a:spcAft>
            </a:pPr>
            <a:r>
              <a:rPr lang="en-US" altLang="zh-CN" sz="4000">
                <a:solidFill>
                  <a:schemeClr val="bg1">
                    <a:lumMod val="50000"/>
                  </a:schemeClr>
                </a:solidFill>
                <a:latin typeface="+mj-lt"/>
              </a:rPr>
              <a:t>72%</a:t>
            </a:r>
            <a:endParaRPr lang="zh-CN" altLang="en-US" sz="4000">
              <a:solidFill>
                <a:schemeClr val="bg1">
                  <a:lumMod val="50000"/>
                </a:schemeClr>
              </a:solidFill>
              <a:latin typeface="+mj-lt"/>
            </a:endParaRPr>
          </a:p>
        </p:txBody>
      </p:sp>
      <p:sp>
        <p:nvSpPr>
          <p:cNvPr id="11" name="文本框 10"/>
          <p:cNvSpPr txBox="1"/>
          <p:nvPr/>
        </p:nvSpPr>
        <p:spPr>
          <a:xfrm>
            <a:off x="4176916" y="2615875"/>
            <a:ext cx="1071126" cy="804836"/>
          </a:xfrm>
          <a:prstGeom prst="rect">
            <a:avLst/>
          </a:prstGeom>
          <a:noFill/>
        </p:spPr>
        <p:txBody>
          <a:bodyPr wrap="none" rtlCol="0">
            <a:spAutoFit/>
          </a:bodyPr>
          <a:lstStyle/>
          <a:p>
            <a:pPr algn="ctr">
              <a:lnSpc>
                <a:spcPct val="125000"/>
              </a:lnSpc>
              <a:spcAft>
                <a:spcPts val="800"/>
              </a:spcAft>
            </a:pPr>
            <a:r>
              <a:rPr lang="en-US" altLang="zh-CN" sz="4000">
                <a:solidFill>
                  <a:schemeClr val="bg1">
                    <a:lumMod val="50000"/>
                  </a:schemeClr>
                </a:solidFill>
                <a:latin typeface="+mj-lt"/>
              </a:rPr>
              <a:t>86%</a:t>
            </a:r>
            <a:endParaRPr lang="zh-CN" altLang="en-US" sz="4000">
              <a:solidFill>
                <a:schemeClr val="bg1">
                  <a:lumMod val="50000"/>
                </a:schemeClr>
              </a:solidFill>
              <a:latin typeface="+mj-lt"/>
            </a:endParaRPr>
          </a:p>
        </p:txBody>
      </p:sp>
      <p:sp>
        <p:nvSpPr>
          <p:cNvPr id="12" name="文本框 11"/>
          <p:cNvSpPr txBox="1"/>
          <p:nvPr/>
        </p:nvSpPr>
        <p:spPr>
          <a:xfrm>
            <a:off x="6955062" y="2615875"/>
            <a:ext cx="1071126" cy="804836"/>
          </a:xfrm>
          <a:prstGeom prst="rect">
            <a:avLst/>
          </a:prstGeom>
          <a:noFill/>
        </p:spPr>
        <p:txBody>
          <a:bodyPr wrap="none" rtlCol="0">
            <a:spAutoFit/>
          </a:bodyPr>
          <a:lstStyle/>
          <a:p>
            <a:pPr algn="ctr">
              <a:lnSpc>
                <a:spcPct val="125000"/>
              </a:lnSpc>
              <a:spcAft>
                <a:spcPts val="800"/>
              </a:spcAft>
            </a:pPr>
            <a:r>
              <a:rPr lang="en-US" altLang="zh-CN" sz="4000">
                <a:solidFill>
                  <a:schemeClr val="bg1">
                    <a:lumMod val="50000"/>
                  </a:schemeClr>
                </a:solidFill>
                <a:latin typeface="+mj-lt"/>
              </a:rPr>
              <a:t>69%</a:t>
            </a:r>
            <a:endParaRPr lang="zh-CN" altLang="en-US" sz="4000">
              <a:solidFill>
                <a:schemeClr val="bg1">
                  <a:lumMod val="50000"/>
                </a:schemeClr>
              </a:solidFill>
              <a:latin typeface="+mj-lt"/>
            </a:endParaRPr>
          </a:p>
        </p:txBody>
      </p:sp>
      <p:sp>
        <p:nvSpPr>
          <p:cNvPr id="13" name="文本框 12"/>
          <p:cNvSpPr txBox="1"/>
          <p:nvPr/>
        </p:nvSpPr>
        <p:spPr>
          <a:xfrm>
            <a:off x="9739032" y="2615875"/>
            <a:ext cx="1071127" cy="804836"/>
          </a:xfrm>
          <a:prstGeom prst="rect">
            <a:avLst/>
          </a:prstGeom>
          <a:noFill/>
        </p:spPr>
        <p:txBody>
          <a:bodyPr wrap="none" rtlCol="0">
            <a:spAutoFit/>
          </a:bodyPr>
          <a:lstStyle/>
          <a:p>
            <a:pPr algn="ctr">
              <a:lnSpc>
                <a:spcPct val="125000"/>
              </a:lnSpc>
              <a:spcAft>
                <a:spcPts val="800"/>
              </a:spcAft>
            </a:pPr>
            <a:r>
              <a:rPr lang="en-US" altLang="zh-CN" sz="4000">
                <a:solidFill>
                  <a:schemeClr val="bg1">
                    <a:lumMod val="50000"/>
                  </a:schemeClr>
                </a:solidFill>
                <a:latin typeface="+mj-lt"/>
              </a:rPr>
              <a:t>76%</a:t>
            </a:r>
            <a:endParaRPr lang="zh-CN" altLang="en-US" sz="4000">
              <a:solidFill>
                <a:schemeClr val="bg1">
                  <a:lumMod val="50000"/>
                </a:schemeClr>
              </a:solidFill>
              <a:latin typeface="+mj-lt"/>
            </a:endParaRPr>
          </a:p>
        </p:txBody>
      </p:sp>
      <p:sp>
        <p:nvSpPr>
          <p:cNvPr id="14" name="椭圆 13"/>
          <p:cNvSpPr>
            <a:spLocks noChangeAspect="1"/>
          </p:cNvSpPr>
          <p:nvPr/>
        </p:nvSpPr>
        <p:spPr>
          <a:xfrm>
            <a:off x="4442479" y="3571044"/>
            <a:ext cx="540000" cy="540000"/>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004596" y="3571044"/>
            <a:ext cx="540000" cy="540000"/>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661421"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7223537"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flipH="1">
            <a:off x="1931421"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712479"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511575"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0274596"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91850" y="4487743"/>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23" name="文本框 22"/>
          <p:cNvSpPr txBox="1"/>
          <p:nvPr/>
        </p:nvSpPr>
        <p:spPr>
          <a:xfrm>
            <a:off x="4178884" y="4487743"/>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24" name="文本框 23"/>
          <p:cNvSpPr txBox="1"/>
          <p:nvPr/>
        </p:nvSpPr>
        <p:spPr>
          <a:xfrm>
            <a:off x="6975973" y="4487743"/>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25" name="文本框 24"/>
          <p:cNvSpPr txBox="1"/>
          <p:nvPr/>
        </p:nvSpPr>
        <p:spPr>
          <a:xfrm>
            <a:off x="9735025" y="4487743"/>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26" name="文本框 25"/>
          <p:cNvSpPr txBox="1"/>
          <p:nvPr/>
        </p:nvSpPr>
        <p:spPr>
          <a:xfrm>
            <a:off x="1380336" y="5197312"/>
            <a:ext cx="9448258" cy="900246"/>
          </a:xfrm>
          <a:prstGeom prst="rect">
            <a:avLst/>
          </a:prstGeom>
          <a:noFill/>
        </p:spPr>
        <p:txBody>
          <a:bodyPr wrap="square" rtlCol="0">
            <a:spAutoFit/>
          </a:bodyPr>
          <a:lstStyle/>
          <a:p>
            <a:pPr>
              <a:lnSpc>
                <a:spcPct val="125000"/>
              </a:lnSpc>
              <a:spcAft>
                <a:spcPts val="800"/>
              </a:spcAft>
            </a:pPr>
            <a:r>
              <a:rPr lang="en-US" altLang="zh-CN" sz="1400">
                <a:solidFill>
                  <a:schemeClr val="bg1">
                    <a:lumMod val="50000"/>
                  </a:schemeClr>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a:solidFill>
                <a:schemeClr val="bg1">
                  <a:lumMod val="50000"/>
                </a:schemeClr>
              </a:solidFill>
            </a:endParaRPr>
          </a:p>
        </p:txBody>
      </p:sp>
      <p:sp>
        <p:nvSpPr>
          <p:cNvPr id="27" name="KSO_Shape"/>
          <p:cNvSpPr>
            <a:spLocks noChangeAspect="1" noChangeArrowheads="1"/>
          </p:cNvSpPr>
          <p:nvPr/>
        </p:nvSpPr>
        <p:spPr bwMode="auto">
          <a:xfrm>
            <a:off x="1751421" y="3684728"/>
            <a:ext cx="360000" cy="300000"/>
          </a:xfrm>
          <a:custGeom>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p:spPr>
        <p:txBody>
          <a:bodyPr bIns="43200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8" name="KSO_Shape"/>
          <p:cNvSpPr>
            <a:spLocks noChangeAspect="1"/>
          </p:cNvSpPr>
          <p:nvPr/>
        </p:nvSpPr>
        <p:spPr bwMode="auto">
          <a:xfrm>
            <a:off x="4616479" y="3660284"/>
            <a:ext cx="192000" cy="360000"/>
          </a:xfrm>
          <a:custGeom>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29" name="KSO_Shape"/>
          <p:cNvSpPr>
            <a:spLocks noChangeAspect="1"/>
          </p:cNvSpPr>
          <p:nvPr/>
        </p:nvSpPr>
        <p:spPr bwMode="auto">
          <a:xfrm>
            <a:off x="10094596" y="3696532"/>
            <a:ext cx="360000" cy="269400"/>
          </a:xfrm>
          <a:custGeom>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contourW="12700">
              <a:contourClr>
                <a:srgbClr val="FFFFFF"/>
              </a:contourClr>
            </a:sp3d>
          </a:bodyPr>
          <a:lstStyle/>
          <a:p>
            <a:pPr algn="ctr">
              <a:defRPr/>
            </a:pPr>
            <a:endParaRPr lang="zh-CN" altLang="en-US"/>
          </a:p>
        </p:txBody>
      </p:sp>
      <p:sp>
        <p:nvSpPr>
          <p:cNvPr id="30" name="KSO_Shape"/>
          <p:cNvSpPr>
            <a:spLocks noChangeAspect="1"/>
          </p:cNvSpPr>
          <p:nvPr/>
        </p:nvSpPr>
        <p:spPr bwMode="auto">
          <a:xfrm>
            <a:off x="7331575" y="3705728"/>
            <a:ext cx="360000" cy="258000"/>
          </a:xfrm>
          <a:custGeom>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1000"/>
                                        <p:tgtEl>
                                          <p:spTgt spid="20"/>
                                        </p:tgtEl>
                                      </p:cBhvr>
                                    </p:animEffect>
                                    <p:anim calcmode="lin" valueType="num">
                                      <p:cBhvr>
                                        <p:cTn id="76" dur="1000" fill="hold"/>
                                        <p:tgtEl>
                                          <p:spTgt spid="20"/>
                                        </p:tgtEl>
                                        <p:attrNameLst>
                                          <p:attrName>ppt_x</p:attrName>
                                        </p:attrNameLst>
                                      </p:cBhvr>
                                      <p:tavLst>
                                        <p:tav tm="0">
                                          <p:val>
                                            <p:strVal val="#ppt_x"/>
                                          </p:val>
                                        </p:tav>
                                        <p:tav tm="100000">
                                          <p:val>
                                            <p:strVal val="#ppt_x"/>
                                          </p:val>
                                        </p:tav>
                                      </p:tavLst>
                                    </p:anim>
                                    <p:anim calcmode="lin" valueType="num">
                                      <p:cBhvr>
                                        <p:cTn id="77" dur="1000" fill="hold"/>
                                        <p:tgtEl>
                                          <p:spTgt spid="2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1000"/>
                                        <p:tgtEl>
                                          <p:spTgt spid="21"/>
                                        </p:tgtEl>
                                      </p:cBhvr>
                                    </p:animEffect>
                                    <p:anim calcmode="lin" valueType="num">
                                      <p:cBhvr>
                                        <p:cTn id="81" dur="1000" fill="hold"/>
                                        <p:tgtEl>
                                          <p:spTgt spid="21"/>
                                        </p:tgtEl>
                                        <p:attrNameLst>
                                          <p:attrName>ppt_x</p:attrName>
                                        </p:attrNameLst>
                                      </p:cBhvr>
                                      <p:tavLst>
                                        <p:tav tm="0">
                                          <p:val>
                                            <p:strVal val="#ppt_x"/>
                                          </p:val>
                                        </p:tav>
                                        <p:tav tm="100000">
                                          <p:val>
                                            <p:strVal val="#ppt_x"/>
                                          </p:val>
                                        </p:tav>
                                      </p:tavLst>
                                    </p:anim>
                                    <p:anim calcmode="lin" valueType="num">
                                      <p:cBhvr>
                                        <p:cTn id="82" dur="1000" fill="hold"/>
                                        <p:tgtEl>
                                          <p:spTgt spid="2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ppt_x</p:attrName>
                                        </p:attrNameLst>
                                      </p:cBhvr>
                                      <p:tavLst>
                                        <p:tav tm="0">
                                          <p:val>
                                            <p:strVal val="#ppt_x"/>
                                          </p:val>
                                        </p:tav>
                                        <p:tav tm="100000">
                                          <p:val>
                                            <p:strVal val="#ppt_x"/>
                                          </p:val>
                                        </p:tav>
                                      </p:tavLst>
                                    </p:anim>
                                    <p:anim calcmode="lin" valueType="num">
                                      <p:cBhvr>
                                        <p:cTn id="87" dur="1000" fill="hold"/>
                                        <p:tgtEl>
                                          <p:spTgt spid="22"/>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1000"/>
                                        <p:tgtEl>
                                          <p:spTgt spid="24"/>
                                        </p:tgtEl>
                                      </p:cBhvr>
                                    </p:animEffect>
                                    <p:anim calcmode="lin" valueType="num">
                                      <p:cBhvr>
                                        <p:cTn id="96" dur="1000" fill="hold"/>
                                        <p:tgtEl>
                                          <p:spTgt spid="24"/>
                                        </p:tgtEl>
                                        <p:attrNameLst>
                                          <p:attrName>ppt_x</p:attrName>
                                        </p:attrNameLst>
                                      </p:cBhvr>
                                      <p:tavLst>
                                        <p:tav tm="0">
                                          <p:val>
                                            <p:strVal val="#ppt_x"/>
                                          </p:val>
                                        </p:tav>
                                        <p:tav tm="100000">
                                          <p:val>
                                            <p:strVal val="#ppt_x"/>
                                          </p:val>
                                        </p:tav>
                                      </p:tavLst>
                                    </p:anim>
                                    <p:anim calcmode="lin" valueType="num">
                                      <p:cBhvr>
                                        <p:cTn id="97" dur="1000" fill="hold"/>
                                        <p:tgtEl>
                                          <p:spTgt spid="2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1000"/>
                                        <p:tgtEl>
                                          <p:spTgt spid="27"/>
                                        </p:tgtEl>
                                      </p:cBhvr>
                                    </p:animEffect>
                                    <p:anim calcmode="lin" valueType="num">
                                      <p:cBhvr>
                                        <p:cTn id="111" dur="1000" fill="hold"/>
                                        <p:tgtEl>
                                          <p:spTgt spid="27"/>
                                        </p:tgtEl>
                                        <p:attrNameLst>
                                          <p:attrName>ppt_x</p:attrName>
                                        </p:attrNameLst>
                                      </p:cBhvr>
                                      <p:tavLst>
                                        <p:tav tm="0">
                                          <p:val>
                                            <p:strVal val="#ppt_x"/>
                                          </p:val>
                                        </p:tav>
                                        <p:tav tm="100000">
                                          <p:val>
                                            <p:strVal val="#ppt_x"/>
                                          </p:val>
                                        </p:tav>
                                      </p:tavLst>
                                    </p:anim>
                                    <p:anim calcmode="lin" valueType="num">
                                      <p:cBhvr>
                                        <p:cTn id="112" dur="1000" fill="hold"/>
                                        <p:tgtEl>
                                          <p:spTgt spid="27"/>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1000"/>
                                        <p:tgtEl>
                                          <p:spTgt spid="28"/>
                                        </p:tgtEl>
                                      </p:cBhvr>
                                    </p:animEffect>
                                    <p:anim calcmode="lin" valueType="num">
                                      <p:cBhvr>
                                        <p:cTn id="116" dur="1000" fill="hold"/>
                                        <p:tgtEl>
                                          <p:spTgt spid="28"/>
                                        </p:tgtEl>
                                        <p:attrNameLst>
                                          <p:attrName>ppt_x</p:attrName>
                                        </p:attrNameLst>
                                      </p:cBhvr>
                                      <p:tavLst>
                                        <p:tav tm="0">
                                          <p:val>
                                            <p:strVal val="#ppt_x"/>
                                          </p:val>
                                        </p:tav>
                                        <p:tav tm="100000">
                                          <p:val>
                                            <p:strVal val="#ppt_x"/>
                                          </p:val>
                                        </p:tav>
                                      </p:tavLst>
                                    </p:anim>
                                    <p:anim calcmode="lin" valueType="num">
                                      <p:cBhvr>
                                        <p:cTn id="117" dur="1000" fill="hold"/>
                                        <p:tgtEl>
                                          <p:spTgt spid="28"/>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1000"/>
                                        <p:tgtEl>
                                          <p:spTgt spid="29"/>
                                        </p:tgtEl>
                                      </p:cBhvr>
                                    </p:animEffect>
                                    <p:anim calcmode="lin" valueType="num">
                                      <p:cBhvr>
                                        <p:cTn id="121" dur="1000" fill="hold"/>
                                        <p:tgtEl>
                                          <p:spTgt spid="29"/>
                                        </p:tgtEl>
                                        <p:attrNameLst>
                                          <p:attrName>ppt_x</p:attrName>
                                        </p:attrNameLst>
                                      </p:cBhvr>
                                      <p:tavLst>
                                        <p:tav tm="0">
                                          <p:val>
                                            <p:strVal val="#ppt_x"/>
                                          </p:val>
                                        </p:tav>
                                        <p:tav tm="100000">
                                          <p:val>
                                            <p:strVal val="#ppt_x"/>
                                          </p:val>
                                        </p:tav>
                                      </p:tavLst>
                                    </p:anim>
                                    <p:anim calcmode="lin" valueType="num">
                                      <p:cBhvr>
                                        <p:cTn id="122" dur="1000" fill="hold"/>
                                        <p:tgtEl>
                                          <p:spTgt spid="2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1000"/>
                                        <p:tgtEl>
                                          <p:spTgt spid="30"/>
                                        </p:tgtEl>
                                      </p:cBhvr>
                                    </p:animEffect>
                                    <p:anim calcmode="lin" valueType="num">
                                      <p:cBhvr>
                                        <p:cTn id="126" dur="1000" fill="hold"/>
                                        <p:tgtEl>
                                          <p:spTgt spid="30"/>
                                        </p:tgtEl>
                                        <p:attrNameLst>
                                          <p:attrName>ppt_x</p:attrName>
                                        </p:attrNameLst>
                                      </p:cBhvr>
                                      <p:tavLst>
                                        <p:tav tm="0">
                                          <p:val>
                                            <p:strVal val="#ppt_x"/>
                                          </p:val>
                                        </p:tav>
                                        <p:tav tm="100000">
                                          <p:val>
                                            <p:strVal val="#ppt_x"/>
                                          </p:val>
                                        </p:tav>
                                      </p:tavLst>
                                    </p:anim>
                                    <p:anim calcmode="lin" valueType="num">
                                      <p:cBhvr>
                                        <p:cTn id="1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animBg="1"/>
      <p:bldP spid="17" grpId="0" animBg="1"/>
      <p:bldP spid="22" grpId="0"/>
      <p:bldP spid="23" grpId="0"/>
      <p:bldP spid="24" grpId="0"/>
      <p:bldP spid="25" grpId="0"/>
      <p:bldP spid="26" grpId="0"/>
      <p:bldP spid="27" grpId="0" animBg="1"/>
      <p:bldP spid="28" grpId="0" animBg="1"/>
      <p:bldP spid="29" grpId="0" animBg="1"/>
      <p:bldP spid="30" grpId="0" animBg="1"/>
      <p:bldGraphic spid="5" grpId="0">
        <p:bldAsOne/>
      </p:bldGraphic>
      <p:bldGraphic spid="7" grpId="0">
        <p:bldAsOne/>
      </p:bldGraphic>
      <p:bldGraphic spid="8" grpId="0">
        <p:bldAsOne/>
      </p:bldGraphic>
      <p:bldGraphic spid="9" grpId="0">
        <p:bldAsOne/>
      </p:bldGraphic>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5262744" y="2511180"/>
            <a:ext cx="5109091" cy="1958680"/>
            <a:chOff x="834978" y="2537850"/>
            <a:chExt cx="5109091" cy="1958680"/>
          </a:xfrm>
        </p:grpSpPr>
        <p:sp>
          <p:nvSpPr>
            <p:cNvPr id="13" name="文本框 2"/>
            <p:cNvSpPr txBox="1"/>
            <p:nvPr/>
          </p:nvSpPr>
          <p:spPr>
            <a:xfrm>
              <a:off x="983017" y="2537850"/>
              <a:ext cx="1368300" cy="523220"/>
            </a:xfrm>
            <a:prstGeom prst="rect">
              <a:avLst/>
            </a:prstGeom>
            <a:solidFill>
              <a:srgbClr val="FEC564"/>
            </a:solidFill>
            <a:ln w="19050">
              <a:noFill/>
            </a:ln>
            <a:effectLst/>
          </p:spPr>
          <p:txBody>
            <a:bodyPr wrap="square" rtlCol="0">
              <a:spAutoFit/>
            </a:bodyPr>
            <a:lstStyle/>
            <a:p>
              <a:pPr algn="ctr"/>
              <a:r>
                <a:rPr lang="en-US" altLang="zh-CN" sz="2800">
                  <a:solidFill>
                    <a:schemeClr val="bg1"/>
                  </a:solidFill>
                  <a:latin typeface="张海山锐线体简" panose="02000000000000000000" pitchFamily="2" charset="-122"/>
                  <a:ea typeface="张海山锐线体简" panose="02000000000000000000" pitchFamily="2" charset="-122"/>
                </a:rPr>
                <a:t>LOGO</a:t>
              </a:r>
              <a:endParaRPr lang="zh-CN" altLang="en-US" sz="280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a:t>
              </a:r>
              <a:r>
                <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矩形 2"/>
          <p:cNvSpPr/>
          <p:nvPr/>
        </p:nvSpPr>
        <p:spPr>
          <a:xfrm>
            <a:off x="353" y="1960369"/>
            <a:ext cx="4196896" cy="3311914"/>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405491" y="3034658"/>
            <a:ext cx="1423394" cy="1163267"/>
          </a:xfrm>
          <a:prstGeom prst="rect">
            <a:avLst/>
          </a:prstGeom>
          <a:noFill/>
        </p:spPr>
        <p:txBody>
          <a:bodyPr wrap="square" rtlCol="0">
            <a:spAutoFit/>
          </a:bodyPr>
          <a:lstStyle/>
          <a:p>
            <a:pPr algn="ctr"/>
            <a:r>
              <a:rPr lang="en-US" altLang="zh-CN"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 name="直接连接符 4"/>
          <p:cNvCxnSpPr/>
          <p:nvPr/>
        </p:nvCxnSpPr>
        <p:spPr>
          <a:xfrm>
            <a:off x="353" y="1744220"/>
            <a:ext cx="419689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nodeType="afterGroup">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0" y="1651977"/>
            <a:ext cx="12221522" cy="4802346"/>
            <a:chOff x="0" y="1292740"/>
            <a:chExt cx="9148518" cy="3594835"/>
          </a:xfrm>
        </p:grpSpPr>
        <p:grpSp>
          <p:nvGrpSpPr>
            <p:cNvPr id="5" name="组合 4"/>
            <p:cNvGrpSpPr/>
            <p:nvPr/>
          </p:nvGrpSpPr>
          <p:grpSpPr>
            <a:xfrm>
              <a:off x="612315" y="1292740"/>
              <a:ext cx="1698018" cy="1698018"/>
              <a:chOff x="513870" y="1288443"/>
              <a:chExt cx="1895475" cy="1895475"/>
            </a:xfrm>
          </p:grpSpPr>
          <p:sp>
            <p:nvSpPr>
              <p:cNvPr id="7" name="椭圆 6"/>
              <p:cNvSpPr/>
              <p:nvPr/>
            </p:nvSpPr>
            <p:spPr>
              <a:xfrm>
                <a:off x="513870"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8" name="图片 7"/>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666545" y="1445119"/>
                <a:ext cx="1590124" cy="1582123"/>
              </a:xfrm>
              <a:custGeom>
                <a:gdLst>
                  <a:gd name="connsiteX0" fmla="*/ 931758 w 2152746"/>
                  <a:gd name="connsiteY0" fmla="*/ 0 h 2141914"/>
                  <a:gd name="connsiteX1" fmla="*/ 1220988 w 2152746"/>
                  <a:gd name="connsiteY1" fmla="*/ 0 h 2141914"/>
                  <a:gd name="connsiteX2" fmla="*/ 1293300 w 2152746"/>
                  <a:gd name="connsiteY2" fmla="*/ 11036 h 2141914"/>
                  <a:gd name="connsiteX3" fmla="*/ 2152746 w 2152746"/>
                  <a:gd name="connsiteY3" fmla="*/ 1065541 h 2141914"/>
                  <a:gd name="connsiteX4" fmla="*/ 1076373 w 2152746"/>
                  <a:gd name="connsiteY4" fmla="*/ 2141914 h 2141914"/>
                  <a:gd name="connsiteX5" fmla="*/ 0 w 2152746"/>
                  <a:gd name="connsiteY5" fmla="*/ 1065541 h 2141914"/>
                  <a:gd name="connsiteX6" fmla="*/ 859447 w 2152746"/>
                  <a:gd name="connsiteY6" fmla="*/ 11036 h 21419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746" h="2141914">
                    <a:moveTo>
                      <a:pt x="931758" y="0"/>
                    </a:moveTo>
                    <a:lnTo>
                      <a:pt x="1220988" y="0"/>
                    </a:lnTo>
                    <a:lnTo>
                      <a:pt x="1293300" y="11036"/>
                    </a:lnTo>
                    <a:cubicBezTo>
                      <a:pt x="1783785" y="111404"/>
                      <a:pt x="2152746" y="545385"/>
                      <a:pt x="2152746" y="1065541"/>
                    </a:cubicBezTo>
                    <a:cubicBezTo>
                      <a:pt x="2152746" y="1660005"/>
                      <a:pt x="1670837" y="2141914"/>
                      <a:pt x="1076373" y="2141914"/>
                    </a:cubicBezTo>
                    <a:cubicBezTo>
                      <a:pt x="481909" y="2141914"/>
                      <a:pt x="0" y="1660005"/>
                      <a:pt x="0" y="1065541"/>
                    </a:cubicBezTo>
                    <a:cubicBezTo>
                      <a:pt x="0" y="545385"/>
                      <a:pt x="368962" y="111404"/>
                      <a:pt x="859447" y="11036"/>
                    </a:cubicBezTo>
                    <a:close/>
                  </a:path>
                </a:pathLst>
              </a:custGeom>
            </p:spPr>
          </p:pic>
        </p:grpSp>
        <p:grpSp>
          <p:nvGrpSpPr>
            <p:cNvPr id="9" name="组合 8"/>
            <p:cNvGrpSpPr/>
            <p:nvPr/>
          </p:nvGrpSpPr>
          <p:grpSpPr>
            <a:xfrm>
              <a:off x="2679511" y="1292740"/>
              <a:ext cx="1698018" cy="1698018"/>
              <a:chOff x="2609434" y="1288443"/>
              <a:chExt cx="1895475" cy="1895475"/>
            </a:xfrm>
          </p:grpSpPr>
          <p:pic>
            <p:nvPicPr>
              <p:cNvPr id="10" name="图片 9"/>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2762109" y="1441118"/>
                <a:ext cx="1590124" cy="1590124"/>
              </a:xfrm>
              <a:custGeom>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1" name="椭圆 10"/>
              <p:cNvSpPr/>
              <p:nvPr/>
            </p:nvSpPr>
            <p:spPr>
              <a:xfrm>
                <a:off x="260943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11"/>
            <p:cNvGrpSpPr/>
            <p:nvPr/>
          </p:nvGrpSpPr>
          <p:grpSpPr>
            <a:xfrm>
              <a:off x="4746707" y="1292740"/>
              <a:ext cx="1698018" cy="1698018"/>
              <a:chOff x="4547897" y="1288443"/>
              <a:chExt cx="1895475" cy="1895475"/>
            </a:xfrm>
          </p:grpSpPr>
          <p:pic>
            <p:nvPicPr>
              <p:cNvPr id="13" name="图片 12"/>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4700572" y="1441118"/>
                <a:ext cx="1590124" cy="1590124"/>
              </a:xfrm>
              <a:custGeom>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4" name="椭圆 13"/>
              <p:cNvSpPr/>
              <p:nvPr/>
            </p:nvSpPr>
            <p:spPr>
              <a:xfrm>
                <a:off x="4547897"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 name="组合 14"/>
            <p:cNvGrpSpPr/>
            <p:nvPr/>
          </p:nvGrpSpPr>
          <p:grpSpPr>
            <a:xfrm>
              <a:off x="6813903" y="1292740"/>
              <a:ext cx="1698018" cy="1698018"/>
              <a:chOff x="6731744" y="1288443"/>
              <a:chExt cx="1895475" cy="1895475"/>
            </a:xfrm>
          </p:grpSpPr>
          <p:pic>
            <p:nvPicPr>
              <p:cNvPr id="16" name="图片 15"/>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6884419" y="1441118"/>
                <a:ext cx="1590124" cy="1590124"/>
              </a:xfrm>
              <a:custGeom>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7" name="椭圆 16"/>
              <p:cNvSpPr/>
              <p:nvPr/>
            </p:nvSpPr>
            <p:spPr>
              <a:xfrm>
                <a:off x="673174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矩形 17"/>
            <p:cNvSpPr/>
            <p:nvPr/>
          </p:nvSpPr>
          <p:spPr>
            <a:xfrm>
              <a:off x="0" y="3206007"/>
              <a:ext cx="9148518" cy="594000"/>
            </a:xfrm>
            <a:prstGeom prst="rect">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9" name="文本框 75"/>
            <p:cNvSpPr txBox="1"/>
            <p:nvPr/>
          </p:nvSpPr>
          <p:spPr>
            <a:xfrm>
              <a:off x="925905" y="3242177"/>
              <a:ext cx="6903248" cy="259187"/>
            </a:xfrm>
            <a:prstGeom prst="rect">
              <a:avLst/>
            </a:prstGeom>
            <a:noFill/>
          </p:spPr>
          <p:txBody>
            <a:bodyPr wrap="square" rtlCol="0">
              <a:spAutoFit/>
            </a:bodyPr>
            <a:lstStyle/>
            <a:p>
              <a:pPr>
                <a:lnSpc>
                  <a:spcPct val="150000"/>
                </a:lnSpc>
              </a:pPr>
              <a:r>
                <a:rPr lang="en-US" altLang="zh-CN" sz="1100" i="1">
                  <a:solidFill>
                    <a:schemeClr val="bg1"/>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100">
                <a:solidFill>
                  <a:schemeClr val="bg1"/>
                </a:solidFill>
              </a:endParaRPr>
            </a:p>
          </p:txBody>
        </p:sp>
        <p:grpSp>
          <p:nvGrpSpPr>
            <p:cNvPr id="20" name="组合 19"/>
            <p:cNvGrpSpPr/>
            <p:nvPr/>
          </p:nvGrpSpPr>
          <p:grpSpPr>
            <a:xfrm>
              <a:off x="91257" y="3967631"/>
              <a:ext cx="2393320" cy="415306"/>
              <a:chOff x="1287627" y="2719670"/>
              <a:chExt cx="2393320" cy="415306"/>
            </a:xfrm>
          </p:grpSpPr>
          <p:sp>
            <p:nvSpPr>
              <p:cNvPr id="21" name="文本框 77"/>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2" name="文本框 78"/>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3" name="矩形 22"/>
            <p:cNvSpPr/>
            <p:nvPr/>
          </p:nvSpPr>
          <p:spPr>
            <a:xfrm>
              <a:off x="199420"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4" name="组合 23"/>
            <p:cNvGrpSpPr/>
            <p:nvPr/>
          </p:nvGrpSpPr>
          <p:grpSpPr>
            <a:xfrm>
              <a:off x="2270883" y="3967631"/>
              <a:ext cx="2393320" cy="415306"/>
              <a:chOff x="1287627" y="2719670"/>
              <a:chExt cx="2393320" cy="415306"/>
            </a:xfrm>
          </p:grpSpPr>
          <p:sp>
            <p:nvSpPr>
              <p:cNvPr id="25" name="文本框 81"/>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6" name="文本框 82"/>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7" name="矩形 26"/>
            <p:cNvSpPr/>
            <p:nvPr/>
          </p:nvSpPr>
          <p:spPr>
            <a:xfrm>
              <a:off x="2376413"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8" name="组合 27"/>
            <p:cNvGrpSpPr/>
            <p:nvPr/>
          </p:nvGrpSpPr>
          <p:grpSpPr>
            <a:xfrm>
              <a:off x="4450509" y="3967631"/>
              <a:ext cx="2393320" cy="415306"/>
              <a:chOff x="1287627" y="2719670"/>
              <a:chExt cx="2393320" cy="415306"/>
            </a:xfrm>
          </p:grpSpPr>
          <p:sp>
            <p:nvSpPr>
              <p:cNvPr id="29" name="文本框 85"/>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86"/>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1" name="矩形 30"/>
            <p:cNvSpPr/>
            <p:nvPr/>
          </p:nvSpPr>
          <p:spPr>
            <a:xfrm>
              <a:off x="4553406"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33" name="组合 32"/>
            <p:cNvGrpSpPr/>
            <p:nvPr/>
          </p:nvGrpSpPr>
          <p:grpSpPr>
            <a:xfrm>
              <a:off x="6630135" y="3967631"/>
              <a:ext cx="2393320" cy="415306"/>
              <a:chOff x="1287627" y="2719670"/>
              <a:chExt cx="2393320" cy="415306"/>
            </a:xfrm>
          </p:grpSpPr>
          <p:sp>
            <p:nvSpPr>
              <p:cNvPr id="34" name="文本框 89"/>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90"/>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6" name="矩形 35"/>
            <p:cNvSpPr/>
            <p:nvPr/>
          </p:nvSpPr>
          <p:spPr>
            <a:xfrm>
              <a:off x="6730399"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46775" y="1709063"/>
            <a:ext cx="12403927" cy="4245428"/>
            <a:chOff x="-46775" y="1533727"/>
            <a:chExt cx="9195293" cy="3147225"/>
          </a:xfrm>
        </p:grpSpPr>
        <p:sp>
          <p:nvSpPr>
            <p:cNvPr id="5" name="矩形 4"/>
            <p:cNvSpPr/>
            <p:nvPr/>
          </p:nvSpPr>
          <p:spPr>
            <a:xfrm>
              <a:off x="0" y="3735952"/>
              <a:ext cx="9148518" cy="9450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aphicFrame>
          <p:nvGraphicFramePr>
            <p:cNvPr id="7" name="图表 6"/>
            <p:cNvGraphicFramePr/>
            <p:nvPr/>
          </p:nvGraphicFramePr>
          <p:xfrm>
            <a:off x="4386540" y="1533727"/>
            <a:ext cx="2924307" cy="1949537"/>
          </p:xfrm>
          <a:graphic>
            <a:graphicData uri="http://schemas.openxmlformats.org/drawingml/2006/chart">
              <c:chart xmlns:c="http://schemas.openxmlformats.org/drawingml/2006/chart" r:id="rId3"/>
            </a:graphicData>
          </a:graphic>
        </p:graphicFrame>
        <p:sp>
          <p:nvSpPr>
            <p:cNvPr id="8" name="文本框 17"/>
            <p:cNvSpPr txBox="1"/>
            <p:nvPr/>
          </p:nvSpPr>
          <p:spPr>
            <a:xfrm>
              <a:off x="7348076" y="2443349"/>
              <a:ext cx="1420243" cy="250977"/>
            </a:xfrm>
            <a:prstGeom prst="rect">
              <a:avLst/>
            </a:prstGeom>
            <a:noFill/>
          </p:spPr>
          <p:txBody>
            <a:bodyPr wrap="square" rtlCol="0">
              <a:spAutoFit/>
            </a:bodyPr>
            <a:lstStyle/>
            <a:p>
              <a:r>
                <a:rPr lang="en-US" altLang="zh-CN" sz="160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a:solidFill>
                  <a:schemeClr val="bg1">
                    <a:lumMod val="50000"/>
                  </a:schemeClr>
                </a:solidFill>
                <a:latin typeface="Adobe Gothic Std B" panose="020b0800000000000000" pitchFamily="34" charset="-128"/>
              </a:endParaRPr>
            </a:p>
          </p:txBody>
        </p:sp>
        <p:sp>
          <p:nvSpPr>
            <p:cNvPr id="9" name="文本框 18"/>
            <p:cNvSpPr txBox="1"/>
            <p:nvPr/>
          </p:nvSpPr>
          <p:spPr>
            <a:xfrm>
              <a:off x="7348076" y="1896337"/>
              <a:ext cx="1420243" cy="250977"/>
            </a:xfrm>
            <a:prstGeom prst="rect">
              <a:avLst/>
            </a:prstGeom>
            <a:noFill/>
          </p:spPr>
          <p:txBody>
            <a:bodyPr wrap="square" rtlCol="0">
              <a:spAutoFit/>
            </a:bodyPr>
            <a:lstStyle/>
            <a:p>
              <a:r>
                <a:rPr lang="en-US" altLang="zh-CN" sz="160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a:solidFill>
                  <a:schemeClr val="bg1">
                    <a:lumMod val="50000"/>
                  </a:schemeClr>
                </a:solidFill>
                <a:latin typeface="Adobe Gothic Std B" panose="020b0800000000000000" pitchFamily="34" charset="-128"/>
              </a:endParaRPr>
            </a:p>
          </p:txBody>
        </p:sp>
        <p:sp>
          <p:nvSpPr>
            <p:cNvPr id="10" name="文本框 19"/>
            <p:cNvSpPr txBox="1"/>
            <p:nvPr/>
          </p:nvSpPr>
          <p:spPr>
            <a:xfrm>
              <a:off x="7296540" y="1702845"/>
              <a:ext cx="714616" cy="228162"/>
            </a:xfrm>
            <a:prstGeom prst="rect">
              <a:avLst/>
            </a:prstGeom>
            <a:noFill/>
          </p:spPr>
          <p:txBody>
            <a:bodyPr wrap="square" rtlCol="0">
              <a:spAutoFit/>
            </a:bodyPr>
            <a:lstStyle/>
            <a:p>
              <a:r>
                <a:rPr lang="en-US" altLang="zh-CN" sz="140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a:solidFill>
                  <a:schemeClr val="bg1">
                    <a:lumMod val="50000"/>
                  </a:schemeClr>
                </a:solidFill>
                <a:latin typeface="Adobe Gothic Std B" panose="020b0800000000000000" pitchFamily="34" charset="-128"/>
              </a:endParaRPr>
            </a:p>
          </p:txBody>
        </p:sp>
        <p:sp>
          <p:nvSpPr>
            <p:cNvPr id="11" name="文本框 20"/>
            <p:cNvSpPr txBox="1"/>
            <p:nvPr/>
          </p:nvSpPr>
          <p:spPr>
            <a:xfrm>
              <a:off x="7296540" y="2255048"/>
              <a:ext cx="714616" cy="228162"/>
            </a:xfrm>
            <a:prstGeom prst="rect">
              <a:avLst/>
            </a:prstGeom>
            <a:noFill/>
          </p:spPr>
          <p:txBody>
            <a:bodyPr wrap="square" rtlCol="0">
              <a:spAutoFit/>
            </a:bodyPr>
            <a:lstStyle/>
            <a:p>
              <a:r>
                <a:rPr lang="en-US" altLang="zh-CN" sz="140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a:solidFill>
                  <a:schemeClr val="bg1">
                    <a:lumMod val="50000"/>
                  </a:schemeClr>
                </a:solidFill>
                <a:latin typeface="Adobe Gothic Std B" panose="020b0800000000000000" pitchFamily="34" charset="-128"/>
              </a:endParaRPr>
            </a:p>
          </p:txBody>
        </p:sp>
        <p:cxnSp>
          <p:nvCxnSpPr>
            <p:cNvPr id="12" name="直接连接符 11"/>
            <p:cNvCxnSpPr/>
            <p:nvPr/>
          </p:nvCxnSpPr>
          <p:spPr>
            <a:xfrm>
              <a:off x="5774440"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567639"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10252" y="1590001"/>
              <a:ext cx="1" cy="170669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a:off x="832804" y="3845661"/>
              <a:ext cx="333931" cy="333931"/>
            </a:xfrm>
            <a:custGeom>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40"/>
            <p:cNvSpPr txBox="1"/>
            <p:nvPr/>
          </p:nvSpPr>
          <p:spPr>
            <a:xfrm>
              <a:off x="1160934" y="3848848"/>
              <a:ext cx="3227393" cy="433506"/>
            </a:xfrm>
            <a:prstGeom prst="rect">
              <a:avLst/>
            </a:prstGeom>
            <a:noFill/>
          </p:spPr>
          <p:txBody>
            <a:bodyPr wrap="square" rtlCol="0">
              <a:spAutoFit/>
            </a:bodyPr>
            <a:lstStyle/>
            <a:p>
              <a:r>
                <a:rPr lang="en-US" altLang="zh-CN" sz="3200">
                  <a:solidFill>
                    <a:schemeClr val="bg1">
                      <a:lumMod val="50000"/>
                    </a:schemeClr>
                  </a:solidFill>
                  <a:latin typeface="Adobe Gothic Std B" panose="020b0800000000000000" pitchFamily="34" charset="-128"/>
                </a:rPr>
                <a:t>Please enter your title</a:t>
              </a:r>
              <a:endParaRPr lang="zh-CN" altLang="en-US" sz="3200">
                <a:solidFill>
                  <a:schemeClr val="bg1">
                    <a:lumMod val="50000"/>
                  </a:schemeClr>
                </a:solidFill>
                <a:latin typeface="Adobe Gothic Std B" panose="020b0800000000000000" pitchFamily="34" charset="-128"/>
              </a:endParaRPr>
            </a:p>
          </p:txBody>
        </p:sp>
        <p:sp>
          <p:nvSpPr>
            <p:cNvPr id="17" name="矩形 16"/>
            <p:cNvSpPr/>
            <p:nvPr/>
          </p:nvSpPr>
          <p:spPr>
            <a:xfrm>
              <a:off x="534686" y="4220128"/>
              <a:ext cx="3788832" cy="342242"/>
            </a:xfrm>
            <a:prstGeom prst="rect">
              <a:avLst/>
            </a:prstGeom>
          </p:spPr>
          <p:txBody>
            <a:bodyPr wrap="square">
              <a:spAutoFit/>
            </a:bodyPr>
            <a:lstStyle/>
            <a:p>
              <a:r>
                <a:rPr lang="en-US" altLang="zh-CN" sz="1200" err="1">
                  <a:solidFill>
                    <a:schemeClr val="bg1"/>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200">
                <a:solidFill>
                  <a:schemeClr val="bg1"/>
                </a:solidFill>
                <a:latin typeface="冬青黑体简体中文 W3" pitchFamily="2" charset="-122"/>
                <a:ea typeface="冬青黑体简体中文 W3" pitchFamily="2" charset="-122"/>
              </a:endParaRPr>
            </a:p>
          </p:txBody>
        </p:sp>
        <p:sp>
          <p:nvSpPr>
            <p:cNvPr id="18" name="任意多边形 17"/>
            <p:cNvSpPr/>
            <p:nvPr/>
          </p:nvSpPr>
          <p:spPr>
            <a:xfrm>
              <a:off x="5212795" y="3845661"/>
              <a:ext cx="333931" cy="333931"/>
            </a:xfrm>
            <a:custGeom>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文本框 43"/>
            <p:cNvSpPr txBox="1"/>
            <p:nvPr/>
          </p:nvSpPr>
          <p:spPr>
            <a:xfrm>
              <a:off x="5540925" y="3848848"/>
              <a:ext cx="3227393" cy="433506"/>
            </a:xfrm>
            <a:prstGeom prst="rect">
              <a:avLst/>
            </a:prstGeom>
            <a:noFill/>
          </p:spPr>
          <p:txBody>
            <a:bodyPr wrap="square" rtlCol="0">
              <a:spAutoFit/>
            </a:bodyPr>
            <a:lstStyle/>
            <a:p>
              <a:r>
                <a:rPr lang="en-US" altLang="zh-CN" sz="3200">
                  <a:solidFill>
                    <a:schemeClr val="bg1">
                      <a:lumMod val="50000"/>
                    </a:schemeClr>
                  </a:solidFill>
                  <a:latin typeface="Adobe Gothic Std B" panose="020b0800000000000000" pitchFamily="34" charset="-128"/>
                </a:rPr>
                <a:t>Please enter your title</a:t>
              </a:r>
              <a:endParaRPr lang="zh-CN" altLang="en-US" sz="3200">
                <a:solidFill>
                  <a:schemeClr val="bg1">
                    <a:lumMod val="50000"/>
                  </a:schemeClr>
                </a:solidFill>
                <a:latin typeface="Adobe Gothic Std B" panose="020b0800000000000000" pitchFamily="34" charset="-128"/>
              </a:endParaRPr>
            </a:p>
          </p:txBody>
        </p:sp>
        <p:sp>
          <p:nvSpPr>
            <p:cNvPr id="20" name="矩形 19"/>
            <p:cNvSpPr/>
            <p:nvPr/>
          </p:nvSpPr>
          <p:spPr>
            <a:xfrm>
              <a:off x="4914677" y="4220128"/>
              <a:ext cx="3788832" cy="342242"/>
            </a:xfrm>
            <a:prstGeom prst="rect">
              <a:avLst/>
            </a:prstGeom>
          </p:spPr>
          <p:txBody>
            <a:bodyPr wrap="square">
              <a:spAutoFit/>
            </a:bodyPr>
            <a:lstStyle/>
            <a:p>
              <a:r>
                <a:rPr lang="en-US" altLang="zh-CN" sz="1200" err="1">
                  <a:solidFill>
                    <a:schemeClr val="bg1"/>
                  </a:solidFill>
                  <a:latin typeface="冬青黑体简体中文 W3" pitchFamily="2" charset="-122"/>
                  <a:ea typeface="冬青黑体简体中文 W3" pitchFamily="2" charset="-122"/>
                </a:rPr>
                <a:t>Lorem ipsum dolor sit amet, consectetur adipisicing elit, sed do eiusmod tempor incididunt ut labore et dolore magna aliqua. </a:t>
              </a:r>
              <a:endParaRPr lang="zh-CN" altLang="en-US" sz="1200">
                <a:solidFill>
                  <a:schemeClr val="bg1"/>
                </a:solidFill>
                <a:latin typeface="冬青黑体简体中文 W3" pitchFamily="2" charset="-122"/>
                <a:ea typeface="冬青黑体简体中文 W3" pitchFamily="2" charset="-122"/>
              </a:endParaRPr>
            </a:p>
          </p:txBody>
        </p:sp>
        <p:graphicFrame>
          <p:nvGraphicFramePr>
            <p:cNvPr id="21" name="图表 20"/>
            <p:cNvGraphicFramePr/>
            <p:nvPr/>
          </p:nvGraphicFramePr>
          <p:xfrm>
            <a:off x="-46775" y="1533727"/>
            <a:ext cx="2924307" cy="1949537"/>
          </p:xfrm>
          <a:graphic>
            <a:graphicData uri="http://schemas.openxmlformats.org/drawingml/2006/chart">
              <c:chart xmlns:c="http://schemas.openxmlformats.org/drawingml/2006/chart" r:id="rId4"/>
            </a:graphicData>
          </a:graphic>
        </p:graphicFrame>
        <p:sp>
          <p:nvSpPr>
            <p:cNvPr id="22" name="文本框 49"/>
            <p:cNvSpPr txBox="1"/>
            <p:nvPr/>
          </p:nvSpPr>
          <p:spPr>
            <a:xfrm>
              <a:off x="2914761" y="2443349"/>
              <a:ext cx="1420243" cy="250977"/>
            </a:xfrm>
            <a:prstGeom prst="rect">
              <a:avLst/>
            </a:prstGeom>
            <a:noFill/>
          </p:spPr>
          <p:txBody>
            <a:bodyPr wrap="square" rtlCol="0">
              <a:spAutoFit/>
            </a:bodyPr>
            <a:lstStyle/>
            <a:p>
              <a:r>
                <a:rPr lang="en-US" altLang="zh-CN" sz="160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a:solidFill>
                  <a:schemeClr val="bg1">
                    <a:lumMod val="50000"/>
                  </a:schemeClr>
                </a:solidFill>
                <a:latin typeface="Adobe Gothic Std B" panose="020b0800000000000000" pitchFamily="34" charset="-128"/>
              </a:endParaRPr>
            </a:p>
          </p:txBody>
        </p:sp>
        <p:sp>
          <p:nvSpPr>
            <p:cNvPr id="23" name="文本框 50"/>
            <p:cNvSpPr txBox="1"/>
            <p:nvPr/>
          </p:nvSpPr>
          <p:spPr>
            <a:xfrm>
              <a:off x="2914761" y="1896337"/>
              <a:ext cx="1420243" cy="250977"/>
            </a:xfrm>
            <a:prstGeom prst="rect">
              <a:avLst/>
            </a:prstGeom>
            <a:noFill/>
          </p:spPr>
          <p:txBody>
            <a:bodyPr wrap="square" rtlCol="0">
              <a:spAutoFit/>
            </a:bodyPr>
            <a:lstStyle/>
            <a:p>
              <a:r>
                <a:rPr lang="en-US" altLang="zh-CN" sz="160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a:solidFill>
                  <a:schemeClr val="bg1">
                    <a:lumMod val="50000"/>
                  </a:schemeClr>
                </a:solidFill>
                <a:latin typeface="Adobe Gothic Std B" panose="020b0800000000000000" pitchFamily="34" charset="-128"/>
              </a:endParaRPr>
            </a:p>
          </p:txBody>
        </p:sp>
        <p:sp>
          <p:nvSpPr>
            <p:cNvPr id="24" name="文本框 51"/>
            <p:cNvSpPr txBox="1"/>
            <p:nvPr/>
          </p:nvSpPr>
          <p:spPr>
            <a:xfrm>
              <a:off x="2863225" y="1702845"/>
              <a:ext cx="714616" cy="228162"/>
            </a:xfrm>
            <a:prstGeom prst="rect">
              <a:avLst/>
            </a:prstGeom>
            <a:noFill/>
          </p:spPr>
          <p:txBody>
            <a:bodyPr wrap="square" rtlCol="0">
              <a:spAutoFit/>
            </a:bodyPr>
            <a:lstStyle/>
            <a:p>
              <a:r>
                <a:rPr lang="en-US" altLang="zh-CN" sz="140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a:solidFill>
                  <a:schemeClr val="bg1">
                    <a:lumMod val="50000"/>
                  </a:schemeClr>
                </a:solidFill>
                <a:latin typeface="Adobe Gothic Std B" panose="020b0800000000000000" pitchFamily="34" charset="-128"/>
              </a:endParaRPr>
            </a:p>
          </p:txBody>
        </p:sp>
        <p:sp>
          <p:nvSpPr>
            <p:cNvPr id="25" name="文本框 52"/>
            <p:cNvSpPr txBox="1"/>
            <p:nvPr/>
          </p:nvSpPr>
          <p:spPr>
            <a:xfrm>
              <a:off x="2863225" y="2255048"/>
              <a:ext cx="714616" cy="228162"/>
            </a:xfrm>
            <a:prstGeom prst="rect">
              <a:avLst/>
            </a:prstGeom>
            <a:noFill/>
          </p:spPr>
          <p:txBody>
            <a:bodyPr wrap="square" rtlCol="0">
              <a:spAutoFit/>
            </a:bodyPr>
            <a:lstStyle/>
            <a:p>
              <a:r>
                <a:rPr lang="en-US" altLang="zh-CN" sz="140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a:solidFill>
                  <a:schemeClr val="bg1">
                    <a:lumMod val="50000"/>
                  </a:schemeClr>
                </a:solidFill>
                <a:latin typeface="Adobe Gothic Std B" panose="020b0800000000000000" pitchFamily="34" charset="-128"/>
              </a:endParaRPr>
            </a:p>
          </p:txBody>
        </p:sp>
        <p:cxnSp>
          <p:nvCxnSpPr>
            <p:cNvPr id="26" name="直接连接符 25"/>
            <p:cNvCxnSpPr/>
            <p:nvPr/>
          </p:nvCxnSpPr>
          <p:spPr>
            <a:xfrm>
              <a:off x="1341125"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134324"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cxnSp>
        <p:nvCxnSpPr>
          <p:cNvPr id="5" name="直接连接符 4"/>
          <p:cNvCxnSpPr/>
          <p:nvPr/>
        </p:nvCxnSpPr>
        <p:spPr>
          <a:xfrm>
            <a:off x="1059145" y="4128156"/>
            <a:ext cx="10204451" cy="0"/>
          </a:xfrm>
          <a:prstGeom prst="line">
            <a:avLst/>
          </a:prstGeom>
          <a:ln>
            <a:solidFill>
              <a:srgbClr val="1B2153"/>
            </a:solidFill>
          </a:ln>
        </p:spPr>
        <p:style>
          <a:lnRef idx="1">
            <a:schemeClr val="accent1"/>
          </a:lnRef>
          <a:fillRef idx="0">
            <a:schemeClr val="accent1"/>
          </a:fillRef>
          <a:effectRef idx="0">
            <a:schemeClr val="accent1"/>
          </a:effectRef>
          <a:fontRef idx="minor">
            <a:schemeClr val="tx1"/>
          </a:fontRef>
        </p:style>
      </p:cxnSp>
      <p:sp>
        <p:nvSpPr>
          <p:cNvPr id="7" name="Diamond 151"/>
          <p:cNvSpPr/>
          <p:nvPr/>
        </p:nvSpPr>
        <p:spPr>
          <a:xfrm>
            <a:off x="1242998" y="3395376"/>
            <a:ext cx="1440160" cy="1440160"/>
          </a:xfrm>
          <a:prstGeom prst="diamond">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Diamond 152"/>
          <p:cNvSpPr/>
          <p:nvPr/>
        </p:nvSpPr>
        <p:spPr>
          <a:xfrm>
            <a:off x="3331585"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Diamond 153"/>
          <p:cNvSpPr/>
          <p:nvPr/>
        </p:nvSpPr>
        <p:spPr>
          <a:xfrm>
            <a:off x="5458963" y="3395376"/>
            <a:ext cx="1440160" cy="1440160"/>
          </a:xfrm>
          <a:prstGeom prst="diamond">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Diamond 153"/>
          <p:cNvSpPr/>
          <p:nvPr/>
        </p:nvSpPr>
        <p:spPr>
          <a:xfrm>
            <a:off x="7504394"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Diamond 153"/>
          <p:cNvSpPr/>
          <p:nvPr/>
        </p:nvSpPr>
        <p:spPr>
          <a:xfrm>
            <a:off x="9565971" y="3395376"/>
            <a:ext cx="1440160" cy="1440160"/>
          </a:xfrm>
          <a:prstGeom prst="diamond">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文本框 19"/>
          <p:cNvSpPr txBox="1"/>
          <p:nvPr/>
        </p:nvSpPr>
        <p:spPr>
          <a:xfrm>
            <a:off x="1546039" y="3875535"/>
            <a:ext cx="834011" cy="461665"/>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a:t>
            </a:r>
            <a:endParaRPr lang="zh-CN" altLang="en-US" b="1">
              <a:solidFill>
                <a:schemeClr val="bg1"/>
              </a:solidFill>
              <a:latin typeface="微软雅黑" panose="020b0503020204020204" pitchFamily="34" charset="-122"/>
              <a:ea typeface="微软雅黑" panose="020b0503020204020204" pitchFamily="34" charset="-122"/>
            </a:endParaRPr>
          </a:p>
        </p:txBody>
      </p:sp>
      <p:grpSp>
        <p:nvGrpSpPr>
          <p:cNvPr id="13" name="组合 354"/>
          <p:cNvGrpSpPr/>
          <p:nvPr/>
        </p:nvGrpSpPr>
        <p:grpSpPr>
          <a:xfrm>
            <a:off x="1102154" y="2322477"/>
            <a:ext cx="2348825" cy="933843"/>
            <a:chOff x="1343472" y="4037003"/>
            <a:chExt cx="1761619" cy="700382"/>
          </a:xfrm>
        </p:grpSpPr>
        <p:sp>
          <p:nvSpPr>
            <p:cNvPr id="14" name="文本框 355"/>
            <p:cNvSpPr txBox="1"/>
            <p:nvPr/>
          </p:nvSpPr>
          <p:spPr>
            <a:xfrm>
              <a:off x="1454173" y="4360455"/>
              <a:ext cx="1650918" cy="376930"/>
            </a:xfrm>
            <a:prstGeom prst="rect">
              <a:avLst/>
            </a:prstGeom>
            <a:noFill/>
          </p:spPr>
          <p:txBody>
            <a:bodyPr wrap="square" rtlCol="0">
              <a:spAutoFit/>
            </a:bodyPr>
            <a:lstStyle/>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 </a:t>
              </a:r>
              <a:endParaRPr lang="en-US" altLang="zh-CN" sz="1335">
                <a:solidFill>
                  <a:schemeClr val="bg1">
                    <a:lumMod val="50000"/>
                  </a:schemeClr>
                </a:solidFill>
                <a:latin typeface="微软雅黑" panose="020b0503020204020204" pitchFamily="34" charset="-122"/>
                <a:ea typeface="微软雅黑" panose="020b0503020204020204" pitchFamily="34" charset="-122"/>
              </a:endParaRPr>
            </a:p>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5">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356"/>
            <p:cNvSpPr txBox="1"/>
            <p:nvPr/>
          </p:nvSpPr>
          <p:spPr>
            <a:xfrm>
              <a:off x="1343472" y="4037003"/>
              <a:ext cx="1650918" cy="284742"/>
            </a:xfrm>
            <a:prstGeom prst="rect">
              <a:avLst/>
            </a:prstGeom>
            <a:noFill/>
          </p:spPr>
          <p:txBody>
            <a:bodyPr wrap="square" rtlCol="0">
              <a:spAutoFit/>
            </a:bodyPr>
            <a:lstStyle/>
            <a:p>
              <a:r>
                <a:rPr lang="en-US" altLang="zh-CN" sz="1865" b="1">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5" b="1">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354"/>
          <p:cNvGrpSpPr/>
          <p:nvPr/>
        </p:nvGrpSpPr>
        <p:grpSpPr>
          <a:xfrm>
            <a:off x="3271528" y="4871107"/>
            <a:ext cx="2348825" cy="933843"/>
            <a:chOff x="1343472" y="4037003"/>
            <a:chExt cx="1761619" cy="700382"/>
          </a:xfrm>
        </p:grpSpPr>
        <p:sp>
          <p:nvSpPr>
            <p:cNvPr id="17" name="文本框 355"/>
            <p:cNvSpPr txBox="1"/>
            <p:nvPr/>
          </p:nvSpPr>
          <p:spPr>
            <a:xfrm>
              <a:off x="1454173" y="4360455"/>
              <a:ext cx="1650918" cy="376930"/>
            </a:xfrm>
            <a:prstGeom prst="rect">
              <a:avLst/>
            </a:prstGeom>
            <a:noFill/>
          </p:spPr>
          <p:txBody>
            <a:bodyPr wrap="square" rtlCol="0">
              <a:spAutoFit/>
            </a:bodyPr>
            <a:lstStyle/>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 </a:t>
              </a:r>
              <a:endParaRPr lang="en-US" altLang="zh-CN" sz="1335">
                <a:solidFill>
                  <a:schemeClr val="bg1">
                    <a:lumMod val="50000"/>
                  </a:schemeClr>
                </a:solidFill>
                <a:latin typeface="微软雅黑" panose="020b0503020204020204" pitchFamily="34" charset="-122"/>
                <a:ea typeface="微软雅黑" panose="020b0503020204020204" pitchFamily="34" charset="-122"/>
              </a:endParaRPr>
            </a:p>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5">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356"/>
            <p:cNvSpPr txBox="1"/>
            <p:nvPr/>
          </p:nvSpPr>
          <p:spPr>
            <a:xfrm>
              <a:off x="1343472" y="4037003"/>
              <a:ext cx="1650918" cy="284742"/>
            </a:xfrm>
            <a:prstGeom prst="rect">
              <a:avLst/>
            </a:prstGeom>
            <a:noFill/>
          </p:spPr>
          <p:txBody>
            <a:bodyPr wrap="square" rtlCol="0">
              <a:spAutoFit/>
            </a:bodyPr>
            <a:lstStyle/>
            <a:p>
              <a:r>
                <a:rPr lang="en-US" altLang="zh-CN" sz="1865" b="1">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5" b="1">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354"/>
          <p:cNvGrpSpPr/>
          <p:nvPr/>
        </p:nvGrpSpPr>
        <p:grpSpPr>
          <a:xfrm>
            <a:off x="5343954" y="2264265"/>
            <a:ext cx="2348825" cy="933843"/>
            <a:chOff x="1343472" y="4037003"/>
            <a:chExt cx="1761619" cy="700382"/>
          </a:xfrm>
        </p:grpSpPr>
        <p:sp>
          <p:nvSpPr>
            <p:cNvPr id="20" name="文本框 355"/>
            <p:cNvSpPr txBox="1"/>
            <p:nvPr/>
          </p:nvSpPr>
          <p:spPr>
            <a:xfrm>
              <a:off x="1454173" y="4360455"/>
              <a:ext cx="1650918" cy="376930"/>
            </a:xfrm>
            <a:prstGeom prst="rect">
              <a:avLst/>
            </a:prstGeom>
            <a:noFill/>
          </p:spPr>
          <p:txBody>
            <a:bodyPr wrap="square" rtlCol="0">
              <a:spAutoFit/>
            </a:bodyPr>
            <a:lstStyle/>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 </a:t>
              </a:r>
              <a:endParaRPr lang="en-US" altLang="zh-CN" sz="1335">
                <a:solidFill>
                  <a:schemeClr val="bg1">
                    <a:lumMod val="50000"/>
                  </a:schemeClr>
                </a:solidFill>
                <a:latin typeface="微软雅黑" panose="020b0503020204020204" pitchFamily="34" charset="-122"/>
                <a:ea typeface="微软雅黑" panose="020b0503020204020204" pitchFamily="34" charset="-122"/>
              </a:endParaRPr>
            </a:p>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5">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356"/>
            <p:cNvSpPr txBox="1"/>
            <p:nvPr/>
          </p:nvSpPr>
          <p:spPr>
            <a:xfrm>
              <a:off x="1343472" y="4037003"/>
              <a:ext cx="1650918" cy="284742"/>
            </a:xfrm>
            <a:prstGeom prst="rect">
              <a:avLst/>
            </a:prstGeom>
            <a:noFill/>
          </p:spPr>
          <p:txBody>
            <a:bodyPr wrap="square" rtlCol="0">
              <a:spAutoFit/>
            </a:bodyPr>
            <a:lstStyle/>
            <a:p>
              <a:r>
                <a:rPr lang="en-US" altLang="zh-CN" sz="1865" b="1">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5" b="1">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7402795" y="4907950"/>
            <a:ext cx="2348825" cy="933843"/>
            <a:chOff x="1343472" y="4037003"/>
            <a:chExt cx="1761619" cy="700382"/>
          </a:xfrm>
        </p:grpSpPr>
        <p:sp>
          <p:nvSpPr>
            <p:cNvPr id="23" name="文本框 355"/>
            <p:cNvSpPr txBox="1"/>
            <p:nvPr/>
          </p:nvSpPr>
          <p:spPr>
            <a:xfrm>
              <a:off x="1454173" y="4360455"/>
              <a:ext cx="1650918" cy="376930"/>
            </a:xfrm>
            <a:prstGeom prst="rect">
              <a:avLst/>
            </a:prstGeom>
            <a:noFill/>
          </p:spPr>
          <p:txBody>
            <a:bodyPr wrap="square" rtlCol="0">
              <a:spAutoFit/>
            </a:bodyPr>
            <a:lstStyle/>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 </a:t>
              </a:r>
              <a:endParaRPr lang="en-US" altLang="zh-CN" sz="1335">
                <a:solidFill>
                  <a:schemeClr val="bg1">
                    <a:lumMod val="50000"/>
                  </a:schemeClr>
                </a:solidFill>
                <a:latin typeface="微软雅黑" panose="020b0503020204020204" pitchFamily="34" charset="-122"/>
                <a:ea typeface="微软雅黑" panose="020b0503020204020204" pitchFamily="34" charset="-122"/>
              </a:endParaRPr>
            </a:p>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5">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356"/>
            <p:cNvSpPr txBox="1"/>
            <p:nvPr/>
          </p:nvSpPr>
          <p:spPr>
            <a:xfrm>
              <a:off x="1343472" y="4037003"/>
              <a:ext cx="1650918" cy="284742"/>
            </a:xfrm>
            <a:prstGeom prst="rect">
              <a:avLst/>
            </a:prstGeom>
            <a:noFill/>
          </p:spPr>
          <p:txBody>
            <a:bodyPr wrap="square" rtlCol="0">
              <a:spAutoFit/>
            </a:bodyPr>
            <a:lstStyle/>
            <a:p>
              <a:r>
                <a:rPr lang="en-US" altLang="zh-CN" sz="1865" b="1">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5" b="1">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9555445" y="2144887"/>
            <a:ext cx="2348825" cy="933843"/>
            <a:chOff x="1343472" y="4037003"/>
            <a:chExt cx="1761619" cy="700382"/>
          </a:xfrm>
        </p:grpSpPr>
        <p:sp>
          <p:nvSpPr>
            <p:cNvPr id="26" name="文本框 355"/>
            <p:cNvSpPr txBox="1"/>
            <p:nvPr/>
          </p:nvSpPr>
          <p:spPr>
            <a:xfrm>
              <a:off x="1454173" y="4360455"/>
              <a:ext cx="1650918" cy="376930"/>
            </a:xfrm>
            <a:prstGeom prst="rect">
              <a:avLst/>
            </a:prstGeom>
            <a:noFill/>
          </p:spPr>
          <p:txBody>
            <a:bodyPr wrap="square" rtlCol="0">
              <a:spAutoFit/>
            </a:bodyPr>
            <a:lstStyle/>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 </a:t>
              </a:r>
              <a:endParaRPr lang="en-US" altLang="zh-CN" sz="1335">
                <a:solidFill>
                  <a:schemeClr val="bg1">
                    <a:lumMod val="50000"/>
                  </a:schemeClr>
                </a:solidFill>
                <a:latin typeface="微软雅黑" panose="020b0503020204020204" pitchFamily="34" charset="-122"/>
                <a:ea typeface="微软雅黑" panose="020b0503020204020204" pitchFamily="34" charset="-122"/>
              </a:endParaRPr>
            </a:p>
            <a:p>
              <a:r>
                <a:rPr lang="en-US" altLang="zh-CN" sz="1335">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5">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356"/>
            <p:cNvSpPr txBox="1"/>
            <p:nvPr/>
          </p:nvSpPr>
          <p:spPr>
            <a:xfrm>
              <a:off x="1343472" y="4037003"/>
              <a:ext cx="1650918" cy="284742"/>
            </a:xfrm>
            <a:prstGeom prst="rect">
              <a:avLst/>
            </a:prstGeom>
            <a:noFill/>
          </p:spPr>
          <p:txBody>
            <a:bodyPr wrap="square" rtlCol="0">
              <a:spAutoFit/>
            </a:bodyPr>
            <a:lstStyle/>
            <a:p>
              <a:r>
                <a:rPr lang="en-US" altLang="zh-CN" sz="1865" b="1">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5" b="1">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8" name="文本框 19"/>
          <p:cNvSpPr txBox="1"/>
          <p:nvPr/>
        </p:nvSpPr>
        <p:spPr>
          <a:xfrm>
            <a:off x="3653412" y="3875535"/>
            <a:ext cx="834011" cy="461665"/>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9" name="文本框 19"/>
          <p:cNvSpPr txBox="1"/>
          <p:nvPr/>
        </p:nvSpPr>
        <p:spPr>
          <a:xfrm>
            <a:off x="5760785" y="3875535"/>
            <a:ext cx="834011" cy="461665"/>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0" name="文本框 19"/>
          <p:cNvSpPr txBox="1"/>
          <p:nvPr/>
        </p:nvSpPr>
        <p:spPr>
          <a:xfrm>
            <a:off x="7780650" y="3875535"/>
            <a:ext cx="834011" cy="461665"/>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1" name="文本框 19"/>
          <p:cNvSpPr txBox="1"/>
          <p:nvPr/>
        </p:nvSpPr>
        <p:spPr>
          <a:xfrm>
            <a:off x="9868882" y="3875535"/>
            <a:ext cx="834011" cy="461665"/>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a:t>
            </a:r>
            <a:endParaRPr lang="zh-CN" altLang="en-US"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nodeType="afterGroup">
                            <p:stCondLst>
                              <p:cond delay="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100" name="矩形 99"/>
          <p:cNvSpPr/>
          <p:nvPr/>
        </p:nvSpPr>
        <p:spPr>
          <a:xfrm>
            <a:off x="1983401" y="2175569"/>
            <a:ext cx="1440000" cy="1980000"/>
          </a:xfrm>
          <a:prstGeom prst="rect">
            <a:avLst/>
          </a:prstGeom>
          <a:noFill/>
          <a:ln>
            <a:solidFill>
              <a:srgbClr val="FEC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2163401"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4245134" y="2175569"/>
            <a:ext cx="1440000" cy="1980000"/>
          </a:xfrm>
          <a:prstGeom prst="rect">
            <a:avLst/>
          </a:prstGeom>
          <a:noFill/>
          <a:ln>
            <a:solidFill>
              <a:srgbClr val="FEC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4425134"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506867" y="2175569"/>
            <a:ext cx="1440000" cy="1980000"/>
          </a:xfrm>
          <a:prstGeom prst="rect">
            <a:avLst/>
          </a:prstGeom>
          <a:noFill/>
          <a:ln>
            <a:solidFill>
              <a:srgbClr val="FEC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6686867"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8767964" y="2175569"/>
            <a:ext cx="1440000" cy="1980000"/>
          </a:xfrm>
          <a:prstGeom prst="rect">
            <a:avLst/>
          </a:prstGeom>
          <a:noFill/>
          <a:ln>
            <a:solidFill>
              <a:srgbClr val="FEC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8948599"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3"/>
          <p:cNvSpPr txBox="1"/>
          <p:nvPr/>
        </p:nvSpPr>
        <p:spPr>
          <a:xfrm>
            <a:off x="2163830" y="3623007"/>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109" name="文本框 14"/>
          <p:cNvSpPr txBox="1"/>
          <p:nvPr/>
        </p:nvSpPr>
        <p:spPr>
          <a:xfrm>
            <a:off x="4425563" y="3623007"/>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110" name="文本框 15"/>
          <p:cNvSpPr txBox="1"/>
          <p:nvPr/>
        </p:nvSpPr>
        <p:spPr>
          <a:xfrm>
            <a:off x="6689907" y="3623007"/>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111" name="文本框 16"/>
          <p:cNvSpPr txBox="1"/>
          <p:nvPr/>
        </p:nvSpPr>
        <p:spPr>
          <a:xfrm>
            <a:off x="8949028" y="3623007"/>
            <a:ext cx="1079142" cy="338554"/>
          </a:xfrm>
          <a:prstGeom prst="rect">
            <a:avLst/>
          </a:prstGeom>
          <a:noFill/>
        </p:spPr>
        <p:txBody>
          <a:bodyPr wrap="none" rtlCol="0">
            <a:spAutoFit/>
          </a:bodyPr>
          <a:lstStyle/>
          <a:p>
            <a:pPr algn="ctr"/>
            <a:r>
              <a:rPr lang="en-US" altLang="zh-CN" sz="1600">
                <a:solidFill>
                  <a:schemeClr val="bg1">
                    <a:lumMod val="50000"/>
                  </a:schemeClr>
                </a:solidFill>
              </a:rPr>
              <a:t>TEXT HERE</a:t>
            </a:r>
            <a:endParaRPr lang="zh-CN" altLang="en-US" sz="1600">
              <a:solidFill>
                <a:schemeClr val="bg1">
                  <a:lumMod val="50000"/>
                </a:schemeClr>
              </a:solidFill>
            </a:endParaRPr>
          </a:p>
        </p:txBody>
      </p:sp>
      <p:sp>
        <p:nvSpPr>
          <p:cNvPr id="112" name="矩形 111"/>
          <p:cNvSpPr/>
          <p:nvPr/>
        </p:nvSpPr>
        <p:spPr>
          <a:xfrm>
            <a:off x="838200" y="4623606"/>
            <a:ext cx="10512425" cy="900246"/>
          </a:xfrm>
          <a:prstGeom prst="rect">
            <a:avLst/>
          </a:prstGeom>
        </p:spPr>
        <p:txBody>
          <a:bodyPr wrap="square">
            <a:spAutoFit/>
          </a:bodyPr>
          <a:lstStyle/>
          <a:p>
            <a:pPr>
              <a:lnSpc>
                <a:spcPct val="125000"/>
              </a:lnSpc>
            </a:pPr>
            <a:r>
              <a:rPr lang="en-US" altLang="zh-CN" sz="1400">
                <a:solidFill>
                  <a:schemeClr val="bg1">
                    <a:lumMod val="50000"/>
                  </a:schemeClr>
                </a:solidFill>
              </a:rPr>
              <a:t>Your design looks awesome by the way. People tend to read writing. This text will not appear in a consistent order. Using default text is a simple way to create the appearance of content without having to create it. Humans are creative beings. If it is not real text, they will focus on the design.</a:t>
            </a:r>
            <a:endParaRPr lang="en-US" altLang="zh-CN" sz="1400">
              <a:solidFill>
                <a:schemeClr val="bg1">
                  <a:lumMod val="50000"/>
                </a:schemeClr>
              </a:solidFill>
            </a:endParaRPr>
          </a:p>
        </p:txBody>
      </p:sp>
      <p:sp>
        <p:nvSpPr>
          <p:cNvPr id="113" name="KSO_Shape"/>
          <p:cNvSpPr>
            <a:spLocks noChangeAspect="1"/>
          </p:cNvSpPr>
          <p:nvPr/>
        </p:nvSpPr>
        <p:spPr>
          <a:xfrm>
            <a:off x="4695134" y="2669400"/>
            <a:ext cx="540000" cy="503100"/>
          </a:xfrm>
          <a:custGeom>
            <a:rect l="l" t="t" r="r" b="b"/>
            <a:pathLst>
              <a:path w="969654" h="903533">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14" name="KSO_Shape"/>
          <p:cNvSpPr>
            <a:spLocks noChangeAspect="1"/>
          </p:cNvSpPr>
          <p:nvPr/>
        </p:nvSpPr>
        <p:spPr>
          <a:xfrm>
            <a:off x="2433401" y="2669400"/>
            <a:ext cx="540000" cy="439200"/>
          </a:xfrm>
          <a:custGeom>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15" name="Freeform 16"/>
          <p:cNvSpPr>
            <a:spLocks noChangeAspect="1"/>
          </p:cNvSpPr>
          <p:nvPr/>
        </p:nvSpPr>
        <p:spPr bwMode="auto">
          <a:xfrm>
            <a:off x="6956867" y="2717885"/>
            <a:ext cx="540000" cy="440705"/>
          </a:xfrm>
          <a:custGeom>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p:spPr>
        <p:txBody>
          <a:bodyPr/>
          <a:lstStyle/>
          <a:p>
            <a:endParaRPr lang="zh-CN" altLang="en-US"/>
          </a:p>
        </p:txBody>
      </p:sp>
      <p:sp>
        <p:nvSpPr>
          <p:cNvPr id="116" name="Freeform 24"/>
          <p:cNvSpPr>
            <a:spLocks noChangeAspect="1"/>
          </p:cNvSpPr>
          <p:nvPr/>
        </p:nvSpPr>
        <p:spPr bwMode="auto">
          <a:xfrm>
            <a:off x="9361540" y="2650950"/>
            <a:ext cx="254118" cy="540000"/>
          </a:xfrm>
          <a:custGeom>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250"/>
                                        <p:tgtEl>
                                          <p:spTgt spid="100"/>
                                        </p:tgtEl>
                                      </p:cBhvr>
                                    </p:animEffect>
                                    <p:anim calcmode="lin" valueType="num">
                                      <p:cBhvr>
                                        <p:cTn id="12" dur="250" fill="hold"/>
                                        <p:tgtEl>
                                          <p:spTgt spid="100"/>
                                        </p:tgtEl>
                                        <p:attrNameLst>
                                          <p:attrName>ppt_x</p:attrName>
                                        </p:attrNameLst>
                                      </p:cBhvr>
                                      <p:tavLst>
                                        <p:tav tm="0">
                                          <p:val>
                                            <p:strVal val="#ppt_x"/>
                                          </p:val>
                                        </p:tav>
                                        <p:tav tm="100000">
                                          <p:val>
                                            <p:strVal val="#ppt_x"/>
                                          </p:val>
                                        </p:tav>
                                      </p:tavLst>
                                    </p:anim>
                                    <p:anim calcmode="lin" valueType="num">
                                      <p:cBhvr>
                                        <p:cTn id="13" dur="250" fill="hold"/>
                                        <p:tgtEl>
                                          <p:spTgt spid="10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250"/>
                                        <p:tgtEl>
                                          <p:spTgt spid="101"/>
                                        </p:tgtEl>
                                      </p:cBhvr>
                                    </p:animEffect>
                                    <p:anim calcmode="lin" valueType="num">
                                      <p:cBhvr>
                                        <p:cTn id="18" dur="250" fill="hold"/>
                                        <p:tgtEl>
                                          <p:spTgt spid="101"/>
                                        </p:tgtEl>
                                        <p:attrNameLst>
                                          <p:attrName>ppt_x</p:attrName>
                                        </p:attrNameLst>
                                      </p:cBhvr>
                                      <p:tavLst>
                                        <p:tav tm="0">
                                          <p:val>
                                            <p:strVal val="#ppt_x"/>
                                          </p:val>
                                        </p:tav>
                                        <p:tav tm="100000">
                                          <p:val>
                                            <p:strVal val="#ppt_x"/>
                                          </p:val>
                                        </p:tav>
                                      </p:tavLst>
                                    </p:anim>
                                    <p:anim calcmode="lin" valueType="num">
                                      <p:cBhvr>
                                        <p:cTn id="19" dur="250" fill="hold"/>
                                        <p:tgtEl>
                                          <p:spTgt spid="10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250"/>
                                        <p:tgtEl>
                                          <p:spTgt spid="102"/>
                                        </p:tgtEl>
                                      </p:cBhvr>
                                    </p:animEffect>
                                    <p:anim calcmode="lin" valueType="num">
                                      <p:cBhvr>
                                        <p:cTn id="24" dur="250" fill="hold"/>
                                        <p:tgtEl>
                                          <p:spTgt spid="102"/>
                                        </p:tgtEl>
                                        <p:attrNameLst>
                                          <p:attrName>ppt_x</p:attrName>
                                        </p:attrNameLst>
                                      </p:cBhvr>
                                      <p:tavLst>
                                        <p:tav tm="0">
                                          <p:val>
                                            <p:strVal val="#ppt_x"/>
                                          </p:val>
                                        </p:tav>
                                        <p:tav tm="100000">
                                          <p:val>
                                            <p:strVal val="#ppt_x"/>
                                          </p:val>
                                        </p:tav>
                                      </p:tavLst>
                                    </p:anim>
                                    <p:anim calcmode="lin" valueType="num">
                                      <p:cBhvr>
                                        <p:cTn id="25" dur="250" fill="hold"/>
                                        <p:tgtEl>
                                          <p:spTgt spid="10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fade">
                                      <p:cBhvr>
                                        <p:cTn id="29" dur="250"/>
                                        <p:tgtEl>
                                          <p:spTgt spid="103"/>
                                        </p:tgtEl>
                                      </p:cBhvr>
                                    </p:animEffect>
                                    <p:anim calcmode="lin" valueType="num">
                                      <p:cBhvr>
                                        <p:cTn id="30" dur="250" fill="hold"/>
                                        <p:tgtEl>
                                          <p:spTgt spid="103"/>
                                        </p:tgtEl>
                                        <p:attrNameLst>
                                          <p:attrName>ppt_x</p:attrName>
                                        </p:attrNameLst>
                                      </p:cBhvr>
                                      <p:tavLst>
                                        <p:tav tm="0">
                                          <p:val>
                                            <p:strVal val="#ppt_x"/>
                                          </p:val>
                                        </p:tav>
                                        <p:tav tm="100000">
                                          <p:val>
                                            <p:strVal val="#ppt_x"/>
                                          </p:val>
                                        </p:tav>
                                      </p:tavLst>
                                    </p:anim>
                                    <p:anim calcmode="lin" valueType="num">
                                      <p:cBhvr>
                                        <p:cTn id="31" dur="250" fill="hold"/>
                                        <p:tgtEl>
                                          <p:spTgt spid="10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anim calcmode="lin" valueType="num">
                                      <p:cBhvr>
                                        <p:cTn id="36" dur="250" fill="hold"/>
                                        <p:tgtEl>
                                          <p:spTgt spid="104"/>
                                        </p:tgtEl>
                                        <p:attrNameLst>
                                          <p:attrName>ppt_x</p:attrName>
                                        </p:attrNameLst>
                                      </p:cBhvr>
                                      <p:tavLst>
                                        <p:tav tm="0">
                                          <p:val>
                                            <p:strVal val="#ppt_x"/>
                                          </p:val>
                                        </p:tav>
                                        <p:tav tm="100000">
                                          <p:val>
                                            <p:strVal val="#ppt_x"/>
                                          </p:val>
                                        </p:tav>
                                      </p:tavLst>
                                    </p:anim>
                                    <p:anim calcmode="lin" valueType="num">
                                      <p:cBhvr>
                                        <p:cTn id="37" dur="250" fill="hold"/>
                                        <p:tgtEl>
                                          <p:spTgt spid="104"/>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fade">
                                      <p:cBhvr>
                                        <p:cTn id="41" dur="250"/>
                                        <p:tgtEl>
                                          <p:spTgt spid="105"/>
                                        </p:tgtEl>
                                      </p:cBhvr>
                                    </p:animEffect>
                                    <p:anim calcmode="lin" valueType="num">
                                      <p:cBhvr>
                                        <p:cTn id="42" dur="250" fill="hold"/>
                                        <p:tgtEl>
                                          <p:spTgt spid="105"/>
                                        </p:tgtEl>
                                        <p:attrNameLst>
                                          <p:attrName>ppt_x</p:attrName>
                                        </p:attrNameLst>
                                      </p:cBhvr>
                                      <p:tavLst>
                                        <p:tav tm="0">
                                          <p:val>
                                            <p:strVal val="#ppt_x"/>
                                          </p:val>
                                        </p:tav>
                                        <p:tav tm="100000">
                                          <p:val>
                                            <p:strVal val="#ppt_x"/>
                                          </p:val>
                                        </p:tav>
                                      </p:tavLst>
                                    </p:anim>
                                    <p:anim calcmode="lin" valueType="num">
                                      <p:cBhvr>
                                        <p:cTn id="43" dur="250" fill="hold"/>
                                        <p:tgtEl>
                                          <p:spTgt spid="1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250"/>
                                        <p:tgtEl>
                                          <p:spTgt spid="106"/>
                                        </p:tgtEl>
                                      </p:cBhvr>
                                    </p:animEffect>
                                    <p:anim calcmode="lin" valueType="num">
                                      <p:cBhvr>
                                        <p:cTn id="48" dur="250" fill="hold"/>
                                        <p:tgtEl>
                                          <p:spTgt spid="106"/>
                                        </p:tgtEl>
                                        <p:attrNameLst>
                                          <p:attrName>ppt_x</p:attrName>
                                        </p:attrNameLst>
                                      </p:cBhvr>
                                      <p:tavLst>
                                        <p:tav tm="0">
                                          <p:val>
                                            <p:strVal val="#ppt_x"/>
                                          </p:val>
                                        </p:tav>
                                        <p:tav tm="100000">
                                          <p:val>
                                            <p:strVal val="#ppt_x"/>
                                          </p:val>
                                        </p:tav>
                                      </p:tavLst>
                                    </p:anim>
                                    <p:anim calcmode="lin" valueType="num">
                                      <p:cBhvr>
                                        <p:cTn id="49" dur="250" fill="hold"/>
                                        <p:tgtEl>
                                          <p:spTgt spid="10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250"/>
                                        <p:tgtEl>
                                          <p:spTgt spid="107"/>
                                        </p:tgtEl>
                                      </p:cBhvr>
                                    </p:animEffect>
                                    <p:anim calcmode="lin" valueType="num">
                                      <p:cBhvr>
                                        <p:cTn id="54" dur="250" fill="hold"/>
                                        <p:tgtEl>
                                          <p:spTgt spid="107"/>
                                        </p:tgtEl>
                                        <p:attrNameLst>
                                          <p:attrName>ppt_x</p:attrName>
                                        </p:attrNameLst>
                                      </p:cBhvr>
                                      <p:tavLst>
                                        <p:tav tm="0">
                                          <p:val>
                                            <p:strVal val="#ppt_x"/>
                                          </p:val>
                                        </p:tav>
                                        <p:tav tm="100000">
                                          <p:val>
                                            <p:strVal val="#ppt_x"/>
                                          </p:val>
                                        </p:tav>
                                      </p:tavLst>
                                    </p:anim>
                                    <p:anim calcmode="lin" valueType="num">
                                      <p:cBhvr>
                                        <p:cTn id="55" dur="250" fill="hold"/>
                                        <p:tgtEl>
                                          <p:spTgt spid="10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08"/>
                                        </p:tgtEl>
                                        <p:attrNameLst>
                                          <p:attrName>style.visibility</p:attrName>
                                        </p:attrNameLst>
                                      </p:cBhvr>
                                      <p:to>
                                        <p:strVal val="visible"/>
                                      </p:to>
                                    </p:set>
                                    <p:animEffect transition="in" filter="fade">
                                      <p:cBhvr>
                                        <p:cTn id="59" dur="250"/>
                                        <p:tgtEl>
                                          <p:spTgt spid="108"/>
                                        </p:tgtEl>
                                      </p:cBhvr>
                                    </p:animEffect>
                                    <p:anim calcmode="lin" valueType="num">
                                      <p:cBhvr>
                                        <p:cTn id="60" dur="250" fill="hold"/>
                                        <p:tgtEl>
                                          <p:spTgt spid="108"/>
                                        </p:tgtEl>
                                        <p:attrNameLst>
                                          <p:attrName>ppt_x</p:attrName>
                                        </p:attrNameLst>
                                      </p:cBhvr>
                                      <p:tavLst>
                                        <p:tav tm="0">
                                          <p:val>
                                            <p:strVal val="#ppt_x"/>
                                          </p:val>
                                        </p:tav>
                                        <p:tav tm="100000">
                                          <p:val>
                                            <p:strVal val="#ppt_x"/>
                                          </p:val>
                                        </p:tav>
                                      </p:tavLst>
                                    </p:anim>
                                    <p:anim calcmode="lin" valueType="num">
                                      <p:cBhvr>
                                        <p:cTn id="61" dur="250" fill="hold"/>
                                        <p:tgtEl>
                                          <p:spTgt spid="108"/>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fade">
                                      <p:cBhvr>
                                        <p:cTn id="65" dur="250"/>
                                        <p:tgtEl>
                                          <p:spTgt spid="109"/>
                                        </p:tgtEl>
                                      </p:cBhvr>
                                    </p:animEffect>
                                    <p:anim calcmode="lin" valueType="num">
                                      <p:cBhvr>
                                        <p:cTn id="66" dur="250" fill="hold"/>
                                        <p:tgtEl>
                                          <p:spTgt spid="109"/>
                                        </p:tgtEl>
                                        <p:attrNameLst>
                                          <p:attrName>ppt_x</p:attrName>
                                        </p:attrNameLst>
                                      </p:cBhvr>
                                      <p:tavLst>
                                        <p:tav tm="0">
                                          <p:val>
                                            <p:strVal val="#ppt_x"/>
                                          </p:val>
                                        </p:tav>
                                        <p:tav tm="100000">
                                          <p:val>
                                            <p:strVal val="#ppt_x"/>
                                          </p:val>
                                        </p:tav>
                                      </p:tavLst>
                                    </p:anim>
                                    <p:anim calcmode="lin" valueType="num">
                                      <p:cBhvr>
                                        <p:cTn id="67" dur="250" fill="hold"/>
                                        <p:tgtEl>
                                          <p:spTgt spid="109"/>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fade">
                                      <p:cBhvr>
                                        <p:cTn id="71" dur="250"/>
                                        <p:tgtEl>
                                          <p:spTgt spid="110"/>
                                        </p:tgtEl>
                                      </p:cBhvr>
                                    </p:animEffect>
                                    <p:anim calcmode="lin" valueType="num">
                                      <p:cBhvr>
                                        <p:cTn id="72" dur="250" fill="hold"/>
                                        <p:tgtEl>
                                          <p:spTgt spid="110"/>
                                        </p:tgtEl>
                                        <p:attrNameLst>
                                          <p:attrName>ppt_x</p:attrName>
                                        </p:attrNameLst>
                                      </p:cBhvr>
                                      <p:tavLst>
                                        <p:tav tm="0">
                                          <p:val>
                                            <p:strVal val="#ppt_x"/>
                                          </p:val>
                                        </p:tav>
                                        <p:tav tm="100000">
                                          <p:val>
                                            <p:strVal val="#ppt_x"/>
                                          </p:val>
                                        </p:tav>
                                      </p:tavLst>
                                    </p:anim>
                                    <p:anim calcmode="lin" valueType="num">
                                      <p:cBhvr>
                                        <p:cTn id="73" dur="250" fill="hold"/>
                                        <p:tgtEl>
                                          <p:spTgt spid="110"/>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250"/>
                                        <p:tgtEl>
                                          <p:spTgt spid="111"/>
                                        </p:tgtEl>
                                      </p:cBhvr>
                                    </p:animEffect>
                                    <p:anim calcmode="lin" valueType="num">
                                      <p:cBhvr>
                                        <p:cTn id="78" dur="250" fill="hold"/>
                                        <p:tgtEl>
                                          <p:spTgt spid="111"/>
                                        </p:tgtEl>
                                        <p:attrNameLst>
                                          <p:attrName>ppt_x</p:attrName>
                                        </p:attrNameLst>
                                      </p:cBhvr>
                                      <p:tavLst>
                                        <p:tav tm="0">
                                          <p:val>
                                            <p:strVal val="#ppt_x"/>
                                          </p:val>
                                        </p:tav>
                                        <p:tav tm="100000">
                                          <p:val>
                                            <p:strVal val="#ppt_x"/>
                                          </p:val>
                                        </p:tav>
                                      </p:tavLst>
                                    </p:anim>
                                    <p:anim calcmode="lin" valueType="num">
                                      <p:cBhvr>
                                        <p:cTn id="79" dur="250" fill="hold"/>
                                        <p:tgtEl>
                                          <p:spTgt spid="11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12"/>
                                        </p:tgtEl>
                                        <p:attrNameLst>
                                          <p:attrName>style.visibility</p:attrName>
                                        </p:attrNameLst>
                                      </p:cBhvr>
                                      <p:to>
                                        <p:strVal val="visible"/>
                                      </p:to>
                                    </p:set>
                                    <p:animEffect transition="in" filter="fade">
                                      <p:cBhvr>
                                        <p:cTn id="83" dur="250"/>
                                        <p:tgtEl>
                                          <p:spTgt spid="112"/>
                                        </p:tgtEl>
                                      </p:cBhvr>
                                    </p:animEffect>
                                    <p:anim calcmode="lin" valueType="num">
                                      <p:cBhvr>
                                        <p:cTn id="84" dur="250" fill="hold"/>
                                        <p:tgtEl>
                                          <p:spTgt spid="112"/>
                                        </p:tgtEl>
                                        <p:attrNameLst>
                                          <p:attrName>ppt_x</p:attrName>
                                        </p:attrNameLst>
                                      </p:cBhvr>
                                      <p:tavLst>
                                        <p:tav tm="0">
                                          <p:val>
                                            <p:strVal val="#ppt_x"/>
                                          </p:val>
                                        </p:tav>
                                        <p:tav tm="100000">
                                          <p:val>
                                            <p:strVal val="#ppt_x"/>
                                          </p:val>
                                        </p:tav>
                                      </p:tavLst>
                                    </p:anim>
                                    <p:anim calcmode="lin" valueType="num">
                                      <p:cBhvr>
                                        <p:cTn id="85" dur="250" fill="hold"/>
                                        <p:tgtEl>
                                          <p:spTgt spid="11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250"/>
                                        <p:tgtEl>
                                          <p:spTgt spid="113"/>
                                        </p:tgtEl>
                                      </p:cBhvr>
                                    </p:animEffect>
                                    <p:anim calcmode="lin" valueType="num">
                                      <p:cBhvr>
                                        <p:cTn id="90" dur="250" fill="hold"/>
                                        <p:tgtEl>
                                          <p:spTgt spid="113"/>
                                        </p:tgtEl>
                                        <p:attrNameLst>
                                          <p:attrName>ppt_x</p:attrName>
                                        </p:attrNameLst>
                                      </p:cBhvr>
                                      <p:tavLst>
                                        <p:tav tm="0">
                                          <p:val>
                                            <p:strVal val="#ppt_x"/>
                                          </p:val>
                                        </p:tav>
                                        <p:tav tm="100000">
                                          <p:val>
                                            <p:strVal val="#ppt_x"/>
                                          </p:val>
                                        </p:tav>
                                      </p:tavLst>
                                    </p:anim>
                                    <p:anim calcmode="lin" valueType="num">
                                      <p:cBhvr>
                                        <p:cTn id="91" dur="250" fill="hold"/>
                                        <p:tgtEl>
                                          <p:spTgt spid="113"/>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fade">
                                      <p:cBhvr>
                                        <p:cTn id="95" dur="250"/>
                                        <p:tgtEl>
                                          <p:spTgt spid="114"/>
                                        </p:tgtEl>
                                      </p:cBhvr>
                                    </p:animEffect>
                                    <p:anim calcmode="lin" valueType="num">
                                      <p:cBhvr>
                                        <p:cTn id="96" dur="250" fill="hold"/>
                                        <p:tgtEl>
                                          <p:spTgt spid="114"/>
                                        </p:tgtEl>
                                        <p:attrNameLst>
                                          <p:attrName>ppt_x</p:attrName>
                                        </p:attrNameLst>
                                      </p:cBhvr>
                                      <p:tavLst>
                                        <p:tav tm="0">
                                          <p:val>
                                            <p:strVal val="#ppt_x"/>
                                          </p:val>
                                        </p:tav>
                                        <p:tav tm="100000">
                                          <p:val>
                                            <p:strVal val="#ppt_x"/>
                                          </p:val>
                                        </p:tav>
                                      </p:tavLst>
                                    </p:anim>
                                    <p:anim calcmode="lin" valueType="num">
                                      <p:cBhvr>
                                        <p:cTn id="97" dur="250" fill="hold"/>
                                        <p:tgtEl>
                                          <p:spTgt spid="114"/>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115"/>
                                        </p:tgtEl>
                                        <p:attrNameLst>
                                          <p:attrName>style.visibility</p:attrName>
                                        </p:attrNameLst>
                                      </p:cBhvr>
                                      <p:to>
                                        <p:strVal val="visible"/>
                                      </p:to>
                                    </p:set>
                                    <p:animEffect transition="in" filter="fade">
                                      <p:cBhvr>
                                        <p:cTn id="101" dur="250"/>
                                        <p:tgtEl>
                                          <p:spTgt spid="115"/>
                                        </p:tgtEl>
                                      </p:cBhvr>
                                    </p:animEffect>
                                    <p:anim calcmode="lin" valueType="num">
                                      <p:cBhvr>
                                        <p:cTn id="102" dur="250" fill="hold"/>
                                        <p:tgtEl>
                                          <p:spTgt spid="115"/>
                                        </p:tgtEl>
                                        <p:attrNameLst>
                                          <p:attrName>ppt_x</p:attrName>
                                        </p:attrNameLst>
                                      </p:cBhvr>
                                      <p:tavLst>
                                        <p:tav tm="0">
                                          <p:val>
                                            <p:strVal val="#ppt_x"/>
                                          </p:val>
                                        </p:tav>
                                        <p:tav tm="100000">
                                          <p:val>
                                            <p:strVal val="#ppt_x"/>
                                          </p:val>
                                        </p:tav>
                                      </p:tavLst>
                                    </p:anim>
                                    <p:anim calcmode="lin" valueType="num">
                                      <p:cBhvr>
                                        <p:cTn id="103" dur="250" fill="hold"/>
                                        <p:tgtEl>
                                          <p:spTgt spid="115"/>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fade">
                                      <p:cBhvr>
                                        <p:cTn id="107" dur="250"/>
                                        <p:tgtEl>
                                          <p:spTgt spid="116"/>
                                        </p:tgtEl>
                                      </p:cBhvr>
                                    </p:animEffect>
                                    <p:anim calcmode="lin" valueType="num">
                                      <p:cBhvr>
                                        <p:cTn id="108" dur="250" fill="hold"/>
                                        <p:tgtEl>
                                          <p:spTgt spid="116"/>
                                        </p:tgtEl>
                                        <p:attrNameLst>
                                          <p:attrName>ppt_x</p:attrName>
                                        </p:attrNameLst>
                                      </p:cBhvr>
                                      <p:tavLst>
                                        <p:tav tm="0">
                                          <p:val>
                                            <p:strVal val="#ppt_x"/>
                                          </p:val>
                                        </p:tav>
                                        <p:tav tm="100000">
                                          <p:val>
                                            <p:strVal val="#ppt_x"/>
                                          </p:val>
                                        </p:tav>
                                      </p:tavLst>
                                    </p:anim>
                                    <p:anim calcmode="lin" valueType="num">
                                      <p:cBhvr>
                                        <p:cTn id="109" dur="25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8" grpId="0"/>
      <p:bldP spid="109" grpId="0"/>
      <p:bldP spid="110" grpId="0"/>
      <p:bldP spid="111" grpId="0"/>
      <p:bldP spid="112" grpId="0"/>
      <p:bldP spid="113" grpId="0" animBg="1"/>
      <p:bldP spid="114" grpId="0" animBg="1"/>
      <p:bldP spid="115" grpId="0" animBg="1"/>
      <p:bldP spid="116"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5" name="椭圆 4"/>
          <p:cNvSpPr/>
          <p:nvPr/>
        </p:nvSpPr>
        <p:spPr>
          <a:xfrm>
            <a:off x="2096246"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457949" y="5104441"/>
            <a:ext cx="914400" cy="914400"/>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7"/>
          <p:cNvSpPr/>
          <p:nvPr/>
        </p:nvSpPr>
        <p:spPr>
          <a:xfrm>
            <a:off x="6819652"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8"/>
          <p:cNvSpPr/>
          <p:nvPr/>
        </p:nvSpPr>
        <p:spPr>
          <a:xfrm>
            <a:off x="9181355" y="5104441"/>
            <a:ext cx="914400" cy="914400"/>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1563446" y="2086415"/>
            <a:ext cx="1980000" cy="2827279"/>
          </a:xfrm>
          <a:custGeom>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3925149" y="2086415"/>
            <a:ext cx="1980000" cy="2827279"/>
          </a:xfrm>
          <a:custGeom>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任意多边形 11"/>
          <p:cNvSpPr/>
          <p:nvPr/>
        </p:nvSpPr>
        <p:spPr>
          <a:xfrm>
            <a:off x="6286852" y="2086415"/>
            <a:ext cx="1980000" cy="2827279"/>
          </a:xfrm>
          <a:custGeom>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8648555" y="2086415"/>
            <a:ext cx="1980000" cy="2827279"/>
          </a:xfrm>
          <a:custGeom>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 name="Group 4"/>
          <p:cNvGrpSpPr>
            <a:grpSpLocks noChangeAspect="1"/>
          </p:cNvGrpSpPr>
          <p:nvPr/>
        </p:nvGrpSpPr>
        <p:grpSpPr>
          <a:xfrm>
            <a:off x="4645149" y="5294236"/>
            <a:ext cx="540000" cy="534809"/>
            <a:chOff x="3684" y="2007"/>
            <a:chExt cx="312" cy="309"/>
          </a:xfrm>
          <a:solidFill>
            <a:schemeClr val="bg1"/>
          </a:solidFill>
        </p:grpSpPr>
        <p:sp>
          <p:nvSpPr>
            <p:cNvPr id="15" name="Freeform 5"/>
            <p:cNvSpPr>
              <a:spLocks noEditPoints="1"/>
            </p:cNvSpPr>
            <p:nvPr/>
          </p:nvSpPr>
          <p:spPr bwMode="auto">
            <a:xfrm>
              <a:off x="3684" y="2036"/>
              <a:ext cx="283" cy="280"/>
            </a:xfrm>
            <a:custGeom>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5">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
            <p:cNvSpPr>
              <a:spLocks noEditPoints="1"/>
            </p:cNvSpPr>
            <p:nvPr/>
          </p:nvSpPr>
          <p:spPr bwMode="auto">
            <a:xfrm>
              <a:off x="3822" y="2161"/>
              <a:ext cx="48" cy="49"/>
            </a:xfrm>
            <a:custGeom>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a:spLocks noEditPoints="1"/>
            </p:cNvSpPr>
            <p:nvPr/>
          </p:nvSpPr>
          <p:spPr bwMode="auto">
            <a:xfrm>
              <a:off x="3948" y="2007"/>
              <a:ext cx="48" cy="48"/>
            </a:xfrm>
            <a:custGeom>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a:spLocks noEditPoints="1"/>
            </p:cNvSpPr>
            <p:nvPr/>
          </p:nvSpPr>
          <p:spPr bwMode="auto">
            <a:xfrm>
              <a:off x="3764" y="2152"/>
              <a:ext cx="39" cy="38"/>
            </a:xfrm>
            <a:custGeom>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Freeform 5"/>
          <p:cNvSpPr>
            <a:spLocks noChangeAspect="1" noEditPoints="1"/>
          </p:cNvSpPr>
          <p:nvPr/>
        </p:nvSpPr>
        <p:spPr bwMode="auto">
          <a:xfrm>
            <a:off x="2346195" y="5309641"/>
            <a:ext cx="414502" cy="504000"/>
          </a:xfrm>
          <a:custGeom>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2" name="Group 5"/>
          <p:cNvGrpSpPr>
            <a:grpSpLocks noChangeAspect="1"/>
          </p:cNvGrpSpPr>
          <p:nvPr/>
        </p:nvGrpSpPr>
        <p:grpSpPr>
          <a:xfrm>
            <a:off x="7006852" y="5268747"/>
            <a:ext cx="540000" cy="502711"/>
            <a:chOff x="1577" y="314"/>
            <a:chExt cx="782" cy="728"/>
          </a:xfrm>
          <a:solidFill>
            <a:schemeClr val="bg1"/>
          </a:solidFill>
        </p:grpSpPr>
        <p:sp>
          <p:nvSpPr>
            <p:cNvPr id="23" name="Freeform 6"/>
            <p:cNvSpPr>
              <a:spLocks noEditPoints="1"/>
            </p:cNvSpPr>
            <p:nvPr/>
          </p:nvSpPr>
          <p:spPr bwMode="auto">
            <a:xfrm>
              <a:off x="1577" y="314"/>
              <a:ext cx="389" cy="649"/>
            </a:xfrm>
            <a:custGeom>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
            <p:cNvSpPr/>
            <p:nvPr/>
          </p:nvSpPr>
          <p:spPr bwMode="auto">
            <a:xfrm>
              <a:off x="1599" y="965"/>
              <a:ext cx="345" cy="77"/>
            </a:xfrm>
            <a:custGeom>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
            <p:cNvSpPr/>
            <p:nvPr/>
          </p:nvSpPr>
          <p:spPr bwMode="auto">
            <a:xfrm>
              <a:off x="1944" y="751"/>
              <a:ext cx="341" cy="150"/>
            </a:xfrm>
            <a:custGeom>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2">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p:nvPr/>
          </p:nvSpPr>
          <p:spPr bwMode="auto">
            <a:xfrm>
              <a:off x="1873" y="684"/>
              <a:ext cx="486" cy="288"/>
            </a:xfrm>
            <a:custGeom>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0">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
            <p:cNvSpPr/>
            <p:nvPr/>
          </p:nvSpPr>
          <p:spPr bwMode="auto">
            <a:xfrm>
              <a:off x="1839" y="415"/>
              <a:ext cx="189" cy="367"/>
            </a:xfrm>
            <a:custGeom>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2"/>
            <p:cNvSpPr/>
            <p:nvPr/>
          </p:nvSpPr>
          <p:spPr bwMode="auto">
            <a:xfrm>
              <a:off x="1892" y="541"/>
              <a:ext cx="97" cy="188"/>
            </a:xfrm>
            <a:custGeom>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3"/>
            <p:cNvSpPr>
              <a:spLocks noEditPoints="1"/>
            </p:cNvSpPr>
            <p:nvPr/>
          </p:nvSpPr>
          <p:spPr bwMode="auto">
            <a:xfrm>
              <a:off x="1754" y="529"/>
              <a:ext cx="447" cy="446"/>
            </a:xfrm>
            <a:custGeom>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5"/>
          <p:cNvSpPr>
            <a:spLocks noChangeAspect="1" noEditPoints="1"/>
          </p:cNvSpPr>
          <p:nvPr/>
        </p:nvSpPr>
        <p:spPr bwMode="auto">
          <a:xfrm>
            <a:off x="9368555" y="5369565"/>
            <a:ext cx="540000" cy="400063"/>
          </a:xfrm>
          <a:custGeom>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31"/>
          <p:cNvSpPr txBox="1"/>
          <p:nvPr/>
        </p:nvSpPr>
        <p:spPr>
          <a:xfrm>
            <a:off x="1971716" y="2288342"/>
            <a:ext cx="1163460" cy="369653"/>
          </a:xfrm>
          <a:prstGeom prst="rect">
            <a:avLst/>
          </a:prstGeom>
          <a:noFill/>
        </p:spPr>
        <p:txBody>
          <a:bodyPr wrap="none" rtlCol="0">
            <a:spAutoFit/>
          </a:bodyPr>
          <a:lstStyle/>
          <a:p>
            <a:pPr algn="ctr">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4" name="文本框 32"/>
          <p:cNvSpPr txBox="1"/>
          <p:nvPr/>
        </p:nvSpPr>
        <p:spPr>
          <a:xfrm>
            <a:off x="4333419" y="2288342"/>
            <a:ext cx="1163460" cy="369653"/>
          </a:xfrm>
          <a:prstGeom prst="rect">
            <a:avLst/>
          </a:prstGeom>
          <a:noFill/>
        </p:spPr>
        <p:txBody>
          <a:bodyPr wrap="none" rtlCol="0">
            <a:spAutoFit/>
          </a:bodyPr>
          <a:lstStyle/>
          <a:p>
            <a:pPr algn="ctr">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5" name="文本框 33"/>
          <p:cNvSpPr txBox="1"/>
          <p:nvPr/>
        </p:nvSpPr>
        <p:spPr>
          <a:xfrm>
            <a:off x="6693741" y="2288342"/>
            <a:ext cx="1163460" cy="369653"/>
          </a:xfrm>
          <a:prstGeom prst="rect">
            <a:avLst/>
          </a:prstGeom>
          <a:noFill/>
        </p:spPr>
        <p:txBody>
          <a:bodyPr wrap="none" rtlCol="0">
            <a:spAutoFit/>
          </a:bodyPr>
          <a:lstStyle/>
          <a:p>
            <a:pPr algn="ctr">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6" name="文本框 34"/>
          <p:cNvSpPr txBox="1"/>
          <p:nvPr/>
        </p:nvSpPr>
        <p:spPr>
          <a:xfrm>
            <a:off x="9056825" y="2288342"/>
            <a:ext cx="1163460" cy="369653"/>
          </a:xfrm>
          <a:prstGeom prst="rect">
            <a:avLst/>
          </a:prstGeom>
          <a:noFill/>
        </p:spPr>
        <p:txBody>
          <a:bodyPr wrap="none" rtlCol="0">
            <a:spAutoFit/>
          </a:bodyPr>
          <a:lstStyle/>
          <a:p>
            <a:pPr algn="ctr">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7" name="文本框 35"/>
          <p:cNvSpPr txBox="1"/>
          <p:nvPr/>
        </p:nvSpPr>
        <p:spPr>
          <a:xfrm>
            <a:off x="1563447" y="2761457"/>
            <a:ext cx="1980000" cy="1320233"/>
          </a:xfrm>
          <a:prstGeom prst="rect">
            <a:avLst/>
          </a:prstGeom>
          <a:noFill/>
        </p:spPr>
        <p:txBody>
          <a:bodyPr wrap="square" rtlCol="0">
            <a:spAutoFit/>
          </a:bodyPr>
          <a:lstStyle/>
          <a:p>
            <a:pPr algn="ctr">
              <a:lnSpc>
                <a:spcPct val="114000"/>
              </a:lnSpc>
              <a:spcAft>
                <a:spcPts val="1000"/>
              </a:spcAft>
            </a:pPr>
            <a:r>
              <a:rPr lang="en-US" altLang="zh-CN" sz="1400">
                <a:solidFill>
                  <a:schemeClr val="bg1"/>
                </a:solidFill>
              </a:rPr>
              <a:t>It looks even better with you using this text. Whoever evaluates your text cannot evaluate the way you write. </a:t>
            </a:r>
            <a:endParaRPr lang="zh-CN" altLang="en-US" sz="1400">
              <a:solidFill>
                <a:schemeClr val="bg1"/>
              </a:solidFill>
            </a:endParaRPr>
          </a:p>
        </p:txBody>
      </p:sp>
      <p:sp>
        <p:nvSpPr>
          <p:cNvPr id="38" name="文本框 36"/>
          <p:cNvSpPr txBox="1"/>
          <p:nvPr/>
        </p:nvSpPr>
        <p:spPr>
          <a:xfrm>
            <a:off x="3925148" y="2761457"/>
            <a:ext cx="1980000" cy="1320233"/>
          </a:xfrm>
          <a:prstGeom prst="rect">
            <a:avLst/>
          </a:prstGeom>
          <a:noFill/>
        </p:spPr>
        <p:txBody>
          <a:bodyPr wrap="square" rtlCol="0">
            <a:spAutoFit/>
          </a:bodyPr>
          <a:lstStyle/>
          <a:p>
            <a:pPr algn="ctr">
              <a:lnSpc>
                <a:spcPct val="114000"/>
              </a:lnSpc>
              <a:spcAft>
                <a:spcPts val="1000"/>
              </a:spcAft>
            </a:pPr>
            <a:r>
              <a:rPr lang="en-US" altLang="zh-CN" sz="1400">
                <a:solidFill>
                  <a:schemeClr val="bg1"/>
                </a:solidFill>
              </a:rPr>
              <a:t>It looks even better with you using this text. Whoever evaluates your text cannot evaluate the way you write. </a:t>
            </a:r>
            <a:endParaRPr lang="zh-CN" altLang="en-US" sz="1400">
              <a:solidFill>
                <a:schemeClr val="bg1"/>
              </a:solidFill>
            </a:endParaRPr>
          </a:p>
        </p:txBody>
      </p:sp>
      <p:sp>
        <p:nvSpPr>
          <p:cNvPr id="39" name="文本框 37"/>
          <p:cNvSpPr txBox="1"/>
          <p:nvPr/>
        </p:nvSpPr>
        <p:spPr>
          <a:xfrm>
            <a:off x="6285471" y="2761457"/>
            <a:ext cx="1980000" cy="1320233"/>
          </a:xfrm>
          <a:prstGeom prst="rect">
            <a:avLst/>
          </a:prstGeom>
          <a:noFill/>
        </p:spPr>
        <p:txBody>
          <a:bodyPr wrap="square" rtlCol="0">
            <a:spAutoFit/>
          </a:bodyPr>
          <a:lstStyle/>
          <a:p>
            <a:pPr algn="ctr">
              <a:lnSpc>
                <a:spcPct val="114000"/>
              </a:lnSpc>
              <a:spcAft>
                <a:spcPts val="1000"/>
              </a:spcAft>
            </a:pPr>
            <a:r>
              <a:rPr lang="en-US" altLang="zh-CN" sz="1400">
                <a:solidFill>
                  <a:schemeClr val="bg1"/>
                </a:solidFill>
              </a:rPr>
              <a:t>It looks even better with you using this text. Whoever evaluates your text cannot evaluate the way you write. </a:t>
            </a:r>
            <a:endParaRPr lang="zh-CN" altLang="en-US" sz="1400">
              <a:solidFill>
                <a:schemeClr val="bg1"/>
              </a:solidFill>
            </a:endParaRPr>
          </a:p>
        </p:txBody>
      </p:sp>
      <p:sp>
        <p:nvSpPr>
          <p:cNvPr id="40" name="文本框 38"/>
          <p:cNvSpPr txBox="1"/>
          <p:nvPr/>
        </p:nvSpPr>
        <p:spPr>
          <a:xfrm>
            <a:off x="8645793" y="2761457"/>
            <a:ext cx="1980000" cy="1320233"/>
          </a:xfrm>
          <a:prstGeom prst="rect">
            <a:avLst/>
          </a:prstGeom>
          <a:noFill/>
        </p:spPr>
        <p:txBody>
          <a:bodyPr wrap="square" rtlCol="0">
            <a:spAutoFit/>
          </a:bodyPr>
          <a:lstStyle/>
          <a:p>
            <a:pPr algn="ctr">
              <a:lnSpc>
                <a:spcPct val="114000"/>
              </a:lnSpc>
              <a:spcAft>
                <a:spcPts val="1000"/>
              </a:spcAft>
            </a:pPr>
            <a:r>
              <a:rPr lang="en-US" altLang="zh-CN" sz="1400">
                <a:solidFill>
                  <a:schemeClr val="bg1"/>
                </a:solidFill>
              </a:rPr>
              <a:t>It looks even better with you using this text. Whoever evaluates your text cannot evaluate the way you write. </a:t>
            </a:r>
            <a:endParaRPr lang="zh-CN" altLang="en-US" sz="14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250"/>
                                        <p:tgtEl>
                                          <p:spTgt spid="31"/>
                                        </p:tgtEl>
                                      </p:cBhvr>
                                    </p:animEffect>
                                    <p:anim calcmode="lin" valueType="num">
                                      <p:cBhvr>
                                        <p:cTn id="78" dur="250" fill="hold"/>
                                        <p:tgtEl>
                                          <p:spTgt spid="31"/>
                                        </p:tgtEl>
                                        <p:attrNameLst>
                                          <p:attrName>ppt_x</p:attrName>
                                        </p:attrNameLst>
                                      </p:cBhvr>
                                      <p:tavLst>
                                        <p:tav tm="0">
                                          <p:val>
                                            <p:strVal val="#ppt_x"/>
                                          </p:val>
                                        </p:tav>
                                        <p:tav tm="100000">
                                          <p:val>
                                            <p:strVal val="#ppt_x"/>
                                          </p:val>
                                        </p:tav>
                                      </p:tavLst>
                                    </p:anim>
                                    <p:anim calcmode="lin" valueType="num">
                                      <p:cBhvr>
                                        <p:cTn id="79" dur="250" fill="hold"/>
                                        <p:tgtEl>
                                          <p:spTgt spid="3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250"/>
                                        <p:tgtEl>
                                          <p:spTgt spid="33"/>
                                        </p:tgtEl>
                                      </p:cBhvr>
                                    </p:animEffect>
                                    <p:anim calcmode="lin" valueType="num">
                                      <p:cBhvr>
                                        <p:cTn id="84" dur="250" fill="hold"/>
                                        <p:tgtEl>
                                          <p:spTgt spid="33"/>
                                        </p:tgtEl>
                                        <p:attrNameLst>
                                          <p:attrName>ppt_x</p:attrName>
                                        </p:attrNameLst>
                                      </p:cBhvr>
                                      <p:tavLst>
                                        <p:tav tm="0">
                                          <p:val>
                                            <p:strVal val="#ppt_x"/>
                                          </p:val>
                                        </p:tav>
                                        <p:tav tm="100000">
                                          <p:val>
                                            <p:strVal val="#ppt_x"/>
                                          </p:val>
                                        </p:tav>
                                      </p:tavLst>
                                    </p:anim>
                                    <p:anim calcmode="lin" valueType="num">
                                      <p:cBhvr>
                                        <p:cTn id="85" dur="250" fill="hold"/>
                                        <p:tgtEl>
                                          <p:spTgt spid="33"/>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250"/>
                                        <p:tgtEl>
                                          <p:spTgt spid="34"/>
                                        </p:tgtEl>
                                      </p:cBhvr>
                                    </p:animEffect>
                                    <p:anim calcmode="lin" valueType="num">
                                      <p:cBhvr>
                                        <p:cTn id="90" dur="250" fill="hold"/>
                                        <p:tgtEl>
                                          <p:spTgt spid="34"/>
                                        </p:tgtEl>
                                        <p:attrNameLst>
                                          <p:attrName>ppt_x</p:attrName>
                                        </p:attrNameLst>
                                      </p:cBhvr>
                                      <p:tavLst>
                                        <p:tav tm="0">
                                          <p:val>
                                            <p:strVal val="#ppt_x"/>
                                          </p:val>
                                        </p:tav>
                                        <p:tav tm="100000">
                                          <p:val>
                                            <p:strVal val="#ppt_x"/>
                                          </p:val>
                                        </p:tav>
                                      </p:tavLst>
                                    </p:anim>
                                    <p:anim calcmode="lin" valueType="num">
                                      <p:cBhvr>
                                        <p:cTn id="91" dur="250" fill="hold"/>
                                        <p:tgtEl>
                                          <p:spTgt spid="34"/>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250"/>
                                        <p:tgtEl>
                                          <p:spTgt spid="35"/>
                                        </p:tgtEl>
                                      </p:cBhvr>
                                    </p:animEffect>
                                    <p:anim calcmode="lin" valueType="num">
                                      <p:cBhvr>
                                        <p:cTn id="96" dur="250" fill="hold"/>
                                        <p:tgtEl>
                                          <p:spTgt spid="35"/>
                                        </p:tgtEl>
                                        <p:attrNameLst>
                                          <p:attrName>ppt_x</p:attrName>
                                        </p:attrNameLst>
                                      </p:cBhvr>
                                      <p:tavLst>
                                        <p:tav tm="0">
                                          <p:val>
                                            <p:strVal val="#ppt_x"/>
                                          </p:val>
                                        </p:tav>
                                        <p:tav tm="100000">
                                          <p:val>
                                            <p:strVal val="#ppt_x"/>
                                          </p:val>
                                        </p:tav>
                                      </p:tavLst>
                                    </p:anim>
                                    <p:anim calcmode="lin" valueType="num">
                                      <p:cBhvr>
                                        <p:cTn id="97" dur="250" fill="hold"/>
                                        <p:tgtEl>
                                          <p:spTgt spid="35"/>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250"/>
                                        <p:tgtEl>
                                          <p:spTgt spid="36"/>
                                        </p:tgtEl>
                                      </p:cBhvr>
                                    </p:animEffect>
                                    <p:anim calcmode="lin" valueType="num">
                                      <p:cBhvr>
                                        <p:cTn id="102" dur="250" fill="hold"/>
                                        <p:tgtEl>
                                          <p:spTgt spid="36"/>
                                        </p:tgtEl>
                                        <p:attrNameLst>
                                          <p:attrName>ppt_x</p:attrName>
                                        </p:attrNameLst>
                                      </p:cBhvr>
                                      <p:tavLst>
                                        <p:tav tm="0">
                                          <p:val>
                                            <p:strVal val="#ppt_x"/>
                                          </p:val>
                                        </p:tav>
                                        <p:tav tm="100000">
                                          <p:val>
                                            <p:strVal val="#ppt_x"/>
                                          </p:val>
                                        </p:tav>
                                      </p:tavLst>
                                    </p:anim>
                                    <p:anim calcmode="lin" valueType="num">
                                      <p:cBhvr>
                                        <p:cTn id="103" dur="250" fill="hold"/>
                                        <p:tgtEl>
                                          <p:spTgt spid="36"/>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50"/>
                                        <p:tgtEl>
                                          <p:spTgt spid="37"/>
                                        </p:tgtEl>
                                      </p:cBhvr>
                                    </p:animEffect>
                                    <p:anim calcmode="lin" valueType="num">
                                      <p:cBhvr>
                                        <p:cTn id="108" dur="250" fill="hold"/>
                                        <p:tgtEl>
                                          <p:spTgt spid="37"/>
                                        </p:tgtEl>
                                        <p:attrNameLst>
                                          <p:attrName>ppt_x</p:attrName>
                                        </p:attrNameLst>
                                      </p:cBhvr>
                                      <p:tavLst>
                                        <p:tav tm="0">
                                          <p:val>
                                            <p:strVal val="#ppt_x"/>
                                          </p:val>
                                        </p:tav>
                                        <p:tav tm="100000">
                                          <p:val>
                                            <p:strVal val="#ppt_x"/>
                                          </p:val>
                                        </p:tav>
                                      </p:tavLst>
                                    </p:anim>
                                    <p:anim calcmode="lin" valueType="num">
                                      <p:cBhvr>
                                        <p:cTn id="109" dur="250" fill="hold"/>
                                        <p:tgtEl>
                                          <p:spTgt spid="37"/>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250"/>
                                        <p:tgtEl>
                                          <p:spTgt spid="38"/>
                                        </p:tgtEl>
                                      </p:cBhvr>
                                    </p:animEffect>
                                    <p:anim calcmode="lin" valueType="num">
                                      <p:cBhvr>
                                        <p:cTn id="114" dur="250" fill="hold"/>
                                        <p:tgtEl>
                                          <p:spTgt spid="38"/>
                                        </p:tgtEl>
                                        <p:attrNameLst>
                                          <p:attrName>ppt_x</p:attrName>
                                        </p:attrNameLst>
                                      </p:cBhvr>
                                      <p:tavLst>
                                        <p:tav tm="0">
                                          <p:val>
                                            <p:strVal val="#ppt_x"/>
                                          </p:val>
                                        </p:tav>
                                        <p:tav tm="100000">
                                          <p:val>
                                            <p:strVal val="#ppt_x"/>
                                          </p:val>
                                        </p:tav>
                                      </p:tavLst>
                                    </p:anim>
                                    <p:anim calcmode="lin" valueType="num">
                                      <p:cBhvr>
                                        <p:cTn id="115" dur="250" fill="hold"/>
                                        <p:tgtEl>
                                          <p:spTgt spid="38"/>
                                        </p:tgtEl>
                                        <p:attrNameLst>
                                          <p:attrName>ppt_y</p:attrName>
                                        </p:attrNameLst>
                                      </p:cBhvr>
                                      <p:tavLst>
                                        <p:tav tm="0">
                                          <p:val>
                                            <p:strVal val="#ppt_y+.1"/>
                                          </p:val>
                                        </p:tav>
                                        <p:tav tm="100000">
                                          <p:val>
                                            <p:strVal val="#ppt_y"/>
                                          </p:val>
                                        </p:tav>
                                      </p:tavLst>
                                    </p:anim>
                                  </p:childTnLst>
                                </p:cTn>
                              </p:par>
                            </p:childTnLst>
                          </p:cTn>
                        </p:par>
                        <p:par>
                          <p:cTn id="116" fill="hold" nodeType="afterGroup">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250"/>
                                        <p:tgtEl>
                                          <p:spTgt spid="39"/>
                                        </p:tgtEl>
                                      </p:cBhvr>
                                    </p:animEffect>
                                    <p:anim calcmode="lin" valueType="num">
                                      <p:cBhvr>
                                        <p:cTn id="120" dur="250" fill="hold"/>
                                        <p:tgtEl>
                                          <p:spTgt spid="39"/>
                                        </p:tgtEl>
                                        <p:attrNameLst>
                                          <p:attrName>ppt_x</p:attrName>
                                        </p:attrNameLst>
                                      </p:cBhvr>
                                      <p:tavLst>
                                        <p:tav tm="0">
                                          <p:val>
                                            <p:strVal val="#ppt_x"/>
                                          </p:val>
                                        </p:tav>
                                        <p:tav tm="100000">
                                          <p:val>
                                            <p:strVal val="#ppt_x"/>
                                          </p:val>
                                        </p:tav>
                                      </p:tavLst>
                                    </p:anim>
                                    <p:anim calcmode="lin" valueType="num">
                                      <p:cBhvr>
                                        <p:cTn id="121" dur="250" fill="hold"/>
                                        <p:tgtEl>
                                          <p:spTgt spid="39"/>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40"/>
                                        </p:tgtEl>
                                        <p:attrNameLst>
                                          <p:attrName>style.visibility</p:attrName>
                                        </p:attrNameLst>
                                      </p:cBhvr>
                                      <p:to>
                                        <p:strVal val="visible"/>
                                      </p:to>
                                    </p:set>
                                    <p:animEffect transition="in" filter="fade">
                                      <p:cBhvr>
                                        <p:cTn id="125" dur="250"/>
                                        <p:tgtEl>
                                          <p:spTgt spid="40"/>
                                        </p:tgtEl>
                                      </p:cBhvr>
                                    </p:animEffect>
                                    <p:anim calcmode="lin" valueType="num">
                                      <p:cBhvr>
                                        <p:cTn id="126" dur="250" fill="hold"/>
                                        <p:tgtEl>
                                          <p:spTgt spid="40"/>
                                        </p:tgtEl>
                                        <p:attrNameLst>
                                          <p:attrName>ppt_x</p:attrName>
                                        </p:attrNameLst>
                                      </p:cBhvr>
                                      <p:tavLst>
                                        <p:tav tm="0">
                                          <p:val>
                                            <p:strVal val="#ppt_x"/>
                                          </p:val>
                                        </p:tav>
                                        <p:tav tm="100000">
                                          <p:val>
                                            <p:strVal val="#ppt_x"/>
                                          </p:val>
                                        </p:tav>
                                      </p:tavLst>
                                    </p:anim>
                                    <p:anim calcmode="lin" valueType="num">
                                      <p:cBhvr>
                                        <p:cTn id="127"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21" grpId="0" animBg="1"/>
      <p:bldP spid="31" grpId="0" animBg="1"/>
      <p:bldP spid="33" grpId="0"/>
      <p:bldP spid="34" grpId="0"/>
      <p:bldP spid="35" grpId="0"/>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353" y="-18058"/>
            <a:ext cx="12858044" cy="7250709"/>
          </a:xfrm>
          <a:prstGeom prst="rect">
            <a:avLst/>
          </a:prstGeom>
          <a:blipFill dpi="0" rotWithShape="1">
            <a:blip r:embed="rId2"/>
            <a:stretch>
              <a:fillRect/>
            </a:stretch>
          </a:blipFill>
        </p:spPr>
      </p:pic>
      <p:sp>
        <p:nvSpPr>
          <p:cNvPr id="12" name="文本框 281"/>
          <p:cNvSpPr txBox="1"/>
          <p:nvPr/>
        </p:nvSpPr>
        <p:spPr>
          <a:xfrm>
            <a:off x="3533970" y="4791904"/>
            <a:ext cx="5192447" cy="369332"/>
          </a:xfrm>
          <a:prstGeom prst="rect">
            <a:avLst/>
          </a:prstGeom>
          <a:noFill/>
        </p:spPr>
        <p:txBody>
          <a:bodyPr wrap="none" rtlCol="0">
            <a:spAutoFit/>
          </a:bodyPr>
          <a:lstStyle/>
          <a:p>
            <a:pPr algn="ctr"/>
            <a:r>
              <a:rPr lang="zh-CN" altLang="en-US">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a:solidFill>
                  <a:schemeClr val="bg1">
                    <a:lumMod val="85000"/>
                  </a:schemeClr>
                </a:solidFill>
                <a:latin typeface="微软雅黑" panose="020b0503020204020204" pitchFamily="34" charset="-122"/>
                <a:ea typeface="微软雅黑" panose="020b0503020204020204" pitchFamily="34" charset="-122"/>
              </a:rPr>
              <a:t>PPT</a:t>
            </a:r>
            <a:endParaRPr lang="zh-CN" altLang="en-US">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997200" y="1592677"/>
            <a:ext cx="6291943" cy="2987214"/>
            <a:chOff x="2997200" y="1087840"/>
            <a:chExt cx="6291943" cy="2987214"/>
          </a:xfrm>
        </p:grpSpPr>
        <p:sp>
          <p:nvSpPr>
            <p:cNvPr id="14" name="文本框 283"/>
            <p:cNvSpPr txBox="1"/>
            <p:nvPr/>
          </p:nvSpPr>
          <p:spPr>
            <a:xfrm>
              <a:off x="3194305" y="3025355"/>
              <a:ext cx="5929828" cy="954107"/>
            </a:xfrm>
            <a:prstGeom prst="rect">
              <a:avLst/>
            </a:prstGeom>
            <a:noFill/>
          </p:spPr>
          <p:txBody>
            <a:bodyPr wrap="none" rtlCol="0">
              <a:spAutoFit/>
            </a:bodyPr>
            <a:lstStyle/>
            <a:p>
              <a:pPr algn="ctr"/>
              <a:r>
                <a:rPr lang="zh-CN" altLang="en-US" sz="5600">
                  <a:solidFill>
                    <a:schemeClr val="bg1">
                      <a:lumMod val="85000"/>
                    </a:schemeClr>
                  </a:solidFill>
                  <a:latin typeface="微软雅黑" panose="020b0503020204020204" pitchFamily="34" charset="-122"/>
                  <a:ea typeface="微软雅黑" panose="020b0503020204020204" pitchFamily="34" charset="-122"/>
                </a:rPr>
                <a:t>谢谢</a:t>
              </a:r>
              <a:r>
                <a:rPr lang="zh-CN" altLang="en-US" sz="5600">
                  <a:solidFill>
                    <a:srgbClr val="EAB151"/>
                  </a:solidFill>
                  <a:latin typeface="微软雅黑" panose="020b0503020204020204" pitchFamily="34" charset="-122"/>
                  <a:ea typeface="微软雅黑" panose="020b0503020204020204" pitchFamily="34" charset="-122"/>
                </a:rPr>
                <a:t>您的</a:t>
              </a:r>
              <a:r>
                <a:rPr lang="zh-CN" altLang="en-US" sz="5600" b="1">
                  <a:solidFill>
                    <a:srgbClr val="EAB151"/>
                  </a:solidFill>
                  <a:latin typeface="微软雅黑" panose="020b0503020204020204" pitchFamily="34" charset="-122"/>
                  <a:ea typeface="微软雅黑" panose="020b0503020204020204" pitchFamily="34" charset="-122"/>
                </a:rPr>
                <a:t>观看</a:t>
              </a:r>
              <a:r>
                <a:rPr lang="zh-CN" altLang="en-US" sz="5600" b="1">
                  <a:solidFill>
                    <a:schemeClr val="bg1">
                      <a:lumMod val="85000"/>
                    </a:schemeClr>
                  </a:solidFill>
                  <a:latin typeface="微软雅黑" panose="020b0503020204020204" pitchFamily="34" charset="-122"/>
                  <a:ea typeface="微软雅黑" panose="020b0503020204020204" pitchFamily="34" charset="-122"/>
                </a:rPr>
                <a:t>指导</a:t>
              </a:r>
              <a:endParaRPr lang="zh-CN" altLang="en-US" sz="5600" b="1">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997200" y="2919354"/>
              <a:ext cx="6291943" cy="1155700"/>
              <a:chOff x="2959100" y="2919354"/>
              <a:chExt cx="6291943" cy="1155700"/>
            </a:xfrm>
          </p:grpSpPr>
          <p:cxnSp>
            <p:nvCxnSpPr>
              <p:cNvPr id="24" name="直接连接符 23"/>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83"/>
            <p:cNvSpPr txBox="1"/>
            <p:nvPr/>
          </p:nvSpPr>
          <p:spPr>
            <a:xfrm>
              <a:off x="4105290" y="1087840"/>
              <a:ext cx="4067140" cy="1862048"/>
            </a:xfrm>
            <a:prstGeom prst="rect">
              <a:avLst/>
            </a:prstGeom>
            <a:noFill/>
          </p:spPr>
          <p:txBody>
            <a:bodyPr wrap="none" rtlCol="0">
              <a:spAutoFit/>
            </a:bodyPr>
            <a:lstStyle/>
            <a:p>
              <a:pPr algn="ctr"/>
              <a:r>
                <a:rPr lang="en-US" altLang="zh-CN" sz="11500" b="1">
                  <a:solidFill>
                    <a:schemeClr val="bg1">
                      <a:lumMod val="85000"/>
                    </a:schemeClr>
                  </a:solidFill>
                  <a:latin typeface="微软雅黑" panose="020b0503020204020204" pitchFamily="34" charset="-122"/>
                  <a:ea typeface="微软雅黑" panose="020b0503020204020204" pitchFamily="34" charset="-122"/>
                </a:rPr>
                <a:t>20</a:t>
              </a:r>
              <a:r>
                <a:rPr lang="en-US" altLang="zh-CN" sz="11500" b="1">
                  <a:solidFill>
                    <a:srgbClr val="EAB151"/>
                  </a:solidFill>
                  <a:latin typeface="微软雅黑" panose="020b0503020204020204" pitchFamily="34" charset="-122"/>
                  <a:ea typeface="微软雅黑" panose="020b0503020204020204" pitchFamily="34" charset="-122"/>
                </a:rPr>
                <a:t>XX</a:t>
              </a:r>
              <a:endParaRPr lang="en-US" altLang="zh-CN" sz="11500" b="1">
                <a:solidFill>
                  <a:srgbClr val="EAB15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69264" y="319837"/>
            <a:ext cx="1104840" cy="1067633"/>
            <a:chOff x="469264" y="319837"/>
            <a:chExt cx="1104840" cy="1067633"/>
          </a:xfrm>
        </p:grpSpPr>
        <p:sp>
          <p:nvSpPr>
            <p:cNvPr id="27" name="等腰三角形 2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28" name="等腰三角形 2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29" name="文本框 7"/>
            <p:cNvSpPr txBox="1"/>
            <p:nvPr/>
          </p:nvSpPr>
          <p:spPr>
            <a:xfrm>
              <a:off x="634949" y="732254"/>
              <a:ext cx="721032" cy="369332"/>
            </a:xfrm>
            <a:prstGeom prst="rect">
              <a:avLst/>
            </a:prstGeom>
            <a:noFill/>
          </p:spPr>
          <p:txBody>
            <a:bodyPr wrap="square" rtlCol="0">
              <a:spAutoFit/>
            </a:bodyPr>
            <a:lstStyle/>
            <a:p>
              <a:pPr algn="ctr" defTabSz="913765"/>
              <a:r>
                <a:rPr lang="en-US" altLang="zh-CN">
                  <a:solidFill>
                    <a:schemeClr val="bg1">
                      <a:lumMod val="85000"/>
                    </a:schemeClr>
                  </a:solidFill>
                  <a:latin typeface="Arial" panose="020b0604020202020204" pitchFamily="34" charset="0"/>
                  <a:cs typeface="Arial" panose="020b0604020202020204" pitchFamily="34" charset="0"/>
                </a:rPr>
                <a:t>logo</a:t>
              </a:r>
              <a:endParaRPr lang="zh-CN" altLang="en-US">
                <a:solidFill>
                  <a:schemeClr val="bg1">
                    <a:lumMod val="85000"/>
                  </a:schemeClr>
                </a:solidFill>
                <a:latin typeface="Arial" panose="020b0604020202020204" pitchFamily="34" charset="0"/>
                <a:cs typeface="Arial" panose="020b0604020202020204" pitchFamily="34" charset="0"/>
              </a:endParaRPr>
            </a:p>
          </p:txBody>
        </p:sp>
      </p:grpSp>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p:tgtEl>
                                          <p:spTgt spid="13"/>
                                        </p:tgtEl>
                                        <p:attrNameLst>
                                          <p:attrName>ppt_y</p:attrName>
                                        </p:attrNameLst>
                                      </p:cBhvr>
                                      <p:tavLst>
                                        <p:tav tm="0">
                                          <p:val>
                                            <p:strVal val="#ppt_y+#ppt_h*1.125000"/>
                                          </p:val>
                                        </p:tav>
                                        <p:tav tm="100000">
                                          <p:val>
                                            <p:strVal val="#ppt_y"/>
                                          </p:val>
                                        </p:tav>
                                      </p:tavLst>
                                    </p:anim>
                                    <p:animEffect transition="in" filter="wipe(up)">
                                      <p:cBhvr>
                                        <p:cTn id="8" dur="750"/>
                                        <p:tgtEl>
                                          <p:spTgt spid="13"/>
                                        </p:tgtEl>
                                      </p:cBhvr>
                                    </p:animEffect>
                                  </p:childTnLst>
                                </p:cTn>
                              </p:par>
                            </p:childTnLst>
                          </p:cTn>
                        </p:par>
                        <p:par>
                          <p:cTn id="9" fill="hold" nodeType="afterGroup">
                            <p:stCondLst>
                              <p:cond delay="750"/>
                            </p:stCondLst>
                            <p:childTnLst>
                              <p:par>
                                <p:cTn id="10" presetID="26"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wipe(down)">
                                      <p:cBhvr>
                                        <p:cTn id="12" dur="145">
                                          <p:stCondLst>
                                            <p:cond delay="0"/>
                                          </p:stCondLst>
                                        </p:cTn>
                                        <p:tgtEl>
                                          <p:spTgt spid="12"/>
                                        </p:tgtEl>
                                      </p:cBhvr>
                                    </p:animEffect>
                                    <p:anim calcmode="lin" valueType="num">
                                      <p:cBhvr>
                                        <p:cTn id="13"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16"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17"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18" dur="7">
                                          <p:stCondLst>
                                            <p:cond delay="162"/>
                                          </p:stCondLst>
                                        </p:cTn>
                                        <p:tgtEl>
                                          <p:spTgt spid="12"/>
                                        </p:tgtEl>
                                      </p:cBhvr>
                                      <p:to x="100000" y="60000"/>
                                    </p:animScale>
                                    <p:animScale>
                                      <p:cBhvr>
                                        <p:cTn id="19" dur="41" decel="50000">
                                          <p:stCondLst>
                                            <p:cond delay="169"/>
                                          </p:stCondLst>
                                        </p:cTn>
                                        <p:tgtEl>
                                          <p:spTgt spid="12"/>
                                        </p:tgtEl>
                                      </p:cBhvr>
                                      <p:to x="100000" y="100000"/>
                                    </p:animScale>
                                    <p:animScale>
                                      <p:cBhvr>
                                        <p:cTn id="20" dur="7">
                                          <p:stCondLst>
                                            <p:cond delay="328"/>
                                          </p:stCondLst>
                                        </p:cTn>
                                        <p:tgtEl>
                                          <p:spTgt spid="12"/>
                                        </p:tgtEl>
                                      </p:cBhvr>
                                      <p:to x="100000" y="80000"/>
                                    </p:animScale>
                                    <p:animScale>
                                      <p:cBhvr>
                                        <p:cTn id="21" dur="41" decel="50000">
                                          <p:stCondLst>
                                            <p:cond delay="335"/>
                                          </p:stCondLst>
                                        </p:cTn>
                                        <p:tgtEl>
                                          <p:spTgt spid="12"/>
                                        </p:tgtEl>
                                      </p:cBhvr>
                                      <p:to x="100000" y="100000"/>
                                    </p:animScale>
                                    <p:animScale>
                                      <p:cBhvr>
                                        <p:cTn id="22" dur="7">
                                          <p:stCondLst>
                                            <p:cond delay="410"/>
                                          </p:stCondLst>
                                        </p:cTn>
                                        <p:tgtEl>
                                          <p:spTgt spid="12"/>
                                        </p:tgtEl>
                                      </p:cBhvr>
                                      <p:to x="100000" y="90000"/>
                                    </p:animScale>
                                    <p:animScale>
                                      <p:cBhvr>
                                        <p:cTn id="23" dur="41" decel="50000">
                                          <p:stCondLst>
                                            <p:cond delay="417"/>
                                          </p:stCondLst>
                                        </p:cTn>
                                        <p:tgtEl>
                                          <p:spTgt spid="12"/>
                                        </p:tgtEl>
                                      </p:cBhvr>
                                      <p:to x="100000" y="100000"/>
                                    </p:animScale>
                                    <p:animScale>
                                      <p:cBhvr>
                                        <p:cTn id="24" dur="7">
                                          <p:stCondLst>
                                            <p:cond delay="452"/>
                                          </p:stCondLst>
                                        </p:cTn>
                                        <p:tgtEl>
                                          <p:spTgt spid="12"/>
                                        </p:tgtEl>
                                      </p:cBhvr>
                                      <p:to x="100000" y="95000"/>
                                    </p:animScale>
                                    <p:animScale>
                                      <p:cBhvr>
                                        <p:cTn id="25" dur="41" decel="50000">
                                          <p:stCondLst>
                                            <p:cond delay="459"/>
                                          </p:stCondLst>
                                        </p:cTn>
                                        <p:tgtEl>
                                          <p:spTgt spid="12"/>
                                        </p:tgtEl>
                                      </p:cBhvr>
                                      <p:to x="100000" y="100000"/>
                                    </p:animScale>
                                  </p:childTnLst>
                                </p:cTn>
                              </p:par>
                              <p:par>
                                <p:cTn id="26" presetID="42"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5262744" y="2511180"/>
            <a:ext cx="5109091" cy="1958680"/>
            <a:chOff x="834978" y="2537850"/>
            <a:chExt cx="5109091" cy="1958680"/>
          </a:xfrm>
        </p:grpSpPr>
        <p:sp>
          <p:nvSpPr>
            <p:cNvPr id="13" name="文本框 2"/>
            <p:cNvSpPr txBox="1"/>
            <p:nvPr/>
          </p:nvSpPr>
          <p:spPr>
            <a:xfrm>
              <a:off x="983017" y="2537850"/>
              <a:ext cx="1368300" cy="523220"/>
            </a:xfrm>
            <a:prstGeom prst="rect">
              <a:avLst/>
            </a:prstGeom>
            <a:solidFill>
              <a:srgbClr val="FEC564"/>
            </a:solidFill>
            <a:ln w="19050">
              <a:noFill/>
            </a:ln>
            <a:effectLst/>
          </p:spPr>
          <p:txBody>
            <a:bodyPr wrap="square" rtlCol="0">
              <a:spAutoFit/>
            </a:bodyPr>
            <a:lstStyle/>
            <a:p>
              <a:pPr algn="ctr"/>
              <a:r>
                <a:rPr lang="en-US" altLang="zh-CN" sz="2800">
                  <a:solidFill>
                    <a:schemeClr val="bg1"/>
                  </a:solidFill>
                  <a:latin typeface="张海山锐线体简" panose="02000000000000000000" pitchFamily="2" charset="-122"/>
                  <a:ea typeface="张海山锐线体简" panose="02000000000000000000" pitchFamily="2" charset="-122"/>
                </a:rPr>
                <a:t>LOGO</a:t>
              </a:r>
              <a:endParaRPr lang="zh-CN" altLang="en-US" sz="280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a:t>
              </a:r>
              <a:r>
                <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矩形 2"/>
          <p:cNvSpPr/>
          <p:nvPr/>
        </p:nvSpPr>
        <p:spPr>
          <a:xfrm>
            <a:off x="353" y="1960369"/>
            <a:ext cx="4196896" cy="3311914"/>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405491" y="3034658"/>
            <a:ext cx="1423394" cy="1163267"/>
          </a:xfrm>
          <a:prstGeom prst="rect">
            <a:avLst/>
          </a:prstGeom>
          <a:noFill/>
        </p:spPr>
        <p:txBody>
          <a:bodyPr wrap="square" rtlCol="0">
            <a:spAutoFit/>
          </a:bodyPr>
          <a:lstStyle/>
          <a:p>
            <a:pPr algn="ctr"/>
            <a:r>
              <a:rPr lang="en-US" altLang="zh-CN"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 name="直接连接符 4"/>
          <p:cNvCxnSpPr/>
          <p:nvPr/>
        </p:nvCxnSpPr>
        <p:spPr>
          <a:xfrm>
            <a:off x="353" y="1744220"/>
            <a:ext cx="419689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nodeType="afterGroup">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1161605" y="1395086"/>
            <a:ext cx="10157139" cy="5094387"/>
            <a:chOff x="1673225" y="1765201"/>
            <a:chExt cx="21320589" cy="10693497"/>
          </a:xfrm>
        </p:grpSpPr>
        <p:sp>
          <p:nvSpPr>
            <p:cNvPr id="21" name="TextBox 20"/>
            <p:cNvSpPr txBox="1"/>
            <p:nvPr/>
          </p:nvSpPr>
          <p:spPr>
            <a:xfrm>
              <a:off x="1818332" y="2850339"/>
              <a:ext cx="5490045" cy="1494654"/>
            </a:xfrm>
            <a:prstGeom prst="rect">
              <a:avLst/>
            </a:prstGeom>
            <a:noFill/>
          </p:spPr>
          <p:txBody>
            <a:bodyPr wrap="none" tIns="0" rIns="0" bIns="0" rtlCol="0" anchor="ctr" anchorCtr="0">
              <a:spAutoFit/>
            </a:bodyPr>
            <a:lstStyle/>
            <a:p>
              <a:pPr>
                <a:lnSpc>
                  <a:spcPts val="7060"/>
                </a:lnSpc>
              </a:pPr>
              <a:r>
                <a:rPr lang="en-US" sz="1000" b="1" spc="200">
                  <a:solidFill>
                    <a:schemeClr val="bg1">
                      <a:lumMod val="50000"/>
                    </a:schemeClr>
                  </a:solidFill>
                  <a:latin typeface="Montserrat" charset="0"/>
                  <a:ea typeface="Montserrat" charset="0"/>
                  <a:cs typeface="Montserrat" charset="0"/>
                </a:rPr>
                <a:t>WE ARE A CREATIVE AGENCY</a:t>
              </a:r>
              <a:endParaRPr lang="en-US" sz="1000" b="1" spc="200">
                <a:solidFill>
                  <a:schemeClr val="bg1">
                    <a:lumMod val="50000"/>
                  </a:schemeClr>
                </a:solidFill>
                <a:latin typeface="Montserrat" charset="0"/>
                <a:ea typeface="Montserrat" charset="0"/>
                <a:cs typeface="Montserrat" charset="0"/>
              </a:endParaRPr>
            </a:p>
          </p:txBody>
        </p:sp>
        <p:sp>
          <p:nvSpPr>
            <p:cNvPr id="22" name="TextBox 21"/>
            <p:cNvSpPr txBox="1"/>
            <p:nvPr/>
          </p:nvSpPr>
          <p:spPr>
            <a:xfrm>
              <a:off x="1773727" y="2086013"/>
              <a:ext cx="5125297" cy="1847828"/>
            </a:xfrm>
            <a:prstGeom prst="rect">
              <a:avLst/>
            </a:prstGeom>
            <a:noFill/>
          </p:spPr>
          <p:txBody>
            <a:bodyPr wrap="none" rtlCol="0" anchor="ctr" anchorCtr="0">
              <a:spAutoFit/>
            </a:bodyPr>
            <a:lstStyle/>
            <a:p>
              <a:pPr>
                <a:lnSpc>
                  <a:spcPts val="7060"/>
                </a:lnSpc>
              </a:pPr>
              <a:r>
                <a:rPr lang="en-US" sz="3600" b="1" spc="200">
                  <a:solidFill>
                    <a:schemeClr val="bg1">
                      <a:lumMod val="50000"/>
                    </a:schemeClr>
                  </a:solidFill>
                  <a:latin typeface="Montserrat" charset="0"/>
                  <a:ea typeface="Montserrat" charset="0"/>
                  <a:cs typeface="Montserrat" charset="0"/>
                </a:rPr>
                <a:t>About Us</a:t>
              </a:r>
              <a:endParaRPr lang="en-US" sz="3600" b="1" spc="200">
                <a:solidFill>
                  <a:schemeClr val="bg1">
                    <a:lumMod val="50000"/>
                  </a:schemeClr>
                </a:solidFill>
                <a:latin typeface="Montserrat" charset="0"/>
                <a:ea typeface="Montserrat" charset="0"/>
                <a:cs typeface="Montserrat" charset="0"/>
              </a:endParaRPr>
            </a:p>
          </p:txBody>
        </p:sp>
        <p:sp>
          <p:nvSpPr>
            <p:cNvPr id="23" name="Subtitle 2"/>
            <p:cNvSpPr txBox="1"/>
            <p:nvPr/>
          </p:nvSpPr>
          <p:spPr>
            <a:xfrm>
              <a:off x="16995000" y="1765201"/>
              <a:ext cx="5998814" cy="5548597"/>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900">
                  <a:solidFill>
                    <a:schemeClr val="bg1">
                      <a:lumMod val="50000"/>
                    </a:schemeClr>
                  </a:solidFill>
                  <a:latin typeface="Source Sans Pro" panose="020b0503030403020204" charset="0"/>
                  <a:ea typeface="Source Sans Pro" panose="020b0503030403020204" charset="0"/>
                  <a:cs typeface="Source Sans Pro" panose="020b0503030403020204"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t>
              </a:r>
              <a:endParaRPr lang="en-US" sz="900">
                <a:solidFill>
                  <a:schemeClr val="bg1">
                    <a:lumMod val="50000"/>
                  </a:schemeClr>
                </a:solidFill>
                <a:latin typeface="Source Sans Pro" panose="020b0503030403020204" charset="0"/>
                <a:ea typeface="Source Sans Pro" panose="020b0503030403020204" charset="0"/>
                <a:cs typeface="Source Sans Pro" panose="020b0503030403020204" charset="0"/>
              </a:endParaRPr>
            </a:p>
          </p:txBody>
        </p:sp>
        <p:sp>
          <p:nvSpPr>
            <p:cNvPr id="24" name="Subtitle 2"/>
            <p:cNvSpPr txBox="1"/>
            <p:nvPr/>
          </p:nvSpPr>
          <p:spPr>
            <a:xfrm>
              <a:off x="1673225" y="4686821"/>
              <a:ext cx="5998814" cy="7729002"/>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a:solidFill>
                    <a:schemeClr val="bg1">
                      <a:lumMod val="50000"/>
                    </a:schemeClr>
                  </a:solidFill>
                  <a:latin typeface="Source Sans Pro" panose="020b0503030403020204" charset="0"/>
                  <a:ea typeface="Source Sans Pro" panose="020b0503030403020204" charset="0"/>
                  <a:cs typeface="Source Sans Pro" panose="020b0503030403020204"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an investment. If the asset is available at a price worth investing, it is normally</a:t>
              </a:r>
              <a:endParaRPr lang="en-US" sz="1000">
                <a:solidFill>
                  <a:schemeClr val="bg1">
                    <a:lumMod val="50000"/>
                  </a:schemeClr>
                </a:solidFill>
                <a:latin typeface="Source Sans Pro" panose="020b0503030403020204" charset="0"/>
                <a:ea typeface="Source Sans Pro" panose="020b0503030403020204" charset="0"/>
                <a:cs typeface="Source Sans Pro" panose="020b0503030403020204" charset="0"/>
              </a:endParaRPr>
            </a:p>
          </p:txBody>
        </p:sp>
        <p:pic>
          <p:nvPicPr>
            <p:cNvPr id="25" name="图片占位符 5"/>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58" r="2758"/>
            <a:stretch>
              <a:fillRect/>
            </a:stretch>
          </p:blipFill>
          <p:spPr>
            <a:xfrm>
              <a:off x="8182259" y="2006737"/>
              <a:ext cx="3877056" cy="3081528"/>
            </a:xfrm>
            <a:prstGeom prst="rect">
              <a:avLst/>
            </a:prstGeom>
          </p:spPr>
        </p:pic>
        <p:pic>
          <p:nvPicPr>
            <p:cNvPr id="26" name="图片占位符 7"/>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15175" r="15175"/>
            <a:stretch>
              <a:fillRect/>
            </a:stretch>
          </p:blipFill>
          <p:spPr>
            <a:xfrm>
              <a:off x="8182259" y="5430421"/>
              <a:ext cx="3877056" cy="7028277"/>
            </a:xfrm>
            <a:prstGeom prst="rect">
              <a:avLst/>
            </a:prstGeom>
          </p:spPr>
        </p:pic>
        <p:pic>
          <p:nvPicPr>
            <p:cNvPr id="28" name="图片占位符 6"/>
            <p:cNvPicPr>
              <a:picLocks noChangeAspect="1"/>
            </p:cNvPicPr>
            <p:nvPr/>
          </p:nvPicPr>
          <p:blipFill>
            <a:blip r:embed="rId7">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l="25622" r="25622"/>
            <a:stretch>
              <a:fillRect/>
            </a:stretch>
          </p:blipFill>
          <p:spPr>
            <a:xfrm>
              <a:off x="12386717" y="2006738"/>
              <a:ext cx="3855789" cy="5270803"/>
            </a:xfrm>
            <a:prstGeom prst="rect">
              <a:avLst/>
            </a:prstGeom>
          </p:spPr>
        </p:pic>
        <p:pic>
          <p:nvPicPr>
            <p:cNvPr id="31" name="图片占位符 8"/>
            <p:cNvPicPr>
              <a:picLocks noChangeAspect="1"/>
            </p:cNvPicPr>
            <p:nvPr/>
          </p:nvPicPr>
          <p:blipFill>
            <a:blip r:embed="rId9">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rcRect t="14575" b="14575"/>
            <a:stretch>
              <a:fillRect/>
            </a:stretch>
          </p:blipFill>
          <p:spPr>
            <a:xfrm>
              <a:off x="12365450" y="7597203"/>
              <a:ext cx="10300874" cy="4861495"/>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40009"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1074781" y="1448984"/>
            <a:ext cx="9851467" cy="5221888"/>
            <a:chOff x="794200" y="835578"/>
            <a:chExt cx="10586949" cy="5611741"/>
          </a:xfrm>
        </p:grpSpPr>
        <p:pic>
          <p:nvPicPr>
            <p:cNvPr id="5" name="图片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352050" y="3443815"/>
              <a:ext cx="1842932" cy="1842932"/>
            </a:xfrm>
            <a:custGeom>
              <a:gdLst>
                <a:gd name="connsiteX0" fmla="*/ 921466 w 1842932"/>
                <a:gd name="connsiteY0" fmla="*/ 0 h 1842932"/>
                <a:gd name="connsiteX1" fmla="*/ 1842932 w 1842932"/>
                <a:gd name="connsiteY1" fmla="*/ 921466 h 1842932"/>
                <a:gd name="connsiteX2" fmla="*/ 921466 w 1842932"/>
                <a:gd name="connsiteY2" fmla="*/ 1842932 h 1842932"/>
                <a:gd name="connsiteX3" fmla="*/ 0 w 1842932"/>
                <a:gd name="connsiteY3" fmla="*/ 921466 h 1842932"/>
                <a:gd name="connsiteX4" fmla="*/ 921466 w 1842932"/>
                <a:gd name="connsiteY4" fmla="*/ 0 h 184293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42932" h="1842932">
                  <a:moveTo>
                    <a:pt x="921466" y="0"/>
                  </a:moveTo>
                  <a:cubicBezTo>
                    <a:pt x="1430378" y="0"/>
                    <a:pt x="1842932" y="412554"/>
                    <a:pt x="1842932" y="921466"/>
                  </a:cubicBezTo>
                  <a:cubicBezTo>
                    <a:pt x="1842932" y="1430378"/>
                    <a:pt x="1430378" y="1842932"/>
                    <a:pt x="921466" y="1842932"/>
                  </a:cubicBezTo>
                  <a:cubicBezTo>
                    <a:pt x="412554" y="1842932"/>
                    <a:pt x="0" y="1430378"/>
                    <a:pt x="0" y="921466"/>
                  </a:cubicBezTo>
                  <a:cubicBezTo>
                    <a:pt x="0" y="412554"/>
                    <a:pt x="412554" y="0"/>
                    <a:pt x="921466" y="0"/>
                  </a:cubicBezTo>
                  <a:close/>
                </a:path>
              </a:pathLst>
            </a:custGeom>
          </p:spPr>
        </p:pic>
        <p:pic>
          <p:nvPicPr>
            <p:cNvPr id="7" name="图片 6"/>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9665688" y="2311697"/>
              <a:ext cx="1572504" cy="1572504"/>
            </a:xfrm>
            <a:custGeom>
              <a:gdLst>
                <a:gd name="connsiteX0" fmla="*/ 518278 w 1036556"/>
                <a:gd name="connsiteY0" fmla="*/ 0 h 1036556"/>
                <a:gd name="connsiteX1" fmla="*/ 1036556 w 1036556"/>
                <a:gd name="connsiteY1" fmla="*/ 518278 h 1036556"/>
                <a:gd name="connsiteX2" fmla="*/ 518278 w 1036556"/>
                <a:gd name="connsiteY2" fmla="*/ 1036556 h 1036556"/>
                <a:gd name="connsiteX3" fmla="*/ 0 w 1036556"/>
                <a:gd name="connsiteY3" fmla="*/ 518278 h 1036556"/>
                <a:gd name="connsiteX4" fmla="*/ 518278 w 1036556"/>
                <a:gd name="connsiteY4" fmla="*/ 0 h 10365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36555" h="1036555">
                  <a:moveTo>
                    <a:pt x="518278" y="0"/>
                  </a:moveTo>
                  <a:cubicBezTo>
                    <a:pt x="804515" y="0"/>
                    <a:pt x="1036556" y="232041"/>
                    <a:pt x="1036556" y="518278"/>
                  </a:cubicBezTo>
                  <a:cubicBezTo>
                    <a:pt x="1036556" y="804515"/>
                    <a:pt x="804515" y="1036556"/>
                    <a:pt x="518278" y="1036556"/>
                  </a:cubicBezTo>
                  <a:cubicBezTo>
                    <a:pt x="232041" y="1036556"/>
                    <a:pt x="0" y="804515"/>
                    <a:pt x="0" y="518278"/>
                  </a:cubicBezTo>
                  <a:cubicBezTo>
                    <a:pt x="0" y="232041"/>
                    <a:pt x="232041" y="0"/>
                    <a:pt x="518278" y="0"/>
                  </a:cubicBezTo>
                  <a:close/>
                </a:path>
              </a:pathLst>
            </a:custGeom>
          </p:spPr>
        </p:pic>
        <p:sp>
          <p:nvSpPr>
            <p:cNvPr id="8" name="椭圆 7"/>
            <p:cNvSpPr/>
            <p:nvPr/>
          </p:nvSpPr>
          <p:spPr>
            <a:xfrm>
              <a:off x="3432196" y="835578"/>
              <a:ext cx="4887766" cy="488776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椭圆 8"/>
            <p:cNvSpPr/>
            <p:nvPr/>
          </p:nvSpPr>
          <p:spPr>
            <a:xfrm>
              <a:off x="2236530" y="1307940"/>
              <a:ext cx="922733" cy="922733"/>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endParaRPr>
            </a:p>
          </p:txBody>
        </p:sp>
        <p:sp>
          <p:nvSpPr>
            <p:cNvPr id="10" name="椭圆 9"/>
            <p:cNvSpPr/>
            <p:nvPr/>
          </p:nvSpPr>
          <p:spPr>
            <a:xfrm>
              <a:off x="8216112" y="4280399"/>
              <a:ext cx="1946782" cy="1946782"/>
            </a:xfrm>
            <a:prstGeom prst="ellipse">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11" name="直接连接符 10"/>
            <p:cNvCxnSpPr/>
            <p:nvPr/>
          </p:nvCxnSpPr>
          <p:spPr>
            <a:xfrm>
              <a:off x="3116540" y="2002421"/>
              <a:ext cx="486762" cy="274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033858" y="4547235"/>
              <a:ext cx="286104" cy="1636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743440" y="3841728"/>
              <a:ext cx="345440" cy="523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139066" y="3812838"/>
              <a:ext cx="293130" cy="142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327246" y="3757409"/>
              <a:ext cx="3172016" cy="1025338"/>
            </a:xfrm>
            <a:prstGeom prst="rect">
              <a:avLst/>
            </a:prstGeom>
          </p:spPr>
          <p:txBody>
            <a:bodyPr wrap="square">
              <a:spAutoFit/>
            </a:bodyPr>
            <a:lstStyle/>
            <a:p>
              <a:pPr algn="ctr"/>
              <a:r>
                <a:rPr lang="en-US" altLang="zh-CN" sz="1400">
                  <a:solidFill>
                    <a:schemeClr val="bg1"/>
                  </a:solidFill>
                </a:rPr>
                <a:t>Supporters say that the ease of use of presentation software can save a lot of time for people who otherwise would have used other types.</a:t>
              </a:r>
              <a:endParaRPr lang="en-US" altLang="zh-CN" sz="1400">
                <a:solidFill>
                  <a:schemeClr val="bg1"/>
                </a:solidFill>
              </a:endParaRPr>
            </a:p>
          </p:txBody>
        </p:sp>
        <p:sp>
          <p:nvSpPr>
            <p:cNvPr id="16" name="文本框 15"/>
            <p:cNvSpPr txBox="1"/>
            <p:nvPr/>
          </p:nvSpPr>
          <p:spPr>
            <a:xfrm>
              <a:off x="972895" y="1219664"/>
              <a:ext cx="1171766" cy="363830"/>
            </a:xfrm>
            <a:prstGeom prst="rect">
              <a:avLst/>
            </a:prstGeom>
            <a:noFill/>
          </p:spPr>
          <p:txBody>
            <a:bodyPr wrap="none" rtlCol="0">
              <a:spAutoFit/>
            </a:bodyPr>
            <a:lstStyle/>
            <a:p>
              <a:r>
                <a:rPr lang="en-US" altLang="zh-CN" sz="1600" b="1">
                  <a:solidFill>
                    <a:schemeClr val="bg1">
                      <a:lumMod val="50000"/>
                    </a:schemeClr>
                  </a:solidFill>
                </a:rPr>
                <a:t>TEXT HERE</a:t>
              </a:r>
              <a:endParaRPr lang="zh-CN" altLang="en-US" sz="1600" b="1">
                <a:solidFill>
                  <a:schemeClr val="bg1">
                    <a:lumMod val="50000"/>
                  </a:schemeClr>
                </a:solidFill>
              </a:endParaRPr>
            </a:p>
          </p:txBody>
        </p:sp>
        <p:sp>
          <p:nvSpPr>
            <p:cNvPr id="17" name="矩形 16"/>
            <p:cNvSpPr/>
            <p:nvPr/>
          </p:nvSpPr>
          <p:spPr>
            <a:xfrm>
              <a:off x="794200" y="1440132"/>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18" name="文本框 19"/>
            <p:cNvSpPr txBox="1"/>
            <p:nvPr/>
          </p:nvSpPr>
          <p:spPr>
            <a:xfrm>
              <a:off x="1708376" y="4599604"/>
              <a:ext cx="1171766" cy="363829"/>
            </a:xfrm>
            <a:prstGeom prst="rect">
              <a:avLst/>
            </a:prstGeom>
            <a:noFill/>
          </p:spPr>
          <p:txBody>
            <a:bodyPr wrap="none" rtlCol="0">
              <a:spAutoFit/>
            </a:bodyPr>
            <a:lstStyle/>
            <a:p>
              <a:r>
                <a:rPr lang="en-US" altLang="zh-CN" sz="1600" b="1">
                  <a:solidFill>
                    <a:schemeClr val="bg1"/>
                  </a:solidFill>
                </a:rPr>
                <a:t>TEXT HERE</a:t>
              </a:r>
              <a:endParaRPr lang="zh-CN" altLang="en-US" sz="1600" b="1">
                <a:solidFill>
                  <a:schemeClr val="bg1"/>
                </a:solidFill>
              </a:endParaRPr>
            </a:p>
          </p:txBody>
        </p:sp>
        <p:sp>
          <p:nvSpPr>
            <p:cNvPr id="19" name="矩形 18"/>
            <p:cNvSpPr/>
            <p:nvPr/>
          </p:nvSpPr>
          <p:spPr>
            <a:xfrm>
              <a:off x="1529681" y="5381110"/>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0" name="文本框 22"/>
            <p:cNvSpPr txBox="1"/>
            <p:nvPr/>
          </p:nvSpPr>
          <p:spPr>
            <a:xfrm>
              <a:off x="8635251" y="5493756"/>
              <a:ext cx="1171765" cy="363829"/>
            </a:xfrm>
            <a:prstGeom prst="rect">
              <a:avLst/>
            </a:prstGeom>
            <a:noFill/>
          </p:spPr>
          <p:txBody>
            <a:bodyPr wrap="none" rtlCol="0">
              <a:spAutoFit/>
            </a:bodyPr>
            <a:lstStyle/>
            <a:p>
              <a:pPr algn="ctr"/>
              <a:r>
                <a:rPr lang="en-US" altLang="zh-CN" sz="1600" b="1">
                  <a:solidFill>
                    <a:schemeClr val="bg1"/>
                  </a:solidFill>
                </a:rPr>
                <a:t>TEXT HERE</a:t>
              </a:r>
              <a:endParaRPr lang="zh-CN" altLang="en-US" sz="1600" b="1">
                <a:solidFill>
                  <a:schemeClr val="bg1"/>
                </a:solidFill>
              </a:endParaRPr>
            </a:p>
          </p:txBody>
        </p:sp>
        <p:sp>
          <p:nvSpPr>
            <p:cNvPr id="21" name="矩形 20"/>
            <p:cNvSpPr/>
            <p:nvPr/>
          </p:nvSpPr>
          <p:spPr>
            <a:xfrm>
              <a:off x="9910185" y="575273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2" name="文本框 24"/>
            <p:cNvSpPr txBox="1"/>
            <p:nvPr/>
          </p:nvSpPr>
          <p:spPr>
            <a:xfrm>
              <a:off x="9910185" y="3285669"/>
              <a:ext cx="1171766" cy="363829"/>
            </a:xfrm>
            <a:prstGeom prst="rect">
              <a:avLst/>
            </a:prstGeom>
            <a:noFill/>
          </p:spPr>
          <p:txBody>
            <a:bodyPr wrap="none" rtlCol="0">
              <a:spAutoFit/>
            </a:bodyPr>
            <a:lstStyle/>
            <a:p>
              <a:r>
                <a:rPr lang="en-US" altLang="zh-CN" sz="1600" b="1">
                  <a:solidFill>
                    <a:schemeClr val="bg1"/>
                  </a:solidFill>
                </a:rPr>
                <a:t>TEXT HERE</a:t>
              </a:r>
              <a:endParaRPr lang="zh-CN" altLang="en-US" sz="1600" b="1">
                <a:solidFill>
                  <a:schemeClr val="bg1"/>
                </a:solidFill>
              </a:endParaRPr>
            </a:p>
          </p:txBody>
        </p:sp>
        <p:sp>
          <p:nvSpPr>
            <p:cNvPr id="23" name="矩形 22"/>
            <p:cNvSpPr/>
            <p:nvPr/>
          </p:nvSpPr>
          <p:spPr>
            <a:xfrm>
              <a:off x="9723280" y="163950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4" name="文本框 26"/>
            <p:cNvSpPr txBox="1"/>
            <p:nvPr/>
          </p:nvSpPr>
          <p:spPr>
            <a:xfrm>
              <a:off x="1775433" y="3937310"/>
              <a:ext cx="1213111" cy="826885"/>
            </a:xfrm>
            <a:prstGeom prst="rect">
              <a:avLst/>
            </a:prstGeom>
            <a:noFill/>
          </p:spPr>
          <p:txBody>
            <a:bodyPr wrap="none" rtlCol="0">
              <a:spAutoFit/>
            </a:bodyPr>
            <a:lstStyle/>
            <a:p>
              <a:r>
                <a:rPr lang="en-US" altLang="zh-CN" sz="4400" b="1">
                  <a:solidFill>
                    <a:schemeClr val="bg1"/>
                  </a:solidFill>
                </a:rPr>
                <a:t>34</a:t>
              </a:r>
              <a:r>
                <a:rPr lang="en-US" altLang="zh-CN" sz="3600" b="1">
                  <a:solidFill>
                    <a:schemeClr val="bg1"/>
                  </a:solidFill>
                </a:rPr>
                <a:t>%</a:t>
              </a:r>
              <a:endParaRPr lang="zh-CN" altLang="en-US" sz="4400" b="1">
                <a:solidFill>
                  <a:schemeClr val="bg1"/>
                </a:solidFill>
              </a:endParaRPr>
            </a:p>
          </p:txBody>
        </p:sp>
        <p:sp>
          <p:nvSpPr>
            <p:cNvPr id="25" name="文本框 32"/>
            <p:cNvSpPr txBox="1"/>
            <p:nvPr/>
          </p:nvSpPr>
          <p:spPr>
            <a:xfrm>
              <a:off x="4961301" y="3302409"/>
              <a:ext cx="1903904" cy="562282"/>
            </a:xfrm>
            <a:prstGeom prst="rect">
              <a:avLst/>
            </a:prstGeom>
            <a:noFill/>
          </p:spPr>
          <p:txBody>
            <a:bodyPr wrap="none" rtlCol="0">
              <a:spAutoFit/>
            </a:bodyPr>
            <a:lstStyle/>
            <a:p>
              <a:pPr algn="ctr"/>
              <a:r>
                <a:rPr lang="en-US" altLang="zh-CN" sz="2800" b="1">
                  <a:solidFill>
                    <a:schemeClr val="bg1"/>
                  </a:solidFill>
                </a:rPr>
                <a:t>TEXT HERE</a:t>
              </a:r>
              <a:endParaRPr lang="zh-CN" altLang="en-US" sz="2800" b="1">
                <a:solidFill>
                  <a:schemeClr val="bg1"/>
                </a:solidFill>
              </a:endParaRPr>
            </a:p>
          </p:txBody>
        </p:sp>
        <p:sp>
          <p:nvSpPr>
            <p:cNvPr id="26" name="文本框 33"/>
            <p:cNvSpPr txBox="1"/>
            <p:nvPr/>
          </p:nvSpPr>
          <p:spPr>
            <a:xfrm>
              <a:off x="8614579" y="4761482"/>
              <a:ext cx="1213111" cy="826885"/>
            </a:xfrm>
            <a:prstGeom prst="rect">
              <a:avLst/>
            </a:prstGeom>
            <a:noFill/>
          </p:spPr>
          <p:txBody>
            <a:bodyPr wrap="none" rtlCol="0">
              <a:spAutoFit/>
            </a:bodyPr>
            <a:lstStyle/>
            <a:p>
              <a:pPr algn="ctr"/>
              <a:r>
                <a:rPr lang="en-US" altLang="zh-CN" sz="4400" b="1">
                  <a:solidFill>
                    <a:schemeClr val="bg1"/>
                  </a:solidFill>
                </a:rPr>
                <a:t>45</a:t>
              </a:r>
              <a:r>
                <a:rPr lang="en-US" altLang="zh-CN" sz="3600" b="1">
                  <a:solidFill>
                    <a:schemeClr val="bg1"/>
                  </a:solidFill>
                </a:rPr>
                <a:t>%</a:t>
              </a:r>
              <a:endParaRPr lang="zh-CN" altLang="en-US" sz="4400" b="1">
                <a:solidFill>
                  <a:schemeClr val="bg1"/>
                </a:solidFill>
              </a:endParaRPr>
            </a:p>
          </p:txBody>
        </p:sp>
        <p:sp>
          <p:nvSpPr>
            <p:cNvPr id="27" name="文本框 34"/>
            <p:cNvSpPr txBox="1"/>
            <p:nvPr/>
          </p:nvSpPr>
          <p:spPr>
            <a:xfrm>
              <a:off x="9991892" y="2717635"/>
              <a:ext cx="982272" cy="694584"/>
            </a:xfrm>
            <a:prstGeom prst="rect">
              <a:avLst/>
            </a:prstGeom>
            <a:noFill/>
          </p:spPr>
          <p:txBody>
            <a:bodyPr wrap="none" rtlCol="0">
              <a:spAutoFit/>
            </a:bodyPr>
            <a:lstStyle/>
            <a:p>
              <a:pPr algn="ctr"/>
              <a:r>
                <a:rPr lang="en-US" altLang="zh-CN" sz="3600" b="1">
                  <a:solidFill>
                    <a:schemeClr val="bg1"/>
                  </a:solidFill>
                </a:rPr>
                <a:t>15</a:t>
              </a:r>
              <a:r>
                <a:rPr lang="en-US" altLang="zh-CN" sz="2800" b="1">
                  <a:solidFill>
                    <a:schemeClr val="bg1"/>
                  </a:solidFill>
                </a:rPr>
                <a:t>%</a:t>
              </a:r>
              <a:endParaRPr lang="zh-CN" altLang="en-US" sz="3600" b="1">
                <a:solidFill>
                  <a:schemeClr val="bg1"/>
                </a:solidFill>
              </a:endParaRPr>
            </a:p>
          </p:txBody>
        </p:sp>
        <p:sp>
          <p:nvSpPr>
            <p:cNvPr id="28" name="文本框 35"/>
            <p:cNvSpPr txBox="1"/>
            <p:nvPr/>
          </p:nvSpPr>
          <p:spPr>
            <a:xfrm>
              <a:off x="2399453" y="1507799"/>
              <a:ext cx="663576" cy="628433"/>
            </a:xfrm>
            <a:prstGeom prst="rect">
              <a:avLst/>
            </a:prstGeom>
            <a:noFill/>
          </p:spPr>
          <p:txBody>
            <a:bodyPr wrap="none" rtlCol="0">
              <a:spAutoFit/>
            </a:bodyPr>
            <a:lstStyle/>
            <a:p>
              <a:pPr algn="ctr"/>
              <a:r>
                <a:rPr lang="en-US" altLang="zh-CN" sz="3200" b="1">
                  <a:solidFill>
                    <a:schemeClr val="bg1"/>
                  </a:solidFill>
                </a:rPr>
                <a:t>9</a:t>
              </a:r>
              <a:r>
                <a:rPr lang="en-US" altLang="zh-CN" sz="2400" b="1">
                  <a:solidFill>
                    <a:schemeClr val="bg1"/>
                  </a:solidFill>
                </a:rPr>
                <a:t>%</a:t>
              </a:r>
              <a:endParaRPr lang="zh-CN" altLang="en-US" sz="3200" b="1">
                <a:solidFill>
                  <a:schemeClr val="bg1"/>
                </a:solidFill>
              </a:endParaRPr>
            </a:p>
          </p:txBody>
        </p:sp>
        <p:sp>
          <p:nvSpPr>
            <p:cNvPr id="29" name="Sitemap"/>
            <p:cNvSpPr>
              <a:spLocks noEditPoints="1"/>
            </p:cNvSpPr>
            <p:nvPr/>
          </p:nvSpPr>
          <p:spPr bwMode="auto">
            <a:xfrm>
              <a:off x="5201498" y="1895271"/>
              <a:ext cx="1423512" cy="1235797"/>
            </a:xfrm>
            <a:custGeom>
              <a:gdLst>
                <a:gd name="T0" fmla="*/ 147 w 396"/>
                <a:gd name="T1" fmla="*/ 5 h 340"/>
                <a:gd name="T2" fmla="*/ 142 w 396"/>
                <a:gd name="T3" fmla="*/ 96 h 340"/>
                <a:gd name="T4" fmla="*/ 157 w 396"/>
                <a:gd name="T5" fmla="*/ 110 h 340"/>
                <a:gd name="T6" fmla="*/ 248 w 396"/>
                <a:gd name="T7" fmla="*/ 106 h 340"/>
                <a:gd name="T8" fmla="*/ 253 w 396"/>
                <a:gd name="T9" fmla="*/ 15 h 340"/>
                <a:gd name="T10" fmla="*/ 238 w 396"/>
                <a:gd name="T11" fmla="*/ 0 h 340"/>
                <a:gd name="T12" fmla="*/ 159 w 396"/>
                <a:gd name="T13" fmla="*/ 17 h 340"/>
                <a:gd name="T14" fmla="*/ 236 w 396"/>
                <a:gd name="T15" fmla="*/ 93 h 340"/>
                <a:gd name="T16" fmla="*/ 159 w 396"/>
                <a:gd name="T17" fmla="*/ 17 h 340"/>
                <a:gd name="T18" fmla="*/ 189 w 396"/>
                <a:gd name="T19" fmla="*/ 120 h 340"/>
                <a:gd name="T20" fmla="*/ 63 w 396"/>
                <a:gd name="T21" fmla="*/ 163 h 340"/>
                <a:gd name="T22" fmla="*/ 54 w 396"/>
                <a:gd name="T23" fmla="*/ 220 h 340"/>
                <a:gd name="T24" fmla="*/ 71 w 396"/>
                <a:gd name="T25" fmla="*/ 181 h 340"/>
                <a:gd name="T26" fmla="*/ 189 w 396"/>
                <a:gd name="T27" fmla="*/ 220 h 340"/>
                <a:gd name="T28" fmla="*/ 207 w 396"/>
                <a:gd name="T29" fmla="*/ 181 h 340"/>
                <a:gd name="T30" fmla="*/ 325 w 396"/>
                <a:gd name="T31" fmla="*/ 220 h 340"/>
                <a:gd name="T32" fmla="*/ 342 w 396"/>
                <a:gd name="T33" fmla="*/ 172 h 340"/>
                <a:gd name="T34" fmla="*/ 207 w 396"/>
                <a:gd name="T35" fmla="*/ 163 h 340"/>
                <a:gd name="T36" fmla="*/ 198 w 396"/>
                <a:gd name="T37" fmla="*/ 111 h 340"/>
                <a:gd name="T38" fmla="*/ 5 w 396"/>
                <a:gd name="T39" fmla="*/ 234 h 340"/>
                <a:gd name="T40" fmla="*/ 0 w 396"/>
                <a:gd name="T41" fmla="*/ 326 h 340"/>
                <a:gd name="T42" fmla="*/ 15 w 396"/>
                <a:gd name="T43" fmla="*/ 340 h 340"/>
                <a:gd name="T44" fmla="*/ 105 w 396"/>
                <a:gd name="T45" fmla="*/ 336 h 340"/>
                <a:gd name="T46" fmla="*/ 110 w 396"/>
                <a:gd name="T47" fmla="*/ 245 h 340"/>
                <a:gd name="T48" fmla="*/ 96 w 396"/>
                <a:gd name="T49" fmla="*/ 231 h 340"/>
                <a:gd name="T50" fmla="*/ 157 w 396"/>
                <a:gd name="T51" fmla="*/ 231 h 340"/>
                <a:gd name="T52" fmla="*/ 142 w 396"/>
                <a:gd name="T53" fmla="*/ 245 h 340"/>
                <a:gd name="T54" fmla="*/ 148 w 396"/>
                <a:gd name="T55" fmla="*/ 336 h 340"/>
                <a:gd name="T56" fmla="*/ 238 w 396"/>
                <a:gd name="T57" fmla="*/ 340 h 340"/>
                <a:gd name="T58" fmla="*/ 253 w 396"/>
                <a:gd name="T59" fmla="*/ 326 h 340"/>
                <a:gd name="T60" fmla="*/ 248 w 396"/>
                <a:gd name="T61" fmla="*/ 234 h 340"/>
                <a:gd name="T62" fmla="*/ 157 w 396"/>
                <a:gd name="T63" fmla="*/ 231 h 340"/>
                <a:gd name="T64" fmla="*/ 290 w 396"/>
                <a:gd name="T65" fmla="*/ 234 h 340"/>
                <a:gd name="T66" fmla="*/ 286 w 396"/>
                <a:gd name="T67" fmla="*/ 326 h 340"/>
                <a:gd name="T68" fmla="*/ 300 w 396"/>
                <a:gd name="T69" fmla="*/ 340 h 340"/>
                <a:gd name="T70" fmla="*/ 390 w 396"/>
                <a:gd name="T71" fmla="*/ 336 h 340"/>
                <a:gd name="T72" fmla="*/ 396 w 396"/>
                <a:gd name="T73" fmla="*/ 245 h 340"/>
                <a:gd name="T74" fmla="*/ 381 w 396"/>
                <a:gd name="T75" fmla="*/ 231 h 340"/>
                <a:gd name="T76" fmla="*/ 17 w 396"/>
                <a:gd name="T77" fmla="*/ 248 h 340"/>
                <a:gd name="T78" fmla="*/ 93 w 396"/>
                <a:gd name="T79" fmla="*/ 323 h 340"/>
                <a:gd name="T80" fmla="*/ 17 w 396"/>
                <a:gd name="T81" fmla="*/ 248 h 340"/>
                <a:gd name="T82" fmla="*/ 236 w 396"/>
                <a:gd name="T83" fmla="*/ 248 h 340"/>
                <a:gd name="T84" fmla="*/ 159 w 396"/>
                <a:gd name="T85" fmla="*/ 323 h 340"/>
                <a:gd name="T86" fmla="*/ 303 w 396"/>
                <a:gd name="T87" fmla="*/ 248 h 340"/>
                <a:gd name="T88" fmla="*/ 379 w 396"/>
                <a:gd name="T89" fmla="*/ 323 h 340"/>
                <a:gd name="T90" fmla="*/ 303 w 396"/>
                <a:gd name="T91" fmla="*/ 248 h 3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6" h="340">
                  <a:moveTo>
                    <a:pt x="157" y="0"/>
                  </a:moveTo>
                  <a:cubicBezTo>
                    <a:pt x="153" y="0"/>
                    <a:pt x="149" y="2"/>
                    <a:pt x="147" y="5"/>
                  </a:cubicBezTo>
                  <a:cubicBezTo>
                    <a:pt x="144" y="7"/>
                    <a:pt x="142" y="11"/>
                    <a:pt x="142" y="15"/>
                  </a:cubicBezTo>
                  <a:lnTo>
                    <a:pt x="142" y="96"/>
                  </a:lnTo>
                  <a:cubicBezTo>
                    <a:pt x="142" y="100"/>
                    <a:pt x="144" y="104"/>
                    <a:pt x="147" y="106"/>
                  </a:cubicBezTo>
                  <a:cubicBezTo>
                    <a:pt x="149" y="109"/>
                    <a:pt x="153" y="110"/>
                    <a:pt x="157" y="110"/>
                  </a:cubicBezTo>
                  <a:lnTo>
                    <a:pt x="238" y="110"/>
                  </a:lnTo>
                  <a:cubicBezTo>
                    <a:pt x="242" y="110"/>
                    <a:pt x="246" y="109"/>
                    <a:pt x="248" y="106"/>
                  </a:cubicBezTo>
                  <a:cubicBezTo>
                    <a:pt x="251" y="104"/>
                    <a:pt x="253" y="100"/>
                    <a:pt x="253" y="96"/>
                  </a:cubicBezTo>
                  <a:lnTo>
                    <a:pt x="253" y="15"/>
                  </a:lnTo>
                  <a:cubicBezTo>
                    <a:pt x="253" y="11"/>
                    <a:pt x="251" y="7"/>
                    <a:pt x="248" y="5"/>
                  </a:cubicBezTo>
                  <a:cubicBezTo>
                    <a:pt x="246" y="2"/>
                    <a:pt x="242" y="0"/>
                    <a:pt x="238" y="0"/>
                  </a:cubicBezTo>
                  <a:lnTo>
                    <a:pt x="157" y="0"/>
                  </a:lnTo>
                  <a:close/>
                  <a:moveTo>
                    <a:pt x="159" y="17"/>
                  </a:moveTo>
                  <a:lnTo>
                    <a:pt x="236" y="17"/>
                  </a:lnTo>
                  <a:lnTo>
                    <a:pt x="236" y="93"/>
                  </a:lnTo>
                  <a:lnTo>
                    <a:pt x="159" y="93"/>
                  </a:lnTo>
                  <a:lnTo>
                    <a:pt x="159" y="17"/>
                  </a:lnTo>
                  <a:close/>
                  <a:moveTo>
                    <a:pt x="198" y="111"/>
                  </a:moveTo>
                  <a:cubicBezTo>
                    <a:pt x="193" y="111"/>
                    <a:pt x="189" y="116"/>
                    <a:pt x="189" y="120"/>
                  </a:cubicBezTo>
                  <a:lnTo>
                    <a:pt x="189" y="163"/>
                  </a:lnTo>
                  <a:lnTo>
                    <a:pt x="63" y="163"/>
                  </a:lnTo>
                  <a:cubicBezTo>
                    <a:pt x="59" y="163"/>
                    <a:pt x="54" y="168"/>
                    <a:pt x="54" y="172"/>
                  </a:cubicBezTo>
                  <a:lnTo>
                    <a:pt x="54" y="220"/>
                  </a:lnTo>
                  <a:cubicBezTo>
                    <a:pt x="54" y="229"/>
                    <a:pt x="72" y="229"/>
                    <a:pt x="71" y="220"/>
                  </a:cubicBezTo>
                  <a:lnTo>
                    <a:pt x="71" y="181"/>
                  </a:lnTo>
                  <a:lnTo>
                    <a:pt x="189" y="181"/>
                  </a:lnTo>
                  <a:lnTo>
                    <a:pt x="189" y="220"/>
                  </a:lnTo>
                  <a:cubicBezTo>
                    <a:pt x="189" y="229"/>
                    <a:pt x="207" y="229"/>
                    <a:pt x="207" y="220"/>
                  </a:cubicBezTo>
                  <a:lnTo>
                    <a:pt x="207" y="181"/>
                  </a:lnTo>
                  <a:lnTo>
                    <a:pt x="325" y="181"/>
                  </a:lnTo>
                  <a:lnTo>
                    <a:pt x="325" y="220"/>
                  </a:lnTo>
                  <a:cubicBezTo>
                    <a:pt x="325" y="229"/>
                    <a:pt x="342" y="229"/>
                    <a:pt x="342" y="220"/>
                  </a:cubicBezTo>
                  <a:lnTo>
                    <a:pt x="342" y="172"/>
                  </a:lnTo>
                  <a:cubicBezTo>
                    <a:pt x="342" y="168"/>
                    <a:pt x="337" y="163"/>
                    <a:pt x="333" y="163"/>
                  </a:cubicBezTo>
                  <a:lnTo>
                    <a:pt x="207" y="163"/>
                  </a:lnTo>
                  <a:lnTo>
                    <a:pt x="207" y="120"/>
                  </a:lnTo>
                  <a:cubicBezTo>
                    <a:pt x="207" y="115"/>
                    <a:pt x="202" y="111"/>
                    <a:pt x="198" y="111"/>
                  </a:cubicBezTo>
                  <a:close/>
                  <a:moveTo>
                    <a:pt x="15" y="231"/>
                  </a:moveTo>
                  <a:cubicBezTo>
                    <a:pt x="12" y="231"/>
                    <a:pt x="8" y="232"/>
                    <a:pt x="5" y="234"/>
                  </a:cubicBezTo>
                  <a:cubicBezTo>
                    <a:pt x="2" y="237"/>
                    <a:pt x="0" y="241"/>
                    <a:pt x="0" y="245"/>
                  </a:cubicBezTo>
                  <a:lnTo>
                    <a:pt x="0" y="326"/>
                  </a:lnTo>
                  <a:cubicBezTo>
                    <a:pt x="0" y="330"/>
                    <a:pt x="3" y="334"/>
                    <a:pt x="6" y="336"/>
                  </a:cubicBezTo>
                  <a:cubicBezTo>
                    <a:pt x="8" y="339"/>
                    <a:pt x="12" y="340"/>
                    <a:pt x="15" y="340"/>
                  </a:cubicBezTo>
                  <a:lnTo>
                    <a:pt x="96" y="340"/>
                  </a:lnTo>
                  <a:cubicBezTo>
                    <a:pt x="99" y="340"/>
                    <a:pt x="103" y="339"/>
                    <a:pt x="105" y="336"/>
                  </a:cubicBezTo>
                  <a:cubicBezTo>
                    <a:pt x="108" y="334"/>
                    <a:pt x="110" y="330"/>
                    <a:pt x="110" y="326"/>
                  </a:cubicBezTo>
                  <a:lnTo>
                    <a:pt x="110" y="245"/>
                  </a:lnTo>
                  <a:cubicBezTo>
                    <a:pt x="110" y="241"/>
                    <a:pt x="109" y="237"/>
                    <a:pt x="106" y="234"/>
                  </a:cubicBezTo>
                  <a:cubicBezTo>
                    <a:pt x="103" y="232"/>
                    <a:pt x="99" y="231"/>
                    <a:pt x="96" y="231"/>
                  </a:cubicBezTo>
                  <a:lnTo>
                    <a:pt x="15" y="231"/>
                  </a:lnTo>
                  <a:close/>
                  <a:moveTo>
                    <a:pt x="157" y="231"/>
                  </a:moveTo>
                  <a:cubicBezTo>
                    <a:pt x="154" y="231"/>
                    <a:pt x="150" y="232"/>
                    <a:pt x="147" y="234"/>
                  </a:cubicBezTo>
                  <a:cubicBezTo>
                    <a:pt x="144" y="237"/>
                    <a:pt x="142" y="241"/>
                    <a:pt x="142" y="245"/>
                  </a:cubicBezTo>
                  <a:lnTo>
                    <a:pt x="142" y="326"/>
                  </a:lnTo>
                  <a:cubicBezTo>
                    <a:pt x="142" y="330"/>
                    <a:pt x="145" y="334"/>
                    <a:pt x="148" y="336"/>
                  </a:cubicBezTo>
                  <a:cubicBezTo>
                    <a:pt x="150" y="339"/>
                    <a:pt x="154" y="340"/>
                    <a:pt x="157" y="340"/>
                  </a:cubicBezTo>
                  <a:lnTo>
                    <a:pt x="238" y="340"/>
                  </a:lnTo>
                  <a:cubicBezTo>
                    <a:pt x="241" y="340"/>
                    <a:pt x="245" y="339"/>
                    <a:pt x="247" y="336"/>
                  </a:cubicBezTo>
                  <a:cubicBezTo>
                    <a:pt x="250" y="334"/>
                    <a:pt x="253" y="330"/>
                    <a:pt x="253" y="326"/>
                  </a:cubicBezTo>
                  <a:lnTo>
                    <a:pt x="253" y="245"/>
                  </a:lnTo>
                  <a:cubicBezTo>
                    <a:pt x="253" y="241"/>
                    <a:pt x="251" y="237"/>
                    <a:pt x="248" y="234"/>
                  </a:cubicBezTo>
                  <a:cubicBezTo>
                    <a:pt x="245" y="232"/>
                    <a:pt x="241" y="231"/>
                    <a:pt x="238" y="231"/>
                  </a:cubicBezTo>
                  <a:lnTo>
                    <a:pt x="157" y="231"/>
                  </a:lnTo>
                  <a:close/>
                  <a:moveTo>
                    <a:pt x="300" y="231"/>
                  </a:moveTo>
                  <a:cubicBezTo>
                    <a:pt x="297" y="231"/>
                    <a:pt x="293" y="232"/>
                    <a:pt x="290" y="234"/>
                  </a:cubicBezTo>
                  <a:cubicBezTo>
                    <a:pt x="287" y="237"/>
                    <a:pt x="286" y="241"/>
                    <a:pt x="286" y="245"/>
                  </a:cubicBezTo>
                  <a:lnTo>
                    <a:pt x="286" y="326"/>
                  </a:lnTo>
                  <a:cubicBezTo>
                    <a:pt x="286" y="330"/>
                    <a:pt x="288" y="334"/>
                    <a:pt x="291" y="336"/>
                  </a:cubicBezTo>
                  <a:cubicBezTo>
                    <a:pt x="293" y="339"/>
                    <a:pt x="297" y="340"/>
                    <a:pt x="300" y="340"/>
                  </a:cubicBezTo>
                  <a:lnTo>
                    <a:pt x="381" y="340"/>
                  </a:lnTo>
                  <a:cubicBezTo>
                    <a:pt x="384" y="340"/>
                    <a:pt x="388" y="339"/>
                    <a:pt x="390" y="336"/>
                  </a:cubicBezTo>
                  <a:cubicBezTo>
                    <a:pt x="393" y="334"/>
                    <a:pt x="396" y="330"/>
                    <a:pt x="396" y="326"/>
                  </a:cubicBezTo>
                  <a:lnTo>
                    <a:pt x="396" y="245"/>
                  </a:lnTo>
                  <a:cubicBezTo>
                    <a:pt x="396" y="241"/>
                    <a:pt x="394" y="237"/>
                    <a:pt x="391" y="234"/>
                  </a:cubicBezTo>
                  <a:cubicBezTo>
                    <a:pt x="388" y="232"/>
                    <a:pt x="384" y="231"/>
                    <a:pt x="381" y="231"/>
                  </a:cubicBezTo>
                  <a:lnTo>
                    <a:pt x="300" y="231"/>
                  </a:lnTo>
                  <a:close/>
                  <a:moveTo>
                    <a:pt x="17" y="248"/>
                  </a:moveTo>
                  <a:lnTo>
                    <a:pt x="93" y="248"/>
                  </a:lnTo>
                  <a:lnTo>
                    <a:pt x="93" y="323"/>
                  </a:lnTo>
                  <a:lnTo>
                    <a:pt x="17" y="323"/>
                  </a:lnTo>
                  <a:lnTo>
                    <a:pt x="17" y="248"/>
                  </a:lnTo>
                  <a:close/>
                  <a:moveTo>
                    <a:pt x="159" y="248"/>
                  </a:moveTo>
                  <a:lnTo>
                    <a:pt x="236" y="248"/>
                  </a:lnTo>
                  <a:lnTo>
                    <a:pt x="236" y="323"/>
                  </a:lnTo>
                  <a:lnTo>
                    <a:pt x="159" y="323"/>
                  </a:lnTo>
                  <a:lnTo>
                    <a:pt x="159" y="248"/>
                  </a:lnTo>
                  <a:close/>
                  <a:moveTo>
                    <a:pt x="303" y="248"/>
                  </a:moveTo>
                  <a:lnTo>
                    <a:pt x="379" y="248"/>
                  </a:lnTo>
                  <a:lnTo>
                    <a:pt x="379" y="323"/>
                  </a:lnTo>
                  <a:lnTo>
                    <a:pt x="303" y="323"/>
                  </a:lnTo>
                  <a:lnTo>
                    <a:pt x="303" y="248"/>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a:solidFill>
                  <a:srgbClr val="262626"/>
                </a:solidFill>
                <a:latin typeface="Calibri" panose="020f0502020204030204" pitchFamily="34" charset="0"/>
                <a:cs typeface="Calibri" panose="020f050202020403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sp>
        <p:nvSpPr>
          <p:cNvPr id="9" name="任意多边形 30"/>
          <p:cNvSpPr/>
          <p:nvPr/>
        </p:nvSpPr>
        <p:spPr bwMode="auto">
          <a:xfrm rot="3292421">
            <a:off x="1264445" y="3075781"/>
            <a:ext cx="2449512" cy="1635125"/>
          </a:xfrm>
          <a:custGeom>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5"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chemeClr val="tx2">
              <a:lumMod val="50000"/>
            </a:schemeClr>
          </a:solidFill>
          <a:ln w="12700" cmpd="sng">
            <a:solidFill>
              <a:srgbClr val="FFFFFF"/>
            </a:solidFill>
            <a:prstDash val="sysDash"/>
            <a:miter lim="800000"/>
            <a:tailEnd type="triangle" w="med" len="med"/>
          </a:ln>
        </p:spPr>
        <p:txBody>
          <a:bodyPr lIns="0" tIns="468000" rIns="0" bIns="0" anchor="ctr"/>
          <a:lstStyle/>
          <a:p>
            <a:pPr marL="0" marR="0" lvl="0" indent="0" algn="ctr" defTabSz="914400" eaLnBrk="1" fontAlgn="auto" latinLnBrk="0" hangingPunct="1">
              <a:lnSpc>
                <a:spcPct val="120000"/>
              </a:lnSpc>
              <a:spcBef>
                <a:spcPct val="0"/>
              </a:spcBef>
              <a:spcAft>
                <a:spcPct val="0"/>
              </a:spcAft>
              <a:buClrTx/>
              <a:buSzTx/>
              <a:buFontTx/>
              <a:buNone/>
              <a:defRPr/>
            </a:pPr>
            <a:r>
              <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任意多边形 31"/>
          <p:cNvSpPr/>
          <p:nvPr/>
        </p:nvSpPr>
        <p:spPr bwMode="auto">
          <a:xfrm rot="19588634">
            <a:off x="2128838" y="1998663"/>
            <a:ext cx="2446337" cy="2012950"/>
          </a:xfrm>
          <a:custGeom>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chemeClr val="tx2">
              <a:lumMod val="50000"/>
            </a:schemeClr>
          </a:solidFill>
          <a:ln w="12700" cmpd="sng">
            <a:solidFill>
              <a:srgbClr val="FFFFFF"/>
            </a:solidFill>
            <a:prstDash val="sysDash"/>
            <a:miter lim="800000"/>
            <a:tailEnd type="triangle" w="med" len="med"/>
          </a:ln>
        </p:spPr>
        <p:txBody>
          <a:bodyPr lIns="0" tIns="108000" rIns="0" bIns="0"/>
          <a:lstStyle/>
          <a:p>
            <a:pPr marL="0" marR="0" lvl="0" indent="0" algn="ctr" defTabSz="914400" eaLnBrk="1" fontAlgn="auto" latinLnBrk="0" hangingPunct="1">
              <a:lnSpc>
                <a:spcPct val="120000"/>
              </a:lnSpc>
              <a:spcBef>
                <a:spcPct val="0"/>
              </a:spcBef>
              <a:spcAft>
                <a:spcPct val="0"/>
              </a:spcAft>
              <a:buClrTx/>
              <a:buSzTx/>
              <a:buFontTx/>
              <a:buNone/>
              <a:defRPr/>
            </a:pPr>
            <a:r>
              <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任意多边形 34"/>
          <p:cNvSpPr/>
          <p:nvPr/>
        </p:nvSpPr>
        <p:spPr bwMode="auto">
          <a:xfrm rot="974914">
            <a:off x="3011488" y="2451100"/>
            <a:ext cx="2449512" cy="1663700"/>
          </a:xfrm>
          <a:custGeom>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FEC564"/>
          </a:solidFill>
          <a:ln w="12700" cmpd="sng">
            <a:solidFill>
              <a:srgbClr val="FFFFFF"/>
            </a:solidFill>
            <a:prstDash val="sysDash"/>
            <a:miter lim="800000"/>
            <a:tailEnd type="triangle" w="med" len="med"/>
          </a:ln>
        </p:spPr>
        <p:txBody>
          <a:bodyPr lIns="72000" tIns="108000" rIns="0" bIns="0"/>
          <a:lstStyle/>
          <a:p>
            <a:pPr marL="0" marR="0" lvl="0" indent="0" algn="ctr" defTabSz="914400" eaLnBrk="1" fontAlgn="auto" latinLnBrk="0" hangingPunct="1">
              <a:lnSpc>
                <a:spcPct val="120000"/>
              </a:lnSpc>
              <a:spcBef>
                <a:spcPct val="0"/>
              </a:spcBef>
              <a:spcAft>
                <a:spcPct val="0"/>
              </a:spcAft>
              <a:buClrTx/>
              <a:buSzTx/>
              <a:buFontTx/>
              <a:buNone/>
              <a:defRPr/>
            </a:pPr>
            <a:r>
              <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任意多边形 37"/>
          <p:cNvSpPr/>
          <p:nvPr/>
        </p:nvSpPr>
        <p:spPr bwMode="auto">
          <a:xfrm rot="16521308">
            <a:off x="3007519" y="3594894"/>
            <a:ext cx="2449512" cy="1733550"/>
          </a:xfrm>
          <a:custGeom>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tx2">
              <a:lumMod val="50000"/>
            </a:schemeClr>
          </a:solidFill>
          <a:ln w="12700" cmpd="sng">
            <a:solidFill>
              <a:srgbClr val="FFFFFF"/>
            </a:solidFill>
            <a:prstDash val="sysDash"/>
            <a:miter lim="800000"/>
            <a:tailEnd type="triangle" w="med" len="med"/>
          </a:ln>
        </p:spPr>
        <p:txBody>
          <a:bodyPr lIns="0" tIns="576000" rIns="0" bIns="0" anchor="ctr"/>
          <a:lstStyle/>
          <a:p>
            <a:pPr marL="0" marR="0" lvl="0" indent="0" algn="ctr" defTabSz="914400" eaLnBrk="1" fontAlgn="auto" latinLnBrk="0" hangingPunct="1">
              <a:lnSpc>
                <a:spcPct val="120000"/>
              </a:lnSpc>
              <a:spcBef>
                <a:spcPct val="0"/>
              </a:spcBef>
              <a:spcAft>
                <a:spcPct val="0"/>
              </a:spcAft>
              <a:buClrTx/>
              <a:buSzTx/>
              <a:buFontTx/>
              <a:buNone/>
              <a:defRPr/>
            </a:pPr>
            <a:r>
              <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任意多边形 43"/>
          <p:cNvSpPr/>
          <p:nvPr/>
        </p:nvSpPr>
        <p:spPr bwMode="auto">
          <a:xfrm rot="21115618">
            <a:off x="1889125" y="3827463"/>
            <a:ext cx="2449513" cy="1822450"/>
          </a:xfrm>
          <a:custGeom>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FEC564"/>
          </a:solidFill>
          <a:ln w="12700" cmpd="sng">
            <a:solidFill>
              <a:srgbClr val="FFFFFF"/>
            </a:solidFill>
            <a:prstDash val="sysDash"/>
            <a:miter lim="800000"/>
            <a:tailEnd type="triangle" w="med" len="med"/>
          </a:ln>
        </p:spPr>
        <p:txBody>
          <a:bodyPr lIns="0" tIns="648000" rIns="0" bIns="0" anchor="ctr"/>
          <a:lstStyle/>
          <a:p>
            <a:pPr marL="0" marR="0" lvl="0" indent="0" algn="ctr" defTabSz="914400" eaLnBrk="1" fontAlgn="auto" latinLnBrk="0" hangingPunct="1">
              <a:lnSpc>
                <a:spcPct val="120000"/>
              </a:lnSpc>
              <a:spcBef>
                <a:spcPct val="0"/>
              </a:spcBef>
              <a:spcAft>
                <a:spcPct val="0"/>
              </a:spcAft>
              <a:buClrTx/>
              <a:buSzTx/>
              <a:buFontTx/>
              <a:buNone/>
              <a:defRPr/>
            </a:pPr>
            <a:r>
              <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4" name="Group 15"/>
          <p:cNvGrpSpPr/>
          <p:nvPr/>
        </p:nvGrpSpPr>
        <p:grpSpPr>
          <a:xfrm>
            <a:off x="6678613" y="2178050"/>
            <a:ext cx="3849687" cy="938213"/>
            <a:chExt cx="3850501" cy="937974"/>
          </a:xfrm>
        </p:grpSpPr>
        <p:sp>
          <p:nvSpPr>
            <p:cNvPr id="15" name="文本框 48"/>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endParaRPr>
            </a:p>
          </p:txBody>
        </p:sp>
      </p:grpSp>
      <p:sp>
        <p:nvSpPr>
          <p:cNvPr id="17" name="矩形 11"/>
          <p:cNvSpPr>
            <a:spLocks noChangeArrowheads="1"/>
          </p:cNvSpPr>
          <p:nvPr/>
        </p:nvSpPr>
        <p:spPr bwMode="auto">
          <a:xfrm>
            <a:off x="6607175" y="2225675"/>
            <a:ext cx="71438" cy="827088"/>
          </a:xfrm>
          <a:prstGeom prst="rect">
            <a:avLst/>
          </a:prstGeom>
          <a:solidFill>
            <a:srgbClr val="FEC564"/>
          </a:solidFill>
          <a:ln w="9525">
            <a:noFill/>
            <a:miter lim="800000"/>
          </a:ln>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18" name="Group 19"/>
          <p:cNvGrpSpPr/>
          <p:nvPr/>
        </p:nvGrpSpPr>
        <p:grpSpPr>
          <a:xfrm>
            <a:off x="6678613" y="3402013"/>
            <a:ext cx="3849687" cy="938212"/>
            <a:chExt cx="3850501" cy="937974"/>
          </a:xfrm>
        </p:grpSpPr>
        <p:sp>
          <p:nvSpPr>
            <p:cNvPr id="19" name="文本框 71"/>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0"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endParaRPr>
            </a:p>
          </p:txBody>
        </p:sp>
      </p:grpSp>
      <p:sp>
        <p:nvSpPr>
          <p:cNvPr id="21" name="矩形 70"/>
          <p:cNvSpPr>
            <a:spLocks noChangeArrowheads="1"/>
          </p:cNvSpPr>
          <p:nvPr/>
        </p:nvSpPr>
        <p:spPr bwMode="auto">
          <a:xfrm>
            <a:off x="6607175" y="3449638"/>
            <a:ext cx="71438" cy="825500"/>
          </a:xfrm>
          <a:prstGeom prst="rect">
            <a:avLst/>
          </a:prstGeom>
          <a:solidFill>
            <a:srgbClr val="FEC564"/>
          </a:solidFill>
          <a:ln w="9525">
            <a:noFill/>
            <a:miter lim="800000"/>
          </a:ln>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22" name="Group 23"/>
          <p:cNvGrpSpPr/>
          <p:nvPr/>
        </p:nvGrpSpPr>
        <p:grpSpPr>
          <a:xfrm>
            <a:off x="6678613" y="4625975"/>
            <a:ext cx="3849687" cy="936625"/>
            <a:chExt cx="3850501" cy="937974"/>
          </a:xfrm>
        </p:grpSpPr>
        <p:sp>
          <p:nvSpPr>
            <p:cNvPr id="23" name="文本框 76"/>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4"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anose="020b0800000000000000" pitchFamily="34" charset="-128"/>
                <a:ea typeface="冬青黑体简体中文 W3" pitchFamily="2" charset="-122"/>
              </a:endParaRPr>
            </a:p>
          </p:txBody>
        </p:sp>
      </p:grpSp>
      <p:sp>
        <p:nvSpPr>
          <p:cNvPr id="25" name="矩形 75"/>
          <p:cNvSpPr>
            <a:spLocks noChangeArrowheads="1"/>
          </p:cNvSpPr>
          <p:nvPr/>
        </p:nvSpPr>
        <p:spPr bwMode="auto">
          <a:xfrm>
            <a:off x="6607175" y="4673600"/>
            <a:ext cx="71438" cy="825500"/>
          </a:xfrm>
          <a:prstGeom prst="rect">
            <a:avLst/>
          </a:prstGeom>
          <a:solidFill>
            <a:srgbClr val="FEC564"/>
          </a:solidFill>
          <a:ln w="9525">
            <a:noFill/>
            <a:miter lim="800000"/>
          </a:ln>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50"/>
                                        <p:tgtEl>
                                          <p:spTgt spid="17"/>
                                        </p:tgtEl>
                                      </p:cBhvr>
                                    </p:animEffect>
                                    <p:anim calcmode="lin" valueType="num">
                                      <p:cBhvr>
                                        <p:cTn id="36" dur="250" fill="hold"/>
                                        <p:tgtEl>
                                          <p:spTgt spid="17"/>
                                        </p:tgtEl>
                                        <p:attrNameLst>
                                          <p:attrName>ppt_x</p:attrName>
                                        </p:attrNameLst>
                                      </p:cBhvr>
                                      <p:tavLst>
                                        <p:tav tm="0">
                                          <p:val>
                                            <p:strVal val="#ppt_x"/>
                                          </p:val>
                                        </p:tav>
                                        <p:tav tm="100000">
                                          <p:val>
                                            <p:strVal val="#ppt_x"/>
                                          </p:val>
                                        </p:tav>
                                      </p:tavLst>
                                    </p:anim>
                                    <p:anim calcmode="lin" valueType="num">
                                      <p:cBhvr>
                                        <p:cTn id="37" dur="250" fill="hold"/>
                                        <p:tgtEl>
                                          <p:spTgt spid="17"/>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anim calcmode="lin" valueType="num">
                                      <p:cBhvr>
                                        <p:cTn id="48" dur="250" fill="hold"/>
                                        <p:tgtEl>
                                          <p:spTgt spid="21"/>
                                        </p:tgtEl>
                                        <p:attrNameLst>
                                          <p:attrName>ppt_x</p:attrName>
                                        </p:attrNameLst>
                                      </p:cBhvr>
                                      <p:tavLst>
                                        <p:tav tm="0">
                                          <p:val>
                                            <p:strVal val="#ppt_x"/>
                                          </p:val>
                                        </p:tav>
                                        <p:tav tm="100000">
                                          <p:val>
                                            <p:strVal val="#ppt_x"/>
                                          </p:val>
                                        </p:tav>
                                      </p:tavLst>
                                    </p:anim>
                                    <p:anim calcmode="lin" valueType="num">
                                      <p:cBhvr>
                                        <p:cTn id="49" dur="250" fill="hold"/>
                                        <p:tgtEl>
                                          <p:spTgt spid="2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50"/>
                                        <p:tgtEl>
                                          <p:spTgt spid="22"/>
                                        </p:tgtEl>
                                      </p:cBhvr>
                                    </p:animEffect>
                                    <p:anim calcmode="lin" valueType="num">
                                      <p:cBhvr>
                                        <p:cTn id="54" dur="250" fill="hold"/>
                                        <p:tgtEl>
                                          <p:spTgt spid="22"/>
                                        </p:tgtEl>
                                        <p:attrNameLst>
                                          <p:attrName>ppt_x</p:attrName>
                                        </p:attrNameLst>
                                      </p:cBhvr>
                                      <p:tavLst>
                                        <p:tav tm="0">
                                          <p:val>
                                            <p:strVal val="#ppt_x"/>
                                          </p:val>
                                        </p:tav>
                                        <p:tav tm="100000">
                                          <p:val>
                                            <p:strVal val="#ppt_x"/>
                                          </p:val>
                                        </p:tav>
                                      </p:tavLst>
                                    </p:anim>
                                    <p:anim calcmode="lin" valueType="num">
                                      <p:cBhvr>
                                        <p:cTn id="55" dur="250" fill="hold"/>
                                        <p:tgtEl>
                                          <p:spTgt spid="2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250"/>
                                        <p:tgtEl>
                                          <p:spTgt spid="25"/>
                                        </p:tgtEl>
                                      </p:cBhvr>
                                    </p:animEffect>
                                    <p:anim calcmode="lin" valueType="num">
                                      <p:cBhvr>
                                        <p:cTn id="60" dur="250" fill="hold"/>
                                        <p:tgtEl>
                                          <p:spTgt spid="25"/>
                                        </p:tgtEl>
                                        <p:attrNameLst>
                                          <p:attrName>ppt_x</p:attrName>
                                        </p:attrNameLst>
                                      </p:cBhvr>
                                      <p:tavLst>
                                        <p:tav tm="0">
                                          <p:val>
                                            <p:strVal val="#ppt_x"/>
                                          </p:val>
                                        </p:tav>
                                        <p:tav tm="100000">
                                          <p:val>
                                            <p:strVal val="#ppt_x"/>
                                          </p:val>
                                        </p:tav>
                                      </p:tavLst>
                                    </p:anim>
                                    <p:anim calcmode="lin" valueType="num">
                                      <p:cBhvr>
                                        <p:cTn id="6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7" grpId="0" animBg="1"/>
      <p:bldP spid="21" grpId="0" animBg="1"/>
      <p:bldP spid="25"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2" name="组合 1"/>
          <p:cNvGrpSpPr/>
          <p:nvPr/>
        </p:nvGrpSpPr>
        <p:grpSpPr>
          <a:xfrm>
            <a:off x="845834" y="2209800"/>
            <a:ext cx="11635949" cy="3189513"/>
            <a:chOff x="1079879" y="2467519"/>
            <a:chExt cx="7465918" cy="2046472"/>
          </a:xfrm>
        </p:grpSpPr>
        <p:grpSp>
          <p:nvGrpSpPr>
            <p:cNvPr id="5" name="组合 4"/>
            <p:cNvGrpSpPr/>
            <p:nvPr/>
          </p:nvGrpSpPr>
          <p:grpSpPr>
            <a:xfrm>
              <a:off x="1079879" y="2467519"/>
              <a:ext cx="675000" cy="675000"/>
              <a:chOff x="992393" y="2467519"/>
              <a:chExt cx="675000" cy="675000"/>
            </a:xfrm>
          </p:grpSpPr>
          <p:sp>
            <p:nvSpPr>
              <p:cNvPr id="7" name="椭圆 6"/>
              <p:cNvSpPr/>
              <p:nvPr/>
            </p:nvSpPr>
            <p:spPr>
              <a:xfrm>
                <a:off x="992393"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8" name="Freeform 21"/>
              <p:cNvSpPr>
                <a:spLocks noEditPoints="1"/>
              </p:cNvSpPr>
              <p:nvPr/>
            </p:nvSpPr>
            <p:spPr bwMode="auto">
              <a:xfrm>
                <a:off x="1140893" y="2602519"/>
                <a:ext cx="378000" cy="405000"/>
              </a:xfrm>
              <a:custGeom>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grpSp>
          <p:nvGrpSpPr>
            <p:cNvPr id="9" name="组合 8"/>
            <p:cNvGrpSpPr/>
            <p:nvPr/>
          </p:nvGrpSpPr>
          <p:grpSpPr>
            <a:xfrm>
              <a:off x="3496998" y="2467519"/>
              <a:ext cx="675000" cy="675000"/>
              <a:chOff x="3446502" y="2467519"/>
              <a:chExt cx="675000" cy="675000"/>
            </a:xfrm>
          </p:grpSpPr>
          <p:sp>
            <p:nvSpPr>
              <p:cNvPr id="10" name="椭圆 9"/>
              <p:cNvSpPr/>
              <p:nvPr/>
            </p:nvSpPr>
            <p:spPr>
              <a:xfrm>
                <a:off x="344650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1" name="Freeform 5"/>
              <p:cNvSpPr>
                <a:spLocks noEditPoints="1"/>
              </p:cNvSpPr>
              <p:nvPr/>
            </p:nvSpPr>
            <p:spPr bwMode="auto">
              <a:xfrm>
                <a:off x="3622077" y="2646071"/>
                <a:ext cx="323851" cy="317897"/>
              </a:xfrm>
              <a:custGeom>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grpSp>
          <p:nvGrpSpPr>
            <p:cNvPr id="12" name="组合 11"/>
            <p:cNvGrpSpPr/>
            <p:nvPr/>
          </p:nvGrpSpPr>
          <p:grpSpPr>
            <a:xfrm>
              <a:off x="5914118" y="2467519"/>
              <a:ext cx="675000" cy="675000"/>
              <a:chOff x="5826632" y="2467519"/>
              <a:chExt cx="675000" cy="675000"/>
            </a:xfrm>
          </p:grpSpPr>
          <p:sp>
            <p:nvSpPr>
              <p:cNvPr id="13" name="椭圆 12"/>
              <p:cNvSpPr/>
              <p:nvPr/>
            </p:nvSpPr>
            <p:spPr>
              <a:xfrm>
                <a:off x="582663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4" name="Freeform 41"/>
              <p:cNvSpPr>
                <a:spLocks noEditPoints="1"/>
              </p:cNvSpPr>
              <p:nvPr/>
            </p:nvSpPr>
            <p:spPr bwMode="auto">
              <a:xfrm>
                <a:off x="6036736" y="2681195"/>
                <a:ext cx="254793" cy="247649"/>
              </a:xfrm>
              <a:custGeom>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grpSp>
          <p:nvGrpSpPr>
            <p:cNvPr id="15" name="组合 14"/>
            <p:cNvGrpSpPr/>
            <p:nvPr/>
          </p:nvGrpSpPr>
          <p:grpSpPr>
            <a:xfrm>
              <a:off x="1079879" y="3838991"/>
              <a:ext cx="675000" cy="675000"/>
              <a:chOff x="992393" y="3838991"/>
              <a:chExt cx="675000" cy="675000"/>
            </a:xfrm>
          </p:grpSpPr>
          <p:sp>
            <p:nvSpPr>
              <p:cNvPr id="16" name="椭圆 15"/>
              <p:cNvSpPr/>
              <p:nvPr/>
            </p:nvSpPr>
            <p:spPr>
              <a:xfrm>
                <a:off x="992393"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7" name="Freeform 37"/>
              <p:cNvSpPr>
                <a:spLocks noEditPoints="1"/>
              </p:cNvSpPr>
              <p:nvPr/>
            </p:nvSpPr>
            <p:spPr bwMode="auto">
              <a:xfrm>
                <a:off x="1179930" y="4025079"/>
                <a:ext cx="299927" cy="302825"/>
              </a:xfrm>
              <a:custGeom>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grpSp>
          <p:nvGrpSpPr>
            <p:cNvPr id="18" name="组合 17"/>
            <p:cNvGrpSpPr/>
            <p:nvPr/>
          </p:nvGrpSpPr>
          <p:grpSpPr>
            <a:xfrm>
              <a:off x="3496998" y="3838991"/>
              <a:ext cx="675000" cy="675000"/>
              <a:chOff x="3446502" y="3838991"/>
              <a:chExt cx="675000" cy="675000"/>
            </a:xfrm>
          </p:grpSpPr>
          <p:sp>
            <p:nvSpPr>
              <p:cNvPr id="19" name="椭圆 18"/>
              <p:cNvSpPr/>
              <p:nvPr/>
            </p:nvSpPr>
            <p:spPr>
              <a:xfrm>
                <a:off x="344650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0" name="Freeform 25"/>
              <p:cNvSpPr>
                <a:spLocks noEditPoints="1"/>
              </p:cNvSpPr>
              <p:nvPr/>
            </p:nvSpPr>
            <p:spPr bwMode="auto">
              <a:xfrm>
                <a:off x="3557289" y="4025079"/>
                <a:ext cx="453426" cy="302825"/>
              </a:xfrm>
              <a:custGeom>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grpSp>
          <p:nvGrpSpPr>
            <p:cNvPr id="21" name="组合 20"/>
            <p:cNvGrpSpPr/>
            <p:nvPr/>
          </p:nvGrpSpPr>
          <p:grpSpPr>
            <a:xfrm>
              <a:off x="5914118" y="3838991"/>
              <a:ext cx="675000" cy="675000"/>
              <a:chOff x="5826632" y="3838991"/>
              <a:chExt cx="675000" cy="675000"/>
            </a:xfrm>
          </p:grpSpPr>
          <p:sp>
            <p:nvSpPr>
              <p:cNvPr id="22" name="椭圆 21"/>
              <p:cNvSpPr/>
              <p:nvPr/>
            </p:nvSpPr>
            <p:spPr>
              <a:xfrm>
                <a:off x="582663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3" name="Freeform 17"/>
              <p:cNvSpPr>
                <a:spLocks noEditPoints="1"/>
              </p:cNvSpPr>
              <p:nvPr/>
            </p:nvSpPr>
            <p:spPr bwMode="auto">
              <a:xfrm>
                <a:off x="6056132" y="4000991"/>
                <a:ext cx="216000" cy="351000"/>
              </a:xfrm>
              <a:custGeom>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5">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tx2">
                  <a:lumMod val="50000"/>
                </a:schemeClr>
              </a:solidFill>
              <a:ln>
                <a:noFill/>
              </a:ln>
            </p:spPr>
            <p:txBody>
              <a:bodyPr vert="horz" wrap="square" lIns="68580" tIns="34290" rIns="68580" bIns="34290" numCol="1" anchor="t" anchorCtr="0" compatLnSpc="1"/>
              <a:lstStyle/>
              <a:p>
                <a:endParaRPr lang="zh-CN" altLang="en-US" sz="1600">
                  <a:solidFill>
                    <a:schemeClr val="bg1">
                      <a:lumMod val="50000"/>
                    </a:schemeClr>
                  </a:solidFill>
                </a:endParaRPr>
              </a:p>
            </p:txBody>
          </p:sp>
        </p:grpSp>
        <p:sp>
          <p:nvSpPr>
            <p:cNvPr id="24" name="文本框 29"/>
            <p:cNvSpPr txBox="1"/>
            <p:nvPr/>
          </p:nvSpPr>
          <p:spPr>
            <a:xfrm>
              <a:off x="1800139"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5" name="文本框 30"/>
            <p:cNvSpPr txBox="1"/>
            <p:nvPr/>
          </p:nvSpPr>
          <p:spPr>
            <a:xfrm>
              <a:off x="1832734" y="2867452"/>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26" name="文本框 31"/>
            <p:cNvSpPr txBox="1"/>
            <p:nvPr/>
          </p:nvSpPr>
          <p:spPr>
            <a:xfrm>
              <a:off x="4254451"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7" name="文本框 32"/>
            <p:cNvSpPr txBox="1"/>
            <p:nvPr/>
          </p:nvSpPr>
          <p:spPr>
            <a:xfrm>
              <a:off x="4287046" y="2867452"/>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28" name="文本框 33"/>
            <p:cNvSpPr txBox="1"/>
            <p:nvPr/>
          </p:nvSpPr>
          <p:spPr>
            <a:xfrm>
              <a:off x="6711735"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9" name="文本框 34"/>
            <p:cNvSpPr txBox="1"/>
            <p:nvPr/>
          </p:nvSpPr>
          <p:spPr>
            <a:xfrm>
              <a:off x="6744330" y="2867452"/>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35"/>
            <p:cNvSpPr txBox="1"/>
            <p:nvPr/>
          </p:nvSpPr>
          <p:spPr>
            <a:xfrm>
              <a:off x="6711735"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1" name="文本框 36"/>
            <p:cNvSpPr txBox="1"/>
            <p:nvPr/>
          </p:nvSpPr>
          <p:spPr>
            <a:xfrm>
              <a:off x="6744330"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3" name="文本框 37"/>
            <p:cNvSpPr txBox="1"/>
            <p:nvPr/>
          </p:nvSpPr>
          <p:spPr>
            <a:xfrm>
              <a:off x="4254451"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4" name="文本框 38"/>
            <p:cNvSpPr txBox="1"/>
            <p:nvPr/>
          </p:nvSpPr>
          <p:spPr>
            <a:xfrm>
              <a:off x="4287044"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39"/>
            <p:cNvSpPr txBox="1"/>
            <p:nvPr/>
          </p:nvSpPr>
          <p:spPr>
            <a:xfrm>
              <a:off x="1800139"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6" name="文本框 40"/>
            <p:cNvSpPr txBox="1"/>
            <p:nvPr/>
          </p:nvSpPr>
          <p:spPr>
            <a:xfrm>
              <a:off x="1832734"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a:solidFill>
                    <a:schemeClr val="tx2">
                      <a:lumMod val="50000"/>
                    </a:schemeClr>
                  </a:solidFill>
                  <a:latin typeface="微软雅黑" panose="020b0503020204020204" pitchFamily="34" charset="-122"/>
                  <a:ea typeface="微软雅黑" panose="020b0503020204020204" pitchFamily="34" charset="-122"/>
                </a:rPr>
                <a:t>点击加入你的标题</a:t>
              </a:r>
              <a:endParaRPr lang="zh-CN" altLang="en-US" sz="280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6" name="品 11"/>
            <p:cNvCxnSpPr/>
            <p:nvPr>
              <p:custDataLst>
                <p:tags r:id="rId2"/>
              </p:custDataLst>
            </p:nvPr>
          </p:nvCxnSpPr>
          <p:spPr>
            <a:xfrm>
              <a:off x="384045" y="868506"/>
              <a:ext cx="6110515" cy="0"/>
            </a:xfrm>
            <a:prstGeom prst="line">
              <a:avLst/>
            </a:prstGeom>
            <a:noFill/>
            <a:ln w="38100" cap="flat" cmpd="sng" algn="ctr">
              <a:solidFill>
                <a:srgbClr val="FEC564"/>
              </a:solidFill>
              <a:prstDash val="solid"/>
              <a:miter lim="800000"/>
            </a:ln>
            <a:effectLst/>
          </p:spPr>
        </p:cxnSp>
      </p:grpSp>
      <p:grpSp>
        <p:nvGrpSpPr>
          <p:cNvPr id="5" name="组合 4"/>
          <p:cNvGrpSpPr/>
          <p:nvPr/>
        </p:nvGrpSpPr>
        <p:grpSpPr>
          <a:xfrm>
            <a:off x="1618829" y="2437900"/>
            <a:ext cx="1080000" cy="1080000"/>
            <a:chOff x="2967127" y="3028128"/>
            <a:chExt cx="1080000" cy="1080000"/>
          </a:xfrm>
          <a:solidFill>
            <a:schemeClr val="tx2">
              <a:lumMod val="50000"/>
            </a:schemeClr>
          </a:solidFill>
        </p:grpSpPr>
        <p:sp>
          <p:nvSpPr>
            <p:cNvPr id="7" name="圆角矩形 6"/>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flipH="1">
            <a:off x="215882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10066" y="4260460"/>
            <a:ext cx="1497525" cy="377283"/>
          </a:xfrm>
          <a:prstGeom prst="rect">
            <a:avLst/>
          </a:prstGeom>
          <a:noFill/>
        </p:spPr>
        <p:txBody>
          <a:bodyPr wrap="none" rtlCol="0">
            <a:spAutoFit/>
          </a:bodyPr>
          <a:lstStyle/>
          <a:p>
            <a:pPr algn="ctr">
              <a:lnSpc>
                <a:spcPct val="125000"/>
              </a:lnSpc>
              <a:spcAft>
                <a:spcPts val="800"/>
              </a:spcAft>
            </a:pPr>
            <a:r>
              <a:rPr lang="en-US" altLang="zh-CN" sz="1600">
                <a:solidFill>
                  <a:schemeClr val="bg1">
                    <a:lumMod val="50000"/>
                  </a:schemeClr>
                </a:solidFill>
              </a:rPr>
              <a:t>ADD TEXT HERE</a:t>
            </a:r>
            <a:endParaRPr lang="zh-CN" altLang="en-US" sz="1600">
              <a:solidFill>
                <a:schemeClr val="bg1">
                  <a:lumMod val="50000"/>
                </a:schemeClr>
              </a:solidFill>
            </a:endParaRPr>
          </a:p>
        </p:txBody>
      </p:sp>
      <p:sp>
        <p:nvSpPr>
          <p:cNvPr id="11" name="文本框 10"/>
          <p:cNvSpPr txBox="1"/>
          <p:nvPr/>
        </p:nvSpPr>
        <p:spPr>
          <a:xfrm>
            <a:off x="898829" y="4742521"/>
            <a:ext cx="2520000" cy="900246"/>
          </a:xfrm>
          <a:prstGeom prst="rect">
            <a:avLst/>
          </a:prstGeom>
          <a:noFill/>
        </p:spPr>
        <p:txBody>
          <a:bodyPr wrap="square" rtlCol="0">
            <a:spAutoFit/>
          </a:bodyPr>
          <a:lstStyle/>
          <a:p>
            <a:pPr algn="ctr">
              <a:lnSpc>
                <a:spcPct val="125000"/>
              </a:lnSpc>
              <a:spcAft>
                <a:spcPts val="800"/>
              </a:spcAft>
            </a:pPr>
            <a:r>
              <a:rPr lang="en-US" altLang="zh-CN" sz="1400">
                <a:solidFill>
                  <a:schemeClr val="bg1">
                    <a:lumMod val="50000"/>
                  </a:schemeClr>
                </a:solidFill>
              </a:rPr>
              <a:t>People tend to read writing. This text will not appear in a consistent order</a:t>
            </a:r>
            <a:endParaRPr lang="zh-CN" altLang="en-US" sz="1400">
              <a:solidFill>
                <a:schemeClr val="bg1">
                  <a:lumMod val="50000"/>
                </a:schemeClr>
              </a:solidFill>
            </a:endParaRPr>
          </a:p>
        </p:txBody>
      </p:sp>
      <p:grpSp>
        <p:nvGrpSpPr>
          <p:cNvPr id="12" name="组合 11"/>
          <p:cNvGrpSpPr/>
          <p:nvPr/>
        </p:nvGrpSpPr>
        <p:grpSpPr>
          <a:xfrm>
            <a:off x="4246584" y="2437900"/>
            <a:ext cx="1080000" cy="1080000"/>
            <a:chOff x="2967127" y="3028128"/>
            <a:chExt cx="1080000" cy="1080000"/>
          </a:xfrm>
          <a:solidFill>
            <a:srgbClr val="FEC564"/>
          </a:solidFill>
        </p:grpSpPr>
        <p:sp>
          <p:nvSpPr>
            <p:cNvPr id="13" name="圆角矩形 12"/>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4786584"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037821" y="4260460"/>
            <a:ext cx="1497525" cy="377283"/>
          </a:xfrm>
          <a:prstGeom prst="rect">
            <a:avLst/>
          </a:prstGeom>
          <a:noFill/>
        </p:spPr>
        <p:txBody>
          <a:bodyPr wrap="none" rtlCol="0">
            <a:spAutoFit/>
          </a:bodyPr>
          <a:lstStyle/>
          <a:p>
            <a:pPr algn="ctr">
              <a:lnSpc>
                <a:spcPct val="125000"/>
              </a:lnSpc>
              <a:spcAft>
                <a:spcPts val="800"/>
              </a:spcAft>
            </a:pPr>
            <a:r>
              <a:rPr lang="en-US" altLang="zh-CN" sz="1600">
                <a:solidFill>
                  <a:schemeClr val="bg1">
                    <a:lumMod val="50000"/>
                  </a:schemeClr>
                </a:solidFill>
              </a:rPr>
              <a:t>ADD TEXT HERE</a:t>
            </a:r>
            <a:endParaRPr lang="zh-CN" altLang="en-US" sz="1600">
              <a:solidFill>
                <a:schemeClr val="bg1">
                  <a:lumMod val="50000"/>
                </a:schemeClr>
              </a:solidFill>
            </a:endParaRPr>
          </a:p>
        </p:txBody>
      </p:sp>
      <p:sp>
        <p:nvSpPr>
          <p:cNvPr id="17" name="文本框 16"/>
          <p:cNvSpPr txBox="1"/>
          <p:nvPr/>
        </p:nvSpPr>
        <p:spPr>
          <a:xfrm>
            <a:off x="3526584" y="4742521"/>
            <a:ext cx="2520000" cy="900246"/>
          </a:xfrm>
          <a:prstGeom prst="rect">
            <a:avLst/>
          </a:prstGeom>
          <a:noFill/>
        </p:spPr>
        <p:txBody>
          <a:bodyPr wrap="square" rtlCol="0">
            <a:spAutoFit/>
          </a:bodyPr>
          <a:lstStyle/>
          <a:p>
            <a:pPr algn="ctr">
              <a:lnSpc>
                <a:spcPct val="125000"/>
              </a:lnSpc>
              <a:spcAft>
                <a:spcPts val="800"/>
              </a:spcAft>
            </a:pPr>
            <a:r>
              <a:rPr lang="en-US" altLang="zh-CN" sz="1400">
                <a:solidFill>
                  <a:schemeClr val="bg1">
                    <a:lumMod val="50000"/>
                  </a:schemeClr>
                </a:solidFill>
              </a:rPr>
              <a:t>People tend to read writing. This text will not appear in a consistent order.</a:t>
            </a:r>
            <a:endParaRPr lang="zh-CN" altLang="en-US" sz="1400">
              <a:solidFill>
                <a:schemeClr val="bg1">
                  <a:lumMod val="50000"/>
                </a:schemeClr>
              </a:solidFill>
            </a:endParaRPr>
          </a:p>
        </p:txBody>
      </p:sp>
      <p:grpSp>
        <p:nvGrpSpPr>
          <p:cNvPr id="18" name="组合 17"/>
          <p:cNvGrpSpPr/>
          <p:nvPr/>
        </p:nvGrpSpPr>
        <p:grpSpPr>
          <a:xfrm>
            <a:off x="6874339" y="2437900"/>
            <a:ext cx="1080000" cy="1080000"/>
            <a:chOff x="2967127" y="3028128"/>
            <a:chExt cx="1080000" cy="1080000"/>
          </a:xfrm>
          <a:solidFill>
            <a:schemeClr val="tx2">
              <a:lumMod val="50000"/>
            </a:schemeClr>
          </a:solidFill>
        </p:grpSpPr>
        <p:sp>
          <p:nvSpPr>
            <p:cNvPr id="19" name="圆角矩形 18"/>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flipH="1">
            <a:off x="741433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665576" y="4260460"/>
            <a:ext cx="1497525" cy="377283"/>
          </a:xfrm>
          <a:prstGeom prst="rect">
            <a:avLst/>
          </a:prstGeom>
          <a:noFill/>
        </p:spPr>
        <p:txBody>
          <a:bodyPr wrap="none" rtlCol="0">
            <a:spAutoFit/>
          </a:bodyPr>
          <a:lstStyle/>
          <a:p>
            <a:pPr algn="ctr">
              <a:lnSpc>
                <a:spcPct val="125000"/>
              </a:lnSpc>
              <a:spcAft>
                <a:spcPts val="800"/>
              </a:spcAft>
            </a:pPr>
            <a:r>
              <a:rPr lang="en-US" altLang="zh-CN" sz="1600">
                <a:solidFill>
                  <a:schemeClr val="bg1">
                    <a:lumMod val="50000"/>
                  </a:schemeClr>
                </a:solidFill>
              </a:rPr>
              <a:t>ADD TEXT HERE</a:t>
            </a:r>
            <a:endParaRPr lang="zh-CN" altLang="en-US" sz="1600">
              <a:solidFill>
                <a:schemeClr val="bg1">
                  <a:lumMod val="50000"/>
                </a:schemeClr>
              </a:solidFill>
            </a:endParaRPr>
          </a:p>
        </p:txBody>
      </p:sp>
      <p:sp>
        <p:nvSpPr>
          <p:cNvPr id="23" name="文本框 22"/>
          <p:cNvSpPr txBox="1"/>
          <p:nvPr/>
        </p:nvSpPr>
        <p:spPr>
          <a:xfrm>
            <a:off x="6154339" y="4742521"/>
            <a:ext cx="2520000" cy="900246"/>
          </a:xfrm>
          <a:prstGeom prst="rect">
            <a:avLst/>
          </a:prstGeom>
          <a:noFill/>
        </p:spPr>
        <p:txBody>
          <a:bodyPr wrap="square" rtlCol="0">
            <a:spAutoFit/>
          </a:bodyPr>
          <a:lstStyle/>
          <a:p>
            <a:pPr algn="ctr">
              <a:lnSpc>
                <a:spcPct val="125000"/>
              </a:lnSpc>
              <a:spcAft>
                <a:spcPts val="800"/>
              </a:spcAft>
            </a:pPr>
            <a:r>
              <a:rPr lang="en-US" altLang="zh-CN" sz="1400">
                <a:solidFill>
                  <a:schemeClr val="bg1">
                    <a:lumMod val="50000"/>
                  </a:schemeClr>
                </a:solidFill>
              </a:rPr>
              <a:t>People tend to read writing. This text will not appear in a consistent order.</a:t>
            </a:r>
            <a:endParaRPr lang="zh-CN" altLang="en-US" sz="1400">
              <a:solidFill>
                <a:schemeClr val="bg1">
                  <a:lumMod val="50000"/>
                </a:schemeClr>
              </a:solidFill>
            </a:endParaRPr>
          </a:p>
        </p:txBody>
      </p:sp>
      <p:sp>
        <p:nvSpPr>
          <p:cNvPr id="25" name="圆角矩形 24"/>
          <p:cNvSpPr>
            <a:spLocks noChangeAspect="1"/>
          </p:cNvSpPr>
          <p:nvPr/>
        </p:nvSpPr>
        <p:spPr>
          <a:xfrm rot="1800000">
            <a:off x="9502140" y="2437765"/>
            <a:ext cx="1080135" cy="1080135"/>
          </a:xfrm>
          <a:prstGeom prst="roundRect">
            <a:avLst>
              <a:gd name="adj" fmla="val 30000"/>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a:spLocks noChangeAspect="1"/>
          </p:cNvSpPr>
          <p:nvPr/>
        </p:nvSpPr>
        <p:spPr>
          <a:xfrm rot="2700000">
            <a:off x="9502140" y="2437765"/>
            <a:ext cx="1080135" cy="1080135"/>
          </a:xfrm>
          <a:prstGeom prst="roundRect">
            <a:avLst>
              <a:gd name="adj" fmla="val 30000"/>
            </a:avLst>
          </a:prstGeom>
          <a:solidFill>
            <a:srgbClr val="FEC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flipH="1">
            <a:off x="10042095"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293332" y="4260460"/>
            <a:ext cx="1497525" cy="377283"/>
          </a:xfrm>
          <a:prstGeom prst="rect">
            <a:avLst/>
          </a:prstGeom>
          <a:noFill/>
        </p:spPr>
        <p:txBody>
          <a:bodyPr wrap="none" rtlCol="0">
            <a:spAutoFit/>
          </a:bodyPr>
          <a:lstStyle/>
          <a:p>
            <a:pPr algn="ctr">
              <a:lnSpc>
                <a:spcPct val="125000"/>
              </a:lnSpc>
              <a:spcAft>
                <a:spcPts val="800"/>
              </a:spcAft>
            </a:pPr>
            <a:r>
              <a:rPr lang="en-US" altLang="zh-CN" sz="1600">
                <a:solidFill>
                  <a:schemeClr val="bg1">
                    <a:lumMod val="50000"/>
                  </a:schemeClr>
                </a:solidFill>
              </a:rPr>
              <a:t>ADD TEXT HERE</a:t>
            </a:r>
            <a:endParaRPr lang="zh-CN" altLang="en-US" sz="1600">
              <a:solidFill>
                <a:schemeClr val="bg1">
                  <a:lumMod val="50000"/>
                </a:schemeClr>
              </a:solidFill>
            </a:endParaRPr>
          </a:p>
        </p:txBody>
      </p:sp>
      <p:sp>
        <p:nvSpPr>
          <p:cNvPr id="29" name="文本框 28"/>
          <p:cNvSpPr txBox="1"/>
          <p:nvPr/>
        </p:nvSpPr>
        <p:spPr>
          <a:xfrm>
            <a:off x="8782095" y="4742521"/>
            <a:ext cx="2520000" cy="900246"/>
          </a:xfrm>
          <a:prstGeom prst="rect">
            <a:avLst/>
          </a:prstGeom>
          <a:noFill/>
        </p:spPr>
        <p:txBody>
          <a:bodyPr wrap="square" rtlCol="0">
            <a:spAutoFit/>
          </a:bodyPr>
          <a:lstStyle/>
          <a:p>
            <a:pPr algn="ctr">
              <a:lnSpc>
                <a:spcPct val="125000"/>
              </a:lnSpc>
              <a:spcAft>
                <a:spcPts val="800"/>
              </a:spcAft>
            </a:pPr>
            <a:r>
              <a:rPr lang="en-US" altLang="zh-CN" sz="1400">
                <a:solidFill>
                  <a:schemeClr val="bg1">
                    <a:lumMod val="50000"/>
                  </a:schemeClr>
                </a:solidFill>
              </a:rPr>
              <a:t>People tend to read writing. This text will not appear in a consistent order.</a:t>
            </a:r>
            <a:endParaRPr lang="zh-CN" altLang="en-US" sz="1400">
              <a:solidFill>
                <a:schemeClr val="bg1">
                  <a:lumMod val="50000"/>
                </a:schemeClr>
              </a:solidFill>
            </a:endParaRPr>
          </a:p>
        </p:txBody>
      </p:sp>
      <p:sp>
        <p:nvSpPr>
          <p:cNvPr id="30" name="KSO_Shape"/>
          <p:cNvSpPr>
            <a:spLocks noChangeAspect="1"/>
          </p:cNvSpPr>
          <p:nvPr/>
        </p:nvSpPr>
        <p:spPr bwMode="auto">
          <a:xfrm>
            <a:off x="1798829" y="2657565"/>
            <a:ext cx="720000" cy="714000"/>
          </a:xfrm>
          <a:custGeom>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KSO_Shape"/>
          <p:cNvSpPr>
            <a:spLocks noChangeAspect="1"/>
          </p:cNvSpPr>
          <p:nvPr/>
        </p:nvSpPr>
        <p:spPr bwMode="auto">
          <a:xfrm>
            <a:off x="4522584" y="2582886"/>
            <a:ext cx="528000" cy="720000"/>
          </a:xfrm>
          <a:custGeom>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a:spLocks noChangeAspect="1"/>
          </p:cNvSpPr>
          <p:nvPr/>
        </p:nvSpPr>
        <p:spPr bwMode="auto">
          <a:xfrm>
            <a:off x="7147339" y="2567801"/>
            <a:ext cx="534000" cy="720000"/>
          </a:xfrm>
          <a:custGeom>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4" name="KSO_Shape"/>
          <p:cNvSpPr>
            <a:spLocks noChangeAspect="1"/>
          </p:cNvSpPr>
          <p:nvPr/>
        </p:nvSpPr>
        <p:spPr bwMode="auto">
          <a:xfrm>
            <a:off x="9684495" y="2617900"/>
            <a:ext cx="715200" cy="720000"/>
          </a:xfrm>
          <a:custGeom>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250"/>
                                        <p:tgtEl>
                                          <p:spTgt spid="23"/>
                                        </p:tgtEl>
                                      </p:cBhvr>
                                    </p:animEffect>
                                    <p:anim calcmode="lin" valueType="num">
                                      <p:cBhvr>
                                        <p:cTn id="78" dur="250" fill="hold"/>
                                        <p:tgtEl>
                                          <p:spTgt spid="23"/>
                                        </p:tgtEl>
                                        <p:attrNameLst>
                                          <p:attrName>ppt_x</p:attrName>
                                        </p:attrNameLst>
                                      </p:cBhvr>
                                      <p:tavLst>
                                        <p:tav tm="0">
                                          <p:val>
                                            <p:strVal val="#ppt_x"/>
                                          </p:val>
                                        </p:tav>
                                        <p:tav tm="100000">
                                          <p:val>
                                            <p:strVal val="#ppt_x"/>
                                          </p:val>
                                        </p:tav>
                                      </p:tavLst>
                                    </p:anim>
                                    <p:anim calcmode="lin" valueType="num">
                                      <p:cBhvr>
                                        <p:cTn id="79" dur="250" fill="hold"/>
                                        <p:tgtEl>
                                          <p:spTgt spid="23"/>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250"/>
                                        <p:tgtEl>
                                          <p:spTgt spid="27"/>
                                        </p:tgtEl>
                                      </p:cBhvr>
                                    </p:animEffect>
                                    <p:anim calcmode="lin" valueType="num">
                                      <p:cBhvr>
                                        <p:cTn id="84" dur="250" fill="hold"/>
                                        <p:tgtEl>
                                          <p:spTgt spid="27"/>
                                        </p:tgtEl>
                                        <p:attrNameLst>
                                          <p:attrName>ppt_x</p:attrName>
                                        </p:attrNameLst>
                                      </p:cBhvr>
                                      <p:tavLst>
                                        <p:tav tm="0">
                                          <p:val>
                                            <p:strVal val="#ppt_x"/>
                                          </p:val>
                                        </p:tav>
                                        <p:tav tm="100000">
                                          <p:val>
                                            <p:strVal val="#ppt_x"/>
                                          </p:val>
                                        </p:tav>
                                      </p:tavLst>
                                    </p:anim>
                                    <p:anim calcmode="lin" valueType="num">
                                      <p:cBhvr>
                                        <p:cTn id="85" dur="250" fill="hold"/>
                                        <p:tgtEl>
                                          <p:spTgt spid="2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250"/>
                                        <p:tgtEl>
                                          <p:spTgt spid="29"/>
                                        </p:tgtEl>
                                      </p:cBhvr>
                                    </p:animEffect>
                                    <p:anim calcmode="lin" valueType="num">
                                      <p:cBhvr>
                                        <p:cTn id="96" dur="250" fill="hold"/>
                                        <p:tgtEl>
                                          <p:spTgt spid="29"/>
                                        </p:tgtEl>
                                        <p:attrNameLst>
                                          <p:attrName>ppt_x</p:attrName>
                                        </p:attrNameLst>
                                      </p:cBhvr>
                                      <p:tavLst>
                                        <p:tav tm="0">
                                          <p:val>
                                            <p:strVal val="#ppt_x"/>
                                          </p:val>
                                        </p:tav>
                                        <p:tav tm="100000">
                                          <p:val>
                                            <p:strVal val="#ppt_x"/>
                                          </p:val>
                                        </p:tav>
                                      </p:tavLst>
                                    </p:anim>
                                    <p:anim calcmode="lin" valueType="num">
                                      <p:cBhvr>
                                        <p:cTn id="97" dur="250" fill="hold"/>
                                        <p:tgtEl>
                                          <p:spTgt spid="29"/>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250"/>
                                        <p:tgtEl>
                                          <p:spTgt spid="30"/>
                                        </p:tgtEl>
                                      </p:cBhvr>
                                    </p:animEffect>
                                    <p:anim calcmode="lin" valueType="num">
                                      <p:cBhvr>
                                        <p:cTn id="102" dur="250" fill="hold"/>
                                        <p:tgtEl>
                                          <p:spTgt spid="30"/>
                                        </p:tgtEl>
                                        <p:attrNameLst>
                                          <p:attrName>ppt_x</p:attrName>
                                        </p:attrNameLst>
                                      </p:cBhvr>
                                      <p:tavLst>
                                        <p:tav tm="0">
                                          <p:val>
                                            <p:strVal val="#ppt_x"/>
                                          </p:val>
                                        </p:tav>
                                        <p:tav tm="100000">
                                          <p:val>
                                            <p:strVal val="#ppt_x"/>
                                          </p:val>
                                        </p:tav>
                                      </p:tavLst>
                                    </p:anim>
                                    <p:anim calcmode="lin" valueType="num">
                                      <p:cBhvr>
                                        <p:cTn id="103" dur="250" fill="hold"/>
                                        <p:tgtEl>
                                          <p:spTgt spid="30"/>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fade">
                                      <p:cBhvr>
                                        <p:cTn id="107" dur="250"/>
                                        <p:tgtEl>
                                          <p:spTgt spid="31"/>
                                        </p:tgtEl>
                                      </p:cBhvr>
                                    </p:animEffect>
                                    <p:anim calcmode="lin" valueType="num">
                                      <p:cBhvr>
                                        <p:cTn id="108" dur="250" fill="hold"/>
                                        <p:tgtEl>
                                          <p:spTgt spid="31"/>
                                        </p:tgtEl>
                                        <p:attrNameLst>
                                          <p:attrName>ppt_x</p:attrName>
                                        </p:attrNameLst>
                                      </p:cBhvr>
                                      <p:tavLst>
                                        <p:tav tm="0">
                                          <p:val>
                                            <p:strVal val="#ppt_x"/>
                                          </p:val>
                                        </p:tav>
                                        <p:tav tm="100000">
                                          <p:val>
                                            <p:strVal val="#ppt_x"/>
                                          </p:val>
                                        </p:tav>
                                      </p:tavLst>
                                    </p:anim>
                                    <p:anim calcmode="lin" valueType="num">
                                      <p:cBhvr>
                                        <p:cTn id="109" dur="250" fill="hold"/>
                                        <p:tgtEl>
                                          <p:spTgt spid="31"/>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250"/>
                                        <p:tgtEl>
                                          <p:spTgt spid="33"/>
                                        </p:tgtEl>
                                      </p:cBhvr>
                                    </p:animEffect>
                                    <p:anim calcmode="lin" valueType="num">
                                      <p:cBhvr>
                                        <p:cTn id="114" dur="250" fill="hold"/>
                                        <p:tgtEl>
                                          <p:spTgt spid="33"/>
                                        </p:tgtEl>
                                        <p:attrNameLst>
                                          <p:attrName>ppt_x</p:attrName>
                                        </p:attrNameLst>
                                      </p:cBhvr>
                                      <p:tavLst>
                                        <p:tav tm="0">
                                          <p:val>
                                            <p:strVal val="#ppt_x"/>
                                          </p:val>
                                        </p:tav>
                                        <p:tav tm="100000">
                                          <p:val>
                                            <p:strVal val="#ppt_x"/>
                                          </p:val>
                                        </p:tav>
                                      </p:tavLst>
                                    </p:anim>
                                    <p:anim calcmode="lin" valueType="num">
                                      <p:cBhvr>
                                        <p:cTn id="115" dur="250" fill="hold"/>
                                        <p:tgtEl>
                                          <p:spTgt spid="33"/>
                                        </p:tgtEl>
                                        <p:attrNameLst>
                                          <p:attrName>ppt_y</p:attrName>
                                        </p:attrNameLst>
                                      </p:cBhvr>
                                      <p:tavLst>
                                        <p:tav tm="0">
                                          <p:val>
                                            <p:strVal val="#ppt_y+.1"/>
                                          </p:val>
                                        </p:tav>
                                        <p:tav tm="100000">
                                          <p:val>
                                            <p:strVal val="#ppt_y"/>
                                          </p:val>
                                        </p:tav>
                                      </p:tavLst>
                                    </p:anim>
                                  </p:childTnLst>
                                </p:cTn>
                              </p:par>
                            </p:childTnLst>
                          </p:cTn>
                        </p:par>
                        <p:par>
                          <p:cTn id="116" fill="hold" nodeType="afterGroup">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fade">
                                      <p:cBhvr>
                                        <p:cTn id="119" dur="250"/>
                                        <p:tgtEl>
                                          <p:spTgt spid="34"/>
                                        </p:tgtEl>
                                      </p:cBhvr>
                                    </p:animEffect>
                                    <p:anim calcmode="lin" valueType="num">
                                      <p:cBhvr>
                                        <p:cTn id="120" dur="250" fill="hold"/>
                                        <p:tgtEl>
                                          <p:spTgt spid="34"/>
                                        </p:tgtEl>
                                        <p:attrNameLst>
                                          <p:attrName>ppt_x</p:attrName>
                                        </p:attrNameLst>
                                      </p:cBhvr>
                                      <p:tavLst>
                                        <p:tav tm="0">
                                          <p:val>
                                            <p:strVal val="#ppt_x"/>
                                          </p:val>
                                        </p:tav>
                                        <p:tav tm="100000">
                                          <p:val>
                                            <p:strVal val="#ppt_x"/>
                                          </p:val>
                                        </p:tav>
                                      </p:tavLst>
                                    </p:anim>
                                    <p:anim calcmode="lin" valueType="num">
                                      <p:cBhvr>
                                        <p:cTn id="121"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22" grpId="0"/>
      <p:bldP spid="23" grpId="0"/>
      <p:bldP spid="28" grpId="0"/>
      <p:bldP spid="29" grpId="0"/>
      <p:bldP spid="30" grpId="0" animBg="1"/>
      <p:bldP spid="31"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5262744" y="2511180"/>
            <a:ext cx="5109091" cy="1958680"/>
            <a:chOff x="834978" y="2537850"/>
            <a:chExt cx="5109091" cy="1958680"/>
          </a:xfrm>
        </p:grpSpPr>
        <p:sp>
          <p:nvSpPr>
            <p:cNvPr id="13" name="文本框 2"/>
            <p:cNvSpPr txBox="1"/>
            <p:nvPr/>
          </p:nvSpPr>
          <p:spPr>
            <a:xfrm>
              <a:off x="983017" y="2537850"/>
              <a:ext cx="1368300" cy="523220"/>
            </a:xfrm>
            <a:prstGeom prst="rect">
              <a:avLst/>
            </a:prstGeom>
            <a:solidFill>
              <a:srgbClr val="FEC564"/>
            </a:solidFill>
            <a:ln w="19050">
              <a:noFill/>
            </a:ln>
            <a:effectLst/>
          </p:spPr>
          <p:txBody>
            <a:bodyPr wrap="square" rtlCol="0">
              <a:spAutoFit/>
            </a:bodyPr>
            <a:lstStyle/>
            <a:p>
              <a:pPr algn="ctr"/>
              <a:r>
                <a:rPr lang="en-US" altLang="zh-CN" sz="2800">
                  <a:solidFill>
                    <a:schemeClr val="bg1"/>
                  </a:solidFill>
                  <a:latin typeface="张海山锐线体简" panose="02000000000000000000" pitchFamily="2" charset="-122"/>
                  <a:ea typeface="张海山锐线体简" panose="02000000000000000000" pitchFamily="2" charset="-122"/>
                </a:rPr>
                <a:t>LOGO</a:t>
              </a:r>
              <a:endParaRPr lang="zh-CN" altLang="en-US" sz="280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a:t>
              </a:r>
              <a:r>
                <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4800" b="1">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矩形 2"/>
          <p:cNvSpPr/>
          <p:nvPr/>
        </p:nvSpPr>
        <p:spPr>
          <a:xfrm>
            <a:off x="353" y="1960369"/>
            <a:ext cx="4196896" cy="3311914"/>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405491" y="3034658"/>
            <a:ext cx="1423394" cy="1163267"/>
          </a:xfrm>
          <a:prstGeom prst="rect">
            <a:avLst/>
          </a:prstGeom>
          <a:noFill/>
        </p:spPr>
        <p:txBody>
          <a:bodyPr wrap="square" rtlCol="0">
            <a:spAutoFit/>
          </a:bodyPr>
          <a:lstStyle/>
          <a:p>
            <a:pPr algn="ctr"/>
            <a:r>
              <a:rPr lang="en-US" altLang="zh-CN"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696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 name="直接连接符 4"/>
          <p:cNvCxnSpPr/>
          <p:nvPr/>
        </p:nvCxnSpPr>
        <p:spPr>
          <a:xfrm>
            <a:off x="353" y="1744220"/>
            <a:ext cx="419689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nodeType="afterGroup">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ags/tag1.xml><?xml version="1.0" encoding="utf-8"?>
<p:tagLst xmlns:p="http://schemas.openxmlformats.org/presentationml/2006/main">
  <p:tag name="ID" val="553512"/>
  <p:tag name="MH" val="20160830110146"/>
  <p:tag name="MH_LIBRARY" val="CONTENTS"/>
  <p:tag name="MH_TYPE" val="OTHERS"/>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ID" val="553512"/>
  <p:tag name="MH" val="20160830110146"/>
  <p:tag name="MH_LIBRARY" val="CONTENTS"/>
  <p:tag name="MH_TYPE" val="OTHERS"/>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263</Paragraphs>
  <Slides>27</Slides>
  <Notes>0</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27</vt:i4>
      </vt:variant>
    </vt:vector>
  </HeadingPairs>
  <TitlesOfParts>
    <vt:vector baseType="lpstr" size="45">
      <vt:lpstr>Arial</vt:lpstr>
      <vt:lpstr>Calibri</vt:lpstr>
      <vt:lpstr>宋体</vt:lpstr>
      <vt:lpstr>等线 Light</vt:lpstr>
      <vt:lpstr>等线</vt:lpstr>
      <vt:lpstr>微软雅黑</vt:lpstr>
      <vt:lpstr>张海山锐线体简</vt:lpstr>
      <vt:lpstr>Microsoft JhengHei Light</vt:lpstr>
      <vt:lpstr>Montserrat</vt:lpstr>
      <vt:lpstr>Open Sans Light</vt:lpstr>
      <vt:lpstr>Open Sans</vt:lpstr>
      <vt:lpstr>Source Sans Pro</vt:lpstr>
      <vt:lpstr>Adobe Gothic Std B</vt:lpstr>
      <vt:lpstr>冬青黑体简体中文 W3</vt:lpstr>
      <vt:lpstr>Wingdings</vt:lpstr>
      <vt:lpstr>FontAwesome</vt:lpstr>
      <vt:lpstr>Impact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1316.月计划汇报新年计划述职报告工作汇报通用PPT模板</dc:title>
  <cp:lastModifiedBy>繁星</cp:lastModifiedBy>
  <cp:revision>3</cp:revision>
  <dcterms:created xsi:type="dcterms:W3CDTF">2017-06-30T12:33:00Z</dcterms:created>
  <dcterms:modified xsi:type="dcterms:W3CDTF">2023-10-16T16:06:37Z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